
<file path=[Content_Types].xml><?xml version="1.0" encoding="utf-8"?>
<Types xmlns="http://schemas.openxmlformats.org/package/2006/content-types">
  <Default Extension="xml" ContentType="application/xml"/>
  <Default Extension="cms" ContentType="image/jpeg"/>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4.xml" ContentType="application/vnd.openxmlformats-officedocument.presentationml.notesSlide+xml"/>
  <Override PartName="/ppt/charts/chart5.xml" ContentType="application/vnd.openxmlformats-officedocument.drawingml.chart+xml"/>
  <Override PartName="/ppt/notesSlides/notesSlide35.xml" ContentType="application/vnd.openxmlformats-officedocument.presentationml.notesSlide+xml"/>
  <Override PartName="/ppt/charts/chart6.xml" ContentType="application/vnd.openxmlformats-officedocument.drawingml.chart+xml"/>
  <Override PartName="/ppt/notesSlides/notesSlide36.xml" ContentType="application/vnd.openxmlformats-officedocument.presentationml.notesSlide+xml"/>
  <Override PartName="/ppt/charts/chart7.xml" ContentType="application/vnd.openxmlformats-officedocument.drawingml.chart+xml"/>
  <Override PartName="/ppt/notesSlides/notesSlide37.xml" ContentType="application/vnd.openxmlformats-officedocument.presentationml.notesSlide+xml"/>
  <Override PartName="/ppt/charts/chart8.xml" ContentType="application/vnd.openxmlformats-officedocument.drawingml.chart+xml"/>
  <Override PartName="/ppt/notesSlides/notesSlide38.xml" ContentType="application/vnd.openxmlformats-officedocument.presentationml.notesSlide+xml"/>
  <Override PartName="/ppt/charts/chart9.xml" ContentType="application/vnd.openxmlformats-officedocument.drawingml.chart+xml"/>
  <Override PartName="/ppt/notesSlides/notesSlide39.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40.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embeddings/oleObject1.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4.xml" ContentType="application/vnd.openxmlformats-officedocument.drawingml.chart+xml"/>
  <Override PartName="/ppt/notesSlides/notesSlide43.xml" ContentType="application/vnd.openxmlformats-officedocument.presentationml.notesSlide+xml"/>
  <Override PartName="/ppt/charts/chart15.xml" ContentType="application/vnd.openxmlformats-officedocument.drawingml.chart+xml"/>
  <Override PartName="/ppt/notesSlides/notesSlide44.xml" ContentType="application/vnd.openxmlformats-officedocument.presentationml.notesSlide+xml"/>
  <Override PartName="/ppt/charts/chart16.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2" r:id="rId2"/>
    <p:sldMasterId id="2147483684" r:id="rId3"/>
    <p:sldMasterId id="2147483696" r:id="rId4"/>
    <p:sldMasterId id="2147483710" r:id="rId5"/>
    <p:sldMasterId id="2147483723" r:id="rId6"/>
    <p:sldMasterId id="2147483736" r:id="rId7"/>
  </p:sldMasterIdLst>
  <p:notesMasterIdLst>
    <p:notesMasterId r:id="rId55"/>
  </p:notesMasterIdLst>
  <p:handoutMasterIdLst>
    <p:handoutMasterId r:id="rId56"/>
  </p:handoutMasterIdLst>
  <p:sldIdLst>
    <p:sldId id="659" r:id="rId8"/>
    <p:sldId id="648" r:id="rId9"/>
    <p:sldId id="649" r:id="rId10"/>
    <p:sldId id="653" r:id="rId11"/>
    <p:sldId id="654" r:id="rId12"/>
    <p:sldId id="703" r:id="rId13"/>
    <p:sldId id="704" r:id="rId14"/>
    <p:sldId id="667" r:id="rId15"/>
    <p:sldId id="621" r:id="rId16"/>
    <p:sldId id="604" r:id="rId17"/>
    <p:sldId id="605" r:id="rId18"/>
    <p:sldId id="597" r:id="rId19"/>
    <p:sldId id="665" r:id="rId20"/>
    <p:sldId id="661" r:id="rId21"/>
    <p:sldId id="630" r:id="rId22"/>
    <p:sldId id="608" r:id="rId23"/>
    <p:sldId id="673" r:id="rId24"/>
    <p:sldId id="678" r:id="rId25"/>
    <p:sldId id="672" r:id="rId26"/>
    <p:sldId id="674" r:id="rId27"/>
    <p:sldId id="666" r:id="rId28"/>
    <p:sldId id="676" r:id="rId29"/>
    <p:sldId id="662" r:id="rId30"/>
    <p:sldId id="705" r:id="rId31"/>
    <p:sldId id="628" r:id="rId32"/>
    <p:sldId id="640" r:id="rId33"/>
    <p:sldId id="677" r:id="rId34"/>
    <p:sldId id="643" r:id="rId35"/>
    <p:sldId id="706" r:id="rId36"/>
    <p:sldId id="681" r:id="rId37"/>
    <p:sldId id="679" r:id="rId38"/>
    <p:sldId id="685" r:id="rId39"/>
    <p:sldId id="686" r:id="rId40"/>
    <p:sldId id="700" r:id="rId41"/>
    <p:sldId id="699" r:id="rId42"/>
    <p:sldId id="687" r:id="rId43"/>
    <p:sldId id="702" r:id="rId44"/>
    <p:sldId id="701" r:id="rId45"/>
    <p:sldId id="689" r:id="rId46"/>
    <p:sldId id="688" r:id="rId47"/>
    <p:sldId id="663" r:id="rId48"/>
    <p:sldId id="696" r:id="rId49"/>
    <p:sldId id="697" r:id="rId50"/>
    <p:sldId id="695" r:id="rId51"/>
    <p:sldId id="664" r:id="rId52"/>
    <p:sldId id="698" r:id="rId53"/>
    <p:sldId id="596"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624" userDrawn="1">
          <p15:clr>
            <a:srgbClr val="A4A3A4"/>
          </p15:clr>
        </p15:guide>
        <p15:guide id="2" pos="1920" userDrawn="1">
          <p15:clr>
            <a:srgbClr val="A4A3A4"/>
          </p15:clr>
        </p15:guide>
        <p15:guide id="3" orient="horz" pos="2064" userDrawn="1">
          <p15:clr>
            <a:srgbClr val="A4A3A4"/>
          </p15:clr>
        </p15:guide>
        <p15:guide id="4" pos="240" userDrawn="1">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Cohn" initials="JC" lastIdx="1" clrIdx="0">
    <p:extLst/>
  </p:cmAuthor>
  <p:cmAuthor id="2" name="Tim Walton" initials="TW"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C0504D"/>
    <a:srgbClr val="800000"/>
    <a:srgbClr val="B4B4B4"/>
    <a:srgbClr val="F2F2F2"/>
    <a:srgbClr val="FFFFFF"/>
    <a:srgbClr val="DCE6F1"/>
    <a:srgbClr val="FFE1E1"/>
    <a:srgbClr val="1F1F1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4588" autoAdjust="0"/>
    <p:restoredTop sz="44958" autoAdjust="0"/>
  </p:normalViewPr>
  <p:slideViewPr>
    <p:cSldViewPr snapToGrid="0">
      <p:cViewPr varScale="1">
        <p:scale>
          <a:sx n="83" d="100"/>
          <a:sy n="83" d="100"/>
        </p:scale>
        <p:origin x="-6152" y="-112"/>
      </p:cViewPr>
      <p:guideLst>
        <p:guide orient="horz" pos="624"/>
        <p:guide orient="horz" pos="2064"/>
        <p:guide pos="1920"/>
        <p:guide pos="240"/>
      </p:guideLst>
    </p:cSldViewPr>
  </p:slideViewPr>
  <p:notesTextViewPr>
    <p:cViewPr>
      <p:scale>
        <a:sx n="33" d="100"/>
        <a:sy n="33" d="100"/>
      </p:scale>
      <p:origin x="0" y="0"/>
    </p:cViewPr>
  </p:notesTextViewPr>
  <p:sorterViewPr>
    <p:cViewPr varScale="1">
      <p:scale>
        <a:sx n="1" d="1"/>
        <a:sy n="1" d="1"/>
      </p:scale>
      <p:origin x="0" y="0"/>
    </p:cViewPr>
  </p:sorterViewPr>
  <p:notesViewPr>
    <p:cSldViewPr snapToGrid="0" showGuides="1">
      <p:cViewPr>
        <p:scale>
          <a:sx n="85" d="100"/>
          <a:sy n="85" d="100"/>
        </p:scale>
        <p:origin x="-4696" y="-7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15.xml.rels><?xml version="1.0" encoding="UTF-8" standalone="yes"?>
<Relationships xmlns="http://schemas.openxmlformats.org/package/2006/relationships"><Relationship Id="rId1" Type="http://schemas.openxmlformats.org/officeDocument/2006/relationships/oleObject" Target="Macintosh%20HD:Users:gunzinger:Desktop:A%20Work%20Folder:2016-03-29%20-%20AMD%20Report:03%20-%20Illustrations:Final%20Illustrations%20v.3:Powerpoint%20Sources%20for%20Pictures:Defensive%20PGM%20Procurement%201999-2017%20v27.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gunzinger:Desktop:A%20Work%20Folder:2016-03-29%20-%20AMD%20Report:03%20-%20Illustrations:Final%20Illustrations%20v.3:Powerpoint%20Sources%20for%20Pictures:Defensive%20PGM%20Procurement%201999-2017%20v2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7.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 Id="rId2" Type="http://schemas.microsoft.com/office/2011/relationships/chartStyle" Target="style3.xml"/><Relationship Id="rId3" Type="http://schemas.microsoft.com/office/2011/relationships/chartColorStyle" Target="colors3.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microsoft.com/office/2011/relationships/chartStyle" Target="style4.xml"/><Relationship Id="rId3" Type="http://schemas.microsoft.com/office/2011/relationships/chartColorStyle" Target="colors4.xml"/></Relationships>
</file>

<file path=ppt/charts/_rels/chart9.xml.rels><?xml version="1.0" encoding="UTF-8" standalone="yes"?>
<Relationships xmlns="http://schemas.openxmlformats.org/package/2006/relationships"><Relationship Id="rId1" Type="http://schemas.openxmlformats.org/officeDocument/2006/relationships/oleObject" Target="file:///\\localhost\Users\Bryan\Documents\CSBA\Munitions%20study\Defensive\Defensive%20PGM%20study%20calculations.xlsx" TargetMode="External"/><Relationship Id="rId2" Type="http://schemas.microsoft.com/office/2011/relationships/chartStyle" Target="style5.xml"/><Relationship Id="rId3" Type="http://schemas.microsoft.com/office/2011/relationships/chartColorStyle" Target="colors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19281689053574"/>
          <c:y val="0.0601851851851852"/>
          <c:w val="0.830016597190057"/>
          <c:h val="0.758445150945224"/>
        </c:manualLayout>
      </c:layout>
      <c:barChart>
        <c:barDir val="col"/>
        <c:grouping val="clustered"/>
        <c:varyColors val="0"/>
        <c:ser>
          <c:idx val="0"/>
          <c:order val="0"/>
          <c:tx>
            <c:strRef>
              <c:f>'Case 1'!$K$23</c:f>
              <c:strCache>
                <c:ptCount val="1"/>
                <c:pt idx="0">
                  <c:v>CG</c:v>
                </c:pt>
              </c:strCache>
            </c:strRef>
          </c:tx>
          <c:invertIfNegative val="0"/>
          <c:cat>
            <c:strRef>
              <c:f>'Case 1'!$L$22:$O$22</c:f>
              <c:strCache>
                <c:ptCount val="4"/>
                <c:pt idx="0">
                  <c:v>1000 nm</c:v>
                </c:pt>
                <c:pt idx="1">
                  <c:v>150 nm</c:v>
                </c:pt>
                <c:pt idx="2">
                  <c:v>100 nm</c:v>
                </c:pt>
                <c:pt idx="3">
                  <c:v>30 nm</c:v>
                </c:pt>
              </c:strCache>
            </c:strRef>
          </c:cat>
          <c:val>
            <c:numRef>
              <c:f>'Case 1'!$L$23:$O$23</c:f>
              <c:numCache>
                <c:formatCode>General</c:formatCode>
                <c:ptCount val="4"/>
                <c:pt idx="0">
                  <c:v>12.0</c:v>
                </c:pt>
                <c:pt idx="1">
                  <c:v>24.0</c:v>
                </c:pt>
                <c:pt idx="2">
                  <c:v>42.0</c:v>
                </c:pt>
                <c:pt idx="3" formatCode="0">
                  <c:v>368.0</c:v>
                </c:pt>
              </c:numCache>
            </c:numRef>
          </c:val>
          <c:extLst xmlns:c16r2="http://schemas.microsoft.com/office/drawing/2015/06/chart">
            <c:ext xmlns:c16="http://schemas.microsoft.com/office/drawing/2014/chart" uri="{C3380CC4-5D6E-409C-BE32-E72D297353CC}">
              <c16:uniqueId val="{00000000-FBDE-4F0B-A037-8064F7A9DC87}"/>
            </c:ext>
          </c:extLst>
        </c:ser>
        <c:ser>
          <c:idx val="1"/>
          <c:order val="1"/>
          <c:tx>
            <c:strRef>
              <c:f>'Case 1'!$K$24</c:f>
              <c:strCache>
                <c:ptCount val="1"/>
                <c:pt idx="0">
                  <c:v>DDG-51 Flight I</c:v>
                </c:pt>
              </c:strCache>
            </c:strRef>
          </c:tx>
          <c:invertIfNegative val="0"/>
          <c:cat>
            <c:strRef>
              <c:f>'Case 1'!$L$22:$O$22</c:f>
              <c:strCache>
                <c:ptCount val="4"/>
                <c:pt idx="0">
                  <c:v>1000 nm</c:v>
                </c:pt>
                <c:pt idx="1">
                  <c:v>150 nm</c:v>
                </c:pt>
                <c:pt idx="2">
                  <c:v>100 nm</c:v>
                </c:pt>
                <c:pt idx="3">
                  <c:v>30 nm</c:v>
                </c:pt>
              </c:strCache>
            </c:strRef>
          </c:cat>
          <c:val>
            <c:numRef>
              <c:f>'Case 1'!$L$24:$O$24</c:f>
              <c:numCache>
                <c:formatCode>General</c:formatCode>
                <c:ptCount val="4"/>
                <c:pt idx="0">
                  <c:v>9.0</c:v>
                </c:pt>
                <c:pt idx="1">
                  <c:v>18.0</c:v>
                </c:pt>
                <c:pt idx="2">
                  <c:v>31.0</c:v>
                </c:pt>
                <c:pt idx="3" formatCode="0">
                  <c:v>325.0</c:v>
                </c:pt>
              </c:numCache>
            </c:numRef>
          </c:val>
          <c:extLst xmlns:c16r2="http://schemas.microsoft.com/office/drawing/2015/06/chart">
            <c:ext xmlns:c16="http://schemas.microsoft.com/office/drawing/2014/chart" uri="{C3380CC4-5D6E-409C-BE32-E72D297353CC}">
              <c16:uniqueId val="{00000001-FBDE-4F0B-A037-8064F7A9DC87}"/>
            </c:ext>
          </c:extLst>
        </c:ser>
        <c:ser>
          <c:idx val="2"/>
          <c:order val="2"/>
          <c:tx>
            <c:strRef>
              <c:f>'Case 1'!$K$25</c:f>
              <c:strCache>
                <c:ptCount val="1"/>
                <c:pt idx="0">
                  <c:v>DDG-51 Flight II-IV</c:v>
                </c:pt>
              </c:strCache>
            </c:strRef>
          </c:tx>
          <c:invertIfNegative val="0"/>
          <c:cat>
            <c:strRef>
              <c:f>'Case 1'!$L$22:$O$22</c:f>
              <c:strCache>
                <c:ptCount val="4"/>
                <c:pt idx="0">
                  <c:v>1000 nm</c:v>
                </c:pt>
                <c:pt idx="1">
                  <c:v>150 nm</c:v>
                </c:pt>
                <c:pt idx="2">
                  <c:v>100 nm</c:v>
                </c:pt>
                <c:pt idx="3">
                  <c:v>30 nm</c:v>
                </c:pt>
              </c:strCache>
            </c:strRef>
          </c:cat>
          <c:val>
            <c:numRef>
              <c:f>'Case 1'!$L$25:$O$25</c:f>
              <c:numCache>
                <c:formatCode>General</c:formatCode>
                <c:ptCount val="4"/>
                <c:pt idx="0">
                  <c:v>9.0</c:v>
                </c:pt>
                <c:pt idx="1">
                  <c:v>19.0</c:v>
                </c:pt>
                <c:pt idx="2">
                  <c:v>33.0</c:v>
                </c:pt>
                <c:pt idx="3" formatCode="0">
                  <c:v>333.0</c:v>
                </c:pt>
              </c:numCache>
            </c:numRef>
          </c:val>
          <c:extLst xmlns:c16r2="http://schemas.microsoft.com/office/drawing/2015/06/chart">
            <c:ext xmlns:c16="http://schemas.microsoft.com/office/drawing/2014/chart" uri="{C3380CC4-5D6E-409C-BE32-E72D297353CC}">
              <c16:uniqueId val="{00000002-FBDE-4F0B-A037-8064F7A9DC87}"/>
            </c:ext>
          </c:extLst>
        </c:ser>
        <c:ser>
          <c:idx val="3"/>
          <c:order val="3"/>
          <c:tx>
            <c:strRef>
              <c:f>'Case 1'!$K$26</c:f>
              <c:strCache>
                <c:ptCount val="1"/>
                <c:pt idx="0">
                  <c:v>DDG-1000</c:v>
                </c:pt>
              </c:strCache>
            </c:strRef>
          </c:tx>
          <c:invertIfNegative val="0"/>
          <c:cat>
            <c:strRef>
              <c:f>'Case 1'!$L$22:$O$22</c:f>
              <c:strCache>
                <c:ptCount val="4"/>
                <c:pt idx="0">
                  <c:v>1000 nm</c:v>
                </c:pt>
                <c:pt idx="1">
                  <c:v>150 nm</c:v>
                </c:pt>
                <c:pt idx="2">
                  <c:v>100 nm</c:v>
                </c:pt>
                <c:pt idx="3">
                  <c:v>30 nm</c:v>
                </c:pt>
              </c:strCache>
            </c:strRef>
          </c:cat>
          <c:val>
            <c:numRef>
              <c:f>'Case 1'!$L$26:$O$26</c:f>
              <c:numCache>
                <c:formatCode>General</c:formatCode>
                <c:ptCount val="4"/>
                <c:pt idx="0">
                  <c:v>0.0</c:v>
                </c:pt>
                <c:pt idx="1">
                  <c:v>16.0</c:v>
                </c:pt>
                <c:pt idx="2">
                  <c:v>40.0</c:v>
                </c:pt>
                <c:pt idx="3" formatCode="0">
                  <c:v>276.0</c:v>
                </c:pt>
              </c:numCache>
            </c:numRef>
          </c:val>
          <c:extLst xmlns:c16r2="http://schemas.microsoft.com/office/drawing/2015/06/chart">
            <c:ext xmlns:c16="http://schemas.microsoft.com/office/drawing/2014/chart" uri="{C3380CC4-5D6E-409C-BE32-E72D297353CC}">
              <c16:uniqueId val="{00000003-FBDE-4F0B-A037-8064F7A9DC87}"/>
            </c:ext>
          </c:extLst>
        </c:ser>
        <c:dLbls>
          <c:showLegendKey val="0"/>
          <c:showVal val="0"/>
          <c:showCatName val="0"/>
          <c:showSerName val="0"/>
          <c:showPercent val="0"/>
          <c:showBubbleSize val="0"/>
        </c:dLbls>
        <c:gapWidth val="150"/>
        <c:axId val="2146264392"/>
        <c:axId val="2146270600"/>
      </c:barChart>
      <c:catAx>
        <c:axId val="2146264392"/>
        <c:scaling>
          <c:orientation val="minMax"/>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mn-lt"/>
                    <a:ea typeface="+mn-ea"/>
                    <a:cs typeface="+mn-cs"/>
                  </a:defRPr>
                </a:pPr>
                <a:r>
                  <a:rPr lang="en-US" sz="1200" b="1" i="0" kern="1200" baseline="0" dirty="0">
                    <a:solidFill>
                      <a:srgbClr val="000000"/>
                    </a:solidFill>
                    <a:effectLst/>
                  </a:rPr>
                  <a:t>Range from Defensive System to Threat</a:t>
                </a:r>
                <a:endParaRPr lang="en-US" sz="1200" dirty="0">
                  <a:effectLst/>
                </a:endParaRPr>
              </a:p>
            </c:rich>
          </c:tx>
          <c:layout>
            <c:manualLayout>
              <c:xMode val="edge"/>
              <c:yMode val="edge"/>
              <c:x val="0.193693358558482"/>
              <c:y val="0.917449919954496"/>
            </c:manualLayout>
          </c:layout>
          <c:overlay val="0"/>
        </c:title>
        <c:numFmt formatCode="General" sourceLinked="0"/>
        <c:majorTickMark val="out"/>
        <c:minorTickMark val="none"/>
        <c:tickLblPos val="nextTo"/>
        <c:txPr>
          <a:bodyPr/>
          <a:lstStyle/>
          <a:p>
            <a:pPr>
              <a:defRPr sz="1200" b="1"/>
            </a:pPr>
            <a:endParaRPr lang="en-US"/>
          </a:p>
        </c:txPr>
        <c:crossAx val="2146270600"/>
        <c:crosses val="autoZero"/>
        <c:auto val="1"/>
        <c:lblAlgn val="ctr"/>
        <c:lblOffset val="100"/>
        <c:noMultiLvlLbl val="0"/>
      </c:catAx>
      <c:valAx>
        <c:axId val="2146270600"/>
        <c:scaling>
          <c:orientation val="minMax"/>
        </c:scaling>
        <c:delete val="1"/>
        <c:axPos val="l"/>
        <c:majorGridlines>
          <c:spPr>
            <a:ln>
              <a:solidFill>
                <a:schemeClr val="bg1">
                  <a:lumMod val="85000"/>
                </a:schemeClr>
              </a:solidFill>
            </a:ln>
          </c:spPr>
        </c:majorGridlines>
        <c:numFmt formatCode="General" sourceLinked="1"/>
        <c:majorTickMark val="out"/>
        <c:minorTickMark val="none"/>
        <c:tickLblPos val="high"/>
        <c:crossAx val="2146264392"/>
        <c:crosses val="autoZero"/>
        <c:crossBetween val="between"/>
      </c:valAx>
    </c:plotArea>
    <c:legend>
      <c:legendPos val="r"/>
      <c:layout>
        <c:manualLayout>
          <c:xMode val="edge"/>
          <c:yMode val="edge"/>
          <c:x val="0.0986862286745407"/>
          <c:y val="0.215704914573541"/>
          <c:w val="0.325619422572178"/>
          <c:h val="0.40392640953069"/>
        </c:manualLayout>
      </c:layout>
      <c:overlay val="0"/>
      <c:spPr>
        <a:solidFill>
          <a:schemeClr val="bg1"/>
        </a:solidFill>
      </c:spPr>
      <c:txPr>
        <a:bodyPr/>
        <a:lstStyle/>
        <a:p>
          <a:pPr>
            <a:defRPr sz="1200" b="1"/>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16425730302248"/>
          <c:y val="0.0601851851851852"/>
          <c:w val="0.798463676560027"/>
          <c:h val="0.774197652376786"/>
        </c:manualLayout>
      </c:layout>
      <c:areaChart>
        <c:grouping val="standard"/>
        <c:varyColors val="0"/>
        <c:ser>
          <c:idx val="2"/>
          <c:order val="0"/>
          <c:tx>
            <c:strRef>
              <c:f>'Case 1'!$E$60</c:f>
              <c:strCache>
                <c:ptCount val="1"/>
                <c:pt idx="0">
                  <c:v>Cost to defeat BM salvo w/ LR interceptors</c:v>
                </c:pt>
              </c:strCache>
            </c:strRef>
          </c:tx>
          <c:spPr>
            <a:noFill/>
            <a:ln w="15875">
              <a:solidFill>
                <a:schemeClr val="tx2">
                  <a:lumMod val="75000"/>
                </a:schemeClr>
              </a:solidFill>
            </a:ln>
          </c:spPr>
          <c:cat>
            <c:numRef>
              <c:f>'Case 1'!$B$61:$B$70</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1'!$E$61:$E$70</c:f>
              <c:numCache>
                <c:formatCode>"$"#,##0.00;[Red]"$"#,##0.00</c:formatCode>
                <c:ptCount val="10"/>
                <c:pt idx="0">
                  <c:v>258.4769999999986</c:v>
                </c:pt>
                <c:pt idx="1">
                  <c:v>124.782</c:v>
                </c:pt>
                <c:pt idx="2">
                  <c:v>80.217</c:v>
                </c:pt>
                <c:pt idx="3">
                  <c:v>53.478</c:v>
                </c:pt>
                <c:pt idx="4">
                  <c:v>44.565</c:v>
                </c:pt>
                <c:pt idx="5">
                  <c:v>35.652</c:v>
                </c:pt>
                <c:pt idx="6">
                  <c:v>26.739</c:v>
                </c:pt>
                <c:pt idx="7">
                  <c:v>17.826</c:v>
                </c:pt>
                <c:pt idx="8">
                  <c:v>17.826</c:v>
                </c:pt>
                <c:pt idx="9">
                  <c:v>8.913</c:v>
                </c:pt>
              </c:numCache>
            </c:numRef>
          </c:val>
          <c:extLst xmlns:c16r2="http://schemas.microsoft.com/office/drawing/2015/06/chart">
            <c:ext xmlns:c16="http://schemas.microsoft.com/office/drawing/2014/chart" uri="{C3380CC4-5D6E-409C-BE32-E72D297353CC}">
              <c16:uniqueId val="{00000000-6CFD-4D62-991A-867D68372D53}"/>
            </c:ext>
          </c:extLst>
        </c:ser>
        <c:dLbls>
          <c:showLegendKey val="0"/>
          <c:showVal val="0"/>
          <c:showCatName val="0"/>
          <c:showSerName val="0"/>
          <c:showPercent val="0"/>
          <c:showBubbleSize val="0"/>
        </c:dLbls>
        <c:axId val="2146487416"/>
        <c:axId val="-2146960984"/>
      </c:areaChart>
      <c:areaChart>
        <c:grouping val="standard"/>
        <c:varyColors val="0"/>
        <c:ser>
          <c:idx val="3"/>
          <c:order val="1"/>
          <c:tx>
            <c:strRef>
              <c:f>'Case 1'!$F$60</c:f>
              <c:strCache>
                <c:ptCount val="1"/>
                <c:pt idx="0">
                  <c:v>Cost to defeat BM salvo w/ MR defenses</c:v>
                </c:pt>
              </c:strCache>
            </c:strRef>
          </c:tx>
          <c:spPr>
            <a:noFill/>
            <a:ln w="15875">
              <a:solidFill>
                <a:srgbClr val="C00000"/>
              </a:solidFill>
            </a:ln>
          </c:spPr>
          <c:cat>
            <c:numRef>
              <c:f>'Case 1'!$B$61:$B$70</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1'!$F$61:$F$70</c:f>
              <c:numCache>
                <c:formatCode>"$"#,##0.00</c:formatCode>
                <c:ptCount val="10"/>
                <c:pt idx="0">
                  <c:v>14.55824166666667</c:v>
                </c:pt>
                <c:pt idx="1">
                  <c:v>7.028116666666626</c:v>
                </c:pt>
                <c:pt idx="2">
                  <c:v>4.518074999999985</c:v>
                </c:pt>
                <c:pt idx="3">
                  <c:v>3.012049999999977</c:v>
                </c:pt>
                <c:pt idx="4">
                  <c:v>2.510041666666667</c:v>
                </c:pt>
                <c:pt idx="5">
                  <c:v>2.008033333333333</c:v>
                </c:pt>
                <c:pt idx="6">
                  <c:v>1.506025</c:v>
                </c:pt>
                <c:pt idx="7">
                  <c:v>1.004016666666667</c:v>
                </c:pt>
                <c:pt idx="8">
                  <c:v>1.004016666666667</c:v>
                </c:pt>
                <c:pt idx="9">
                  <c:v>0.502008333333333</c:v>
                </c:pt>
              </c:numCache>
            </c:numRef>
          </c:val>
          <c:extLst xmlns:c16r2="http://schemas.microsoft.com/office/drawing/2015/06/chart">
            <c:ext xmlns:c16="http://schemas.microsoft.com/office/drawing/2014/chart" uri="{C3380CC4-5D6E-409C-BE32-E72D297353CC}">
              <c16:uniqueId val="{00000001-6CFD-4D62-991A-867D68372D53}"/>
            </c:ext>
          </c:extLst>
        </c:ser>
        <c:dLbls>
          <c:showLegendKey val="0"/>
          <c:showVal val="0"/>
          <c:showCatName val="0"/>
          <c:showSerName val="0"/>
          <c:showPercent val="0"/>
          <c:showBubbleSize val="0"/>
        </c:dLbls>
        <c:axId val="-2146951064"/>
        <c:axId val="-2146954264"/>
      </c:areaChart>
      <c:catAx>
        <c:axId val="2146487416"/>
        <c:scaling>
          <c:orientation val="minMax"/>
        </c:scaling>
        <c:delete val="0"/>
        <c:axPos val="b"/>
        <c:numFmt formatCode="0%" sourceLinked="1"/>
        <c:majorTickMark val="out"/>
        <c:minorTickMark val="none"/>
        <c:tickLblPos val="nextTo"/>
        <c:txPr>
          <a:bodyPr/>
          <a:lstStyle/>
          <a:p>
            <a:pPr>
              <a:defRPr sz="1200" b="1"/>
            </a:pPr>
            <a:endParaRPr lang="en-US"/>
          </a:p>
        </c:txPr>
        <c:crossAx val="-2146960984"/>
        <c:crosses val="autoZero"/>
        <c:auto val="1"/>
        <c:lblAlgn val="ctr"/>
        <c:lblOffset val="100"/>
        <c:noMultiLvlLbl val="0"/>
      </c:catAx>
      <c:valAx>
        <c:axId val="-2146960984"/>
        <c:scaling>
          <c:orientation val="minMax"/>
          <c:max val="250.0"/>
        </c:scaling>
        <c:delete val="0"/>
        <c:axPos val="l"/>
        <c:majorGridlines>
          <c:spPr>
            <a:ln>
              <a:solidFill>
                <a:schemeClr val="bg1">
                  <a:lumMod val="85000"/>
                </a:schemeClr>
              </a:solidFill>
            </a:ln>
          </c:spPr>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mn-lt"/>
                    <a:ea typeface="+mn-ea"/>
                    <a:cs typeface="+mn-cs"/>
                  </a:defRPr>
                </a:pPr>
                <a:r>
                  <a:rPr lang="en-US" sz="1200" dirty="0"/>
                  <a:t>Cost to defat each threat ($million)</a:t>
                </a:r>
              </a:p>
            </c:rich>
          </c:tx>
          <c:layout>
            <c:manualLayout>
              <c:xMode val="edge"/>
              <c:yMode val="edge"/>
              <c:x val="0.0278178146312048"/>
              <c:y val="0.0786058423930073"/>
            </c:manualLayout>
          </c:layout>
          <c:overlay val="0"/>
        </c:title>
        <c:numFmt formatCode="&quot;$&quot;#,##0;[Red]&quot;$&quot;#,##0" sourceLinked="0"/>
        <c:majorTickMark val="out"/>
        <c:minorTickMark val="none"/>
        <c:tickLblPos val="nextTo"/>
        <c:txPr>
          <a:bodyPr/>
          <a:lstStyle/>
          <a:p>
            <a:pPr>
              <a:defRPr sz="1200" b="1">
                <a:solidFill>
                  <a:schemeClr val="accent1">
                    <a:lumMod val="75000"/>
                  </a:schemeClr>
                </a:solidFill>
              </a:defRPr>
            </a:pPr>
            <a:endParaRPr lang="en-US"/>
          </a:p>
        </c:txPr>
        <c:crossAx val="2146487416"/>
        <c:crosses val="autoZero"/>
        <c:crossBetween val="midCat"/>
      </c:valAx>
      <c:valAx>
        <c:axId val="-2146954264"/>
        <c:scaling>
          <c:orientation val="minMax"/>
          <c:max val="25.0"/>
        </c:scaling>
        <c:delete val="0"/>
        <c:axPos val="r"/>
        <c:numFmt formatCode="&quot;$&quot;#,##0" sourceLinked="0"/>
        <c:majorTickMark val="out"/>
        <c:minorTickMark val="none"/>
        <c:tickLblPos val="nextTo"/>
        <c:txPr>
          <a:bodyPr/>
          <a:lstStyle/>
          <a:p>
            <a:pPr>
              <a:defRPr sz="1200" b="1">
                <a:solidFill>
                  <a:srgbClr val="C00000"/>
                </a:solidFill>
              </a:defRPr>
            </a:pPr>
            <a:endParaRPr lang="en-US"/>
          </a:p>
        </c:txPr>
        <c:crossAx val="-2146951064"/>
        <c:crosses val="max"/>
        <c:crossBetween val="midCat"/>
      </c:valAx>
      <c:catAx>
        <c:axId val="-2146951064"/>
        <c:scaling>
          <c:orientation val="minMax"/>
        </c:scaling>
        <c:delete val="1"/>
        <c:axPos val="b"/>
        <c:numFmt formatCode="0%" sourceLinked="1"/>
        <c:majorTickMark val="out"/>
        <c:minorTickMark val="none"/>
        <c:tickLblPos val="nextTo"/>
        <c:crossAx val="-2146954264"/>
        <c:crosses val="autoZero"/>
        <c:auto val="1"/>
        <c:lblAlgn val="ctr"/>
        <c:lblOffset val="100"/>
        <c:noMultiLvlLbl val="0"/>
      </c:catAx>
    </c:plotArea>
    <c:legend>
      <c:legendPos val="r"/>
      <c:layout>
        <c:manualLayout>
          <c:xMode val="edge"/>
          <c:yMode val="edge"/>
          <c:x val="0.338672094668787"/>
          <c:y val="0.242164950077117"/>
          <c:w val="0.411859326216923"/>
          <c:h val="0.187627571148183"/>
        </c:manualLayout>
      </c:layout>
      <c:overlay val="0"/>
      <c:spPr>
        <a:solidFill>
          <a:srgbClr val="FFFFFF"/>
        </a:solidFill>
      </c:spPr>
      <c:txPr>
        <a:bodyPr/>
        <a:lstStyle/>
        <a:p>
          <a:pPr>
            <a:defRPr sz="1200" b="1"/>
          </a:pPr>
          <a:endParaRPr lang="en-US"/>
        </a:p>
      </c:txPr>
    </c:legend>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74468503937008"/>
          <c:y val="0.0601851851851852"/>
          <c:w val="0.856813210848644"/>
          <c:h val="0.765086395450569"/>
        </c:manualLayout>
      </c:layout>
      <c:areaChart>
        <c:grouping val="standard"/>
        <c:varyColors val="0"/>
        <c:ser>
          <c:idx val="0"/>
          <c:order val="0"/>
          <c:tx>
            <c:strRef>
              <c:f>'Case 1'!$C$60</c:f>
              <c:strCache>
                <c:ptCount val="1"/>
                <c:pt idx="0">
                  <c:v>Cost to defeat CM salvo w/ LR interceptors</c:v>
                </c:pt>
              </c:strCache>
            </c:strRef>
          </c:tx>
          <c:spPr>
            <a:noFill/>
            <a:ln w="15875">
              <a:solidFill>
                <a:schemeClr val="accent1"/>
              </a:solidFill>
            </a:ln>
          </c:spPr>
          <c:cat>
            <c:numRef>
              <c:f>'Case 1'!$B$61:$B$70</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1'!$C$61:$C$70</c:f>
              <c:numCache>
                <c:formatCode>"$"#,##0;[Red]"$"#,##0</c:formatCode>
                <c:ptCount val="10"/>
                <c:pt idx="0">
                  <c:v>53.40833333333334</c:v>
                </c:pt>
                <c:pt idx="1">
                  <c:v>25.78333333333308</c:v>
                </c:pt>
                <c:pt idx="2">
                  <c:v>16.575</c:v>
                </c:pt>
                <c:pt idx="3">
                  <c:v>11.05</c:v>
                </c:pt>
                <c:pt idx="4">
                  <c:v>9.208333333333318</c:v>
                </c:pt>
                <c:pt idx="5">
                  <c:v>7.366666666666667</c:v>
                </c:pt>
                <c:pt idx="6">
                  <c:v>5.524999999999975</c:v>
                </c:pt>
                <c:pt idx="7">
                  <c:v>3.683333333333333</c:v>
                </c:pt>
                <c:pt idx="8">
                  <c:v>3.683333333333333</c:v>
                </c:pt>
                <c:pt idx="9">
                  <c:v>1.841666666666667</c:v>
                </c:pt>
              </c:numCache>
            </c:numRef>
          </c:val>
          <c:extLst xmlns:c16r2="http://schemas.microsoft.com/office/drawing/2015/06/chart">
            <c:ext xmlns:c16="http://schemas.microsoft.com/office/drawing/2014/chart" uri="{C3380CC4-5D6E-409C-BE32-E72D297353CC}">
              <c16:uniqueId val="{00000000-E7EE-44F2-A5FC-4B4B48B3227F}"/>
            </c:ext>
          </c:extLst>
        </c:ser>
        <c:ser>
          <c:idx val="1"/>
          <c:order val="1"/>
          <c:tx>
            <c:strRef>
              <c:f>'Case 1'!$D$60</c:f>
              <c:strCache>
                <c:ptCount val="1"/>
                <c:pt idx="0">
                  <c:v>Cost to defeat CM salvo w/ MR defenses</c:v>
                </c:pt>
              </c:strCache>
            </c:strRef>
          </c:tx>
          <c:spPr>
            <a:noFill/>
            <a:ln w="15875">
              <a:solidFill>
                <a:srgbClr val="C00000"/>
              </a:solidFill>
            </a:ln>
          </c:spPr>
          <c:cat>
            <c:numRef>
              <c:f>'Case 1'!$B$61:$B$70</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1'!$D$61:$D$70</c:f>
              <c:numCache>
                <c:formatCode>"$"#,##0.00</c:formatCode>
                <c:ptCount val="10"/>
                <c:pt idx="0">
                  <c:v>10.9188625</c:v>
                </c:pt>
                <c:pt idx="1">
                  <c:v>5.271175</c:v>
                </c:pt>
                <c:pt idx="2">
                  <c:v>3.388612499999998</c:v>
                </c:pt>
                <c:pt idx="3">
                  <c:v>2.259075</c:v>
                </c:pt>
                <c:pt idx="4">
                  <c:v>1.8825625</c:v>
                </c:pt>
                <c:pt idx="5">
                  <c:v>1.50605</c:v>
                </c:pt>
                <c:pt idx="6">
                  <c:v>1.1295375</c:v>
                </c:pt>
                <c:pt idx="7">
                  <c:v>0.753025</c:v>
                </c:pt>
                <c:pt idx="8">
                  <c:v>0.753025</c:v>
                </c:pt>
                <c:pt idx="9">
                  <c:v>0.3765125</c:v>
                </c:pt>
              </c:numCache>
            </c:numRef>
          </c:val>
          <c:extLst xmlns:c16r2="http://schemas.microsoft.com/office/drawing/2015/06/chart">
            <c:ext xmlns:c16="http://schemas.microsoft.com/office/drawing/2014/chart" uri="{C3380CC4-5D6E-409C-BE32-E72D297353CC}">
              <c16:uniqueId val="{00000001-E7EE-44F2-A5FC-4B4B48B3227F}"/>
            </c:ext>
          </c:extLst>
        </c:ser>
        <c:dLbls>
          <c:showLegendKey val="0"/>
          <c:showVal val="0"/>
          <c:showCatName val="0"/>
          <c:showSerName val="0"/>
          <c:showPercent val="0"/>
          <c:showBubbleSize val="0"/>
        </c:dLbls>
        <c:axId val="-2146902568"/>
        <c:axId val="-2146896920"/>
      </c:areaChart>
      <c:catAx>
        <c:axId val="-2146902568"/>
        <c:scaling>
          <c:orientation val="minMax"/>
        </c:scaling>
        <c:delete val="0"/>
        <c:axPos val="b"/>
        <c:title>
          <c:tx>
            <c:rich>
              <a:bodyPr/>
              <a:lstStyle/>
              <a:p>
                <a:pPr>
                  <a:defRPr sz="1200"/>
                </a:pPr>
                <a:r>
                  <a:rPr lang="en-US" sz="1200" dirty="0"/>
                  <a:t>Defensive System Probability of Engagement Success</a:t>
                </a:r>
              </a:p>
            </c:rich>
          </c:tx>
          <c:layout/>
          <c:overlay val="0"/>
        </c:title>
        <c:numFmt formatCode="0%" sourceLinked="1"/>
        <c:majorTickMark val="out"/>
        <c:minorTickMark val="none"/>
        <c:tickLblPos val="nextTo"/>
        <c:txPr>
          <a:bodyPr/>
          <a:lstStyle/>
          <a:p>
            <a:pPr>
              <a:defRPr sz="1200" b="1"/>
            </a:pPr>
            <a:endParaRPr lang="en-US"/>
          </a:p>
        </c:txPr>
        <c:crossAx val="-2146896920"/>
        <c:crosses val="autoZero"/>
        <c:auto val="1"/>
        <c:lblAlgn val="ctr"/>
        <c:lblOffset val="100"/>
        <c:noMultiLvlLbl val="0"/>
      </c:catAx>
      <c:valAx>
        <c:axId val="-2146896920"/>
        <c:scaling>
          <c:orientation val="minMax"/>
        </c:scaling>
        <c:delete val="0"/>
        <c:axPos val="l"/>
        <c:majorGridlines>
          <c:spPr>
            <a:ln>
              <a:solidFill>
                <a:schemeClr val="bg1">
                  <a:lumMod val="85000"/>
                </a:schemeClr>
              </a:solidFill>
            </a:ln>
          </c:spPr>
        </c:majorGridlines>
        <c:title>
          <c:tx>
            <c:rich>
              <a:bodyPr/>
              <a:lstStyle/>
              <a:p>
                <a:pPr>
                  <a:defRPr sz="1200"/>
                </a:pPr>
                <a:r>
                  <a:rPr lang="en-US" sz="1200" dirty="0"/>
                  <a:t>Cost</a:t>
                </a:r>
                <a:r>
                  <a:rPr lang="en-US" sz="1200" baseline="0" dirty="0"/>
                  <a:t> to defat each threat ($million)</a:t>
                </a:r>
                <a:endParaRPr lang="en-US" sz="1200" dirty="0"/>
              </a:p>
            </c:rich>
          </c:tx>
          <c:layout>
            <c:manualLayout>
              <c:xMode val="edge"/>
              <c:yMode val="edge"/>
              <c:x val="0.00112842843973053"/>
              <c:y val="0.0604507540371013"/>
            </c:manualLayout>
          </c:layout>
          <c:overlay val="0"/>
        </c:title>
        <c:numFmt formatCode="&quot;$&quot;#,##0;[Red]&quot;$&quot;#,##0" sourceLinked="1"/>
        <c:majorTickMark val="out"/>
        <c:minorTickMark val="none"/>
        <c:tickLblPos val="nextTo"/>
        <c:txPr>
          <a:bodyPr/>
          <a:lstStyle/>
          <a:p>
            <a:pPr>
              <a:defRPr sz="1200" b="1"/>
            </a:pPr>
            <a:endParaRPr lang="en-US"/>
          </a:p>
        </c:txPr>
        <c:crossAx val="-2146902568"/>
        <c:crosses val="autoZero"/>
        <c:crossBetween val="midCat"/>
      </c:valAx>
    </c:plotArea>
    <c:legend>
      <c:legendPos val="r"/>
      <c:layout>
        <c:manualLayout>
          <c:xMode val="edge"/>
          <c:yMode val="edge"/>
          <c:x val="0.333977703087492"/>
          <c:y val="0.228830575203523"/>
          <c:w val="0.405407548893248"/>
          <c:h val="0.204611303883625"/>
        </c:manualLayout>
      </c:layout>
      <c:overlay val="0"/>
      <c:spPr>
        <a:solidFill>
          <a:schemeClr val="bg1"/>
        </a:solidFill>
      </c:spPr>
      <c:txPr>
        <a:bodyPr/>
        <a:lstStyle/>
        <a:p>
          <a:pPr>
            <a:defRPr sz="1200" b="1"/>
          </a:pPr>
          <a:endParaRPr lang="en-US"/>
        </a:p>
      </c:txPr>
    </c:legend>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3816512937497"/>
          <c:y val="0.0483930422370172"/>
          <c:w val="0.822582160338066"/>
          <c:h val="0.765086395450569"/>
        </c:manualLayout>
      </c:layout>
      <c:areaChart>
        <c:grouping val="standard"/>
        <c:varyColors val="0"/>
        <c:ser>
          <c:idx val="0"/>
          <c:order val="0"/>
          <c:tx>
            <c:strRef>
              <c:f>'Case 2'!$N$6</c:f>
              <c:strCache>
                <c:ptCount val="1"/>
                <c:pt idx="0">
                  <c:v>Cost to defeat CM w/ LR interceptors</c:v>
                </c:pt>
              </c:strCache>
            </c:strRef>
          </c:tx>
          <c:spPr>
            <a:noFill/>
            <a:ln w="15875">
              <a:solidFill>
                <a:schemeClr val="tx2"/>
              </a:solidFill>
            </a:ln>
          </c:spPr>
          <c:cat>
            <c:numRef>
              <c:f>'Case 2'!$M$7:$M$16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2'!$N$7:$N$16</c:f>
              <c:numCache>
                <c:formatCode>"$"#,##0.00;[Red]"$"#,##0.00</c:formatCode>
                <c:ptCount val="10"/>
                <c:pt idx="0">
                  <c:v>34.075</c:v>
                </c:pt>
                <c:pt idx="1">
                  <c:v>16.45</c:v>
                </c:pt>
                <c:pt idx="2">
                  <c:v>10.575</c:v>
                </c:pt>
                <c:pt idx="3">
                  <c:v>7.05</c:v>
                </c:pt>
                <c:pt idx="4">
                  <c:v>5.875</c:v>
                </c:pt>
                <c:pt idx="5">
                  <c:v>4.7</c:v>
                </c:pt>
                <c:pt idx="6">
                  <c:v>3.525</c:v>
                </c:pt>
                <c:pt idx="7">
                  <c:v>2.35</c:v>
                </c:pt>
                <c:pt idx="8">
                  <c:v>2.35</c:v>
                </c:pt>
                <c:pt idx="9">
                  <c:v>1.175</c:v>
                </c:pt>
              </c:numCache>
            </c:numRef>
          </c:val>
          <c:extLst xmlns:c16r2="http://schemas.microsoft.com/office/drawing/2015/06/chart">
            <c:ext xmlns:c16="http://schemas.microsoft.com/office/drawing/2014/chart" uri="{C3380CC4-5D6E-409C-BE32-E72D297353CC}">
              <c16:uniqueId val="{00000000-8E7D-4B82-9063-DF2C9DF27E9E}"/>
            </c:ext>
          </c:extLst>
        </c:ser>
        <c:ser>
          <c:idx val="1"/>
          <c:order val="1"/>
          <c:tx>
            <c:strRef>
              <c:f>'Case 2'!$O$6</c:f>
              <c:strCache>
                <c:ptCount val="1"/>
                <c:pt idx="0">
                  <c:v>Cost to defeat CM w/ MR defenses</c:v>
                </c:pt>
              </c:strCache>
            </c:strRef>
          </c:tx>
          <c:spPr>
            <a:noFill/>
            <a:ln w="15875">
              <a:solidFill>
                <a:srgbClr val="C00000"/>
              </a:solidFill>
            </a:ln>
          </c:spPr>
          <c:cat>
            <c:numRef>
              <c:f>'Case 2'!$M$7:$M$16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2'!$O$7:$O$16</c:f>
              <c:numCache>
                <c:formatCode>"$"#,##0.00;[Red]"$"#,##0.00</c:formatCode>
                <c:ptCount val="10"/>
                <c:pt idx="0">
                  <c:v>32.66589</c:v>
                </c:pt>
                <c:pt idx="1">
                  <c:v>15.76974</c:v>
                </c:pt>
                <c:pt idx="2">
                  <c:v>10.13769</c:v>
                </c:pt>
                <c:pt idx="3">
                  <c:v>6.75846</c:v>
                </c:pt>
                <c:pt idx="4">
                  <c:v>5.632049999999999</c:v>
                </c:pt>
                <c:pt idx="5">
                  <c:v>4.50564</c:v>
                </c:pt>
                <c:pt idx="6">
                  <c:v>3.37923</c:v>
                </c:pt>
                <c:pt idx="7">
                  <c:v>2.252819999999998</c:v>
                </c:pt>
                <c:pt idx="8">
                  <c:v>2.252819999999998</c:v>
                </c:pt>
                <c:pt idx="9">
                  <c:v>1.12641</c:v>
                </c:pt>
              </c:numCache>
            </c:numRef>
          </c:val>
          <c:extLst xmlns:c16r2="http://schemas.microsoft.com/office/drawing/2015/06/chart">
            <c:ext xmlns:c16="http://schemas.microsoft.com/office/drawing/2014/chart" uri="{C3380CC4-5D6E-409C-BE32-E72D297353CC}">
              <c16:uniqueId val="{00000001-8E7D-4B82-9063-DF2C9DF27E9E}"/>
            </c:ext>
          </c:extLst>
        </c:ser>
        <c:dLbls>
          <c:showLegendKey val="0"/>
          <c:showVal val="0"/>
          <c:showCatName val="0"/>
          <c:showSerName val="0"/>
          <c:showPercent val="0"/>
          <c:showBubbleSize val="0"/>
        </c:dLbls>
        <c:axId val="-2146791480"/>
        <c:axId val="-2146785928"/>
      </c:areaChart>
      <c:catAx>
        <c:axId val="-2146791480"/>
        <c:scaling>
          <c:orientation val="minMax"/>
        </c:scaling>
        <c:delete val="0"/>
        <c:axPos val="b"/>
        <c:title>
          <c:tx>
            <c:rich>
              <a:bodyPr/>
              <a:lstStyle/>
              <a:p>
                <a:pPr>
                  <a:defRPr sz="1200" b="1"/>
                </a:pPr>
                <a:r>
                  <a:rPr lang="en-US" sz="1200" b="1" dirty="0"/>
                  <a:t>Defensive System Probability of Engagement Success</a:t>
                </a:r>
              </a:p>
            </c:rich>
          </c:tx>
          <c:layout>
            <c:manualLayout>
              <c:xMode val="edge"/>
              <c:yMode val="edge"/>
              <c:x val="0.283869786388739"/>
              <c:y val="0.927515513090297"/>
            </c:manualLayout>
          </c:layout>
          <c:overlay val="0"/>
        </c:title>
        <c:numFmt formatCode="0%" sourceLinked="1"/>
        <c:majorTickMark val="out"/>
        <c:minorTickMark val="none"/>
        <c:tickLblPos val="nextTo"/>
        <c:txPr>
          <a:bodyPr/>
          <a:lstStyle/>
          <a:p>
            <a:pPr>
              <a:defRPr sz="1200" b="1"/>
            </a:pPr>
            <a:endParaRPr lang="en-US"/>
          </a:p>
        </c:txPr>
        <c:crossAx val="-2146785928"/>
        <c:crosses val="autoZero"/>
        <c:auto val="1"/>
        <c:lblAlgn val="ctr"/>
        <c:lblOffset val="100"/>
        <c:noMultiLvlLbl val="0"/>
      </c:catAx>
      <c:valAx>
        <c:axId val="-2146785928"/>
        <c:scaling>
          <c:orientation val="minMax"/>
          <c:max val="40.0"/>
        </c:scaling>
        <c:delete val="0"/>
        <c:axPos val="l"/>
        <c:majorGridlines>
          <c:spPr>
            <a:ln>
              <a:solidFill>
                <a:schemeClr val="tx1">
                  <a:lumMod val="50000"/>
                  <a:lumOff val="50000"/>
                </a:schemeClr>
              </a:solidFill>
            </a:ln>
          </c:spPr>
        </c:majorGridlines>
        <c:title>
          <c:tx>
            <c:rich>
              <a:bodyPr/>
              <a:lstStyle/>
              <a:p>
                <a:pPr>
                  <a:defRPr sz="1200" b="1"/>
                </a:pPr>
                <a:r>
                  <a:rPr lang="en-US" sz="1200" b="1" dirty="0"/>
                  <a:t>Cost of Systems Used ($ millions)</a:t>
                </a:r>
              </a:p>
            </c:rich>
          </c:tx>
          <c:layout>
            <c:manualLayout>
              <c:xMode val="edge"/>
              <c:yMode val="edge"/>
              <c:x val="0.0312080943887576"/>
              <c:y val="0.093868332809725"/>
            </c:manualLayout>
          </c:layout>
          <c:overlay val="0"/>
        </c:title>
        <c:numFmt formatCode="&quot;$&quot;#,##0;[Red]&quot;$&quot;#,##0" sourceLinked="0"/>
        <c:majorTickMark val="out"/>
        <c:minorTickMark val="none"/>
        <c:tickLblPos val="nextTo"/>
        <c:txPr>
          <a:bodyPr/>
          <a:lstStyle/>
          <a:p>
            <a:pPr>
              <a:defRPr sz="1200" b="1"/>
            </a:pPr>
            <a:endParaRPr lang="en-US"/>
          </a:p>
        </c:txPr>
        <c:crossAx val="-2146791480"/>
        <c:crosses val="autoZero"/>
        <c:crossBetween val="midCat"/>
      </c:valAx>
    </c:plotArea>
    <c:legend>
      <c:legendPos val="r"/>
      <c:layout>
        <c:manualLayout>
          <c:xMode val="edge"/>
          <c:yMode val="edge"/>
          <c:x val="0.337594629956085"/>
          <c:y val="0.273986497316775"/>
          <c:w val="0.365306910128214"/>
          <c:h val="0.178418453917508"/>
        </c:manualLayout>
      </c:layout>
      <c:overlay val="0"/>
      <c:spPr>
        <a:solidFill>
          <a:schemeClr val="bg1"/>
        </a:solidFill>
      </c:spPr>
      <c:txPr>
        <a:bodyPr/>
        <a:lstStyle/>
        <a:p>
          <a:pPr>
            <a:defRPr sz="1200" b="1"/>
          </a:pPr>
          <a:endParaRPr lang="en-US"/>
        </a:p>
      </c:txPr>
    </c:legend>
    <c:plotVisOnly val="1"/>
    <c:dispBlanksAs val="zero"/>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7963928196325"/>
          <c:y val="0.0474362487882526"/>
          <c:w val="0.816585777621707"/>
          <c:h val="0.765086395450569"/>
        </c:manualLayout>
      </c:layout>
      <c:areaChart>
        <c:grouping val="standard"/>
        <c:varyColors val="0"/>
        <c:ser>
          <c:idx val="2"/>
          <c:order val="0"/>
          <c:tx>
            <c:strRef>
              <c:f>'Case 2'!$P$6</c:f>
              <c:strCache>
                <c:ptCount val="1"/>
                <c:pt idx="0">
                  <c:v>Cost to defeat BM w/ LR interceptors</c:v>
                </c:pt>
              </c:strCache>
            </c:strRef>
          </c:tx>
          <c:spPr>
            <a:noFill/>
            <a:ln w="15875">
              <a:solidFill>
                <a:srgbClr val="376092"/>
              </a:solidFill>
            </a:ln>
          </c:spPr>
          <c:cat>
            <c:numRef>
              <c:f>'Case 2'!$M$7:$M$16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2'!$P$7:$P$16</c:f>
              <c:numCache>
                <c:formatCode>"$"#,##0.00;[Red]"$"#,##0.00</c:formatCode>
                <c:ptCount val="10"/>
                <c:pt idx="0">
                  <c:v>253.3005</c:v>
                </c:pt>
                <c:pt idx="1">
                  <c:v>122.283</c:v>
                </c:pt>
                <c:pt idx="2">
                  <c:v>78.6105</c:v>
                </c:pt>
                <c:pt idx="3">
                  <c:v>52.407</c:v>
                </c:pt>
                <c:pt idx="4">
                  <c:v>43.6725</c:v>
                </c:pt>
                <c:pt idx="5">
                  <c:v>34.938</c:v>
                </c:pt>
                <c:pt idx="6">
                  <c:v>26.20349999999998</c:v>
                </c:pt>
                <c:pt idx="7">
                  <c:v>17.469</c:v>
                </c:pt>
                <c:pt idx="8">
                  <c:v>17.469</c:v>
                </c:pt>
                <c:pt idx="9">
                  <c:v>8.734500000000001</c:v>
                </c:pt>
              </c:numCache>
            </c:numRef>
          </c:val>
          <c:extLst xmlns:c16r2="http://schemas.microsoft.com/office/drawing/2015/06/chart">
            <c:ext xmlns:c16="http://schemas.microsoft.com/office/drawing/2014/chart" uri="{C3380CC4-5D6E-409C-BE32-E72D297353CC}">
              <c16:uniqueId val="{00000000-742D-41BA-BA8A-2B2597738F4C}"/>
            </c:ext>
          </c:extLst>
        </c:ser>
        <c:ser>
          <c:idx val="3"/>
          <c:order val="1"/>
          <c:tx>
            <c:strRef>
              <c:f>'Case 2'!$Q$6</c:f>
              <c:strCache>
                <c:ptCount val="1"/>
                <c:pt idx="0">
                  <c:v>Cost to defeat BM w/ MR defenses</c:v>
                </c:pt>
              </c:strCache>
            </c:strRef>
          </c:tx>
          <c:spPr>
            <a:noFill/>
            <a:ln w="15875">
              <a:solidFill>
                <a:srgbClr val="C00000"/>
              </a:solidFill>
            </a:ln>
          </c:spPr>
          <c:cat>
            <c:numRef>
              <c:f>'Case 2'!$M$7:$M$16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2'!$Q$7:$Q$16</c:f>
              <c:numCache>
                <c:formatCode>"$"#,##0.00;[Red]"$"#,##0.00</c:formatCode>
                <c:ptCount val="10"/>
                <c:pt idx="0">
                  <c:v>75.574</c:v>
                </c:pt>
                <c:pt idx="1">
                  <c:v>36.484</c:v>
                </c:pt>
                <c:pt idx="2">
                  <c:v>23.454</c:v>
                </c:pt>
                <c:pt idx="3">
                  <c:v>15.636</c:v>
                </c:pt>
                <c:pt idx="4">
                  <c:v>13.03</c:v>
                </c:pt>
                <c:pt idx="5">
                  <c:v>10.424</c:v>
                </c:pt>
                <c:pt idx="6">
                  <c:v>7.817999999999984</c:v>
                </c:pt>
                <c:pt idx="7">
                  <c:v>5.212</c:v>
                </c:pt>
                <c:pt idx="8">
                  <c:v>5.212</c:v>
                </c:pt>
                <c:pt idx="9">
                  <c:v>2.606</c:v>
                </c:pt>
              </c:numCache>
            </c:numRef>
          </c:val>
          <c:extLst xmlns:c16r2="http://schemas.microsoft.com/office/drawing/2015/06/chart">
            <c:ext xmlns:c16="http://schemas.microsoft.com/office/drawing/2014/chart" uri="{C3380CC4-5D6E-409C-BE32-E72D297353CC}">
              <c16:uniqueId val="{00000001-742D-41BA-BA8A-2B2597738F4C}"/>
            </c:ext>
          </c:extLst>
        </c:ser>
        <c:dLbls>
          <c:showLegendKey val="0"/>
          <c:showVal val="0"/>
          <c:showCatName val="0"/>
          <c:showSerName val="0"/>
          <c:showPercent val="0"/>
          <c:showBubbleSize val="0"/>
        </c:dLbls>
        <c:axId val="-2146749912"/>
        <c:axId val="-2146746808"/>
      </c:areaChart>
      <c:catAx>
        <c:axId val="-2146749912"/>
        <c:scaling>
          <c:orientation val="minMax"/>
        </c:scaling>
        <c:delete val="0"/>
        <c:axPos val="b"/>
        <c:numFmt formatCode="0%" sourceLinked="1"/>
        <c:majorTickMark val="out"/>
        <c:minorTickMark val="none"/>
        <c:tickLblPos val="nextTo"/>
        <c:txPr>
          <a:bodyPr/>
          <a:lstStyle/>
          <a:p>
            <a:pPr>
              <a:defRPr sz="1200" b="1"/>
            </a:pPr>
            <a:endParaRPr lang="en-US"/>
          </a:p>
        </c:txPr>
        <c:crossAx val="-2146746808"/>
        <c:crosses val="autoZero"/>
        <c:auto val="1"/>
        <c:lblAlgn val="ctr"/>
        <c:lblOffset val="100"/>
        <c:noMultiLvlLbl val="0"/>
      </c:catAx>
      <c:valAx>
        <c:axId val="-2146746808"/>
        <c:scaling>
          <c:orientation val="minMax"/>
          <c:max val="250.0"/>
        </c:scaling>
        <c:delete val="0"/>
        <c:axPos val="l"/>
        <c:majorGridlines>
          <c:spPr>
            <a:ln>
              <a:solidFill>
                <a:schemeClr val="tx1">
                  <a:lumMod val="50000"/>
                  <a:lumOff val="50000"/>
                </a:schemeClr>
              </a:solidFill>
            </a:ln>
          </c:spPr>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mn-lt"/>
                    <a:ea typeface="+mn-ea"/>
                    <a:cs typeface="+mn-cs"/>
                  </a:defRPr>
                </a:pPr>
                <a:r>
                  <a:rPr lang="en-US" sz="1200" b="1" i="0" kern="1200" baseline="0" dirty="0">
                    <a:solidFill>
                      <a:srgbClr val="000000"/>
                    </a:solidFill>
                    <a:effectLst/>
                  </a:rPr>
                  <a:t>Cost of Systems Used ($ millions)</a:t>
                </a:r>
                <a:endParaRPr lang="en-US" sz="1200" dirty="0">
                  <a:effectLst/>
                </a:endParaRPr>
              </a:p>
            </c:rich>
          </c:tx>
          <c:layout>
            <c:manualLayout>
              <c:xMode val="edge"/>
              <c:yMode val="edge"/>
              <c:x val="0.0444075013932219"/>
              <c:y val="0.0593982906875229"/>
            </c:manualLayout>
          </c:layout>
          <c:overlay val="0"/>
        </c:title>
        <c:numFmt formatCode="&quot;$&quot;#,##0;[Red]&quot;$&quot;#,##0" sourceLinked="0"/>
        <c:majorTickMark val="out"/>
        <c:minorTickMark val="none"/>
        <c:tickLblPos val="nextTo"/>
        <c:spPr>
          <a:ln>
            <a:solidFill>
              <a:schemeClr val="tx1">
                <a:lumMod val="50000"/>
                <a:lumOff val="50000"/>
                <a:alpha val="92000"/>
              </a:schemeClr>
            </a:solidFill>
          </a:ln>
        </c:spPr>
        <c:txPr>
          <a:bodyPr/>
          <a:lstStyle/>
          <a:p>
            <a:pPr>
              <a:defRPr sz="1200" b="1"/>
            </a:pPr>
            <a:endParaRPr lang="en-US"/>
          </a:p>
        </c:txPr>
        <c:crossAx val="-2146749912"/>
        <c:crosses val="autoZero"/>
        <c:crossBetween val="midCat"/>
      </c:valAx>
    </c:plotArea>
    <c:legend>
      <c:legendPos val="r"/>
      <c:layout>
        <c:manualLayout>
          <c:xMode val="edge"/>
          <c:yMode val="edge"/>
          <c:x val="0.362435945773881"/>
          <c:y val="0.203099730864096"/>
          <c:w val="0.296474435311951"/>
          <c:h val="0.180129187443702"/>
        </c:manualLayout>
      </c:layout>
      <c:overlay val="0"/>
      <c:spPr>
        <a:solidFill>
          <a:srgbClr val="FFFFFF"/>
        </a:solidFill>
      </c:spPr>
    </c:legend>
    <c:plotVisOnly val="1"/>
    <c:dispBlanksAs val="zero"/>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'PGM Procurement'!$C$51</c:f>
              <c:strCache>
                <c:ptCount val="1"/>
                <c:pt idx="0">
                  <c:v>Point Defense
(Short-Range)</c:v>
                </c:pt>
              </c:strCache>
            </c:strRef>
          </c:tx>
          <c:spPr>
            <a:ln w="25400" cap="rnd">
              <a:solidFill>
                <a:srgbClr val="92D050"/>
              </a:solidFill>
              <a:prstDash val="dash"/>
              <a:round/>
            </a:ln>
            <a:effectLst/>
          </c:spPr>
          <c:marker>
            <c:symbol val="none"/>
          </c:marker>
          <c:dPt>
            <c:idx val="18"/>
            <c:bubble3D val="0"/>
            <c:spPr>
              <a:ln w="25400" cap="rnd">
                <a:solidFill>
                  <a:srgbClr val="77933C"/>
                </a:solidFill>
                <a:prstDash val="dash"/>
                <a:round/>
              </a:ln>
              <a:effectLst/>
            </c:spPr>
            <c:extLst xmlns:c16r2="http://schemas.microsoft.com/office/drawing/2015/06/chart">
              <c:ext xmlns:c16="http://schemas.microsoft.com/office/drawing/2014/chart" uri="{C3380CC4-5D6E-409C-BE32-E72D297353CC}">
                <c16:uniqueId val="{00000000-EF58-4261-B52C-0EBE35342E01}"/>
              </c:ext>
            </c:extLst>
          </c:dPt>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Procurement'!$D$51:$V$51</c:f>
              <c:numCache>
                <c:formatCode>"$"#,##0_);[Red]\("$"#,##0\)</c:formatCode>
                <c:ptCount val="19"/>
                <c:pt idx="0">
                  <c:v>110513.1557448941</c:v>
                </c:pt>
                <c:pt idx="1">
                  <c:v>110189.0934086167</c:v>
                </c:pt>
                <c:pt idx="2">
                  <c:v>116429.9151282666</c:v>
                </c:pt>
                <c:pt idx="3">
                  <c:v>156918.916597853</c:v>
                </c:pt>
                <c:pt idx="4">
                  <c:v>195945.1413358028</c:v>
                </c:pt>
                <c:pt idx="5">
                  <c:v>188262.7014571332</c:v>
                </c:pt>
                <c:pt idx="6">
                  <c:v>275248.7495345526</c:v>
                </c:pt>
                <c:pt idx="7">
                  <c:v>624077.419601188</c:v>
                </c:pt>
                <c:pt idx="8">
                  <c:v>484372.3110285006</c:v>
                </c:pt>
                <c:pt idx="9">
                  <c:v>572890.4522003035</c:v>
                </c:pt>
                <c:pt idx="10">
                  <c:v>308631.4668</c:v>
                </c:pt>
                <c:pt idx="11">
                  <c:v>294754.3132434576</c:v>
                </c:pt>
                <c:pt idx="12">
                  <c:v>181992.9198484407</c:v>
                </c:pt>
                <c:pt idx="13">
                  <c:v>150256.1286136819</c:v>
                </c:pt>
                <c:pt idx="14">
                  <c:v>158669.6234874777</c:v>
                </c:pt>
                <c:pt idx="15">
                  <c:v>200190.018260629</c:v>
                </c:pt>
                <c:pt idx="16">
                  <c:v>200743.6640582348</c:v>
                </c:pt>
                <c:pt idx="17">
                  <c:v>151757.8527409531</c:v>
                </c:pt>
                <c:pt idx="18">
                  <c:v>170223.0</c:v>
                </c:pt>
              </c:numCache>
            </c:numRef>
          </c:val>
          <c:smooth val="0"/>
          <c:extLst xmlns:c16r2="http://schemas.microsoft.com/office/drawing/2015/06/chart">
            <c:ext xmlns:c16="http://schemas.microsoft.com/office/drawing/2014/chart" uri="{C3380CC4-5D6E-409C-BE32-E72D297353CC}">
              <c16:uniqueId val="{00000001-EF58-4261-B52C-0EBE35342E01}"/>
            </c:ext>
          </c:extLst>
        </c:ser>
        <c:ser>
          <c:idx val="1"/>
          <c:order val="1"/>
          <c:tx>
            <c:strRef>
              <c:f>'PGM Procurement'!$C$52</c:f>
              <c:strCache>
                <c:ptCount val="1"/>
                <c:pt idx="0">
                  <c:v>Area/Terminal Air/Missile Defense
(Medium-Range)</c:v>
                </c:pt>
              </c:strCache>
            </c:strRef>
          </c:tx>
          <c:spPr>
            <a:ln w="25400" cap="rnd">
              <a:solidFill>
                <a:srgbClr val="C00000"/>
              </a:solidFill>
              <a:prstDash val="dash"/>
              <a:round/>
            </a:ln>
            <a:effectLst/>
          </c:spPr>
          <c:marker>
            <c:symbol val="none"/>
          </c:marker>
          <c:dPt>
            <c:idx val="18"/>
            <c:bubble3D val="0"/>
            <c:spPr>
              <a:ln w="25400" cap="rnd">
                <a:solidFill>
                  <a:schemeClr val="accent1">
                    <a:lumMod val="75000"/>
                  </a:schemeClr>
                </a:solidFill>
                <a:prstDash val="dash"/>
                <a:round/>
              </a:ln>
              <a:effectLst/>
            </c:spPr>
            <c:extLst xmlns:c16r2="http://schemas.microsoft.com/office/drawing/2015/06/chart">
              <c:ext xmlns:c16="http://schemas.microsoft.com/office/drawing/2014/chart" uri="{C3380CC4-5D6E-409C-BE32-E72D297353CC}">
                <c16:uniqueId val="{00000003-EF58-4261-B52C-0EBE35342E01}"/>
              </c:ext>
            </c:extLst>
          </c:dPt>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Procurement'!$D$52:$V$52</c:f>
              <c:numCache>
                <c:formatCode>"$"#,##0_);[Red]\("$"#,##0\)</c:formatCode>
                <c:ptCount val="19"/>
                <c:pt idx="0">
                  <c:v>305099.4075930335</c:v>
                </c:pt>
                <c:pt idx="1">
                  <c:v>611591.593469989</c:v>
                </c:pt>
                <c:pt idx="2">
                  <c:v>571939.4126108843</c:v>
                </c:pt>
                <c:pt idx="3">
                  <c:v>1.0666274262121E6</c:v>
                </c:pt>
                <c:pt idx="4">
                  <c:v>1.04942902835976E6</c:v>
                </c:pt>
                <c:pt idx="5">
                  <c:v>1.22023533310742E6</c:v>
                </c:pt>
                <c:pt idx="6">
                  <c:v>803053.0960464352</c:v>
                </c:pt>
                <c:pt idx="7">
                  <c:v>803675.145948239</c:v>
                </c:pt>
                <c:pt idx="8">
                  <c:v>1.05060203469641E6</c:v>
                </c:pt>
                <c:pt idx="9">
                  <c:v>1.23882430106222E6</c:v>
                </c:pt>
                <c:pt idx="10">
                  <c:v>1.3078793508E6</c:v>
                </c:pt>
                <c:pt idx="11">
                  <c:v>492457.2727993656</c:v>
                </c:pt>
                <c:pt idx="12">
                  <c:v>809143.738851647</c:v>
                </c:pt>
                <c:pt idx="13">
                  <c:v>926310.7470661197</c:v>
                </c:pt>
                <c:pt idx="14">
                  <c:v>1.13601093143232E6</c:v>
                </c:pt>
                <c:pt idx="15">
                  <c:v>1.14613428313197E6</c:v>
                </c:pt>
                <c:pt idx="16">
                  <c:v>975791.2127388498</c:v>
                </c:pt>
                <c:pt idx="17">
                  <c:v>981307.4586169841</c:v>
                </c:pt>
                <c:pt idx="18">
                  <c:v>799713.0</c:v>
                </c:pt>
              </c:numCache>
            </c:numRef>
          </c:val>
          <c:smooth val="0"/>
          <c:extLst xmlns:c16r2="http://schemas.microsoft.com/office/drawing/2015/06/chart">
            <c:ext xmlns:c16="http://schemas.microsoft.com/office/drawing/2014/chart" uri="{C3380CC4-5D6E-409C-BE32-E72D297353CC}">
              <c16:uniqueId val="{00000004-EF58-4261-B52C-0EBE35342E01}"/>
            </c:ext>
          </c:extLst>
        </c:ser>
        <c:ser>
          <c:idx val="2"/>
          <c:order val="2"/>
          <c:tx>
            <c:strRef>
              <c:f>'PGM Procurement'!$C$53</c:f>
              <c:strCache>
                <c:ptCount val="1"/>
                <c:pt idx="0">
                  <c:v>Mid Course Ballistic Missile Defense
(Long/Very-Long-Range)</c:v>
                </c:pt>
              </c:strCache>
            </c:strRef>
          </c:tx>
          <c:spPr>
            <a:ln w="25400" cap="rnd">
              <a:solidFill>
                <a:srgbClr val="7030A0"/>
              </a:solidFill>
              <a:prstDash val="dash"/>
              <a:round/>
            </a:ln>
            <a:effectLst/>
          </c:spPr>
          <c:marker>
            <c:symbol val="none"/>
          </c:marker>
          <c:dPt>
            <c:idx val="18"/>
            <c:bubble3D val="0"/>
            <c:spPr>
              <a:ln w="25400" cap="rnd">
                <a:solidFill>
                  <a:srgbClr val="E37D31"/>
                </a:solidFill>
                <a:prstDash val="dash"/>
                <a:round/>
              </a:ln>
              <a:effectLst/>
            </c:spPr>
            <c:extLst xmlns:c16r2="http://schemas.microsoft.com/office/drawing/2015/06/chart">
              <c:ext xmlns:c16="http://schemas.microsoft.com/office/drawing/2014/chart" uri="{C3380CC4-5D6E-409C-BE32-E72D297353CC}">
                <c16:uniqueId val="{00000006-EF58-4261-B52C-0EBE35342E01}"/>
              </c:ext>
            </c:extLst>
          </c:dPt>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Procurement'!$D$53:$V$53</c:f>
              <c:numCache>
                <c:formatCode>"$"#,##0_);[Red]\("$"#,##0\)</c:formatCode>
                <c:ptCount val="19"/>
                <c:pt idx="0">
                  <c:v>302866.7610575116</c:v>
                </c:pt>
                <c:pt idx="1">
                  <c:v>273896.5312384928</c:v>
                </c:pt>
                <c:pt idx="2">
                  <c:v>234111.750179813</c:v>
                </c:pt>
                <c:pt idx="3">
                  <c:v>418626.0587471965</c:v>
                </c:pt>
                <c:pt idx="4">
                  <c:v>332289.4635953236</c:v>
                </c:pt>
                <c:pt idx="5">
                  <c:v>334836.864791596</c:v>
                </c:pt>
                <c:pt idx="6">
                  <c:v>523603.9851056841</c:v>
                </c:pt>
                <c:pt idx="7">
                  <c:v>414840.240560034</c:v>
                </c:pt>
                <c:pt idx="8">
                  <c:v>561357.4262701371</c:v>
                </c:pt>
                <c:pt idx="9">
                  <c:v>561778.2191198741</c:v>
                </c:pt>
                <c:pt idx="10">
                  <c:v>836632.4532000004</c:v>
                </c:pt>
                <c:pt idx="11">
                  <c:v>938564.1149881039</c:v>
                </c:pt>
                <c:pt idx="12">
                  <c:v>1.61873351442728E6</c:v>
                </c:pt>
                <c:pt idx="13">
                  <c:v>2.04887249384601E6</c:v>
                </c:pt>
                <c:pt idx="14">
                  <c:v>1.73419479373417E6</c:v>
                </c:pt>
                <c:pt idx="15">
                  <c:v>1.97439831743982E6</c:v>
                </c:pt>
                <c:pt idx="16">
                  <c:v>1.93914199927207E6</c:v>
                </c:pt>
                <c:pt idx="17">
                  <c:v>1.86471289681118E6</c:v>
                </c:pt>
                <c:pt idx="18">
                  <c:v>1.576258E6</c:v>
                </c:pt>
              </c:numCache>
            </c:numRef>
          </c:val>
          <c:smooth val="0"/>
          <c:extLst xmlns:c16r2="http://schemas.microsoft.com/office/drawing/2015/06/chart">
            <c:ext xmlns:c16="http://schemas.microsoft.com/office/drawing/2014/chart" uri="{C3380CC4-5D6E-409C-BE32-E72D297353CC}">
              <c16:uniqueId val="{00000007-EF58-4261-B52C-0EBE35342E01}"/>
            </c:ext>
          </c:extLst>
        </c:ser>
        <c:ser>
          <c:idx val="3"/>
          <c:order val="3"/>
          <c:tx>
            <c:strRef>
              <c:f>'PGM Procurement'!$C$50</c:f>
              <c:strCache>
                <c:ptCount val="1"/>
                <c:pt idx="0">
                  <c:v>Total Interceptor Procurement</c:v>
                </c:pt>
              </c:strCache>
            </c:strRef>
          </c:tx>
          <c:spPr>
            <a:ln w="25400" cap="rnd">
              <a:solidFill>
                <a:schemeClr val="accent1"/>
              </a:solidFill>
              <a:prstDash val="dash"/>
              <a:round/>
            </a:ln>
            <a:effectLst/>
          </c:spPr>
          <c:marker>
            <c:symbol val="none"/>
          </c:marker>
          <c:dPt>
            <c:idx val="18"/>
            <c:bubble3D val="0"/>
            <c:spPr>
              <a:ln w="25400" cap="rnd">
                <a:solidFill>
                  <a:srgbClr val="C00000"/>
                </a:solidFill>
                <a:prstDash val="dash"/>
                <a:round/>
              </a:ln>
              <a:effectLst/>
            </c:spPr>
            <c:extLst xmlns:c16r2="http://schemas.microsoft.com/office/drawing/2015/06/chart">
              <c:ext xmlns:c16="http://schemas.microsoft.com/office/drawing/2014/chart" uri="{C3380CC4-5D6E-409C-BE32-E72D297353CC}">
                <c16:uniqueId val="{00000009-EF58-4261-B52C-0EBE35342E01}"/>
              </c:ext>
            </c:extLst>
          </c:dPt>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Procurement'!$D$50:$V$50</c:f>
              <c:numCache>
                <c:formatCode>"$"#,##0_);[Red]\("$"#,##0\)</c:formatCode>
                <c:ptCount val="19"/>
                <c:pt idx="0">
                  <c:v>718479.3243954391</c:v>
                </c:pt>
                <c:pt idx="1">
                  <c:v>995677.2181170986</c:v>
                </c:pt>
                <c:pt idx="2">
                  <c:v>922481.07791896</c:v>
                </c:pt>
                <c:pt idx="3">
                  <c:v>1.64217240155715E6</c:v>
                </c:pt>
                <c:pt idx="4">
                  <c:v>1.57766363329089E6</c:v>
                </c:pt>
                <c:pt idx="5">
                  <c:v>1.74333489935615E6</c:v>
                </c:pt>
                <c:pt idx="6">
                  <c:v>1.60190583068667E6</c:v>
                </c:pt>
                <c:pt idx="7">
                  <c:v>1.84259280610946E6</c:v>
                </c:pt>
                <c:pt idx="8">
                  <c:v>2.09633177199504E6</c:v>
                </c:pt>
                <c:pt idx="9">
                  <c:v>2.3734929723824E6</c:v>
                </c:pt>
                <c:pt idx="10">
                  <c:v>2.4531432708E6</c:v>
                </c:pt>
                <c:pt idx="11">
                  <c:v>1.72577570103093E6</c:v>
                </c:pt>
                <c:pt idx="12">
                  <c:v>2.60987017312737E6</c:v>
                </c:pt>
                <c:pt idx="13">
                  <c:v>3.12543936952581E6</c:v>
                </c:pt>
                <c:pt idx="14">
                  <c:v>3.02887534865397E6</c:v>
                </c:pt>
                <c:pt idx="15">
                  <c:v>3.32072261883243E6</c:v>
                </c:pt>
                <c:pt idx="16">
                  <c:v>3.11567687606915E6</c:v>
                </c:pt>
                <c:pt idx="17">
                  <c:v>2.99777820816911E6</c:v>
                </c:pt>
                <c:pt idx="18">
                  <c:v>2.546194E6</c:v>
                </c:pt>
              </c:numCache>
            </c:numRef>
          </c:val>
          <c:smooth val="0"/>
          <c:extLst xmlns:c16r2="http://schemas.microsoft.com/office/drawing/2015/06/chart">
            <c:ext xmlns:c16="http://schemas.microsoft.com/office/drawing/2014/chart" uri="{C3380CC4-5D6E-409C-BE32-E72D297353CC}">
              <c16:uniqueId val="{0000000A-EF58-4261-B52C-0EBE35342E01}"/>
            </c:ext>
          </c:extLst>
        </c:ser>
        <c:ser>
          <c:idx val="4"/>
          <c:order val="4"/>
          <c:tx>
            <c:strRef>
              <c:f>'PGM Procurement'!$C$51</c:f>
              <c:strCache>
                <c:ptCount val="1"/>
                <c:pt idx="0">
                  <c:v>Point Defense
(Short-Range)</c:v>
                </c:pt>
              </c:strCache>
            </c:strRef>
          </c:tx>
          <c:spPr>
            <a:ln w="28575" cap="rnd">
              <a:solidFill>
                <a:schemeClr val="accent3">
                  <a:lumMod val="75000"/>
                </a:schemeClr>
              </a:solidFill>
              <a:round/>
            </a:ln>
            <a:effectLst/>
          </c:spPr>
          <c:marker>
            <c:symbol val="none"/>
          </c:marker>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Procurement'!$D$51:$U$51</c:f>
              <c:numCache>
                <c:formatCode>"$"#,##0_);[Red]\("$"#,##0\)</c:formatCode>
                <c:ptCount val="18"/>
                <c:pt idx="0">
                  <c:v>110513.1557448941</c:v>
                </c:pt>
                <c:pt idx="1">
                  <c:v>110189.0934086167</c:v>
                </c:pt>
                <c:pt idx="2">
                  <c:v>116429.9151282666</c:v>
                </c:pt>
                <c:pt idx="3">
                  <c:v>156918.916597853</c:v>
                </c:pt>
                <c:pt idx="4">
                  <c:v>195945.1413358028</c:v>
                </c:pt>
                <c:pt idx="5">
                  <c:v>188262.7014571332</c:v>
                </c:pt>
                <c:pt idx="6">
                  <c:v>275248.7495345526</c:v>
                </c:pt>
                <c:pt idx="7">
                  <c:v>624077.419601188</c:v>
                </c:pt>
                <c:pt idx="8">
                  <c:v>484372.3110285006</c:v>
                </c:pt>
                <c:pt idx="9">
                  <c:v>572890.4522003035</c:v>
                </c:pt>
                <c:pt idx="10">
                  <c:v>308631.4668</c:v>
                </c:pt>
                <c:pt idx="11">
                  <c:v>294754.3132434576</c:v>
                </c:pt>
                <c:pt idx="12">
                  <c:v>181992.9198484407</c:v>
                </c:pt>
                <c:pt idx="13">
                  <c:v>150256.1286136819</c:v>
                </c:pt>
                <c:pt idx="14">
                  <c:v>158669.6234874777</c:v>
                </c:pt>
                <c:pt idx="15">
                  <c:v>200190.018260629</c:v>
                </c:pt>
                <c:pt idx="16">
                  <c:v>200743.6640582348</c:v>
                </c:pt>
                <c:pt idx="17">
                  <c:v>151757.8527409531</c:v>
                </c:pt>
              </c:numCache>
            </c:numRef>
          </c:val>
          <c:smooth val="0"/>
          <c:extLst xmlns:c16r2="http://schemas.microsoft.com/office/drawing/2015/06/chart">
            <c:ext xmlns:c16="http://schemas.microsoft.com/office/drawing/2014/chart" uri="{C3380CC4-5D6E-409C-BE32-E72D297353CC}">
              <c16:uniqueId val="{0000000B-EF58-4261-B52C-0EBE35342E01}"/>
            </c:ext>
          </c:extLst>
        </c:ser>
        <c:ser>
          <c:idx val="5"/>
          <c:order val="5"/>
          <c:tx>
            <c:strRef>
              <c:f>'PGM Procurement'!$C$52</c:f>
              <c:strCache>
                <c:ptCount val="1"/>
                <c:pt idx="0">
                  <c:v>Area/Terminal Air/Missile Defense
(Medium-Range)</c:v>
                </c:pt>
              </c:strCache>
            </c:strRef>
          </c:tx>
          <c:spPr>
            <a:ln w="28575" cap="rnd">
              <a:solidFill>
                <a:schemeClr val="accent1">
                  <a:lumMod val="75000"/>
                </a:schemeClr>
              </a:solidFill>
              <a:round/>
            </a:ln>
            <a:effectLst/>
          </c:spPr>
          <c:marker>
            <c:symbol val="none"/>
          </c:marker>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Procurement'!$D$52:$U$52</c:f>
              <c:numCache>
                <c:formatCode>"$"#,##0_);[Red]\("$"#,##0\)</c:formatCode>
                <c:ptCount val="18"/>
                <c:pt idx="0">
                  <c:v>305099.4075930335</c:v>
                </c:pt>
                <c:pt idx="1">
                  <c:v>611591.593469989</c:v>
                </c:pt>
                <c:pt idx="2">
                  <c:v>571939.4126108843</c:v>
                </c:pt>
                <c:pt idx="3">
                  <c:v>1.0666274262121E6</c:v>
                </c:pt>
                <c:pt idx="4">
                  <c:v>1.04942902835976E6</c:v>
                </c:pt>
                <c:pt idx="5">
                  <c:v>1.22023533310742E6</c:v>
                </c:pt>
                <c:pt idx="6">
                  <c:v>803053.0960464352</c:v>
                </c:pt>
                <c:pt idx="7">
                  <c:v>803675.145948239</c:v>
                </c:pt>
                <c:pt idx="8">
                  <c:v>1.05060203469641E6</c:v>
                </c:pt>
                <c:pt idx="9">
                  <c:v>1.23882430106222E6</c:v>
                </c:pt>
                <c:pt idx="10">
                  <c:v>1.3078793508E6</c:v>
                </c:pt>
                <c:pt idx="11">
                  <c:v>492457.2727993656</c:v>
                </c:pt>
                <c:pt idx="12">
                  <c:v>809143.738851647</c:v>
                </c:pt>
                <c:pt idx="13">
                  <c:v>926310.7470661197</c:v>
                </c:pt>
                <c:pt idx="14">
                  <c:v>1.13601093143232E6</c:v>
                </c:pt>
                <c:pt idx="15">
                  <c:v>1.14613428313197E6</c:v>
                </c:pt>
                <c:pt idx="16">
                  <c:v>975791.2127388498</c:v>
                </c:pt>
                <c:pt idx="17">
                  <c:v>981307.4586169841</c:v>
                </c:pt>
              </c:numCache>
            </c:numRef>
          </c:val>
          <c:smooth val="0"/>
          <c:extLst xmlns:c16r2="http://schemas.microsoft.com/office/drawing/2015/06/chart">
            <c:ext xmlns:c16="http://schemas.microsoft.com/office/drawing/2014/chart" uri="{C3380CC4-5D6E-409C-BE32-E72D297353CC}">
              <c16:uniqueId val="{0000000C-EF58-4261-B52C-0EBE35342E01}"/>
            </c:ext>
          </c:extLst>
        </c:ser>
        <c:ser>
          <c:idx val="6"/>
          <c:order val="6"/>
          <c:tx>
            <c:strRef>
              <c:f>'PGM Procurement'!$C$53</c:f>
              <c:strCache>
                <c:ptCount val="1"/>
                <c:pt idx="0">
                  <c:v>Mid Course Ballistic Missile Defense
(Long/Very-Long-Range)</c:v>
                </c:pt>
              </c:strCache>
            </c:strRef>
          </c:tx>
          <c:spPr>
            <a:ln w="28575" cap="rnd">
              <a:solidFill>
                <a:srgbClr val="E37D31"/>
              </a:solidFill>
              <a:round/>
            </a:ln>
            <a:effectLst/>
          </c:spPr>
          <c:marker>
            <c:symbol val="none"/>
          </c:marker>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Procurement'!$D$53:$U$53</c:f>
              <c:numCache>
                <c:formatCode>"$"#,##0_);[Red]\("$"#,##0\)</c:formatCode>
                <c:ptCount val="18"/>
                <c:pt idx="0">
                  <c:v>302866.7610575116</c:v>
                </c:pt>
                <c:pt idx="1">
                  <c:v>273896.5312384928</c:v>
                </c:pt>
                <c:pt idx="2">
                  <c:v>234111.750179813</c:v>
                </c:pt>
                <c:pt idx="3">
                  <c:v>418626.0587471965</c:v>
                </c:pt>
                <c:pt idx="4">
                  <c:v>332289.4635953236</c:v>
                </c:pt>
                <c:pt idx="5">
                  <c:v>334836.864791596</c:v>
                </c:pt>
                <c:pt idx="6">
                  <c:v>523603.9851056841</c:v>
                </c:pt>
                <c:pt idx="7">
                  <c:v>414840.240560034</c:v>
                </c:pt>
                <c:pt idx="8">
                  <c:v>561357.4262701371</c:v>
                </c:pt>
                <c:pt idx="9">
                  <c:v>561778.2191198741</c:v>
                </c:pt>
                <c:pt idx="10">
                  <c:v>836632.4532000004</c:v>
                </c:pt>
                <c:pt idx="11">
                  <c:v>938564.1149881039</c:v>
                </c:pt>
                <c:pt idx="12">
                  <c:v>1.61873351442728E6</c:v>
                </c:pt>
                <c:pt idx="13">
                  <c:v>2.04887249384601E6</c:v>
                </c:pt>
                <c:pt idx="14">
                  <c:v>1.73419479373417E6</c:v>
                </c:pt>
                <c:pt idx="15">
                  <c:v>1.97439831743982E6</c:v>
                </c:pt>
                <c:pt idx="16">
                  <c:v>1.93914199927207E6</c:v>
                </c:pt>
                <c:pt idx="17">
                  <c:v>1.86471289681118E6</c:v>
                </c:pt>
              </c:numCache>
            </c:numRef>
          </c:val>
          <c:smooth val="0"/>
          <c:extLst xmlns:c16r2="http://schemas.microsoft.com/office/drawing/2015/06/chart">
            <c:ext xmlns:c16="http://schemas.microsoft.com/office/drawing/2014/chart" uri="{C3380CC4-5D6E-409C-BE32-E72D297353CC}">
              <c16:uniqueId val="{0000000D-EF58-4261-B52C-0EBE35342E01}"/>
            </c:ext>
          </c:extLst>
        </c:ser>
        <c:ser>
          <c:idx val="7"/>
          <c:order val="7"/>
          <c:tx>
            <c:strRef>
              <c:f>'PGM Procurement'!$C$50</c:f>
              <c:strCache>
                <c:ptCount val="1"/>
                <c:pt idx="0">
                  <c:v>Total Interceptor Procurement</c:v>
                </c:pt>
              </c:strCache>
            </c:strRef>
          </c:tx>
          <c:spPr>
            <a:ln w="28575" cap="rnd">
              <a:solidFill>
                <a:srgbClr val="C00000"/>
              </a:solidFill>
              <a:round/>
            </a:ln>
            <a:effectLst/>
          </c:spPr>
          <c:marker>
            <c:symbol val="none"/>
          </c:marker>
          <c:cat>
            <c:numRef>
              <c:f>'PGM Procurement'!$D$49:$V$49</c:f>
              <c:numCache>
                <c:formatCode>General</c:formatCode>
                <c:ptCount val="19"/>
                <c:pt idx="0">
                  <c:v>1999.0</c:v>
                </c:pt>
                <c:pt idx="1">
                  <c:v>2000.0</c:v>
                </c:pt>
                <c:pt idx="2">
                  <c:v>2001.0</c:v>
                </c:pt>
                <c:pt idx="3">
                  <c:v>2002.0</c:v>
                </c:pt>
                <c:pt idx="4">
                  <c:v>2003.0</c:v>
                </c:pt>
                <c:pt idx="5">
                  <c:v>2004.0</c:v>
                </c:pt>
                <c:pt idx="6">
                  <c:v>2005.0</c:v>
                </c:pt>
                <c:pt idx="7">
                  <c:v>2006.0</c:v>
                </c:pt>
                <c:pt idx="8">
                  <c:v>2007.0</c:v>
                </c:pt>
                <c:pt idx="9">
                  <c:v>2008.0</c:v>
                </c:pt>
                <c:pt idx="10">
                  <c:v>2009.0</c:v>
                </c:pt>
                <c:pt idx="11">
                  <c:v>2010.0</c:v>
                </c:pt>
                <c:pt idx="12">
                  <c:v>2011.0</c:v>
                </c:pt>
                <c:pt idx="13">
                  <c:v>2012.0</c:v>
                </c:pt>
                <c:pt idx="14">
                  <c:v>2013.0</c:v>
                </c:pt>
                <c:pt idx="15">
                  <c:v>2014.0</c:v>
                </c:pt>
                <c:pt idx="16">
                  <c:v>2015.0</c:v>
                </c:pt>
                <c:pt idx="17">
                  <c:v>2016.0</c:v>
                </c:pt>
                <c:pt idx="18">
                  <c:v>2017.0</c:v>
                </c:pt>
              </c:numCache>
            </c:numRef>
          </c:cat>
          <c:val>
            <c:numRef>
              <c:f>'PGM Procurement'!$D$50:$U$50</c:f>
              <c:numCache>
                <c:formatCode>"$"#,##0_);[Red]\("$"#,##0\)</c:formatCode>
                <c:ptCount val="18"/>
                <c:pt idx="0">
                  <c:v>718479.3243954391</c:v>
                </c:pt>
                <c:pt idx="1">
                  <c:v>995677.2181170986</c:v>
                </c:pt>
                <c:pt idx="2">
                  <c:v>922481.07791896</c:v>
                </c:pt>
                <c:pt idx="3">
                  <c:v>1.64217240155715E6</c:v>
                </c:pt>
                <c:pt idx="4">
                  <c:v>1.57766363329089E6</c:v>
                </c:pt>
                <c:pt idx="5">
                  <c:v>1.74333489935615E6</c:v>
                </c:pt>
                <c:pt idx="6">
                  <c:v>1.60190583068667E6</c:v>
                </c:pt>
                <c:pt idx="7">
                  <c:v>1.84259280610946E6</c:v>
                </c:pt>
                <c:pt idx="8">
                  <c:v>2.09633177199504E6</c:v>
                </c:pt>
                <c:pt idx="9">
                  <c:v>2.3734929723824E6</c:v>
                </c:pt>
                <c:pt idx="10">
                  <c:v>2.4531432708E6</c:v>
                </c:pt>
                <c:pt idx="11">
                  <c:v>1.72577570103093E6</c:v>
                </c:pt>
                <c:pt idx="12">
                  <c:v>2.60987017312737E6</c:v>
                </c:pt>
                <c:pt idx="13">
                  <c:v>3.12543936952581E6</c:v>
                </c:pt>
                <c:pt idx="14">
                  <c:v>3.02887534865397E6</c:v>
                </c:pt>
                <c:pt idx="15">
                  <c:v>3.32072261883243E6</c:v>
                </c:pt>
                <c:pt idx="16">
                  <c:v>3.11567687606915E6</c:v>
                </c:pt>
                <c:pt idx="17">
                  <c:v>2.99777820816911E6</c:v>
                </c:pt>
              </c:numCache>
            </c:numRef>
          </c:val>
          <c:smooth val="0"/>
          <c:extLst xmlns:c16r2="http://schemas.microsoft.com/office/drawing/2015/06/chart">
            <c:ext xmlns:c16="http://schemas.microsoft.com/office/drawing/2014/chart" uri="{C3380CC4-5D6E-409C-BE32-E72D297353CC}">
              <c16:uniqueId val="{0000000E-EF58-4261-B52C-0EBE35342E01}"/>
            </c:ext>
          </c:extLst>
        </c:ser>
        <c:dLbls>
          <c:showLegendKey val="0"/>
          <c:showVal val="0"/>
          <c:showCatName val="0"/>
          <c:showSerName val="0"/>
          <c:showPercent val="0"/>
          <c:showBubbleSize val="0"/>
        </c:dLbls>
        <c:marker val="1"/>
        <c:smooth val="0"/>
        <c:axId val="2143750824"/>
        <c:axId val="2143747304"/>
      </c:lineChart>
      <c:catAx>
        <c:axId val="2143750824"/>
        <c:scaling>
          <c:orientation val="minMax"/>
        </c:scaling>
        <c:delete val="0"/>
        <c:axPos val="b"/>
        <c:numFmt formatCode="General" sourceLinked="1"/>
        <c:majorTickMark val="none"/>
        <c:minorTickMark val="none"/>
        <c:tickLblPos val="nextTo"/>
        <c:spPr>
          <a:noFill/>
          <a:ln w="25400" cap="flat" cmpd="sng" algn="ctr">
            <a:solidFill>
              <a:schemeClr val="tx1"/>
            </a:solidFill>
            <a:round/>
            <a:tailEnd type="triangle"/>
          </a:ln>
          <a:effectLst/>
        </c:spPr>
        <c:txPr>
          <a:bodyPr rot="-1560000" spcFirstLastPara="1" vertOverflow="ellipsis"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143747304"/>
        <c:crosses val="autoZero"/>
        <c:auto val="1"/>
        <c:lblAlgn val="ctr"/>
        <c:lblOffset val="100"/>
        <c:noMultiLvlLbl val="0"/>
      </c:catAx>
      <c:valAx>
        <c:axId val="2143747304"/>
        <c:scaling>
          <c:orientation val="minMax"/>
        </c:scaling>
        <c:delete val="0"/>
        <c:axPos val="l"/>
        <c:majorGridlines>
          <c:spPr>
            <a:ln w="6350" cap="flat" cmpd="sng" algn="ctr">
              <a:solidFill>
                <a:schemeClr val="bg1">
                  <a:lumMod val="50000"/>
                </a:schemeClr>
              </a:solidFill>
              <a:round/>
            </a:ln>
            <a:effectLst/>
          </c:spPr>
        </c:majorGridlines>
        <c:numFmt formatCode="&quot;$&quot;##,##0.0,,&quot;B&quot;" sourceLinked="0"/>
        <c:majorTickMark val="none"/>
        <c:minorTickMark val="none"/>
        <c:tickLblPos val="nextTo"/>
        <c:spPr>
          <a:noFill/>
          <a:ln w="25400">
            <a:solidFill>
              <a:schemeClr val="tx1"/>
            </a:solidFill>
            <a:tailEnd type="triangle"/>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2143750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'FINAL Graphs'!$F$91:$J$91</c:f>
              <c:strCache>
                <c:ptCount val="1"/>
                <c:pt idx="0">
                  <c:v>Directed Energy Railgun Short Range Point Defense Medium Range Long Range and Very Long Range</c:v>
                </c:pt>
              </c:strCache>
            </c:strRef>
          </c:tx>
          <c:explosion val="25"/>
          <c:dPt>
            <c:idx val="0"/>
            <c:bubble3D val="0"/>
            <c:explosion val="13"/>
            <c:spPr>
              <a:solidFill>
                <a:schemeClr val="accent2">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6361-4FA6-B653-EFEF78405E8C}"/>
              </c:ext>
            </c:extLst>
          </c:dPt>
          <c:dPt>
            <c:idx val="1"/>
            <c:bubble3D val="0"/>
            <c:explosion val="12"/>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3-6361-4FA6-B653-EFEF78405E8C}"/>
              </c:ext>
            </c:extLst>
          </c:dPt>
          <c:dPt>
            <c:idx val="2"/>
            <c:bubble3D val="0"/>
            <c:explosion val="5"/>
            <c:spPr>
              <a:solidFill>
                <a:schemeClr val="accent3">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6361-4FA6-B653-EFEF78405E8C}"/>
              </c:ext>
            </c:extLst>
          </c:dPt>
          <c:dPt>
            <c:idx val="3"/>
            <c:bubble3D val="0"/>
            <c:explosion val="4"/>
            <c:spPr>
              <a:solidFill>
                <a:srgbClr val="558EED"/>
              </a:solidFill>
              <a:ln w="19050">
                <a:solidFill>
                  <a:schemeClr val="lt1"/>
                </a:solidFill>
              </a:ln>
              <a:effectLst/>
            </c:spPr>
            <c:extLst xmlns:c16r2="http://schemas.microsoft.com/office/drawing/2015/06/chart">
              <c:ext xmlns:c16="http://schemas.microsoft.com/office/drawing/2014/chart" uri="{C3380CC4-5D6E-409C-BE32-E72D297353CC}">
                <c16:uniqueId val="{00000007-6361-4FA6-B653-EFEF78405E8C}"/>
              </c:ext>
            </c:extLst>
          </c:dPt>
          <c:dPt>
            <c:idx val="4"/>
            <c:bubble3D val="0"/>
            <c:explosion val="2"/>
            <c:spPr>
              <a:solidFill>
                <a:srgbClr val="FFC82C"/>
              </a:solidFill>
              <a:ln w="19050">
                <a:solidFill>
                  <a:schemeClr val="lt1"/>
                </a:solidFill>
              </a:ln>
              <a:effectLst/>
            </c:spPr>
            <c:extLst xmlns:c16r2="http://schemas.microsoft.com/office/drawing/2015/06/chart">
              <c:ext xmlns:c16="http://schemas.microsoft.com/office/drawing/2014/chart" uri="{C3380CC4-5D6E-409C-BE32-E72D297353CC}">
                <c16:uniqueId val="{00000009-6361-4FA6-B653-EFEF78405E8C}"/>
              </c:ext>
            </c:extLst>
          </c:dPt>
          <c:dLbls>
            <c:dLbl>
              <c:idx val="1"/>
              <c:layout>
                <c:manualLayout>
                  <c:x val="0.0473314595053838"/>
                  <c:y val="-0.0332653257622573"/>
                </c:manualLayout>
              </c:layou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361-4FA6-B653-EFEF78405E8C}"/>
                </c:ext>
              </c:extLst>
            </c:dLbl>
            <c:dLbl>
              <c:idx val="2"/>
              <c:layout>
                <c:manualLayout>
                  <c:x val="0.0217875758576039"/>
                  <c:y val="0.0129439445019638"/>
                </c:manualLayout>
              </c:layout>
              <c:tx>
                <c:rich>
                  <a:bodyPr/>
                  <a:lstStyle/>
                  <a:p>
                    <a:r>
                      <a:rPr lang="en-US" dirty="0"/>
                      <a:t>Short Range </a:t>
                    </a:r>
                  </a:p>
                  <a:p>
                    <a:r>
                      <a:rPr lang="en-US" dirty="0"/>
                      <a:t>Point Defense</a:t>
                    </a:r>
                  </a:p>
                </c:rich>
              </c:tx>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361-4FA6-B653-EFEF78405E8C}"/>
                </c:ext>
              </c:extLst>
            </c:dLbl>
            <c:dLbl>
              <c:idx val="3"/>
              <c:layout>
                <c:manualLayout>
                  <c:x val="-0.132367861512675"/>
                  <c:y val="-0.156749815366788"/>
                </c:manualLayout>
              </c:layout>
              <c:tx>
                <c:rich>
                  <a:bodyPr/>
                  <a:lstStyle/>
                  <a:p>
                    <a:r>
                      <a:rPr lang="en-US" sz="1600" b="1" dirty="0">
                        <a:solidFill>
                          <a:schemeClr val="bg1"/>
                        </a:solidFill>
                      </a:rPr>
                      <a:t>Medium </a:t>
                    </a:r>
                  </a:p>
                  <a:p>
                    <a:r>
                      <a:rPr lang="en-US" sz="1600" b="1" dirty="0">
                        <a:solidFill>
                          <a:schemeClr val="bg1"/>
                        </a:solidFill>
                      </a:rPr>
                      <a:t>Range</a:t>
                    </a:r>
                  </a:p>
                </c:rich>
              </c:tx>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361-4FA6-B653-EFEF78405E8C}"/>
                </c:ext>
              </c:extLst>
            </c:dLbl>
            <c:dLbl>
              <c:idx val="4"/>
              <c:layout>
                <c:manualLayout>
                  <c:x val="0.191330910946987"/>
                  <c:y val="0.0331749439556972"/>
                </c:manualLayout>
              </c:layou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6361-4FA6-B653-EFEF78405E8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19050" cap="flat" cmpd="sng" algn="ctr">
                  <a:solidFill>
                    <a:schemeClr val="tx1"/>
                  </a:solidFill>
                  <a:round/>
                </a:ln>
                <a:effectLst/>
              </c:spPr>
            </c:leaderLines>
            <c:extLst xmlns:c16r2="http://schemas.microsoft.com/office/drawing/2015/06/chart">
              <c:ext xmlns:c15="http://schemas.microsoft.com/office/drawing/2012/chart" uri="{CE6537A1-D6FC-4f65-9D91-7224C49458BB}"/>
            </c:extLst>
          </c:dLbls>
          <c:cat>
            <c:strRef>
              <c:f>'FINAL Graphs'!$F$91:$J$91</c:f>
              <c:strCache>
                <c:ptCount val="5"/>
                <c:pt idx="0">
                  <c:v>Directed Energy</c:v>
                </c:pt>
                <c:pt idx="1">
                  <c:v>Railgun</c:v>
                </c:pt>
                <c:pt idx="2">
                  <c:v>Short Range Point Defense</c:v>
                </c:pt>
                <c:pt idx="3">
                  <c:v>Medium Range</c:v>
                </c:pt>
                <c:pt idx="4">
                  <c:v>Long Range and Very Long Range</c:v>
                </c:pt>
              </c:strCache>
            </c:strRef>
          </c:cat>
          <c:val>
            <c:numRef>
              <c:f>'FINAL Graphs'!$F$92:$J$92</c:f>
              <c:numCache>
                <c:formatCode>General</c:formatCode>
                <c:ptCount val="5"/>
                <c:pt idx="0">
                  <c:v>272887.0</c:v>
                </c:pt>
                <c:pt idx="1">
                  <c:v>198724.0</c:v>
                </c:pt>
                <c:pt idx="2">
                  <c:v>4.15276785653174E6</c:v>
                </c:pt>
                <c:pt idx="3">
                  <c:v>1.45965067731525E7</c:v>
                </c:pt>
                <c:pt idx="4">
                  <c:v>1.45641174472591E7</c:v>
                </c:pt>
              </c:numCache>
            </c:numRef>
          </c:val>
          <c:extLst xmlns:c16r2="http://schemas.microsoft.com/office/drawing/2015/06/chart">
            <c:ext xmlns:c16="http://schemas.microsoft.com/office/drawing/2014/chart" uri="{C3380CC4-5D6E-409C-BE32-E72D297353CC}">
              <c16:uniqueId val="{0000000A-6361-4FA6-B653-EFEF78405E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'PGM Procurement'!$D$111</c:f>
              <c:strCache>
                <c:ptCount val="1"/>
                <c:pt idx="0">
                  <c:v>Army</c:v>
                </c:pt>
              </c:strCache>
            </c:strRef>
          </c:tx>
          <c:spPr>
            <a:solidFill>
              <a:schemeClr val="accent3">
                <a:lumMod val="50000"/>
              </a:schemeClr>
            </a:solidFill>
            <a:ln>
              <a:noFill/>
            </a:ln>
            <a:effectLst/>
          </c:spPr>
          <c:invertIfNegative val="0"/>
          <c:cat>
            <c:strRef>
              <c:f>'PGM Procurement'!$C$112:$C$114</c:f>
              <c:strCache>
                <c:ptCount val="3"/>
                <c:pt idx="0">
                  <c:v>Short Range Point Defense</c:v>
                </c:pt>
                <c:pt idx="1">
                  <c:v>Medium Range</c:v>
                </c:pt>
                <c:pt idx="2">
                  <c:v>Long Range and Very Long Range</c:v>
                </c:pt>
              </c:strCache>
            </c:strRef>
          </c:cat>
          <c:val>
            <c:numRef>
              <c:f>'PGM Procurement'!$D$112:$D$114</c:f>
              <c:numCache>
                <c:formatCode>"$"#,##0_);[Red]\("$"#,##0\)</c:formatCode>
                <c:ptCount val="3"/>
                <c:pt idx="0">
                  <c:v>593761.1095831689</c:v>
                </c:pt>
                <c:pt idx="1">
                  <c:v>1.27411924111416E7</c:v>
                </c:pt>
                <c:pt idx="2">
                  <c:v>0.0</c:v>
                </c:pt>
              </c:numCache>
            </c:numRef>
          </c:val>
          <c:extLst xmlns:c16r2="http://schemas.microsoft.com/office/drawing/2015/06/chart">
            <c:ext xmlns:c16="http://schemas.microsoft.com/office/drawing/2014/chart" uri="{C3380CC4-5D6E-409C-BE32-E72D297353CC}">
              <c16:uniqueId val="{00000000-7581-4797-948C-654FAEC1BA8C}"/>
            </c:ext>
          </c:extLst>
        </c:ser>
        <c:ser>
          <c:idx val="1"/>
          <c:order val="1"/>
          <c:tx>
            <c:strRef>
              <c:f>'PGM Procurement'!$E$111</c:f>
              <c:strCache>
                <c:ptCount val="1"/>
                <c:pt idx="0">
                  <c:v>Navy</c:v>
                </c:pt>
              </c:strCache>
            </c:strRef>
          </c:tx>
          <c:spPr>
            <a:solidFill>
              <a:srgbClr val="FFC82C"/>
            </a:solidFill>
            <a:ln>
              <a:noFill/>
            </a:ln>
            <a:effectLst/>
          </c:spPr>
          <c:invertIfNegative val="0"/>
          <c:cat>
            <c:strRef>
              <c:f>'PGM Procurement'!$C$112:$C$114</c:f>
              <c:strCache>
                <c:ptCount val="3"/>
                <c:pt idx="0">
                  <c:v>Short Range Point Defense</c:v>
                </c:pt>
                <c:pt idx="1">
                  <c:v>Medium Range</c:v>
                </c:pt>
                <c:pt idx="2">
                  <c:v>Long Range and Very Long Range</c:v>
                </c:pt>
              </c:strCache>
            </c:strRef>
          </c:cat>
          <c:val>
            <c:numRef>
              <c:f>'PGM Procurement'!$E$112:$E$114</c:f>
              <c:numCache>
                <c:formatCode>"$"#,##0_);[Red]\("$"#,##0\)</c:formatCode>
                <c:ptCount val="3"/>
                <c:pt idx="0">
                  <c:v>4.05830573350682E6</c:v>
                </c:pt>
                <c:pt idx="1">
                  <c:v>1.41345561532437E6</c:v>
                </c:pt>
                <c:pt idx="2">
                  <c:v>5.25051077081358E6</c:v>
                </c:pt>
              </c:numCache>
            </c:numRef>
          </c:val>
          <c:extLst xmlns:c16r2="http://schemas.microsoft.com/office/drawing/2015/06/chart">
            <c:ext xmlns:c16="http://schemas.microsoft.com/office/drawing/2014/chart" uri="{C3380CC4-5D6E-409C-BE32-E72D297353CC}">
              <c16:uniqueId val="{00000001-7581-4797-948C-654FAEC1BA8C}"/>
            </c:ext>
          </c:extLst>
        </c:ser>
        <c:ser>
          <c:idx val="2"/>
          <c:order val="2"/>
          <c:tx>
            <c:strRef>
              <c:f>'PGM Procurement'!$F$111</c:f>
              <c:strCache>
                <c:ptCount val="1"/>
                <c:pt idx="0">
                  <c:v>Air Force</c:v>
                </c:pt>
              </c:strCache>
            </c:strRef>
          </c:tx>
          <c:spPr>
            <a:solidFill>
              <a:schemeClr val="accent1">
                <a:lumMod val="60000"/>
                <a:lumOff val="40000"/>
              </a:schemeClr>
            </a:solidFill>
            <a:ln>
              <a:noFill/>
            </a:ln>
            <a:effectLst/>
          </c:spPr>
          <c:invertIfNegative val="0"/>
          <c:cat>
            <c:strRef>
              <c:f>'PGM Procurement'!$C$112:$C$114</c:f>
              <c:strCache>
                <c:ptCount val="3"/>
                <c:pt idx="0">
                  <c:v>Short Range Point Defense</c:v>
                </c:pt>
                <c:pt idx="1">
                  <c:v>Medium Range</c:v>
                </c:pt>
                <c:pt idx="2">
                  <c:v>Long Range and Very Long Range</c:v>
                </c:pt>
              </c:strCache>
            </c:strRef>
          </c:cat>
          <c:val>
            <c:numRef>
              <c:f>'PGM Procurement'!$F$112:$F$114</c:f>
              <c:numCache>
                <c:formatCode>"$"#,##0_);[Red]\("$"#,##0\)</c:formatCode>
                <c:ptCount val="3"/>
                <c:pt idx="0">
                  <c:v>0.0</c:v>
                </c:pt>
                <c:pt idx="1">
                  <c:v>0.0</c:v>
                </c:pt>
                <c:pt idx="2">
                  <c:v>0.0</c:v>
                </c:pt>
              </c:numCache>
            </c:numRef>
          </c:val>
          <c:extLst xmlns:c16r2="http://schemas.microsoft.com/office/drawing/2015/06/chart">
            <c:ext xmlns:c16="http://schemas.microsoft.com/office/drawing/2014/chart" uri="{C3380CC4-5D6E-409C-BE32-E72D297353CC}">
              <c16:uniqueId val="{00000002-7581-4797-948C-654FAEC1BA8C}"/>
            </c:ext>
          </c:extLst>
        </c:ser>
        <c:ser>
          <c:idx val="3"/>
          <c:order val="3"/>
          <c:tx>
            <c:strRef>
              <c:f>'PGM Procurement'!$G$111</c:f>
              <c:strCache>
                <c:ptCount val="1"/>
                <c:pt idx="0">
                  <c:v>Defense Wide</c:v>
                </c:pt>
              </c:strCache>
            </c:strRef>
          </c:tx>
          <c:spPr>
            <a:solidFill>
              <a:schemeClr val="bg1">
                <a:lumMod val="65000"/>
              </a:schemeClr>
            </a:solidFill>
            <a:ln>
              <a:noFill/>
            </a:ln>
            <a:effectLst/>
          </c:spPr>
          <c:invertIfNegative val="0"/>
          <c:cat>
            <c:strRef>
              <c:f>'PGM Procurement'!$C$112:$C$114</c:f>
              <c:strCache>
                <c:ptCount val="3"/>
                <c:pt idx="0">
                  <c:v>Short Range Point Defense</c:v>
                </c:pt>
                <c:pt idx="1">
                  <c:v>Medium Range</c:v>
                </c:pt>
                <c:pt idx="2">
                  <c:v>Long Range and Very Long Range</c:v>
                </c:pt>
              </c:strCache>
            </c:strRef>
          </c:cat>
          <c:val>
            <c:numRef>
              <c:f>'PGM Procurement'!$G$112:$G$114</c:f>
              <c:numCache>
                <c:formatCode>"$"#,##0_);[Red]\("$"#,##0\)</c:formatCode>
                <c:ptCount val="3"/>
                <c:pt idx="0">
                  <c:v>0.0</c:v>
                </c:pt>
                <c:pt idx="1">
                  <c:v>3.05706306537585E6</c:v>
                </c:pt>
                <c:pt idx="2">
                  <c:v>1.32392051135707E7</c:v>
                </c:pt>
              </c:numCache>
            </c:numRef>
          </c:val>
          <c:extLst xmlns:c16r2="http://schemas.microsoft.com/office/drawing/2015/06/chart">
            <c:ext xmlns:c16="http://schemas.microsoft.com/office/drawing/2014/chart" uri="{C3380CC4-5D6E-409C-BE32-E72D297353CC}">
              <c16:uniqueId val="{00000003-7581-4797-948C-654FAEC1BA8C}"/>
            </c:ext>
          </c:extLst>
        </c:ser>
        <c:dLbls>
          <c:showLegendKey val="0"/>
          <c:showVal val="0"/>
          <c:showCatName val="0"/>
          <c:showSerName val="0"/>
          <c:showPercent val="0"/>
          <c:showBubbleSize val="0"/>
        </c:dLbls>
        <c:gapWidth val="150"/>
        <c:overlap val="100"/>
        <c:axId val="2143625272"/>
        <c:axId val="2143622056"/>
      </c:barChart>
      <c:catAx>
        <c:axId val="2143625272"/>
        <c:scaling>
          <c:orientation val="minMax"/>
        </c:scaling>
        <c:delete val="1"/>
        <c:axPos val="b"/>
        <c:numFmt formatCode="General" sourceLinked="1"/>
        <c:majorTickMark val="none"/>
        <c:minorTickMark val="none"/>
        <c:tickLblPos val="nextTo"/>
        <c:crossAx val="2143622056"/>
        <c:crosses val="autoZero"/>
        <c:auto val="1"/>
        <c:lblAlgn val="ctr"/>
        <c:lblOffset val="100"/>
        <c:noMultiLvlLbl val="0"/>
      </c:catAx>
      <c:valAx>
        <c:axId val="2143622056"/>
        <c:scaling>
          <c:orientation val="minMax"/>
        </c:scaling>
        <c:delete val="0"/>
        <c:axPos val="l"/>
        <c:majorGridlines>
          <c:spPr>
            <a:ln w="9525"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dirty="0">
                    <a:solidFill>
                      <a:sysClr val="windowText" lastClr="000000"/>
                    </a:solidFill>
                  </a:rPr>
                  <a:t>Total Obligational</a:t>
                </a:r>
                <a:r>
                  <a:rPr lang="en-US" sz="1400" b="1" baseline="0" dirty="0">
                    <a:solidFill>
                      <a:sysClr val="windowText" lastClr="000000"/>
                    </a:solidFill>
                  </a:rPr>
                  <a:t> Authority (FY17 $)</a:t>
                </a:r>
                <a:endParaRPr lang="en-US" sz="1400" b="1" dirty="0">
                  <a:solidFill>
                    <a:sysClr val="windowText" lastClr="000000"/>
                  </a:solidFill>
                </a:endParaRPr>
              </a:p>
            </c:rich>
          </c:tx>
          <c:layout>
            <c:manualLayout>
              <c:xMode val="edge"/>
              <c:yMode val="edge"/>
              <c:x val="0.00348106335795706"/>
              <c:y val="0.10427241219594"/>
            </c:manualLayout>
          </c:layout>
          <c:overlay val="0"/>
          <c:spPr>
            <a:noFill/>
            <a:ln>
              <a:noFill/>
            </a:ln>
            <a:effectLst/>
          </c:spPr>
        </c:title>
        <c:numFmt formatCode="&quot;$&quot;#,##0,,&quot;B&quot;"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2143625272"/>
        <c:crosses val="autoZero"/>
        <c:crossBetween val="between"/>
      </c:valAx>
      <c:spPr>
        <a:noFill/>
        <a:ln>
          <a:noFill/>
        </a:ln>
        <a:effectLst/>
      </c:spPr>
    </c:plotArea>
    <c:legend>
      <c:legendPos val="b"/>
      <c:legendEntry>
        <c:idx val="2"/>
        <c:delete val="1"/>
      </c:legendEntry>
      <c:layout>
        <c:manualLayout>
          <c:xMode val="edge"/>
          <c:yMode val="edge"/>
          <c:x val="0.154181872124058"/>
          <c:y val="0.00508174072535341"/>
          <c:w val="0.599214896868016"/>
          <c:h val="0.0908633849077158"/>
        </c:manualLayout>
      </c:layout>
      <c:overlay val="0"/>
      <c:spPr>
        <a:solidFill>
          <a:schemeClr val="bg1"/>
        </a:solid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58725761772853"/>
          <c:y val="0.0802033131024042"/>
          <c:w val="0.831081913342533"/>
          <c:h val="0.719603698701424"/>
        </c:manualLayout>
      </c:layout>
      <c:barChart>
        <c:barDir val="col"/>
        <c:grouping val="clustered"/>
        <c:varyColors val="0"/>
        <c:ser>
          <c:idx val="0"/>
          <c:order val="0"/>
          <c:tx>
            <c:strRef>
              <c:f>'Case 1'!$F$23</c:f>
              <c:strCache>
                <c:ptCount val="1"/>
                <c:pt idx="0">
                  <c:v>CG</c:v>
                </c:pt>
              </c:strCache>
            </c:strRef>
          </c:tx>
          <c:invertIfNegative val="0"/>
          <c:cat>
            <c:strRef>
              <c:f>'Case 1'!$G$22:$J$22</c:f>
              <c:strCache>
                <c:ptCount val="4"/>
                <c:pt idx="0">
                  <c:v>1000 nm</c:v>
                </c:pt>
                <c:pt idx="1">
                  <c:v>150 nm</c:v>
                </c:pt>
                <c:pt idx="2">
                  <c:v>100 nm</c:v>
                </c:pt>
                <c:pt idx="3">
                  <c:v>30 nm</c:v>
                </c:pt>
              </c:strCache>
            </c:strRef>
          </c:cat>
          <c:val>
            <c:numRef>
              <c:f>'Case 1'!$G$23:$J$23</c:f>
              <c:numCache>
                <c:formatCode>General</c:formatCode>
                <c:ptCount val="4"/>
                <c:pt idx="0">
                  <c:v>12.0</c:v>
                </c:pt>
                <c:pt idx="1">
                  <c:v>24.0</c:v>
                </c:pt>
                <c:pt idx="2">
                  <c:v>60.0</c:v>
                </c:pt>
                <c:pt idx="3">
                  <c:v>108.0</c:v>
                </c:pt>
              </c:numCache>
            </c:numRef>
          </c:val>
          <c:extLst xmlns:c16r2="http://schemas.microsoft.com/office/drawing/2015/06/chart">
            <c:ext xmlns:c16="http://schemas.microsoft.com/office/drawing/2014/chart" uri="{C3380CC4-5D6E-409C-BE32-E72D297353CC}">
              <c16:uniqueId val="{00000000-734C-4727-9FDB-E4B03EFF6C24}"/>
            </c:ext>
          </c:extLst>
        </c:ser>
        <c:ser>
          <c:idx val="2"/>
          <c:order val="1"/>
          <c:tx>
            <c:strRef>
              <c:f>'Case 1'!$F$25</c:f>
              <c:strCache>
                <c:ptCount val="1"/>
                <c:pt idx="0">
                  <c:v>DDG-51 Flight II-IV</c:v>
                </c:pt>
              </c:strCache>
            </c:strRef>
          </c:tx>
          <c:invertIfNegative val="0"/>
          <c:cat>
            <c:strRef>
              <c:f>'Case 1'!$G$22:$J$22</c:f>
              <c:strCache>
                <c:ptCount val="4"/>
                <c:pt idx="0">
                  <c:v>1000 nm</c:v>
                </c:pt>
                <c:pt idx="1">
                  <c:v>150 nm</c:v>
                </c:pt>
                <c:pt idx="2">
                  <c:v>100 nm</c:v>
                </c:pt>
                <c:pt idx="3">
                  <c:v>30 nm</c:v>
                </c:pt>
              </c:strCache>
            </c:strRef>
          </c:cat>
          <c:val>
            <c:numRef>
              <c:f>'Case 1'!$G$25:$J$25</c:f>
              <c:numCache>
                <c:formatCode>General</c:formatCode>
                <c:ptCount val="4"/>
                <c:pt idx="0">
                  <c:v>9.0</c:v>
                </c:pt>
                <c:pt idx="1">
                  <c:v>19.0</c:v>
                </c:pt>
                <c:pt idx="2">
                  <c:v>47.0</c:v>
                </c:pt>
                <c:pt idx="3">
                  <c:v>85.0</c:v>
                </c:pt>
              </c:numCache>
            </c:numRef>
          </c:val>
          <c:extLst xmlns:c16r2="http://schemas.microsoft.com/office/drawing/2015/06/chart">
            <c:ext xmlns:c16="http://schemas.microsoft.com/office/drawing/2014/chart" uri="{C3380CC4-5D6E-409C-BE32-E72D297353CC}">
              <c16:uniqueId val="{00000001-734C-4727-9FDB-E4B03EFF6C24}"/>
            </c:ext>
          </c:extLst>
        </c:ser>
        <c:ser>
          <c:idx val="1"/>
          <c:order val="2"/>
          <c:tx>
            <c:strRef>
              <c:f>'Case 1'!$F$24</c:f>
              <c:strCache>
                <c:ptCount val="1"/>
                <c:pt idx="0">
                  <c:v>DDG-51 Flight I</c:v>
                </c:pt>
              </c:strCache>
            </c:strRef>
          </c:tx>
          <c:invertIfNegative val="0"/>
          <c:cat>
            <c:strRef>
              <c:f>'Case 1'!$G$22:$J$22</c:f>
              <c:strCache>
                <c:ptCount val="4"/>
                <c:pt idx="0">
                  <c:v>1000 nm</c:v>
                </c:pt>
                <c:pt idx="1">
                  <c:v>150 nm</c:v>
                </c:pt>
                <c:pt idx="2">
                  <c:v>100 nm</c:v>
                </c:pt>
                <c:pt idx="3">
                  <c:v>30 nm</c:v>
                </c:pt>
              </c:strCache>
            </c:strRef>
          </c:cat>
          <c:val>
            <c:numRef>
              <c:f>'Case 1'!$G$24:$J$24</c:f>
              <c:numCache>
                <c:formatCode>General</c:formatCode>
                <c:ptCount val="4"/>
                <c:pt idx="0">
                  <c:v>9.0</c:v>
                </c:pt>
                <c:pt idx="1">
                  <c:v>18.0</c:v>
                </c:pt>
                <c:pt idx="2">
                  <c:v>45.0</c:v>
                </c:pt>
                <c:pt idx="3">
                  <c:v>81.0</c:v>
                </c:pt>
              </c:numCache>
            </c:numRef>
          </c:val>
          <c:extLst xmlns:c16r2="http://schemas.microsoft.com/office/drawing/2015/06/chart">
            <c:ext xmlns:c16="http://schemas.microsoft.com/office/drawing/2014/chart" uri="{C3380CC4-5D6E-409C-BE32-E72D297353CC}">
              <c16:uniqueId val="{00000002-734C-4727-9FDB-E4B03EFF6C24}"/>
            </c:ext>
          </c:extLst>
        </c:ser>
        <c:ser>
          <c:idx val="3"/>
          <c:order val="3"/>
          <c:tx>
            <c:strRef>
              <c:f>'Case 1'!$F$26</c:f>
              <c:strCache>
                <c:ptCount val="1"/>
                <c:pt idx="0">
                  <c:v>DDG-1000</c:v>
                </c:pt>
              </c:strCache>
            </c:strRef>
          </c:tx>
          <c:invertIfNegative val="0"/>
          <c:cat>
            <c:strRef>
              <c:f>'Case 1'!$G$22:$J$22</c:f>
              <c:strCache>
                <c:ptCount val="4"/>
                <c:pt idx="0">
                  <c:v>1000 nm</c:v>
                </c:pt>
                <c:pt idx="1">
                  <c:v>150 nm</c:v>
                </c:pt>
                <c:pt idx="2">
                  <c:v>100 nm</c:v>
                </c:pt>
                <c:pt idx="3">
                  <c:v>30 nm</c:v>
                </c:pt>
              </c:strCache>
            </c:strRef>
          </c:cat>
          <c:val>
            <c:numRef>
              <c:f>'Case 1'!$G$26:$J$26</c:f>
              <c:numCache>
                <c:formatCode>General</c:formatCode>
                <c:ptCount val="4"/>
                <c:pt idx="0">
                  <c:v>0.0</c:v>
                </c:pt>
                <c:pt idx="1">
                  <c:v>16.0</c:v>
                </c:pt>
                <c:pt idx="2">
                  <c:v>40.0</c:v>
                </c:pt>
                <c:pt idx="3">
                  <c:v>72.0</c:v>
                </c:pt>
              </c:numCache>
            </c:numRef>
          </c:val>
          <c:extLst xmlns:c16r2="http://schemas.microsoft.com/office/drawing/2015/06/chart">
            <c:ext xmlns:c16="http://schemas.microsoft.com/office/drawing/2014/chart" uri="{C3380CC4-5D6E-409C-BE32-E72D297353CC}">
              <c16:uniqueId val="{00000003-734C-4727-9FDB-E4B03EFF6C24}"/>
            </c:ext>
          </c:extLst>
        </c:ser>
        <c:dLbls>
          <c:showLegendKey val="0"/>
          <c:showVal val="0"/>
          <c:showCatName val="0"/>
          <c:showSerName val="0"/>
          <c:showPercent val="0"/>
          <c:showBubbleSize val="0"/>
        </c:dLbls>
        <c:gapWidth val="150"/>
        <c:axId val="2146338984"/>
        <c:axId val="2146345160"/>
      </c:barChart>
      <c:catAx>
        <c:axId val="2146338984"/>
        <c:scaling>
          <c:orientation val="minMax"/>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mn-lt"/>
                    <a:ea typeface="+mn-ea"/>
                    <a:cs typeface="+mn-cs"/>
                  </a:defRPr>
                </a:pPr>
                <a:r>
                  <a:rPr lang="en-US" sz="1200" b="1" i="0" baseline="0" dirty="0">
                    <a:effectLst/>
                  </a:rPr>
                  <a:t>Range from Defensive System to Threat</a:t>
                </a:r>
                <a:endParaRPr lang="en-US" sz="1200" dirty="0">
                  <a:effectLst/>
                </a:endParaRPr>
              </a:p>
            </c:rich>
          </c:tx>
          <c:layout>
            <c:manualLayout>
              <c:xMode val="edge"/>
              <c:yMode val="edge"/>
              <c:x val="0.187861844186787"/>
              <c:y val="0.913534950049452"/>
            </c:manualLayout>
          </c:layout>
          <c:overlay val="0"/>
        </c:title>
        <c:numFmt formatCode="General" sourceLinked="0"/>
        <c:majorTickMark val="out"/>
        <c:minorTickMark val="none"/>
        <c:tickLblPos val="nextTo"/>
        <c:txPr>
          <a:bodyPr/>
          <a:lstStyle/>
          <a:p>
            <a:pPr>
              <a:defRPr sz="1200" b="1"/>
            </a:pPr>
            <a:endParaRPr lang="en-US"/>
          </a:p>
        </c:txPr>
        <c:crossAx val="2146345160"/>
        <c:crosses val="autoZero"/>
        <c:auto val="1"/>
        <c:lblAlgn val="ctr"/>
        <c:lblOffset val="100"/>
        <c:noMultiLvlLbl val="0"/>
      </c:catAx>
      <c:valAx>
        <c:axId val="2146345160"/>
        <c:scaling>
          <c:orientation val="minMax"/>
          <c:max val="350.0"/>
        </c:scaling>
        <c:delete val="0"/>
        <c:axPos val="l"/>
        <c:majorGridlines>
          <c:spPr>
            <a:ln>
              <a:solidFill>
                <a:schemeClr val="bg1">
                  <a:lumMod val="85000"/>
                </a:schemeClr>
              </a:solidFill>
            </a:ln>
          </c:spPr>
        </c:majorGridlines>
        <c:numFmt formatCode="General" sourceLinked="1"/>
        <c:majorTickMark val="none"/>
        <c:minorTickMark val="none"/>
        <c:tickLblPos val="high"/>
        <c:spPr>
          <a:ln>
            <a:noFill/>
          </a:ln>
        </c:spPr>
        <c:txPr>
          <a:bodyPr/>
          <a:lstStyle/>
          <a:p>
            <a:pPr algn="just">
              <a:defRPr sz="1200" b="1"/>
            </a:pPr>
            <a:endParaRPr lang="en-US"/>
          </a:p>
        </c:txPr>
        <c:crossAx val="2146338984"/>
        <c:crossesAt val="4.0"/>
        <c:crossBetween val="between"/>
      </c:valAx>
    </c:plotArea>
    <c:legend>
      <c:legendPos val="r"/>
      <c:layout>
        <c:manualLayout>
          <c:xMode val="edge"/>
          <c:yMode val="edge"/>
          <c:x val="0.129898793814208"/>
          <c:y val="0.18936231562604"/>
          <c:w val="0.388000960672303"/>
          <c:h val="0.422664998076005"/>
        </c:manualLayout>
      </c:layout>
      <c:overlay val="0"/>
      <c:spPr>
        <a:solidFill>
          <a:schemeClr val="bg1"/>
        </a:solidFill>
      </c:spPr>
      <c:txPr>
        <a:bodyPr/>
        <a:lstStyle/>
        <a:p>
          <a:pPr>
            <a:defRPr sz="1200" b="1"/>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931507642427"/>
          <c:y val="0.063882030335819"/>
          <c:w val="0.795295468581133"/>
          <c:h val="0.739004033625649"/>
        </c:manualLayout>
      </c:layout>
      <c:barChart>
        <c:barDir val="col"/>
        <c:grouping val="stacked"/>
        <c:varyColors val="0"/>
        <c:ser>
          <c:idx val="0"/>
          <c:order val="0"/>
          <c:tx>
            <c:strRef>
              <c:f>'Case 1'!$K$33</c:f>
              <c:strCache>
                <c:ptCount val="1"/>
                <c:pt idx="0">
                  <c:v>LR interceptors</c:v>
                </c:pt>
              </c:strCache>
            </c:strRef>
          </c:tx>
          <c:invertIfNegative val="0"/>
          <c:cat>
            <c:strRef>
              <c:f>'Case 1'!$L$32:$O$32</c:f>
              <c:strCache>
                <c:ptCount val="4"/>
                <c:pt idx="0">
                  <c:v>1000 nm</c:v>
                </c:pt>
                <c:pt idx="1">
                  <c:v>150 nm</c:v>
                </c:pt>
                <c:pt idx="2">
                  <c:v>100 nm</c:v>
                </c:pt>
                <c:pt idx="3">
                  <c:v>30 nm</c:v>
                </c:pt>
              </c:strCache>
            </c:strRef>
          </c:cat>
          <c:val>
            <c:numRef>
              <c:f>'Case 1'!$L$33:$O$33</c:f>
              <c:numCache>
                <c:formatCode>General</c:formatCode>
                <c:ptCount val="4"/>
                <c:pt idx="0">
                  <c:v>48.0</c:v>
                </c:pt>
                <c:pt idx="1">
                  <c:v>100.0</c:v>
                </c:pt>
                <c:pt idx="2">
                  <c:v>174.0</c:v>
                </c:pt>
                <c:pt idx="3">
                  <c:v>174.0</c:v>
                </c:pt>
              </c:numCache>
            </c:numRef>
          </c:val>
          <c:extLst xmlns:c16r2="http://schemas.microsoft.com/office/drawing/2015/06/chart">
            <c:ext xmlns:c16="http://schemas.microsoft.com/office/drawing/2014/chart" uri="{C3380CC4-5D6E-409C-BE32-E72D297353CC}">
              <c16:uniqueId val="{00000000-333A-4CEC-9B30-E843EE930CB9}"/>
            </c:ext>
          </c:extLst>
        </c:ser>
        <c:ser>
          <c:idx val="1"/>
          <c:order val="1"/>
          <c:tx>
            <c:strRef>
              <c:f>'Case 1'!$K$34</c:f>
              <c:strCache>
                <c:ptCount val="1"/>
                <c:pt idx="0">
                  <c:v>SR interceptors</c:v>
                </c:pt>
              </c:strCache>
            </c:strRef>
          </c:tx>
          <c:invertIfNegative val="0"/>
          <c:cat>
            <c:strRef>
              <c:f>'Case 1'!$L$32:$O$32</c:f>
              <c:strCache>
                <c:ptCount val="4"/>
                <c:pt idx="0">
                  <c:v>1000 nm</c:v>
                </c:pt>
                <c:pt idx="1">
                  <c:v>150 nm</c:v>
                </c:pt>
                <c:pt idx="2">
                  <c:v>100 nm</c:v>
                </c:pt>
                <c:pt idx="3">
                  <c:v>30 nm</c:v>
                </c:pt>
              </c:strCache>
            </c:strRef>
          </c:cat>
          <c:val>
            <c:numRef>
              <c:f>'Case 1'!$L$34:$O$34</c:f>
              <c:numCache>
                <c:formatCode>General</c:formatCode>
                <c:ptCount val="4"/>
                <c:pt idx="0">
                  <c:v>0.0</c:v>
                </c:pt>
                <c:pt idx="1">
                  <c:v>0.0</c:v>
                </c:pt>
                <c:pt idx="2">
                  <c:v>0.0</c:v>
                </c:pt>
                <c:pt idx="3">
                  <c:v>506.0</c:v>
                </c:pt>
              </c:numCache>
            </c:numRef>
          </c:val>
          <c:extLst xmlns:c16r2="http://schemas.microsoft.com/office/drawing/2015/06/chart">
            <c:ext xmlns:c16="http://schemas.microsoft.com/office/drawing/2014/chart" uri="{C3380CC4-5D6E-409C-BE32-E72D297353CC}">
              <c16:uniqueId val="{00000001-333A-4CEC-9B30-E843EE930CB9}"/>
            </c:ext>
          </c:extLst>
        </c:ser>
        <c:ser>
          <c:idx val="2"/>
          <c:order val="2"/>
          <c:tx>
            <c:strRef>
              <c:f>'Case 1'!$K$35</c:f>
              <c:strCache>
                <c:ptCount val="1"/>
                <c:pt idx="0">
                  <c:v>DE/EW</c:v>
                </c:pt>
              </c:strCache>
            </c:strRef>
          </c:tx>
          <c:invertIfNegative val="0"/>
          <c:cat>
            <c:strRef>
              <c:f>'Case 1'!$L$32:$O$32</c:f>
              <c:strCache>
                <c:ptCount val="4"/>
                <c:pt idx="0">
                  <c:v>1000 nm</c:v>
                </c:pt>
                <c:pt idx="1">
                  <c:v>150 nm</c:v>
                </c:pt>
                <c:pt idx="2">
                  <c:v>100 nm</c:v>
                </c:pt>
                <c:pt idx="3">
                  <c:v>30 nm</c:v>
                </c:pt>
              </c:strCache>
            </c:strRef>
          </c:cat>
          <c:val>
            <c:numRef>
              <c:f>'Case 1'!$L$35:$O$35</c:f>
              <c:numCache>
                <c:formatCode>General</c:formatCode>
                <c:ptCount val="4"/>
                <c:pt idx="0">
                  <c:v>0.0</c:v>
                </c:pt>
                <c:pt idx="1">
                  <c:v>0.0</c:v>
                </c:pt>
                <c:pt idx="2">
                  <c:v>0.0</c:v>
                </c:pt>
                <c:pt idx="3">
                  <c:v>820.0</c:v>
                </c:pt>
              </c:numCache>
            </c:numRef>
          </c:val>
          <c:extLst xmlns:c16r2="http://schemas.microsoft.com/office/drawing/2015/06/chart">
            <c:ext xmlns:c16="http://schemas.microsoft.com/office/drawing/2014/chart" uri="{C3380CC4-5D6E-409C-BE32-E72D297353CC}">
              <c16:uniqueId val="{00000002-333A-4CEC-9B30-E843EE930CB9}"/>
            </c:ext>
          </c:extLst>
        </c:ser>
        <c:ser>
          <c:idx val="3"/>
          <c:order val="3"/>
          <c:tx>
            <c:strRef>
              <c:f>'Case 1'!$K$36</c:f>
              <c:strCache>
                <c:ptCount val="1"/>
                <c:pt idx="0">
                  <c:v>EMRG</c:v>
                </c:pt>
              </c:strCache>
            </c:strRef>
          </c:tx>
          <c:invertIfNegative val="0"/>
          <c:cat>
            <c:strRef>
              <c:f>'Case 1'!$L$32:$O$32</c:f>
              <c:strCache>
                <c:ptCount val="4"/>
                <c:pt idx="0">
                  <c:v>1000 nm</c:v>
                </c:pt>
                <c:pt idx="1">
                  <c:v>150 nm</c:v>
                </c:pt>
                <c:pt idx="2">
                  <c:v>100 nm</c:v>
                </c:pt>
                <c:pt idx="3">
                  <c:v>30 nm</c:v>
                </c:pt>
              </c:strCache>
            </c:strRef>
          </c:cat>
          <c:val>
            <c:numRef>
              <c:f>'Case 1'!$L$36:$O$36</c:f>
              <c:numCache>
                <c:formatCode>General</c:formatCode>
                <c:ptCount val="4"/>
                <c:pt idx="0">
                  <c:v>0.0</c:v>
                </c:pt>
                <c:pt idx="1">
                  <c:v>0.0</c:v>
                </c:pt>
                <c:pt idx="2">
                  <c:v>0.0</c:v>
                </c:pt>
                <c:pt idx="3">
                  <c:v>20.0</c:v>
                </c:pt>
              </c:numCache>
            </c:numRef>
          </c:val>
          <c:extLst xmlns:c16r2="http://schemas.microsoft.com/office/drawing/2015/06/chart">
            <c:ext xmlns:c16="http://schemas.microsoft.com/office/drawing/2014/chart" uri="{C3380CC4-5D6E-409C-BE32-E72D297353CC}">
              <c16:uniqueId val="{00000003-333A-4CEC-9B30-E843EE930CB9}"/>
            </c:ext>
          </c:extLst>
        </c:ser>
        <c:ser>
          <c:idx val="4"/>
          <c:order val="4"/>
          <c:tx>
            <c:strRef>
              <c:f>'Case 1'!$K$37</c:f>
              <c:strCache>
                <c:ptCount val="1"/>
                <c:pt idx="0">
                  <c:v>DCA CAP</c:v>
                </c:pt>
              </c:strCache>
            </c:strRef>
          </c:tx>
          <c:invertIfNegative val="0"/>
          <c:cat>
            <c:strRef>
              <c:f>'Case 1'!$L$32:$O$32</c:f>
              <c:strCache>
                <c:ptCount val="4"/>
                <c:pt idx="0">
                  <c:v>1000 nm</c:v>
                </c:pt>
                <c:pt idx="1">
                  <c:v>150 nm</c:v>
                </c:pt>
                <c:pt idx="2">
                  <c:v>100 nm</c:v>
                </c:pt>
                <c:pt idx="3">
                  <c:v>30 nm</c:v>
                </c:pt>
              </c:strCache>
            </c:strRef>
          </c:cat>
          <c:val>
            <c:numRef>
              <c:f>'Case 1'!$L$37:$O$37</c:f>
              <c:numCache>
                <c:formatCode>General</c:formatCode>
                <c:ptCount val="4"/>
                <c:pt idx="0">
                  <c:v>0.0</c:v>
                </c:pt>
                <c:pt idx="1">
                  <c:v>16.0</c:v>
                </c:pt>
                <c:pt idx="2">
                  <c:v>16.0</c:v>
                </c:pt>
                <c:pt idx="3">
                  <c:v>0.0</c:v>
                </c:pt>
              </c:numCache>
            </c:numRef>
          </c:val>
          <c:extLst xmlns:c16r2="http://schemas.microsoft.com/office/drawing/2015/06/chart">
            <c:ext xmlns:c16="http://schemas.microsoft.com/office/drawing/2014/chart" uri="{C3380CC4-5D6E-409C-BE32-E72D297353CC}">
              <c16:uniqueId val="{00000004-333A-4CEC-9B30-E843EE930CB9}"/>
            </c:ext>
          </c:extLst>
        </c:ser>
        <c:ser>
          <c:idx val="5"/>
          <c:order val="5"/>
          <c:tx>
            <c:strRef>
              <c:f>'Case 1'!$K$38</c:f>
              <c:strCache>
                <c:ptCount val="1"/>
                <c:pt idx="0">
                  <c:v>Guns w/HVP</c:v>
                </c:pt>
              </c:strCache>
            </c:strRef>
          </c:tx>
          <c:invertIfNegative val="0"/>
          <c:cat>
            <c:strRef>
              <c:f>'Case 1'!$L$32:$O$32</c:f>
              <c:strCache>
                <c:ptCount val="4"/>
                <c:pt idx="0">
                  <c:v>1000 nm</c:v>
                </c:pt>
                <c:pt idx="1">
                  <c:v>150 nm</c:v>
                </c:pt>
                <c:pt idx="2">
                  <c:v>100 nm</c:v>
                </c:pt>
                <c:pt idx="3">
                  <c:v>30 nm</c:v>
                </c:pt>
              </c:strCache>
            </c:strRef>
          </c:cat>
          <c:val>
            <c:numRef>
              <c:f>'Case 1'!$L$38:$O$38</c:f>
              <c:numCache>
                <c:formatCode>General</c:formatCode>
                <c:ptCount val="4"/>
                <c:pt idx="0">
                  <c:v>0.0</c:v>
                </c:pt>
                <c:pt idx="1">
                  <c:v>0.0</c:v>
                </c:pt>
                <c:pt idx="2">
                  <c:v>0.0</c:v>
                </c:pt>
                <c:pt idx="3">
                  <c:v>200.0</c:v>
                </c:pt>
              </c:numCache>
            </c:numRef>
          </c:val>
          <c:extLst xmlns:c16r2="http://schemas.microsoft.com/office/drawing/2015/06/chart">
            <c:ext xmlns:c16="http://schemas.microsoft.com/office/drawing/2014/chart" uri="{C3380CC4-5D6E-409C-BE32-E72D297353CC}">
              <c16:uniqueId val="{00000005-333A-4CEC-9B30-E843EE930CB9}"/>
            </c:ext>
          </c:extLst>
        </c:ser>
        <c:dLbls>
          <c:showLegendKey val="0"/>
          <c:showVal val="0"/>
          <c:showCatName val="0"/>
          <c:showSerName val="0"/>
          <c:showPercent val="0"/>
          <c:showBubbleSize val="0"/>
        </c:dLbls>
        <c:gapWidth val="150"/>
        <c:overlap val="100"/>
        <c:axId val="2147119112"/>
        <c:axId val="2147122248"/>
      </c:barChart>
      <c:catAx>
        <c:axId val="2147119112"/>
        <c:scaling>
          <c:orientation val="minMax"/>
        </c:scaling>
        <c:delete val="0"/>
        <c:axPos val="b"/>
        <c:numFmt formatCode="General" sourceLinked="0"/>
        <c:majorTickMark val="out"/>
        <c:minorTickMark val="none"/>
        <c:tickLblPos val="nextTo"/>
        <c:txPr>
          <a:bodyPr/>
          <a:lstStyle/>
          <a:p>
            <a:pPr>
              <a:defRPr sz="1200" b="1"/>
            </a:pPr>
            <a:endParaRPr lang="en-US"/>
          </a:p>
        </c:txPr>
        <c:crossAx val="2147122248"/>
        <c:crosses val="autoZero"/>
        <c:auto val="1"/>
        <c:lblAlgn val="ctr"/>
        <c:lblOffset val="100"/>
        <c:noMultiLvlLbl val="0"/>
      </c:catAx>
      <c:valAx>
        <c:axId val="2147122248"/>
        <c:scaling>
          <c:orientation val="minMax"/>
          <c:max val="1800.0"/>
          <c:min val="0.0"/>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1200" b="1"/>
            </a:pPr>
            <a:endParaRPr lang="en-US"/>
          </a:p>
        </c:txPr>
        <c:crossAx val="2147119112"/>
        <c:crosses val="autoZero"/>
        <c:crossBetween val="between"/>
      </c:valAx>
      <c:spPr>
        <a:ln>
          <a:noFill/>
        </a:ln>
      </c:spPr>
    </c:plotArea>
    <c:legend>
      <c:legendPos val="r"/>
      <c:layout>
        <c:manualLayout>
          <c:xMode val="edge"/>
          <c:yMode val="edge"/>
          <c:x val="0.189779021018084"/>
          <c:y val="0.213241061983748"/>
          <c:w val="0.265573908591505"/>
          <c:h val="0.506522492944208"/>
        </c:manualLayout>
      </c:layout>
      <c:overlay val="0"/>
      <c:spPr>
        <a:solidFill>
          <a:schemeClr val="bg1"/>
        </a:solidFill>
      </c:spPr>
      <c:txPr>
        <a:bodyPr/>
        <a:lstStyle/>
        <a:p>
          <a:pPr>
            <a:defRPr sz="1200" b="1"/>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7655074365704"/>
          <c:y val="0.0466708139467863"/>
          <c:w val="0.837874015748032"/>
          <c:h val="0.775689783447052"/>
        </c:manualLayout>
      </c:layout>
      <c:barChart>
        <c:barDir val="col"/>
        <c:grouping val="stacked"/>
        <c:varyColors val="0"/>
        <c:ser>
          <c:idx val="0"/>
          <c:order val="0"/>
          <c:tx>
            <c:strRef>
              <c:f>'Case 1'!$F$33</c:f>
              <c:strCache>
                <c:ptCount val="1"/>
                <c:pt idx="0">
                  <c:v>LR interceptors</c:v>
                </c:pt>
              </c:strCache>
            </c:strRef>
          </c:tx>
          <c:invertIfNegative val="0"/>
          <c:cat>
            <c:strRef>
              <c:f>'Case 1'!$G$32:$J$32</c:f>
              <c:strCache>
                <c:ptCount val="4"/>
                <c:pt idx="0">
                  <c:v>1000 nm</c:v>
                </c:pt>
                <c:pt idx="1">
                  <c:v>150 nm</c:v>
                </c:pt>
                <c:pt idx="2">
                  <c:v>100 nm</c:v>
                </c:pt>
                <c:pt idx="3">
                  <c:v>30 nm</c:v>
                </c:pt>
              </c:strCache>
            </c:strRef>
          </c:cat>
          <c:val>
            <c:numRef>
              <c:f>'Case 1'!$G$33:$J$33</c:f>
              <c:numCache>
                <c:formatCode>General</c:formatCode>
                <c:ptCount val="4"/>
                <c:pt idx="0">
                  <c:v>48.0</c:v>
                </c:pt>
                <c:pt idx="1">
                  <c:v>100.0</c:v>
                </c:pt>
                <c:pt idx="2">
                  <c:v>248.0</c:v>
                </c:pt>
                <c:pt idx="3">
                  <c:v>248.0</c:v>
                </c:pt>
              </c:numCache>
            </c:numRef>
          </c:val>
          <c:extLst xmlns:c16r2="http://schemas.microsoft.com/office/drawing/2015/06/chart">
            <c:ext xmlns:c16="http://schemas.microsoft.com/office/drawing/2014/chart" uri="{C3380CC4-5D6E-409C-BE32-E72D297353CC}">
              <c16:uniqueId val="{00000000-B077-4343-A32C-B4975C3A4836}"/>
            </c:ext>
          </c:extLst>
        </c:ser>
        <c:ser>
          <c:idx val="1"/>
          <c:order val="1"/>
          <c:tx>
            <c:strRef>
              <c:f>'Case 1'!$F$34</c:f>
              <c:strCache>
                <c:ptCount val="1"/>
                <c:pt idx="0">
                  <c:v>SR interceptors</c:v>
                </c:pt>
              </c:strCache>
            </c:strRef>
          </c:tx>
          <c:invertIfNegative val="0"/>
          <c:cat>
            <c:strRef>
              <c:f>'Case 1'!$G$32:$J$32</c:f>
              <c:strCache>
                <c:ptCount val="4"/>
                <c:pt idx="0">
                  <c:v>1000 nm</c:v>
                </c:pt>
                <c:pt idx="1">
                  <c:v>150 nm</c:v>
                </c:pt>
                <c:pt idx="2">
                  <c:v>100 nm</c:v>
                </c:pt>
                <c:pt idx="3">
                  <c:v>30 nm</c:v>
                </c:pt>
              </c:strCache>
            </c:strRef>
          </c:cat>
          <c:val>
            <c:numRef>
              <c:f>'Case 1'!$G$34:$J$34</c:f>
              <c:numCache>
                <c:formatCode>General</c:formatCode>
                <c:ptCount val="4"/>
                <c:pt idx="0">
                  <c:v>0.0</c:v>
                </c:pt>
                <c:pt idx="1">
                  <c:v>0.0</c:v>
                </c:pt>
                <c:pt idx="2">
                  <c:v>0.0</c:v>
                </c:pt>
                <c:pt idx="3">
                  <c:v>200.0</c:v>
                </c:pt>
              </c:numCache>
            </c:numRef>
          </c:val>
          <c:extLst xmlns:c16r2="http://schemas.microsoft.com/office/drawing/2015/06/chart">
            <c:ext xmlns:c16="http://schemas.microsoft.com/office/drawing/2014/chart" uri="{C3380CC4-5D6E-409C-BE32-E72D297353CC}">
              <c16:uniqueId val="{00000001-B077-4343-A32C-B4975C3A4836}"/>
            </c:ext>
          </c:extLst>
        </c:ser>
        <c:ser>
          <c:idx val="4"/>
          <c:order val="2"/>
          <c:tx>
            <c:strRef>
              <c:f>'Case 1'!$F$37</c:f>
              <c:strCache>
                <c:ptCount val="1"/>
                <c:pt idx="0">
                  <c:v>DCA CAP</c:v>
                </c:pt>
              </c:strCache>
            </c:strRef>
          </c:tx>
          <c:invertIfNegative val="0"/>
          <c:cat>
            <c:strRef>
              <c:f>'Case 1'!$G$32:$J$32</c:f>
              <c:strCache>
                <c:ptCount val="4"/>
                <c:pt idx="0">
                  <c:v>1000 nm</c:v>
                </c:pt>
                <c:pt idx="1">
                  <c:v>150 nm</c:v>
                </c:pt>
                <c:pt idx="2">
                  <c:v>100 nm</c:v>
                </c:pt>
                <c:pt idx="3">
                  <c:v>30 nm</c:v>
                </c:pt>
              </c:strCache>
            </c:strRef>
          </c:cat>
          <c:val>
            <c:numRef>
              <c:f>'Case 1'!$G$37:$J$37</c:f>
              <c:numCache>
                <c:formatCode>General</c:formatCode>
                <c:ptCount val="4"/>
                <c:pt idx="0">
                  <c:v>0.0</c:v>
                </c:pt>
                <c:pt idx="1">
                  <c:v>0.0</c:v>
                </c:pt>
                <c:pt idx="2">
                  <c:v>16.0</c:v>
                </c:pt>
                <c:pt idx="3">
                  <c:v>16.0</c:v>
                </c:pt>
              </c:numCache>
            </c:numRef>
          </c:val>
          <c:extLst xmlns:c16r2="http://schemas.microsoft.com/office/drawing/2015/06/chart">
            <c:ext xmlns:c16="http://schemas.microsoft.com/office/drawing/2014/chart" uri="{C3380CC4-5D6E-409C-BE32-E72D297353CC}">
              <c16:uniqueId val="{00000002-B077-4343-A32C-B4975C3A4836}"/>
            </c:ext>
          </c:extLst>
        </c:ser>
        <c:dLbls>
          <c:showLegendKey val="0"/>
          <c:showVal val="0"/>
          <c:showCatName val="0"/>
          <c:showSerName val="0"/>
          <c:showPercent val="0"/>
          <c:showBubbleSize val="0"/>
        </c:dLbls>
        <c:gapWidth val="150"/>
        <c:overlap val="100"/>
        <c:axId val="2147329256"/>
        <c:axId val="2147332264"/>
      </c:barChart>
      <c:catAx>
        <c:axId val="2147329256"/>
        <c:scaling>
          <c:orientation val="minMax"/>
        </c:scaling>
        <c:delete val="0"/>
        <c:axPos val="b"/>
        <c:numFmt formatCode="General" sourceLinked="0"/>
        <c:majorTickMark val="out"/>
        <c:minorTickMark val="none"/>
        <c:tickLblPos val="nextTo"/>
        <c:txPr>
          <a:bodyPr/>
          <a:lstStyle/>
          <a:p>
            <a:pPr>
              <a:defRPr sz="1200" b="1"/>
            </a:pPr>
            <a:endParaRPr lang="en-US"/>
          </a:p>
        </c:txPr>
        <c:crossAx val="2147332264"/>
        <c:crosses val="autoZero"/>
        <c:auto val="1"/>
        <c:lblAlgn val="ctr"/>
        <c:lblOffset val="100"/>
        <c:noMultiLvlLbl val="0"/>
      </c:catAx>
      <c:valAx>
        <c:axId val="2147332264"/>
        <c:scaling>
          <c:orientation val="minMax"/>
          <c:max val="1800.0"/>
        </c:scaling>
        <c:delete val="1"/>
        <c:axPos val="l"/>
        <c:majorGridlines>
          <c:spPr>
            <a:ln>
              <a:solidFill>
                <a:schemeClr val="bg1">
                  <a:lumMod val="75000"/>
                </a:schemeClr>
              </a:solidFill>
            </a:ln>
          </c:spPr>
        </c:majorGridlines>
        <c:numFmt formatCode="General" sourceLinked="1"/>
        <c:majorTickMark val="out"/>
        <c:minorTickMark val="none"/>
        <c:tickLblPos val="nextTo"/>
        <c:crossAx val="2147329256"/>
        <c:crosses val="autoZero"/>
        <c:crossBetween val="between"/>
      </c:valAx>
    </c:plotArea>
    <c:legend>
      <c:legendPos val="r"/>
      <c:layout>
        <c:manualLayout>
          <c:xMode val="edge"/>
          <c:yMode val="edge"/>
          <c:x val="0.168365879615819"/>
          <c:y val="0.273690016342297"/>
          <c:w val="0.326271031843466"/>
          <c:h val="0.330192393403655"/>
        </c:manualLayout>
      </c:layout>
      <c:overlay val="0"/>
      <c:spPr>
        <a:solidFill>
          <a:schemeClr val="bg1"/>
        </a:solidFill>
      </c:spPr>
      <c:txPr>
        <a:bodyPr/>
        <a:lstStyle/>
        <a:p>
          <a:pPr>
            <a:defRPr sz="1200" b="1"/>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Number of successful engagements per system</a:t>
            </a:r>
          </a:p>
        </c:rich>
      </c:tx>
      <c:layout/>
      <c:overlay val="0"/>
      <c:spPr>
        <a:noFill/>
        <a:ln>
          <a:noFill/>
        </a:ln>
        <a:effectLst/>
      </c:spPr>
    </c:title>
    <c:autoTitleDeleted val="0"/>
    <c:view3D>
      <c:rotX val="15"/>
      <c:rotY val="20"/>
      <c:depthPercent val="100"/>
      <c:rAngAx val="0"/>
      <c:perspective val="3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'Case 1 v3'!$R$6</c:f>
              <c:strCache>
                <c:ptCount val="1"/>
                <c:pt idx="0">
                  <c:v>DCA CAP (Status Quo)</c:v>
                </c:pt>
              </c:strCache>
            </c:strRef>
          </c:tx>
          <c:spPr>
            <a:solidFill>
              <a:schemeClr val="accent5">
                <a:lumMod val="50000"/>
              </a:schemeClr>
            </a:solidFill>
            <a:ln>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v3'!$R$7:$R$16</c:f>
              <c:numCache>
                <c:formatCode>0</c:formatCode>
                <c:ptCount val="10"/>
                <c:pt idx="0">
                  <c:v>0.0</c:v>
                </c:pt>
                <c:pt idx="1">
                  <c:v>1.0</c:v>
                </c:pt>
                <c:pt idx="2">
                  <c:v>1.0</c:v>
                </c:pt>
                <c:pt idx="3">
                  <c:v>2.0</c:v>
                </c:pt>
                <c:pt idx="4">
                  <c:v>3.0</c:v>
                </c:pt>
                <c:pt idx="5">
                  <c:v>4.0</c:v>
                </c:pt>
                <c:pt idx="6">
                  <c:v>5.0</c:v>
                </c:pt>
                <c:pt idx="7">
                  <c:v>8.0</c:v>
                </c:pt>
                <c:pt idx="8">
                  <c:v>8.0</c:v>
                </c:pt>
                <c:pt idx="9">
                  <c:v>16.0</c:v>
                </c:pt>
              </c:numCache>
            </c:numRef>
          </c:val>
          <c:extLst xmlns:c16r2="http://schemas.microsoft.com/office/drawing/2015/06/chart">
            <c:ext xmlns:c16="http://schemas.microsoft.com/office/drawing/2014/chart" uri="{C3380CC4-5D6E-409C-BE32-E72D297353CC}">
              <c16:uniqueId val="{00000000-E135-4954-B6DA-5D30B1D0EC24}"/>
            </c:ext>
          </c:extLst>
        </c:ser>
        <c:ser>
          <c:idx val="1"/>
          <c:order val="1"/>
          <c:tx>
            <c:strRef>
              <c:f>'Case 1 v3'!$S$6</c:f>
              <c:strCache>
                <c:ptCount val="1"/>
                <c:pt idx="0">
                  <c:v>SM-6 (Status Quo)</c:v>
                </c:pt>
              </c:strCache>
            </c:strRef>
          </c:tx>
          <c:spPr>
            <a:solidFill>
              <a:schemeClr val="accent5">
                <a:lumMod val="60000"/>
                <a:lumOff val="40000"/>
              </a:schemeClr>
            </a:solidFill>
            <a:ln>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v3'!$S$7:$S$16</c:f>
              <c:numCache>
                <c:formatCode>0</c:formatCode>
                <c:ptCount val="10"/>
                <c:pt idx="0">
                  <c:v>0.0</c:v>
                </c:pt>
                <c:pt idx="1">
                  <c:v>1.0</c:v>
                </c:pt>
                <c:pt idx="2">
                  <c:v>2.0</c:v>
                </c:pt>
                <c:pt idx="3">
                  <c:v>3.0</c:v>
                </c:pt>
                <c:pt idx="4">
                  <c:v>3.0</c:v>
                </c:pt>
                <c:pt idx="5">
                  <c:v>4.0</c:v>
                </c:pt>
                <c:pt idx="6">
                  <c:v>6.0</c:v>
                </c:pt>
                <c:pt idx="7">
                  <c:v>9.0</c:v>
                </c:pt>
                <c:pt idx="8">
                  <c:v>9.0</c:v>
                </c:pt>
                <c:pt idx="9">
                  <c:v>19.0</c:v>
                </c:pt>
              </c:numCache>
            </c:numRef>
          </c:val>
          <c:extLst xmlns:c16r2="http://schemas.microsoft.com/office/drawing/2015/06/chart">
            <c:ext xmlns:c16="http://schemas.microsoft.com/office/drawing/2014/chart" uri="{C3380CC4-5D6E-409C-BE32-E72D297353CC}">
              <c16:uniqueId val="{00000001-E135-4954-B6DA-5D30B1D0EC24}"/>
            </c:ext>
          </c:extLst>
        </c:ser>
        <c:ser>
          <c:idx val="2"/>
          <c:order val="2"/>
          <c:tx>
            <c:strRef>
              <c:f>'Case 1 v3'!$T$6</c:f>
              <c:strCache>
                <c:ptCount val="1"/>
                <c:pt idx="0">
                  <c:v>SM-2 (Status Quo)</c:v>
                </c:pt>
              </c:strCache>
            </c:strRef>
          </c:tx>
          <c:spPr>
            <a:solidFill>
              <a:schemeClr val="accent5">
                <a:alpha val="60000"/>
              </a:schemeClr>
            </a:solidFill>
            <a:ln>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v3'!$T$7:$T$16</c:f>
              <c:numCache>
                <c:formatCode>0</c:formatCode>
                <c:ptCount val="10"/>
                <c:pt idx="0">
                  <c:v>0.0</c:v>
                </c:pt>
                <c:pt idx="1">
                  <c:v>2.0</c:v>
                </c:pt>
                <c:pt idx="2">
                  <c:v>3.0</c:v>
                </c:pt>
                <c:pt idx="3">
                  <c:v>4.0</c:v>
                </c:pt>
                <c:pt idx="4">
                  <c:v>5.0</c:v>
                </c:pt>
                <c:pt idx="5">
                  <c:v>7.0</c:v>
                </c:pt>
                <c:pt idx="6">
                  <c:v>9.0</c:v>
                </c:pt>
                <c:pt idx="7">
                  <c:v>14.0</c:v>
                </c:pt>
                <c:pt idx="8">
                  <c:v>14.0</c:v>
                </c:pt>
                <c:pt idx="9">
                  <c:v>28.0</c:v>
                </c:pt>
              </c:numCache>
            </c:numRef>
          </c:val>
          <c:extLst xmlns:c16r2="http://schemas.microsoft.com/office/drawing/2015/06/chart">
            <c:ext xmlns:c16="http://schemas.microsoft.com/office/drawing/2014/chart" uri="{C3380CC4-5D6E-409C-BE32-E72D297353CC}">
              <c16:uniqueId val="{00000002-E135-4954-B6DA-5D30B1D0EC24}"/>
            </c:ext>
          </c:extLst>
        </c:ser>
        <c:ser>
          <c:idx val="3"/>
          <c:order val="3"/>
          <c:tx>
            <c:strRef>
              <c:f>'Case 1 v3'!$U$6</c:f>
              <c:strCache>
                <c:ptCount val="1"/>
                <c:pt idx="0">
                  <c:v>SM-2 (Proposed)</c:v>
                </c:pt>
              </c:strCache>
            </c:strRef>
          </c:tx>
          <c:spPr>
            <a:solidFill>
              <a:schemeClr val="accent2">
                <a:lumMod val="50000"/>
              </a:schemeClr>
            </a:solidFill>
            <a:ln>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v3'!$U$7:$U$16</c:f>
              <c:numCache>
                <c:formatCode>0</c:formatCode>
                <c:ptCount val="10"/>
                <c:pt idx="0">
                  <c:v>0.0</c:v>
                </c:pt>
                <c:pt idx="1">
                  <c:v>1.0</c:v>
                </c:pt>
                <c:pt idx="2">
                  <c:v>1.0</c:v>
                </c:pt>
                <c:pt idx="3">
                  <c:v>2.0</c:v>
                </c:pt>
                <c:pt idx="4">
                  <c:v>2.0</c:v>
                </c:pt>
                <c:pt idx="5">
                  <c:v>3.0</c:v>
                </c:pt>
                <c:pt idx="6">
                  <c:v>4.0</c:v>
                </c:pt>
                <c:pt idx="7">
                  <c:v>7.0</c:v>
                </c:pt>
                <c:pt idx="8">
                  <c:v>7.0</c:v>
                </c:pt>
                <c:pt idx="9">
                  <c:v>14.0</c:v>
                </c:pt>
              </c:numCache>
            </c:numRef>
          </c:val>
          <c:extLst xmlns:c16r2="http://schemas.microsoft.com/office/drawing/2015/06/chart">
            <c:ext xmlns:c16="http://schemas.microsoft.com/office/drawing/2014/chart" uri="{C3380CC4-5D6E-409C-BE32-E72D297353CC}">
              <c16:uniqueId val="{00000003-E135-4954-B6DA-5D30B1D0EC24}"/>
            </c:ext>
          </c:extLst>
        </c:ser>
        <c:ser>
          <c:idx val="4"/>
          <c:order val="4"/>
          <c:tx>
            <c:strRef>
              <c:f>'Case 1 v3'!$V$6</c:f>
              <c:strCache>
                <c:ptCount val="1"/>
                <c:pt idx="0">
                  <c:v>DCA CAP (Proposed)</c:v>
                </c:pt>
              </c:strCache>
            </c:strRef>
          </c:tx>
          <c:spPr>
            <a:solidFill>
              <a:schemeClr val="accent2">
                <a:lumMod val="60000"/>
                <a:lumOff val="40000"/>
              </a:schemeClr>
            </a:solidFill>
            <a:ln>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v3'!$V$7:$V$16</c:f>
              <c:numCache>
                <c:formatCode>0</c:formatCode>
                <c:ptCount val="10"/>
                <c:pt idx="0">
                  <c:v>0.0</c:v>
                </c:pt>
                <c:pt idx="1">
                  <c:v>1.0</c:v>
                </c:pt>
                <c:pt idx="2">
                  <c:v>1.0</c:v>
                </c:pt>
                <c:pt idx="3">
                  <c:v>2.0</c:v>
                </c:pt>
                <c:pt idx="4">
                  <c:v>3.0</c:v>
                </c:pt>
                <c:pt idx="5">
                  <c:v>4.0</c:v>
                </c:pt>
                <c:pt idx="6">
                  <c:v>5.0</c:v>
                </c:pt>
                <c:pt idx="7">
                  <c:v>8.0</c:v>
                </c:pt>
                <c:pt idx="8">
                  <c:v>8.0</c:v>
                </c:pt>
                <c:pt idx="9">
                  <c:v>16.0</c:v>
                </c:pt>
              </c:numCache>
            </c:numRef>
          </c:val>
          <c:extLst xmlns:c16r2="http://schemas.microsoft.com/office/drawing/2015/06/chart">
            <c:ext xmlns:c16="http://schemas.microsoft.com/office/drawing/2014/chart" uri="{C3380CC4-5D6E-409C-BE32-E72D297353CC}">
              <c16:uniqueId val="{00000004-E135-4954-B6DA-5D30B1D0EC24}"/>
            </c:ext>
          </c:extLst>
        </c:ser>
        <c:ser>
          <c:idx val="5"/>
          <c:order val="5"/>
          <c:tx>
            <c:strRef>
              <c:f>'Case 1 v3'!$W$6</c:f>
              <c:strCache>
                <c:ptCount val="1"/>
                <c:pt idx="0">
                  <c:v>SM-6 (Proposed)</c:v>
                </c:pt>
              </c:strCache>
            </c:strRef>
          </c:tx>
          <c:spPr>
            <a:solidFill>
              <a:schemeClr val="accent2"/>
            </a:solidFill>
            <a:ln>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v3'!$W$7:$W$16</c:f>
              <c:numCache>
                <c:formatCode>0</c:formatCode>
                <c:ptCount val="10"/>
                <c:pt idx="0">
                  <c:v>0.0</c:v>
                </c:pt>
                <c:pt idx="1">
                  <c:v>1.0</c:v>
                </c:pt>
                <c:pt idx="2">
                  <c:v>2.0</c:v>
                </c:pt>
                <c:pt idx="3">
                  <c:v>3.0</c:v>
                </c:pt>
                <c:pt idx="4">
                  <c:v>3.0</c:v>
                </c:pt>
                <c:pt idx="5">
                  <c:v>4.0</c:v>
                </c:pt>
                <c:pt idx="6">
                  <c:v>6.0</c:v>
                </c:pt>
                <c:pt idx="7">
                  <c:v>9.0</c:v>
                </c:pt>
                <c:pt idx="8">
                  <c:v>9.0</c:v>
                </c:pt>
                <c:pt idx="9">
                  <c:v>19.0</c:v>
                </c:pt>
              </c:numCache>
            </c:numRef>
          </c:val>
          <c:extLst xmlns:c16r2="http://schemas.microsoft.com/office/drawing/2015/06/chart">
            <c:ext xmlns:c16="http://schemas.microsoft.com/office/drawing/2014/chart" uri="{C3380CC4-5D6E-409C-BE32-E72D297353CC}">
              <c16:uniqueId val="{00000005-E135-4954-B6DA-5D30B1D0EC24}"/>
            </c:ext>
          </c:extLst>
        </c:ser>
        <c:dLbls>
          <c:showLegendKey val="0"/>
          <c:showVal val="0"/>
          <c:showCatName val="0"/>
          <c:showSerName val="0"/>
          <c:showPercent val="0"/>
          <c:showBubbleSize val="0"/>
        </c:dLbls>
        <c:axId val="2144314696"/>
        <c:axId val="2144321176"/>
        <c:axId val="2143772008"/>
      </c:area3DChart>
      <c:catAx>
        <c:axId val="2144314696"/>
        <c:scaling>
          <c:orientation val="maxMin"/>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Single Shot Probability of Kill (SSPK)</a:t>
                </a:r>
              </a:p>
            </c:rich>
          </c:tx>
          <c:layout/>
          <c:overlay val="0"/>
          <c:spPr>
            <a:noFill/>
            <a:ln>
              <a:noFill/>
            </a:ln>
            <a:effectLst/>
          </c:spPr>
        </c:title>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321176"/>
        <c:crosses val="autoZero"/>
        <c:auto val="1"/>
        <c:lblAlgn val="ctr"/>
        <c:lblOffset val="100"/>
        <c:noMultiLvlLbl val="0"/>
      </c:catAx>
      <c:valAx>
        <c:axId val="2144321176"/>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314696"/>
        <c:crosses val="autoZero"/>
        <c:crossBetween val="midCat"/>
      </c:valAx>
      <c:serAx>
        <c:axId val="2143772008"/>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321176"/>
        <c:crosses val="autoZero"/>
      </c:ser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Number of Successful Engagements per System</a:t>
            </a:r>
          </a:p>
        </c:rich>
      </c:tx>
      <c:layout/>
      <c:overlay val="0"/>
      <c:spPr>
        <a:noFill/>
        <a:ln>
          <a:noFill/>
        </a:ln>
        <a:effectLst/>
      </c:spPr>
    </c:title>
    <c:autoTitleDeleted val="0"/>
    <c:view3D>
      <c:rotX val="15"/>
      <c:rotY val="20"/>
      <c:depthPercent val="100"/>
      <c:rAngAx val="0"/>
      <c:perspective val="3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'Case 1 v3'!$X$6</c:f>
              <c:strCache>
                <c:ptCount val="1"/>
                <c:pt idx="0">
                  <c:v>ESSM (Status Quo)</c:v>
                </c:pt>
              </c:strCache>
            </c:strRef>
          </c:tx>
          <c:spPr>
            <a:solidFill>
              <a:schemeClr val="accent5">
                <a:lumMod val="50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v3'!$X$7:$X$16</c:f>
              <c:numCache>
                <c:formatCode>0</c:formatCode>
                <c:ptCount val="10"/>
                <c:pt idx="0">
                  <c:v>1.0</c:v>
                </c:pt>
                <c:pt idx="1">
                  <c:v>2.0</c:v>
                </c:pt>
                <c:pt idx="2">
                  <c:v>4.0</c:v>
                </c:pt>
                <c:pt idx="3">
                  <c:v>6.0</c:v>
                </c:pt>
                <c:pt idx="4">
                  <c:v>7.0</c:v>
                </c:pt>
                <c:pt idx="5">
                  <c:v>9.0</c:v>
                </c:pt>
                <c:pt idx="6">
                  <c:v>12.0</c:v>
                </c:pt>
                <c:pt idx="7">
                  <c:v>19.0</c:v>
                </c:pt>
                <c:pt idx="8">
                  <c:v>19.0</c:v>
                </c:pt>
                <c:pt idx="9">
                  <c:v>38.0</c:v>
                </c:pt>
              </c:numCache>
            </c:numRef>
          </c:val>
          <c:extLst xmlns:c16r2="http://schemas.microsoft.com/office/drawing/2015/06/chart">
            <c:ext xmlns:c16="http://schemas.microsoft.com/office/drawing/2014/chart" uri="{C3380CC4-5D6E-409C-BE32-E72D297353CC}">
              <c16:uniqueId val="{00000000-1BD0-4797-9038-795F07BE7496}"/>
            </c:ext>
          </c:extLst>
        </c:ser>
        <c:ser>
          <c:idx val="1"/>
          <c:order val="1"/>
          <c:tx>
            <c:strRef>
              <c:f>'Case 1 v3'!$Y$6</c:f>
              <c:strCache>
                <c:ptCount val="1"/>
                <c:pt idx="0">
                  <c:v>SM-6 (Status Quo)</c:v>
                </c:pt>
              </c:strCache>
            </c:strRef>
          </c:tx>
          <c:spPr>
            <a:solidFill>
              <a:schemeClr val="accent5">
                <a:lumMod val="40000"/>
                <a:lumOff val="60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v3'!$Y$7:$Y$16</c:f>
              <c:numCache>
                <c:formatCode>0</c:formatCode>
                <c:ptCount val="10"/>
                <c:pt idx="0">
                  <c:v>2.0</c:v>
                </c:pt>
                <c:pt idx="1">
                  <c:v>5.0</c:v>
                </c:pt>
                <c:pt idx="2">
                  <c:v>8.0</c:v>
                </c:pt>
                <c:pt idx="3">
                  <c:v>12.0</c:v>
                </c:pt>
                <c:pt idx="4">
                  <c:v>15.0</c:v>
                </c:pt>
                <c:pt idx="5">
                  <c:v>19.0</c:v>
                </c:pt>
                <c:pt idx="6">
                  <c:v>25.0</c:v>
                </c:pt>
                <c:pt idx="7">
                  <c:v>38.0</c:v>
                </c:pt>
                <c:pt idx="8">
                  <c:v>38.0</c:v>
                </c:pt>
                <c:pt idx="9">
                  <c:v>76.0</c:v>
                </c:pt>
              </c:numCache>
            </c:numRef>
          </c:val>
          <c:extLst xmlns:c16r2="http://schemas.microsoft.com/office/drawing/2015/06/chart">
            <c:ext xmlns:c16="http://schemas.microsoft.com/office/drawing/2014/chart" uri="{C3380CC4-5D6E-409C-BE32-E72D297353CC}">
              <c16:uniqueId val="{00000001-1BD0-4797-9038-795F07BE7496}"/>
            </c:ext>
          </c:extLst>
        </c:ser>
        <c:ser>
          <c:idx val="2"/>
          <c:order val="2"/>
          <c:tx>
            <c:strRef>
              <c:f>'Case 1 v3'!$Z$6</c:f>
              <c:strCache>
                <c:ptCount val="1"/>
                <c:pt idx="0">
                  <c:v>SM-2 (Status Quo)</c:v>
                </c:pt>
              </c:strCache>
            </c:strRef>
          </c:tx>
          <c:spPr>
            <a:solidFill>
              <a:schemeClr val="accent5">
                <a:lumMod val="75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v3'!$Z$7:$Z$16</c:f>
              <c:numCache>
                <c:formatCode>0</c:formatCode>
                <c:ptCount val="10"/>
                <c:pt idx="0">
                  <c:v>3.0</c:v>
                </c:pt>
                <c:pt idx="1">
                  <c:v>8.0</c:v>
                </c:pt>
                <c:pt idx="2">
                  <c:v>12.0</c:v>
                </c:pt>
                <c:pt idx="3">
                  <c:v>19.0</c:v>
                </c:pt>
                <c:pt idx="4">
                  <c:v>23.0</c:v>
                </c:pt>
                <c:pt idx="5">
                  <c:v>28.0</c:v>
                </c:pt>
                <c:pt idx="6">
                  <c:v>38.0</c:v>
                </c:pt>
                <c:pt idx="7">
                  <c:v>57.0</c:v>
                </c:pt>
                <c:pt idx="8">
                  <c:v>57.0</c:v>
                </c:pt>
                <c:pt idx="9">
                  <c:v>115.0</c:v>
                </c:pt>
              </c:numCache>
            </c:numRef>
          </c:val>
          <c:extLst xmlns:c16r2="http://schemas.microsoft.com/office/drawing/2015/06/chart">
            <c:ext xmlns:c16="http://schemas.microsoft.com/office/drawing/2014/chart" uri="{C3380CC4-5D6E-409C-BE32-E72D297353CC}">
              <c16:uniqueId val="{00000002-1BD0-4797-9038-795F07BE7496}"/>
            </c:ext>
          </c:extLst>
        </c:ser>
        <c:ser>
          <c:idx val="3"/>
          <c:order val="3"/>
          <c:tx>
            <c:strRef>
              <c:f>'Case 1 v3'!$AA$6</c:f>
              <c:strCache>
                <c:ptCount val="1"/>
                <c:pt idx="0">
                  <c:v> EW (Status Quo)</c:v>
                </c:pt>
              </c:strCache>
            </c:strRef>
          </c:tx>
          <c:spPr>
            <a:solidFill>
              <a:schemeClr val="accent5">
                <a:alpha val="57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v3'!$AA$7:$AA$16</c:f>
              <c:numCache>
                <c:formatCode>0</c:formatCode>
                <c:ptCount val="10"/>
                <c:pt idx="0">
                  <c:v>9.0</c:v>
                </c:pt>
                <c:pt idx="1">
                  <c:v>20.0</c:v>
                </c:pt>
                <c:pt idx="2">
                  <c:v>32.0</c:v>
                </c:pt>
                <c:pt idx="3">
                  <c:v>48.0</c:v>
                </c:pt>
                <c:pt idx="4">
                  <c:v>57.0</c:v>
                </c:pt>
                <c:pt idx="5">
                  <c:v>72.0</c:v>
                </c:pt>
                <c:pt idx="6">
                  <c:v>96.0</c:v>
                </c:pt>
                <c:pt idx="7">
                  <c:v>144.0</c:v>
                </c:pt>
                <c:pt idx="8">
                  <c:v>144.0</c:v>
                </c:pt>
                <c:pt idx="9">
                  <c:v>288.0</c:v>
                </c:pt>
              </c:numCache>
            </c:numRef>
          </c:val>
          <c:extLst xmlns:c16r2="http://schemas.microsoft.com/office/drawing/2015/06/chart">
            <c:ext xmlns:c16="http://schemas.microsoft.com/office/drawing/2014/chart" uri="{C3380CC4-5D6E-409C-BE32-E72D297353CC}">
              <c16:uniqueId val="{00000003-1BD0-4797-9038-795F07BE7496}"/>
            </c:ext>
          </c:extLst>
        </c:ser>
        <c:ser>
          <c:idx val="4"/>
          <c:order val="4"/>
          <c:tx>
            <c:strRef>
              <c:f>'Case 1 v3'!$AB$6</c:f>
              <c:strCache>
                <c:ptCount val="1"/>
                <c:pt idx="0">
                  <c:v>SM-2 (Proposed)</c:v>
                </c:pt>
              </c:strCache>
            </c:strRef>
          </c:tx>
          <c:spPr>
            <a:solidFill>
              <a:schemeClr val="accent2">
                <a:lumMod val="50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v3'!$AB$7:$AB$16</c:f>
              <c:numCache>
                <c:formatCode>0</c:formatCode>
                <c:ptCount val="10"/>
                <c:pt idx="0">
                  <c:v>1.0</c:v>
                </c:pt>
                <c:pt idx="1">
                  <c:v>4.0</c:v>
                </c:pt>
                <c:pt idx="2">
                  <c:v>6.0</c:v>
                </c:pt>
                <c:pt idx="3">
                  <c:v>9.0</c:v>
                </c:pt>
                <c:pt idx="4">
                  <c:v>11.0</c:v>
                </c:pt>
                <c:pt idx="5">
                  <c:v>14.0</c:v>
                </c:pt>
                <c:pt idx="6">
                  <c:v>19.0</c:v>
                </c:pt>
                <c:pt idx="7">
                  <c:v>28.0</c:v>
                </c:pt>
                <c:pt idx="8">
                  <c:v>28.0</c:v>
                </c:pt>
                <c:pt idx="9">
                  <c:v>57.0</c:v>
                </c:pt>
              </c:numCache>
            </c:numRef>
          </c:val>
          <c:extLst xmlns:c16r2="http://schemas.microsoft.com/office/drawing/2015/06/chart">
            <c:ext xmlns:c16="http://schemas.microsoft.com/office/drawing/2014/chart" uri="{C3380CC4-5D6E-409C-BE32-E72D297353CC}">
              <c16:uniqueId val="{00000004-1BD0-4797-9038-795F07BE7496}"/>
            </c:ext>
          </c:extLst>
        </c:ser>
        <c:ser>
          <c:idx val="5"/>
          <c:order val="5"/>
          <c:tx>
            <c:strRef>
              <c:f>'Case 1 v3'!$AC$6</c:f>
              <c:strCache>
                <c:ptCount val="1"/>
                <c:pt idx="0">
                  <c:v>SM-6 (Proposed)</c:v>
                </c:pt>
              </c:strCache>
            </c:strRef>
          </c:tx>
          <c:spPr>
            <a:solidFill>
              <a:schemeClr val="accent2">
                <a:lumMod val="60000"/>
                <a:lumOff val="40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v3'!$AC$7:$AC$16</c:f>
              <c:numCache>
                <c:formatCode>0</c:formatCode>
                <c:ptCount val="10"/>
                <c:pt idx="0">
                  <c:v>2.0</c:v>
                </c:pt>
                <c:pt idx="1">
                  <c:v>5.0</c:v>
                </c:pt>
                <c:pt idx="2">
                  <c:v>8.0</c:v>
                </c:pt>
                <c:pt idx="3">
                  <c:v>12.0</c:v>
                </c:pt>
                <c:pt idx="4">
                  <c:v>15.0</c:v>
                </c:pt>
                <c:pt idx="5">
                  <c:v>19.0</c:v>
                </c:pt>
                <c:pt idx="6">
                  <c:v>25.0</c:v>
                </c:pt>
                <c:pt idx="7">
                  <c:v>38.0</c:v>
                </c:pt>
                <c:pt idx="8">
                  <c:v>38.0</c:v>
                </c:pt>
                <c:pt idx="9">
                  <c:v>76.0</c:v>
                </c:pt>
              </c:numCache>
            </c:numRef>
          </c:val>
          <c:extLst xmlns:c16r2="http://schemas.microsoft.com/office/drawing/2015/06/chart">
            <c:ext xmlns:c16="http://schemas.microsoft.com/office/drawing/2014/chart" uri="{C3380CC4-5D6E-409C-BE32-E72D297353CC}">
              <c16:uniqueId val="{00000005-1BD0-4797-9038-795F07BE7496}"/>
            </c:ext>
          </c:extLst>
        </c:ser>
        <c:ser>
          <c:idx val="6"/>
          <c:order val="6"/>
          <c:tx>
            <c:strRef>
              <c:f>'Case 1 v3'!$AD$6</c:f>
              <c:strCache>
                <c:ptCount val="1"/>
                <c:pt idx="0">
                  <c:v>Laser (Proposed)</c:v>
                </c:pt>
              </c:strCache>
            </c:strRef>
          </c:tx>
          <c:spPr>
            <a:solidFill>
              <a:schemeClr val="accent2">
                <a:lumMod val="75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v3'!$AD$7:$AD$16</c:f>
              <c:numCache>
                <c:formatCode>0</c:formatCode>
                <c:ptCount val="10"/>
                <c:pt idx="0">
                  <c:v>2.0</c:v>
                </c:pt>
                <c:pt idx="1">
                  <c:v>5.0</c:v>
                </c:pt>
                <c:pt idx="2">
                  <c:v>8.0</c:v>
                </c:pt>
                <c:pt idx="3">
                  <c:v>13.0</c:v>
                </c:pt>
                <c:pt idx="4">
                  <c:v>16.0</c:v>
                </c:pt>
                <c:pt idx="5">
                  <c:v>20.0</c:v>
                </c:pt>
                <c:pt idx="6">
                  <c:v>26.0</c:v>
                </c:pt>
                <c:pt idx="7">
                  <c:v>40.0</c:v>
                </c:pt>
                <c:pt idx="8">
                  <c:v>40.0</c:v>
                </c:pt>
                <c:pt idx="9">
                  <c:v>80.0</c:v>
                </c:pt>
              </c:numCache>
            </c:numRef>
          </c:val>
          <c:extLst xmlns:c16r2="http://schemas.microsoft.com/office/drawing/2015/06/chart">
            <c:ext xmlns:c16="http://schemas.microsoft.com/office/drawing/2014/chart" uri="{C3380CC4-5D6E-409C-BE32-E72D297353CC}">
              <c16:uniqueId val="{00000006-1BD0-4797-9038-795F07BE7496}"/>
            </c:ext>
          </c:extLst>
        </c:ser>
        <c:ser>
          <c:idx val="7"/>
          <c:order val="7"/>
          <c:tx>
            <c:strRef>
              <c:f>'Case 1 v3'!$AE$6</c:f>
              <c:strCache>
                <c:ptCount val="1"/>
                <c:pt idx="0">
                  <c:v>ESSM (Proposed)</c:v>
                </c:pt>
              </c:strCache>
            </c:strRef>
          </c:tx>
          <c:spPr>
            <a:solidFill>
              <a:schemeClr val="accent2">
                <a:lumMod val="20000"/>
                <a:lumOff val="80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v3'!$AE$7:$AE$16</c:f>
              <c:numCache>
                <c:formatCode>0</c:formatCode>
                <c:ptCount val="10"/>
                <c:pt idx="0">
                  <c:v>3.0</c:v>
                </c:pt>
                <c:pt idx="1">
                  <c:v>6.0</c:v>
                </c:pt>
                <c:pt idx="2">
                  <c:v>10.0</c:v>
                </c:pt>
                <c:pt idx="3">
                  <c:v>16.0</c:v>
                </c:pt>
                <c:pt idx="4">
                  <c:v>19.0</c:v>
                </c:pt>
                <c:pt idx="5">
                  <c:v>24.0</c:v>
                </c:pt>
                <c:pt idx="6">
                  <c:v>32.0</c:v>
                </c:pt>
                <c:pt idx="7">
                  <c:v>48.0</c:v>
                </c:pt>
                <c:pt idx="8">
                  <c:v>48.0</c:v>
                </c:pt>
                <c:pt idx="9">
                  <c:v>96.0</c:v>
                </c:pt>
              </c:numCache>
            </c:numRef>
          </c:val>
          <c:extLst xmlns:c16r2="http://schemas.microsoft.com/office/drawing/2015/06/chart">
            <c:ext xmlns:c16="http://schemas.microsoft.com/office/drawing/2014/chart" uri="{C3380CC4-5D6E-409C-BE32-E72D297353CC}">
              <c16:uniqueId val="{00000007-1BD0-4797-9038-795F07BE7496}"/>
            </c:ext>
          </c:extLst>
        </c:ser>
        <c:ser>
          <c:idx val="8"/>
          <c:order val="8"/>
          <c:tx>
            <c:strRef>
              <c:f>'Case 1 v3'!$AF$6</c:f>
              <c:strCache>
                <c:ptCount val="1"/>
                <c:pt idx="0">
                  <c:v>Mk-45 w/HVP (Proposed)</c:v>
                </c:pt>
              </c:strCache>
            </c:strRef>
          </c:tx>
          <c:spPr>
            <a:solidFill>
              <a:schemeClr val="accent2"/>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v3'!$AF$7:$AF$16</c:f>
              <c:numCache>
                <c:formatCode>0</c:formatCode>
                <c:ptCount val="10"/>
                <c:pt idx="0">
                  <c:v>5.0</c:v>
                </c:pt>
                <c:pt idx="1">
                  <c:v>11.0</c:v>
                </c:pt>
                <c:pt idx="2">
                  <c:v>17.0</c:v>
                </c:pt>
                <c:pt idx="3">
                  <c:v>26.0</c:v>
                </c:pt>
                <c:pt idx="4">
                  <c:v>32.0</c:v>
                </c:pt>
                <c:pt idx="5">
                  <c:v>40.0</c:v>
                </c:pt>
                <c:pt idx="6">
                  <c:v>53.0</c:v>
                </c:pt>
                <c:pt idx="7">
                  <c:v>80.0</c:v>
                </c:pt>
                <c:pt idx="8">
                  <c:v>80.0</c:v>
                </c:pt>
                <c:pt idx="9">
                  <c:v>160.0</c:v>
                </c:pt>
              </c:numCache>
            </c:numRef>
          </c:val>
          <c:extLst xmlns:c16r2="http://schemas.microsoft.com/office/drawing/2015/06/chart">
            <c:ext xmlns:c16="http://schemas.microsoft.com/office/drawing/2014/chart" uri="{C3380CC4-5D6E-409C-BE32-E72D297353CC}">
              <c16:uniqueId val="{00000008-1BD0-4797-9038-795F07BE7496}"/>
            </c:ext>
          </c:extLst>
        </c:ser>
        <c:ser>
          <c:idx val="9"/>
          <c:order val="9"/>
          <c:tx>
            <c:strRef>
              <c:f>'Case 1 v3'!$AG$6</c:f>
              <c:strCache>
                <c:ptCount val="1"/>
                <c:pt idx="0">
                  <c:v> HPM (Proposed)</c:v>
                </c:pt>
              </c:strCache>
            </c:strRef>
          </c:tx>
          <c:spPr>
            <a:solidFill>
              <a:schemeClr val="accent2">
                <a:lumMod val="50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v3'!$AG$7:$AG$16</c:f>
              <c:numCache>
                <c:formatCode>0</c:formatCode>
                <c:ptCount val="10"/>
                <c:pt idx="0">
                  <c:v>9.0</c:v>
                </c:pt>
                <c:pt idx="1">
                  <c:v>20.0</c:v>
                </c:pt>
                <c:pt idx="2">
                  <c:v>32.0</c:v>
                </c:pt>
                <c:pt idx="3">
                  <c:v>48.0</c:v>
                </c:pt>
                <c:pt idx="4">
                  <c:v>57.0</c:v>
                </c:pt>
                <c:pt idx="5">
                  <c:v>72.0</c:v>
                </c:pt>
                <c:pt idx="6">
                  <c:v>96.0</c:v>
                </c:pt>
                <c:pt idx="7">
                  <c:v>144.0</c:v>
                </c:pt>
                <c:pt idx="8">
                  <c:v>144.0</c:v>
                </c:pt>
                <c:pt idx="9">
                  <c:v>288.0</c:v>
                </c:pt>
              </c:numCache>
            </c:numRef>
          </c:val>
          <c:extLst xmlns:c16r2="http://schemas.microsoft.com/office/drawing/2015/06/chart">
            <c:ext xmlns:c16="http://schemas.microsoft.com/office/drawing/2014/chart" uri="{C3380CC4-5D6E-409C-BE32-E72D297353CC}">
              <c16:uniqueId val="{00000009-1BD0-4797-9038-795F07BE7496}"/>
            </c:ext>
          </c:extLst>
        </c:ser>
        <c:ser>
          <c:idx val="10"/>
          <c:order val="10"/>
          <c:tx>
            <c:strRef>
              <c:f>'Case 1 v3'!$AH$6</c:f>
              <c:strCache>
                <c:ptCount val="1"/>
                <c:pt idx="0">
                  <c:v> EW (Proposed)</c:v>
                </c:pt>
              </c:strCache>
            </c:strRef>
          </c:tx>
          <c:spPr>
            <a:solidFill>
              <a:schemeClr val="accent2">
                <a:lumMod val="40000"/>
                <a:lumOff val="60000"/>
              </a:schemeClr>
            </a:solidFill>
            <a:ln w="25400">
              <a:noFill/>
            </a:ln>
            <a:effectLst/>
            <a:sp3d/>
          </c:spPr>
          <c:cat>
            <c:numRef>
              <c:f>'Case 1 v3'!$P$7:$P$16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1 v3'!$AH$7:$AH$16</c:f>
              <c:numCache>
                <c:formatCode>0</c:formatCode>
                <c:ptCount val="10"/>
                <c:pt idx="0">
                  <c:v>9.0</c:v>
                </c:pt>
                <c:pt idx="1">
                  <c:v>20.0</c:v>
                </c:pt>
                <c:pt idx="2">
                  <c:v>32.0</c:v>
                </c:pt>
                <c:pt idx="3">
                  <c:v>48.0</c:v>
                </c:pt>
                <c:pt idx="4">
                  <c:v>57.0</c:v>
                </c:pt>
                <c:pt idx="5">
                  <c:v>72.0</c:v>
                </c:pt>
                <c:pt idx="6">
                  <c:v>96.0</c:v>
                </c:pt>
                <c:pt idx="7">
                  <c:v>144.0</c:v>
                </c:pt>
                <c:pt idx="8">
                  <c:v>144.0</c:v>
                </c:pt>
                <c:pt idx="9">
                  <c:v>288.0</c:v>
                </c:pt>
              </c:numCache>
            </c:numRef>
          </c:val>
          <c:extLst xmlns:c16r2="http://schemas.microsoft.com/office/drawing/2015/06/chart">
            <c:ext xmlns:c16="http://schemas.microsoft.com/office/drawing/2014/chart" uri="{C3380CC4-5D6E-409C-BE32-E72D297353CC}">
              <c16:uniqueId val="{0000000A-1BD0-4797-9038-795F07BE7496}"/>
            </c:ext>
          </c:extLst>
        </c:ser>
        <c:dLbls>
          <c:showLegendKey val="0"/>
          <c:showVal val="0"/>
          <c:showCatName val="0"/>
          <c:showSerName val="0"/>
          <c:showPercent val="0"/>
          <c:showBubbleSize val="0"/>
        </c:dLbls>
        <c:axId val="2146739512"/>
        <c:axId val="2146732872"/>
        <c:axId val="2146728744"/>
      </c:area3DChart>
      <c:catAx>
        <c:axId val="2146739512"/>
        <c:scaling>
          <c:orientation val="maxMin"/>
        </c:scaling>
        <c:delete val="0"/>
        <c:axPos val="b"/>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dirty="0"/>
                  <a:t>Single Shot Probability of Kill</a:t>
                </a:r>
                <a:r>
                  <a:rPr lang="en-US" sz="1050" b="1" baseline="0" dirty="0"/>
                  <a:t> (SSPK)</a:t>
                </a:r>
                <a:endParaRPr lang="en-US" sz="1050" b="1" dirty="0"/>
              </a:p>
            </c:rich>
          </c:tx>
          <c:layout>
            <c:manualLayout>
              <c:xMode val="edge"/>
              <c:yMode val="edge"/>
              <c:x val="0.325028704392474"/>
              <c:y val="0.899148175781921"/>
            </c:manualLayout>
          </c:layout>
          <c:overlay val="0"/>
          <c:spPr>
            <a:noFill/>
            <a:ln>
              <a:noFill/>
            </a:ln>
            <a:effectLst/>
          </c:sp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732872"/>
        <c:crosses val="autoZero"/>
        <c:auto val="1"/>
        <c:lblAlgn val="ctr"/>
        <c:lblOffset val="100"/>
        <c:noMultiLvlLbl val="0"/>
      </c:catAx>
      <c:valAx>
        <c:axId val="2146732872"/>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739512"/>
        <c:crosses val="autoZero"/>
        <c:crossBetween val="midCat"/>
      </c:valAx>
      <c:serAx>
        <c:axId val="2146728744"/>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732872"/>
        <c:crosses val="autoZero"/>
      </c:ser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a:t>Base Defense Capacity</a:t>
            </a:r>
          </a:p>
        </c:rich>
      </c:tx>
      <c:layout>
        <c:manualLayout>
          <c:xMode val="edge"/>
          <c:yMode val="edge"/>
          <c:x val="0.370086184301743"/>
          <c:y val="0.0567165862950156"/>
        </c:manualLayout>
      </c:layout>
      <c:overlay val="1"/>
      <c:spPr>
        <a:solidFill>
          <a:schemeClr val="bg1"/>
        </a:solidFill>
        <a:ln>
          <a:noFill/>
        </a:ln>
        <a:effectLst/>
      </c:spPr>
    </c:title>
    <c:autoTitleDeleted val="0"/>
    <c:plotArea>
      <c:layout>
        <c:manualLayout>
          <c:layoutTarget val="inner"/>
          <c:xMode val="edge"/>
          <c:yMode val="edge"/>
          <c:x val="0.105753514342829"/>
          <c:y val="0.0402892430893333"/>
          <c:w val="0.864694784606873"/>
          <c:h val="0.80614163267338"/>
        </c:manualLayout>
      </c:layout>
      <c:barChart>
        <c:barDir val="col"/>
        <c:grouping val="stacked"/>
        <c:varyColors val="0"/>
        <c:ser>
          <c:idx val="0"/>
          <c:order val="0"/>
          <c:tx>
            <c:strRef>
              <c:f>'Case 2'!$F$7</c:f>
              <c:strCache>
                <c:ptCount val="1"/>
                <c:pt idx="0">
                  <c:v>Patriot Battery</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2'!$G$7:$J$7</c:f>
              <c:numCache>
                <c:formatCode>General</c:formatCode>
                <c:ptCount val="4"/>
                <c:pt idx="0">
                  <c:v>16.0</c:v>
                </c:pt>
                <c:pt idx="1">
                  <c:v>8.0</c:v>
                </c:pt>
                <c:pt idx="2">
                  <c:v>48.0</c:v>
                </c:pt>
                <c:pt idx="3" formatCode="0">
                  <c:v>16.0</c:v>
                </c:pt>
              </c:numCache>
            </c:numRef>
          </c:val>
          <c:extLst xmlns:c16r2="http://schemas.microsoft.com/office/drawing/2015/06/chart">
            <c:ext xmlns:c16="http://schemas.microsoft.com/office/drawing/2014/chart" uri="{C3380CC4-5D6E-409C-BE32-E72D297353CC}">
              <c16:uniqueId val="{00000000-ED15-402B-B908-C8D16C01A2EB}"/>
            </c:ext>
          </c:extLst>
        </c:ser>
        <c:ser>
          <c:idx val="2"/>
          <c:order val="1"/>
          <c:tx>
            <c:strRef>
              <c:f>'Case 2'!$F$8</c:f>
              <c:strCache>
                <c:ptCount val="1"/>
                <c:pt idx="0">
                  <c:v>THAAD Battery</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2'!$G$8:$J$8</c:f>
              <c:numCache>
                <c:formatCode>General</c:formatCode>
                <c:ptCount val="4"/>
                <c:pt idx="0">
                  <c:v>48.0</c:v>
                </c:pt>
                <c:pt idx="1">
                  <c:v>48.0</c:v>
                </c:pt>
                <c:pt idx="2">
                  <c:v>48.0</c:v>
                </c:pt>
                <c:pt idx="3" formatCode="0">
                  <c:v>48.0</c:v>
                </c:pt>
              </c:numCache>
            </c:numRef>
          </c:val>
          <c:extLst xmlns:c16r2="http://schemas.microsoft.com/office/drawing/2015/06/chart">
            <c:ext xmlns:c16="http://schemas.microsoft.com/office/drawing/2014/chart" uri="{C3380CC4-5D6E-409C-BE32-E72D297353CC}">
              <c16:uniqueId val="{00000001-ED15-402B-B908-C8D16C01A2EB}"/>
            </c:ext>
          </c:extLst>
        </c:ser>
        <c:ser>
          <c:idx val="3"/>
          <c:order val="2"/>
          <c:tx>
            <c:strRef>
              <c:f>'Case 2'!$F$9</c:f>
              <c:strCache>
                <c:ptCount val="1"/>
                <c:pt idx="0">
                  <c:v>IFPC</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2'!$G$9:$J$9</c:f>
              <c:numCache>
                <c:formatCode>General</c:formatCode>
                <c:ptCount val="4"/>
                <c:pt idx="0">
                  <c:v>0.0</c:v>
                </c:pt>
                <c:pt idx="1">
                  <c:v>0.0</c:v>
                </c:pt>
                <c:pt idx="2">
                  <c:v>0.0</c:v>
                </c:pt>
                <c:pt idx="3" formatCode="0">
                  <c:v>45.0</c:v>
                </c:pt>
              </c:numCache>
            </c:numRef>
          </c:val>
          <c:extLst xmlns:c16r2="http://schemas.microsoft.com/office/drawing/2015/06/chart">
            <c:ext xmlns:c16="http://schemas.microsoft.com/office/drawing/2014/chart" uri="{C3380CC4-5D6E-409C-BE32-E72D297353CC}">
              <c16:uniqueId val="{00000002-ED15-402B-B908-C8D16C01A2EB}"/>
            </c:ext>
          </c:extLst>
        </c:ser>
        <c:ser>
          <c:idx val="4"/>
          <c:order val="3"/>
          <c:tx>
            <c:strRef>
              <c:f>'Case 2'!$F$10</c:f>
              <c:strCache>
                <c:ptCount val="1"/>
                <c:pt idx="0">
                  <c:v>DCA CAP</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2'!$G$10:$J$10</c:f>
              <c:numCache>
                <c:formatCode>General</c:formatCode>
                <c:ptCount val="4"/>
                <c:pt idx="0">
                  <c:v>16.0</c:v>
                </c:pt>
                <c:pt idx="1">
                  <c:v>16.0</c:v>
                </c:pt>
                <c:pt idx="2">
                  <c:v>0.0</c:v>
                </c:pt>
                <c:pt idx="3" formatCode="0">
                  <c:v>0.0</c:v>
                </c:pt>
              </c:numCache>
            </c:numRef>
          </c:val>
          <c:extLst xmlns:c16r2="http://schemas.microsoft.com/office/drawing/2015/06/chart">
            <c:ext xmlns:c16="http://schemas.microsoft.com/office/drawing/2014/chart" uri="{C3380CC4-5D6E-409C-BE32-E72D297353CC}">
              <c16:uniqueId val="{00000003-ED15-402B-B908-C8D16C01A2EB}"/>
            </c:ext>
          </c:extLst>
        </c:ser>
        <c:ser>
          <c:idx val="5"/>
          <c:order val="4"/>
          <c:tx>
            <c:strRef>
              <c:f>'Case 2'!$F$11</c:f>
              <c:strCache>
                <c:ptCount val="1"/>
                <c:pt idx="0">
                  <c:v>EMRG</c:v>
                </c:pt>
              </c:strCache>
            </c:strRef>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2'!$G$11:$J$11</c:f>
              <c:numCache>
                <c:formatCode>General</c:formatCode>
                <c:ptCount val="4"/>
                <c:pt idx="0">
                  <c:v>0.0</c:v>
                </c:pt>
                <c:pt idx="1">
                  <c:v>0.0</c:v>
                </c:pt>
                <c:pt idx="2">
                  <c:v>0.0</c:v>
                </c:pt>
                <c:pt idx="3" formatCode="0">
                  <c:v>20.0</c:v>
                </c:pt>
              </c:numCache>
            </c:numRef>
          </c:val>
          <c:extLst xmlns:c16r2="http://schemas.microsoft.com/office/drawing/2015/06/chart">
            <c:ext xmlns:c16="http://schemas.microsoft.com/office/drawing/2014/chart" uri="{C3380CC4-5D6E-409C-BE32-E72D297353CC}">
              <c16:uniqueId val="{00000004-ED15-402B-B908-C8D16C01A2EB}"/>
            </c:ext>
          </c:extLst>
        </c:ser>
        <c:ser>
          <c:idx val="6"/>
          <c:order val="5"/>
          <c:tx>
            <c:strRef>
              <c:f>'Case 2'!$F$12</c:f>
              <c:strCache>
                <c:ptCount val="1"/>
                <c:pt idx="0">
                  <c:v>HPM</c:v>
                </c:pt>
              </c:strCache>
            </c:strRef>
          </c:tx>
          <c:spPr>
            <a:gradFill rotWithShape="1">
              <a:gsLst>
                <a:gs pos="0">
                  <a:schemeClr val="accent1">
                    <a:lumMod val="60000"/>
                    <a:tint val="100000"/>
                    <a:shade val="100000"/>
                    <a:satMod val="130000"/>
                  </a:schemeClr>
                </a:gs>
                <a:gs pos="100000">
                  <a:schemeClr val="accent1">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2'!$G$12:$J$12</c:f>
              <c:numCache>
                <c:formatCode>General</c:formatCode>
                <c:ptCount val="4"/>
                <c:pt idx="0">
                  <c:v>0.0</c:v>
                </c:pt>
                <c:pt idx="1">
                  <c:v>0.0</c:v>
                </c:pt>
                <c:pt idx="2">
                  <c:v>0.0</c:v>
                </c:pt>
                <c:pt idx="3" formatCode="0">
                  <c:v>72.0</c:v>
                </c:pt>
              </c:numCache>
            </c:numRef>
          </c:val>
          <c:extLst xmlns:c16r2="http://schemas.microsoft.com/office/drawing/2015/06/chart">
            <c:ext xmlns:c16="http://schemas.microsoft.com/office/drawing/2014/chart" uri="{C3380CC4-5D6E-409C-BE32-E72D297353CC}">
              <c16:uniqueId val="{00000005-ED15-402B-B908-C8D16C01A2EB}"/>
            </c:ext>
          </c:extLst>
        </c:ser>
        <c:ser>
          <c:idx val="7"/>
          <c:order val="6"/>
          <c:tx>
            <c:strRef>
              <c:f>'Case 2'!$F$13</c:f>
              <c:strCache>
                <c:ptCount val="1"/>
                <c:pt idx="0">
                  <c:v>Laser</c:v>
                </c:pt>
              </c:strCache>
            </c:strRef>
          </c:tx>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2'!$G$13:$J$13</c:f>
              <c:numCache>
                <c:formatCode>General</c:formatCode>
                <c:ptCount val="4"/>
                <c:pt idx="0">
                  <c:v>0.0</c:v>
                </c:pt>
                <c:pt idx="1">
                  <c:v>0.0</c:v>
                </c:pt>
                <c:pt idx="2">
                  <c:v>0.0</c:v>
                </c:pt>
                <c:pt idx="3">
                  <c:v>120.0</c:v>
                </c:pt>
              </c:numCache>
            </c:numRef>
          </c:val>
          <c:extLst xmlns:c16r2="http://schemas.microsoft.com/office/drawing/2015/06/chart">
            <c:ext xmlns:c16="http://schemas.microsoft.com/office/drawing/2014/chart" uri="{C3380CC4-5D6E-409C-BE32-E72D297353CC}">
              <c16:uniqueId val="{00000006-ED15-402B-B908-C8D16C01A2EB}"/>
            </c:ext>
          </c:extLst>
        </c:ser>
        <c:ser>
          <c:idx val="8"/>
          <c:order val="7"/>
          <c:tx>
            <c:strRef>
              <c:f>'Case 2'!$F$14</c:f>
              <c:strCache>
                <c:ptCount val="1"/>
                <c:pt idx="0">
                  <c:v>EW</c:v>
                </c:pt>
              </c:strCache>
            </c:strRef>
          </c:tx>
          <c:spPr>
            <a:gradFill rotWithShape="1">
              <a:gsLst>
                <a:gs pos="0">
                  <a:schemeClr val="accent3">
                    <a:lumMod val="60000"/>
                    <a:tint val="100000"/>
                    <a:shade val="100000"/>
                    <a:satMod val="130000"/>
                  </a:schemeClr>
                </a:gs>
                <a:gs pos="100000">
                  <a:schemeClr val="accent3">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2'!$G$14:$J$14</c:f>
              <c:numCache>
                <c:formatCode>General</c:formatCode>
                <c:ptCount val="4"/>
                <c:pt idx="0">
                  <c:v>0.0</c:v>
                </c:pt>
                <c:pt idx="1">
                  <c:v>0.0</c:v>
                </c:pt>
                <c:pt idx="2">
                  <c:v>0.0</c:v>
                </c:pt>
                <c:pt idx="3" formatCode="0">
                  <c:v>72.0</c:v>
                </c:pt>
              </c:numCache>
            </c:numRef>
          </c:val>
          <c:extLst xmlns:c16r2="http://schemas.microsoft.com/office/drawing/2015/06/chart">
            <c:ext xmlns:c16="http://schemas.microsoft.com/office/drawing/2014/chart" uri="{C3380CC4-5D6E-409C-BE32-E72D297353CC}">
              <c16:uniqueId val="{00000007-ED15-402B-B908-C8D16C01A2EB}"/>
            </c:ext>
          </c:extLst>
        </c:ser>
        <c:ser>
          <c:idx val="9"/>
          <c:order val="8"/>
          <c:tx>
            <c:strRef>
              <c:f>'Case 2'!$F$15</c:f>
              <c:strCache>
                <c:ptCount val="1"/>
                <c:pt idx="0">
                  <c:v>Paladin w/HVP</c:v>
                </c:pt>
              </c:strCache>
            </c:strRef>
          </c:tx>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invertIfNegative val="0"/>
          <c:cat>
            <c:strRef>
              <c:f>'Case 2'!$G$6:$J$6</c:f>
              <c:strCache>
                <c:ptCount val="4"/>
                <c:pt idx="0">
                  <c:v>100 nm (current)</c:v>
                </c:pt>
                <c:pt idx="1">
                  <c:v>100 nm (proposed)</c:v>
                </c:pt>
                <c:pt idx="2">
                  <c:v>30 nm (current)</c:v>
                </c:pt>
                <c:pt idx="3">
                  <c:v>30 nm (proposed)</c:v>
                </c:pt>
              </c:strCache>
            </c:strRef>
          </c:cat>
          <c:val>
            <c:numRef>
              <c:f>'Case 2'!$G$15:$J$15</c:f>
              <c:numCache>
                <c:formatCode>General</c:formatCode>
                <c:ptCount val="4"/>
                <c:pt idx="0">
                  <c:v>0.0</c:v>
                </c:pt>
                <c:pt idx="1">
                  <c:v>0.0</c:v>
                </c:pt>
                <c:pt idx="2">
                  <c:v>0.0</c:v>
                </c:pt>
                <c:pt idx="3">
                  <c:v>96.0</c:v>
                </c:pt>
              </c:numCache>
            </c:numRef>
          </c:val>
          <c:extLst xmlns:c16r2="http://schemas.microsoft.com/office/drawing/2015/06/chart">
            <c:ext xmlns:c16="http://schemas.microsoft.com/office/drawing/2014/chart" uri="{C3380CC4-5D6E-409C-BE32-E72D297353CC}">
              <c16:uniqueId val="{00000008-ED15-402B-B908-C8D16C01A2EB}"/>
            </c:ext>
          </c:extLst>
        </c:ser>
        <c:dLbls>
          <c:showLegendKey val="0"/>
          <c:showVal val="0"/>
          <c:showCatName val="0"/>
          <c:showSerName val="0"/>
          <c:showPercent val="0"/>
          <c:showBubbleSize val="0"/>
        </c:dLbls>
        <c:gapWidth val="150"/>
        <c:overlap val="100"/>
        <c:axId val="2146635928"/>
        <c:axId val="2146629544"/>
      </c:barChart>
      <c:catAx>
        <c:axId val="214663592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dirty="0"/>
                  <a:t>Range from Defensive System to Threat</a:t>
                </a:r>
              </a:p>
            </c:rich>
          </c:tx>
          <c:layout>
            <c:manualLayout>
              <c:xMode val="edge"/>
              <c:yMode val="edge"/>
              <c:x val="0.306266994277797"/>
              <c:y val="0.938016549093333"/>
            </c:manualLayout>
          </c:layout>
          <c:overlay val="0"/>
          <c:spPr>
            <a:noFill/>
            <a:ln>
              <a:noFill/>
            </a:ln>
            <a:effectLst/>
          </c:spPr>
        </c:title>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46629544"/>
        <c:crosses val="autoZero"/>
        <c:auto val="1"/>
        <c:lblAlgn val="ctr"/>
        <c:lblOffset val="100"/>
        <c:noMultiLvlLbl val="0"/>
      </c:catAx>
      <c:valAx>
        <c:axId val="214662954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dirty="0"/>
                  <a:t>Defensive Engagements</a:t>
                </a:r>
              </a:p>
            </c:rich>
          </c:tx>
          <c:layout>
            <c:manualLayout>
              <c:xMode val="edge"/>
              <c:yMode val="edge"/>
              <c:x val="0.0148381282159008"/>
              <c:y val="0.283659698164997"/>
            </c:manualLayout>
          </c:layout>
          <c:overlay val="0"/>
          <c:spPr>
            <a:noFill/>
            <a:ln>
              <a:noFill/>
            </a:ln>
            <a:effectLst/>
          </c:sp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146635928"/>
        <c:crosses val="autoZero"/>
        <c:crossBetween val="between"/>
      </c:valAx>
      <c:spPr>
        <a:noFill/>
        <a:ln>
          <a:noFill/>
        </a:ln>
        <a:effectLst/>
      </c:spPr>
    </c:plotArea>
    <c:legend>
      <c:legendPos val="r"/>
      <c:layout>
        <c:manualLayout>
          <c:xMode val="edge"/>
          <c:yMode val="edge"/>
          <c:x val="0.151920093900668"/>
          <c:y val="0.238641654636021"/>
          <c:w val="0.333092416345923"/>
          <c:h val="0.299833230352954"/>
        </c:manualLayout>
      </c:layout>
      <c:overlay val="0"/>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Number of Successful Engagements per System</a:t>
            </a:r>
          </a:p>
        </c:rich>
      </c:tx>
      <c:layout/>
      <c:overlay val="0"/>
      <c:spPr>
        <a:noFill/>
        <a:ln>
          <a:noFill/>
        </a:ln>
        <a:effectLst/>
      </c:spPr>
    </c:title>
    <c:autoTitleDeleted val="0"/>
    <c:view3D>
      <c:rotX val="15"/>
      <c:rotY val="20"/>
      <c:depthPercent val="100"/>
      <c:rAngAx val="0"/>
      <c:perspective val="3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'Case 2 v2'!$R$6</c:f>
              <c:strCache>
                <c:ptCount val="1"/>
                <c:pt idx="0">
                  <c:v>DCA CAP (Status Quo)</c:v>
                </c:pt>
              </c:strCache>
            </c:strRef>
          </c:tx>
          <c:spPr>
            <a:solidFill>
              <a:schemeClr val="accent5">
                <a:lumMod val="50000"/>
              </a:schemeClr>
            </a:solidFill>
            <a:ln>
              <a:noFill/>
            </a:ln>
            <a:effectLst/>
            <a:sp3d/>
          </c:spPr>
          <c:cat>
            <c:numRef>
              <c:f>'Case 2 v2'!$P$7:$P$16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v2'!$R$7:$R$16</c:f>
              <c:numCache>
                <c:formatCode>0</c:formatCode>
                <c:ptCount val="10"/>
                <c:pt idx="0">
                  <c:v>0.0</c:v>
                </c:pt>
                <c:pt idx="1">
                  <c:v>1.0</c:v>
                </c:pt>
                <c:pt idx="2">
                  <c:v>1.0</c:v>
                </c:pt>
                <c:pt idx="3">
                  <c:v>2.0</c:v>
                </c:pt>
                <c:pt idx="4">
                  <c:v>3.0</c:v>
                </c:pt>
                <c:pt idx="5">
                  <c:v>4.0</c:v>
                </c:pt>
                <c:pt idx="6">
                  <c:v>5.0</c:v>
                </c:pt>
                <c:pt idx="7">
                  <c:v>8.0</c:v>
                </c:pt>
                <c:pt idx="8">
                  <c:v>8.0</c:v>
                </c:pt>
                <c:pt idx="9">
                  <c:v>16.0</c:v>
                </c:pt>
              </c:numCache>
            </c:numRef>
          </c:val>
          <c:extLst xmlns:c16r2="http://schemas.microsoft.com/office/drawing/2015/06/chart">
            <c:ext xmlns:c16="http://schemas.microsoft.com/office/drawing/2014/chart" uri="{C3380CC4-5D6E-409C-BE32-E72D297353CC}">
              <c16:uniqueId val="{00000000-6489-40EE-A15E-3D5245886EA5}"/>
            </c:ext>
          </c:extLst>
        </c:ser>
        <c:ser>
          <c:idx val="1"/>
          <c:order val="1"/>
          <c:tx>
            <c:strRef>
              <c:f>'Case 2 v2'!$S$6</c:f>
              <c:strCache>
                <c:ptCount val="1"/>
                <c:pt idx="0">
                  <c:v>Patriot (Status Quo)</c:v>
                </c:pt>
              </c:strCache>
            </c:strRef>
          </c:tx>
          <c:spPr>
            <a:solidFill>
              <a:schemeClr val="accent5">
                <a:lumMod val="75000"/>
              </a:schemeClr>
            </a:solidFill>
            <a:ln>
              <a:noFill/>
            </a:ln>
            <a:effectLst/>
            <a:sp3d/>
          </c:spPr>
          <c:cat>
            <c:numRef>
              <c:f>'Case 2 v2'!$P$7:$P$16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v2'!$S$7:$S$16</c:f>
              <c:numCache>
                <c:formatCode>0</c:formatCode>
                <c:ptCount val="10"/>
                <c:pt idx="0">
                  <c:v>0.0</c:v>
                </c:pt>
                <c:pt idx="1">
                  <c:v>1.0</c:v>
                </c:pt>
                <c:pt idx="2">
                  <c:v>1.0</c:v>
                </c:pt>
                <c:pt idx="3">
                  <c:v>2.0</c:v>
                </c:pt>
                <c:pt idx="4">
                  <c:v>3.0</c:v>
                </c:pt>
                <c:pt idx="5">
                  <c:v>4.0</c:v>
                </c:pt>
                <c:pt idx="6">
                  <c:v>5.0</c:v>
                </c:pt>
                <c:pt idx="7">
                  <c:v>8.0</c:v>
                </c:pt>
                <c:pt idx="8">
                  <c:v>8.0</c:v>
                </c:pt>
                <c:pt idx="9">
                  <c:v>16.0</c:v>
                </c:pt>
              </c:numCache>
            </c:numRef>
          </c:val>
          <c:extLst xmlns:c16r2="http://schemas.microsoft.com/office/drawing/2015/06/chart">
            <c:ext xmlns:c16="http://schemas.microsoft.com/office/drawing/2014/chart" uri="{C3380CC4-5D6E-409C-BE32-E72D297353CC}">
              <c16:uniqueId val="{00000001-6489-40EE-A15E-3D5245886EA5}"/>
            </c:ext>
          </c:extLst>
        </c:ser>
        <c:ser>
          <c:idx val="2"/>
          <c:order val="2"/>
          <c:tx>
            <c:strRef>
              <c:f>'Case 2 v2'!$T$6</c:f>
              <c:strCache>
                <c:ptCount val="1"/>
                <c:pt idx="0">
                  <c:v>THAAD (Status Quo)</c:v>
                </c:pt>
              </c:strCache>
            </c:strRef>
          </c:tx>
          <c:spPr>
            <a:solidFill>
              <a:schemeClr val="accent5">
                <a:lumMod val="60000"/>
                <a:lumOff val="40000"/>
                <a:alpha val="75000"/>
              </a:schemeClr>
            </a:solidFill>
            <a:ln>
              <a:noFill/>
            </a:ln>
            <a:effectLst/>
            <a:sp3d/>
          </c:spPr>
          <c:cat>
            <c:numRef>
              <c:f>'Case 2 v2'!$P$7:$P$16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v2'!$T$7:$T$16</c:f>
              <c:numCache>
                <c:formatCode>0</c:formatCode>
                <c:ptCount val="10"/>
                <c:pt idx="0">
                  <c:v>1.0</c:v>
                </c:pt>
                <c:pt idx="1">
                  <c:v>3.0</c:v>
                </c:pt>
                <c:pt idx="2">
                  <c:v>5.0</c:v>
                </c:pt>
                <c:pt idx="3">
                  <c:v>8.0</c:v>
                </c:pt>
                <c:pt idx="4">
                  <c:v>9.0</c:v>
                </c:pt>
                <c:pt idx="5">
                  <c:v>12.0</c:v>
                </c:pt>
                <c:pt idx="6">
                  <c:v>16.0</c:v>
                </c:pt>
                <c:pt idx="7">
                  <c:v>24.0</c:v>
                </c:pt>
                <c:pt idx="8">
                  <c:v>24.0</c:v>
                </c:pt>
                <c:pt idx="9">
                  <c:v>48.0</c:v>
                </c:pt>
              </c:numCache>
            </c:numRef>
          </c:val>
          <c:extLst xmlns:c16r2="http://schemas.microsoft.com/office/drawing/2015/06/chart">
            <c:ext xmlns:c16="http://schemas.microsoft.com/office/drawing/2014/chart" uri="{C3380CC4-5D6E-409C-BE32-E72D297353CC}">
              <c16:uniqueId val="{00000002-6489-40EE-A15E-3D5245886EA5}"/>
            </c:ext>
          </c:extLst>
        </c:ser>
        <c:ser>
          <c:idx val="3"/>
          <c:order val="3"/>
          <c:tx>
            <c:strRef>
              <c:f>'Case 2 v2'!$U$6</c:f>
              <c:strCache>
                <c:ptCount val="1"/>
                <c:pt idx="0">
                  <c:v>Patriot (Proposed)</c:v>
                </c:pt>
              </c:strCache>
            </c:strRef>
          </c:tx>
          <c:spPr>
            <a:solidFill>
              <a:schemeClr val="accent2">
                <a:lumMod val="50000"/>
              </a:schemeClr>
            </a:solidFill>
            <a:ln>
              <a:noFill/>
            </a:ln>
            <a:effectLst/>
            <a:sp3d/>
          </c:spPr>
          <c:cat>
            <c:numRef>
              <c:f>'Case 2 v2'!$P$7:$P$16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v2'!$U$7:$U$16</c:f>
              <c:numCache>
                <c:formatCode>0</c:formatCode>
                <c:ptCount val="10"/>
                <c:pt idx="0">
                  <c:v>0.0</c:v>
                </c:pt>
                <c:pt idx="1">
                  <c:v>0.0</c:v>
                </c:pt>
                <c:pt idx="2">
                  <c:v>0.0</c:v>
                </c:pt>
                <c:pt idx="3">
                  <c:v>1.0</c:v>
                </c:pt>
                <c:pt idx="4">
                  <c:v>1.0</c:v>
                </c:pt>
                <c:pt idx="5">
                  <c:v>2.0</c:v>
                </c:pt>
                <c:pt idx="6">
                  <c:v>2.0</c:v>
                </c:pt>
                <c:pt idx="7">
                  <c:v>4.0</c:v>
                </c:pt>
                <c:pt idx="8">
                  <c:v>4.0</c:v>
                </c:pt>
                <c:pt idx="9">
                  <c:v>8.0</c:v>
                </c:pt>
              </c:numCache>
            </c:numRef>
          </c:val>
          <c:extLst xmlns:c16r2="http://schemas.microsoft.com/office/drawing/2015/06/chart">
            <c:ext xmlns:c16="http://schemas.microsoft.com/office/drawing/2014/chart" uri="{C3380CC4-5D6E-409C-BE32-E72D297353CC}">
              <c16:uniqueId val="{00000003-6489-40EE-A15E-3D5245886EA5}"/>
            </c:ext>
          </c:extLst>
        </c:ser>
        <c:ser>
          <c:idx val="4"/>
          <c:order val="4"/>
          <c:tx>
            <c:strRef>
              <c:f>'Case 2 v2'!$V$6</c:f>
              <c:strCache>
                <c:ptCount val="1"/>
                <c:pt idx="0">
                  <c:v>DCA CAP (Proposed)</c:v>
                </c:pt>
              </c:strCache>
            </c:strRef>
          </c:tx>
          <c:spPr>
            <a:solidFill>
              <a:schemeClr val="accent2">
                <a:lumMod val="75000"/>
              </a:schemeClr>
            </a:solidFill>
            <a:ln>
              <a:noFill/>
            </a:ln>
            <a:effectLst/>
            <a:sp3d/>
          </c:spPr>
          <c:cat>
            <c:numRef>
              <c:f>'Case 2 v2'!$P$7:$P$16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v2'!$V$7:$V$16</c:f>
              <c:numCache>
                <c:formatCode>0</c:formatCode>
                <c:ptCount val="10"/>
                <c:pt idx="0">
                  <c:v>0.0</c:v>
                </c:pt>
                <c:pt idx="1">
                  <c:v>1.0</c:v>
                </c:pt>
                <c:pt idx="2">
                  <c:v>1.0</c:v>
                </c:pt>
                <c:pt idx="3">
                  <c:v>2.0</c:v>
                </c:pt>
                <c:pt idx="4">
                  <c:v>3.0</c:v>
                </c:pt>
                <c:pt idx="5">
                  <c:v>4.0</c:v>
                </c:pt>
                <c:pt idx="6">
                  <c:v>5.0</c:v>
                </c:pt>
                <c:pt idx="7">
                  <c:v>8.0</c:v>
                </c:pt>
                <c:pt idx="8">
                  <c:v>8.0</c:v>
                </c:pt>
                <c:pt idx="9">
                  <c:v>16.0</c:v>
                </c:pt>
              </c:numCache>
            </c:numRef>
          </c:val>
          <c:extLst xmlns:c16r2="http://schemas.microsoft.com/office/drawing/2015/06/chart">
            <c:ext xmlns:c16="http://schemas.microsoft.com/office/drawing/2014/chart" uri="{C3380CC4-5D6E-409C-BE32-E72D297353CC}">
              <c16:uniqueId val="{00000004-6489-40EE-A15E-3D5245886EA5}"/>
            </c:ext>
          </c:extLst>
        </c:ser>
        <c:ser>
          <c:idx val="5"/>
          <c:order val="5"/>
          <c:tx>
            <c:strRef>
              <c:f>'Case 2 v2'!$W$6</c:f>
              <c:strCache>
                <c:ptCount val="1"/>
                <c:pt idx="0">
                  <c:v>THAAD (Proposed)</c:v>
                </c:pt>
              </c:strCache>
            </c:strRef>
          </c:tx>
          <c:spPr>
            <a:solidFill>
              <a:schemeClr val="accent2">
                <a:lumMod val="40000"/>
                <a:lumOff val="60000"/>
              </a:schemeClr>
            </a:solidFill>
            <a:ln>
              <a:noFill/>
            </a:ln>
            <a:effectLst/>
            <a:sp3d/>
          </c:spPr>
          <c:cat>
            <c:numRef>
              <c:f>'Case 2 v2'!$P$7:$P$16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v2'!$W$7:$W$16</c:f>
              <c:numCache>
                <c:formatCode>0</c:formatCode>
                <c:ptCount val="10"/>
                <c:pt idx="0">
                  <c:v>1.0</c:v>
                </c:pt>
                <c:pt idx="1">
                  <c:v>3.0</c:v>
                </c:pt>
                <c:pt idx="2">
                  <c:v>5.0</c:v>
                </c:pt>
                <c:pt idx="3">
                  <c:v>8.0</c:v>
                </c:pt>
                <c:pt idx="4">
                  <c:v>9.0</c:v>
                </c:pt>
                <c:pt idx="5">
                  <c:v>12.0</c:v>
                </c:pt>
                <c:pt idx="6">
                  <c:v>16.0</c:v>
                </c:pt>
                <c:pt idx="7">
                  <c:v>24.0</c:v>
                </c:pt>
                <c:pt idx="8">
                  <c:v>24.0</c:v>
                </c:pt>
                <c:pt idx="9">
                  <c:v>48.0</c:v>
                </c:pt>
              </c:numCache>
            </c:numRef>
          </c:val>
          <c:extLst xmlns:c16r2="http://schemas.microsoft.com/office/drawing/2015/06/chart">
            <c:ext xmlns:c16="http://schemas.microsoft.com/office/drawing/2014/chart" uri="{C3380CC4-5D6E-409C-BE32-E72D297353CC}">
              <c16:uniqueId val="{00000005-6489-40EE-A15E-3D5245886EA5}"/>
            </c:ext>
          </c:extLst>
        </c:ser>
        <c:dLbls>
          <c:showLegendKey val="0"/>
          <c:showVal val="0"/>
          <c:showCatName val="0"/>
          <c:showSerName val="0"/>
          <c:showPercent val="0"/>
          <c:showBubbleSize val="0"/>
        </c:dLbls>
        <c:axId val="-2146986872"/>
        <c:axId val="-2146980408"/>
        <c:axId val="-2146976520"/>
      </c:area3DChart>
      <c:catAx>
        <c:axId val="-2146986872"/>
        <c:scaling>
          <c:orientation val="maxMin"/>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dirty="0"/>
                  <a:t>Single Shot Probability of Kill (SSPK)</a:t>
                </a:r>
              </a:p>
            </c:rich>
          </c:tx>
          <c:layout>
            <c:manualLayout>
              <c:xMode val="edge"/>
              <c:yMode val="edge"/>
              <c:x val="0.314676933803095"/>
              <c:y val="0.870455954529142"/>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46980408"/>
        <c:crosses val="autoZero"/>
        <c:auto val="1"/>
        <c:lblAlgn val="ctr"/>
        <c:lblOffset val="100"/>
        <c:noMultiLvlLbl val="0"/>
      </c:catAx>
      <c:valAx>
        <c:axId val="-2146980408"/>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46986872"/>
        <c:crosses val="autoZero"/>
        <c:crossBetween val="midCat"/>
      </c:valAx>
      <c:serAx>
        <c:axId val="-2146976520"/>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46980408"/>
        <c:crosses val="autoZero"/>
      </c:ser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Number of Successful Engagements per System</a:t>
            </a:r>
          </a:p>
        </c:rich>
      </c:tx>
      <c:layout/>
      <c:overlay val="0"/>
      <c:spPr>
        <a:noFill/>
        <a:ln>
          <a:noFill/>
        </a:ln>
        <a:effectLst/>
      </c:spPr>
    </c:title>
    <c:autoTitleDeleted val="0"/>
    <c:view3D>
      <c:rotX val="15"/>
      <c:rotY val="20"/>
      <c:depthPercent val="100"/>
      <c:rAngAx val="0"/>
      <c:perspective val="3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'Case 2 v2'!$X$6</c:f>
              <c:strCache>
                <c:ptCount val="1"/>
                <c:pt idx="0">
                  <c:v>Patriot (Status Quo)</c:v>
                </c:pt>
              </c:strCache>
            </c:strRef>
          </c:tx>
          <c:spPr>
            <a:solidFill>
              <a:schemeClr val="accent5">
                <a:lumMod val="75000"/>
              </a:schemeClr>
            </a:solidFill>
            <a:ln>
              <a:noFill/>
            </a:ln>
            <a:effectLst/>
            <a:sp3d/>
          </c:spPr>
          <c:cat>
            <c:numRef>
              <c:f>'Case 2 v2'!$K$7:$K$16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v2'!$X$7:$X$16</c:f>
              <c:numCache>
                <c:formatCode>0</c:formatCode>
                <c:ptCount val="10"/>
                <c:pt idx="0">
                  <c:v>1.0</c:v>
                </c:pt>
                <c:pt idx="1">
                  <c:v>3.0</c:v>
                </c:pt>
                <c:pt idx="2">
                  <c:v>5.0</c:v>
                </c:pt>
                <c:pt idx="3">
                  <c:v>8.0</c:v>
                </c:pt>
                <c:pt idx="4">
                  <c:v>9.0</c:v>
                </c:pt>
                <c:pt idx="5">
                  <c:v>12.0</c:v>
                </c:pt>
                <c:pt idx="6">
                  <c:v>16.0</c:v>
                </c:pt>
                <c:pt idx="7">
                  <c:v>24.0</c:v>
                </c:pt>
                <c:pt idx="8">
                  <c:v>24.0</c:v>
                </c:pt>
                <c:pt idx="9">
                  <c:v>48.0</c:v>
                </c:pt>
              </c:numCache>
            </c:numRef>
          </c:val>
          <c:extLst xmlns:c16r2="http://schemas.microsoft.com/office/drawing/2015/06/chart">
            <c:ext xmlns:c16="http://schemas.microsoft.com/office/drawing/2014/chart" uri="{C3380CC4-5D6E-409C-BE32-E72D297353CC}">
              <c16:uniqueId val="{00000000-B688-40E6-9302-D0AE00D82E76}"/>
            </c:ext>
          </c:extLst>
        </c:ser>
        <c:ser>
          <c:idx val="1"/>
          <c:order val="1"/>
          <c:tx>
            <c:strRef>
              <c:f>'Case 2 v2'!$Y$6</c:f>
              <c:strCache>
                <c:ptCount val="1"/>
                <c:pt idx="0">
                  <c:v>IFPC AIM-9X (Proposed)</c:v>
                </c:pt>
              </c:strCache>
            </c:strRef>
          </c:tx>
          <c:spPr>
            <a:solidFill>
              <a:schemeClr val="accent2"/>
            </a:solidFill>
            <a:ln>
              <a:noFill/>
            </a:ln>
            <a:effectLst/>
            <a:sp3d/>
          </c:spPr>
          <c:cat>
            <c:numRef>
              <c:f>'Case 2 v2'!$K$7:$K$16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v2'!$Y$7:$Y$16</c:f>
              <c:numCache>
                <c:formatCode>0</c:formatCode>
                <c:ptCount val="10"/>
                <c:pt idx="0">
                  <c:v>1.0</c:v>
                </c:pt>
                <c:pt idx="1">
                  <c:v>3.0</c:v>
                </c:pt>
                <c:pt idx="2">
                  <c:v>5.0</c:v>
                </c:pt>
                <c:pt idx="3">
                  <c:v>7.0</c:v>
                </c:pt>
                <c:pt idx="4">
                  <c:v>9.0</c:v>
                </c:pt>
                <c:pt idx="5">
                  <c:v>11.0</c:v>
                </c:pt>
                <c:pt idx="6">
                  <c:v>15.0</c:v>
                </c:pt>
                <c:pt idx="7">
                  <c:v>22.0</c:v>
                </c:pt>
                <c:pt idx="8">
                  <c:v>22.0</c:v>
                </c:pt>
                <c:pt idx="9">
                  <c:v>45.0</c:v>
                </c:pt>
              </c:numCache>
            </c:numRef>
          </c:val>
          <c:extLst xmlns:c16r2="http://schemas.microsoft.com/office/drawing/2015/06/chart">
            <c:ext xmlns:c16="http://schemas.microsoft.com/office/drawing/2014/chart" uri="{C3380CC4-5D6E-409C-BE32-E72D297353CC}">
              <c16:uniqueId val="{00000001-B688-40E6-9302-D0AE00D82E76}"/>
            </c:ext>
          </c:extLst>
        </c:ser>
        <c:ser>
          <c:idx val="2"/>
          <c:order val="2"/>
          <c:tx>
            <c:strRef>
              <c:f>'Case 2 v2'!$Z$6</c:f>
              <c:strCache>
                <c:ptCount val="1"/>
                <c:pt idx="0">
                  <c:v>IFPC HPM (Proposed)</c:v>
                </c:pt>
              </c:strCache>
            </c:strRef>
          </c:tx>
          <c:spPr>
            <a:solidFill>
              <a:schemeClr val="accent2">
                <a:lumMod val="40000"/>
                <a:lumOff val="60000"/>
              </a:schemeClr>
            </a:solidFill>
            <a:ln>
              <a:noFill/>
            </a:ln>
            <a:effectLst/>
            <a:sp3d/>
          </c:spPr>
          <c:cat>
            <c:numRef>
              <c:f>'Case 2 v2'!$K$7:$K$16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v2'!$Z$7:$Z$16</c:f>
              <c:numCache>
                <c:formatCode>0</c:formatCode>
                <c:ptCount val="10"/>
                <c:pt idx="0">
                  <c:v>2.0</c:v>
                </c:pt>
                <c:pt idx="1">
                  <c:v>5.0</c:v>
                </c:pt>
                <c:pt idx="2">
                  <c:v>8.0</c:v>
                </c:pt>
                <c:pt idx="3">
                  <c:v>12.0</c:v>
                </c:pt>
                <c:pt idx="4">
                  <c:v>14.0</c:v>
                </c:pt>
                <c:pt idx="5">
                  <c:v>18.0</c:v>
                </c:pt>
                <c:pt idx="6">
                  <c:v>24.0</c:v>
                </c:pt>
                <c:pt idx="7">
                  <c:v>36.0</c:v>
                </c:pt>
                <c:pt idx="8">
                  <c:v>36.0</c:v>
                </c:pt>
                <c:pt idx="9">
                  <c:v>72.0</c:v>
                </c:pt>
              </c:numCache>
            </c:numRef>
          </c:val>
          <c:extLst xmlns:c16r2="http://schemas.microsoft.com/office/drawing/2015/06/chart">
            <c:ext xmlns:c16="http://schemas.microsoft.com/office/drawing/2014/chart" uri="{C3380CC4-5D6E-409C-BE32-E72D297353CC}">
              <c16:uniqueId val="{00000002-B688-40E6-9302-D0AE00D82E76}"/>
            </c:ext>
          </c:extLst>
        </c:ser>
        <c:ser>
          <c:idx val="3"/>
          <c:order val="3"/>
          <c:tx>
            <c:strRef>
              <c:f>'Case 2 v2'!$AA$6</c:f>
              <c:strCache>
                <c:ptCount val="1"/>
                <c:pt idx="0">
                  <c:v>Patriot (Proposed)</c:v>
                </c:pt>
              </c:strCache>
            </c:strRef>
          </c:tx>
          <c:spPr>
            <a:solidFill>
              <a:schemeClr val="accent2">
                <a:lumMod val="60000"/>
                <a:lumOff val="40000"/>
              </a:schemeClr>
            </a:solidFill>
            <a:ln>
              <a:noFill/>
            </a:ln>
            <a:effectLst/>
            <a:sp3d/>
          </c:spPr>
          <c:cat>
            <c:numRef>
              <c:f>'Case 2 v2'!$K$7:$K$16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v2'!$AA$7:$AA$16</c:f>
              <c:numCache>
                <c:formatCode>0</c:formatCode>
                <c:ptCount val="10"/>
                <c:pt idx="0">
                  <c:v>2.0</c:v>
                </c:pt>
                <c:pt idx="1">
                  <c:v>5.0</c:v>
                </c:pt>
                <c:pt idx="2">
                  <c:v>8.0</c:v>
                </c:pt>
                <c:pt idx="3">
                  <c:v>12.0</c:v>
                </c:pt>
                <c:pt idx="4">
                  <c:v>14.0</c:v>
                </c:pt>
                <c:pt idx="5">
                  <c:v>18.0</c:v>
                </c:pt>
                <c:pt idx="6">
                  <c:v>24.0</c:v>
                </c:pt>
                <c:pt idx="7">
                  <c:v>36.0</c:v>
                </c:pt>
                <c:pt idx="8">
                  <c:v>36.0</c:v>
                </c:pt>
                <c:pt idx="9">
                  <c:v>72.0</c:v>
                </c:pt>
              </c:numCache>
            </c:numRef>
          </c:val>
          <c:extLst xmlns:c16r2="http://schemas.microsoft.com/office/drawing/2015/06/chart">
            <c:ext xmlns:c16="http://schemas.microsoft.com/office/drawing/2014/chart" uri="{C3380CC4-5D6E-409C-BE32-E72D297353CC}">
              <c16:uniqueId val="{00000003-B688-40E6-9302-D0AE00D82E76}"/>
            </c:ext>
          </c:extLst>
        </c:ser>
        <c:ser>
          <c:idx val="4"/>
          <c:order val="4"/>
          <c:tx>
            <c:strRef>
              <c:f>'Case 2 v2'!$AB$6</c:f>
              <c:strCache>
                <c:ptCount val="1"/>
                <c:pt idx="0">
                  <c:v>IFPC laser (Proposed)</c:v>
                </c:pt>
              </c:strCache>
            </c:strRef>
          </c:tx>
          <c:spPr>
            <a:solidFill>
              <a:schemeClr val="accent2"/>
            </a:solidFill>
            <a:ln>
              <a:noFill/>
            </a:ln>
            <a:effectLst/>
            <a:sp3d/>
          </c:spPr>
          <c:cat>
            <c:numRef>
              <c:f>'Case 2 v2'!$K$7:$K$16</c:f>
              <c:numCache>
                <c:formatCode>0%</c:formatCode>
                <c:ptCount val="10"/>
                <c:pt idx="0">
                  <c:v>0.1</c:v>
                </c:pt>
                <c:pt idx="1">
                  <c:v>0.2</c:v>
                </c:pt>
                <c:pt idx="2">
                  <c:v>0.3</c:v>
                </c:pt>
                <c:pt idx="3">
                  <c:v>0.4</c:v>
                </c:pt>
                <c:pt idx="4">
                  <c:v>0.5</c:v>
                </c:pt>
                <c:pt idx="5">
                  <c:v>0.6</c:v>
                </c:pt>
                <c:pt idx="6">
                  <c:v>0.7</c:v>
                </c:pt>
                <c:pt idx="7">
                  <c:v>0.8</c:v>
                </c:pt>
                <c:pt idx="8">
                  <c:v>0.9</c:v>
                </c:pt>
                <c:pt idx="9">
                  <c:v>1.0</c:v>
                </c:pt>
              </c:numCache>
            </c:numRef>
          </c:cat>
          <c:val>
            <c:numRef>
              <c:f>'Case 2 v2'!$AB$7:$AB$16</c:f>
              <c:numCache>
                <c:formatCode>0</c:formatCode>
                <c:ptCount val="10"/>
                <c:pt idx="0">
                  <c:v>4.0</c:v>
                </c:pt>
                <c:pt idx="1">
                  <c:v>8.0</c:v>
                </c:pt>
                <c:pt idx="2">
                  <c:v>13.0</c:v>
                </c:pt>
                <c:pt idx="3">
                  <c:v>20.0</c:v>
                </c:pt>
                <c:pt idx="4">
                  <c:v>24.0</c:v>
                </c:pt>
                <c:pt idx="5">
                  <c:v>30.0</c:v>
                </c:pt>
                <c:pt idx="6">
                  <c:v>40.0</c:v>
                </c:pt>
                <c:pt idx="7">
                  <c:v>60.0</c:v>
                </c:pt>
                <c:pt idx="8">
                  <c:v>60.0</c:v>
                </c:pt>
                <c:pt idx="9">
                  <c:v>120.0</c:v>
                </c:pt>
              </c:numCache>
            </c:numRef>
          </c:val>
          <c:extLst xmlns:c16r2="http://schemas.microsoft.com/office/drawing/2015/06/chart">
            <c:ext xmlns:c16="http://schemas.microsoft.com/office/drawing/2014/chart" uri="{C3380CC4-5D6E-409C-BE32-E72D297353CC}">
              <c16:uniqueId val="{00000004-B688-40E6-9302-D0AE00D82E76}"/>
            </c:ext>
          </c:extLst>
        </c:ser>
        <c:dLbls>
          <c:showLegendKey val="0"/>
          <c:showVal val="0"/>
          <c:showCatName val="0"/>
          <c:showSerName val="0"/>
          <c:showPercent val="0"/>
          <c:showBubbleSize val="0"/>
        </c:dLbls>
        <c:axId val="2144382376"/>
        <c:axId val="2144375688"/>
        <c:axId val="2144371736"/>
      </c:area3DChart>
      <c:catAx>
        <c:axId val="2144382376"/>
        <c:scaling>
          <c:orientation val="maxMin"/>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100" b="1" dirty="0"/>
                  <a:t>Single Shot Probability of Kill (SSPK)</a:t>
                </a:r>
              </a:p>
            </c:rich>
          </c:tx>
          <c:layout>
            <c:manualLayout>
              <c:xMode val="edge"/>
              <c:yMode val="edge"/>
              <c:x val="0.276094392148617"/>
              <c:y val="0.85869476535001"/>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375688"/>
        <c:crosses val="autoZero"/>
        <c:auto val="1"/>
        <c:lblAlgn val="ctr"/>
        <c:lblOffset val="100"/>
        <c:noMultiLvlLbl val="0"/>
      </c:catAx>
      <c:valAx>
        <c:axId val="2144375688"/>
        <c:scaling>
          <c:orientation val="minMax"/>
        </c:scaling>
        <c:delete val="0"/>
        <c:axPos val="r"/>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382376"/>
        <c:crosses val="autoZero"/>
        <c:crossBetween val="midCat"/>
      </c:valAx>
      <c:serAx>
        <c:axId val="2144371736"/>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4375688"/>
        <c:crosses val="autoZero"/>
      </c:serAx>
      <c:spPr>
        <a:noFill/>
        <a:ln>
          <a:noFill/>
        </a:ln>
        <a:effectLst/>
      </c:spPr>
    </c:plotArea>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3" cy="480388"/>
          </a:xfrm>
          <a:prstGeom prst="rect">
            <a:avLst/>
          </a:prstGeom>
        </p:spPr>
        <p:txBody>
          <a:bodyPr vert="horz" lIns="94837" tIns="47418" rIns="94837" bIns="47418" rtlCol="0"/>
          <a:lstStyle>
            <a:lvl1pPr algn="l">
              <a:defRPr sz="1200"/>
            </a:lvl1pPr>
          </a:lstStyle>
          <a:p>
            <a:endParaRPr lang="en-US" dirty="0"/>
          </a:p>
        </p:txBody>
      </p:sp>
      <p:sp>
        <p:nvSpPr>
          <p:cNvPr id="3" name="Date Placeholder 2"/>
          <p:cNvSpPr>
            <a:spLocks noGrp="1"/>
          </p:cNvSpPr>
          <p:nvPr>
            <p:ph type="dt" sz="quarter" idx="1"/>
          </p:nvPr>
        </p:nvSpPr>
        <p:spPr>
          <a:xfrm>
            <a:off x="4142963" y="0"/>
            <a:ext cx="3170583" cy="480388"/>
          </a:xfrm>
          <a:prstGeom prst="rect">
            <a:avLst/>
          </a:prstGeom>
        </p:spPr>
        <p:txBody>
          <a:bodyPr vert="horz" lIns="94837" tIns="47418" rIns="94837" bIns="47418" rtlCol="0"/>
          <a:lstStyle>
            <a:lvl1pPr algn="r">
              <a:defRPr sz="1200"/>
            </a:lvl1pPr>
          </a:lstStyle>
          <a:p>
            <a:fld id="{9D603AF8-24E3-4EBE-A122-C8A130876E33}" type="datetimeFigureOut">
              <a:rPr lang="en-US" smtClean="0"/>
              <a:pPr/>
              <a:t>5/19/16</a:t>
            </a:fld>
            <a:endParaRPr lang="en-US" dirty="0"/>
          </a:p>
        </p:txBody>
      </p:sp>
      <p:sp>
        <p:nvSpPr>
          <p:cNvPr id="4" name="Footer Placeholder 3"/>
          <p:cNvSpPr>
            <a:spLocks noGrp="1"/>
          </p:cNvSpPr>
          <p:nvPr>
            <p:ph type="ftr" sz="quarter" idx="2"/>
          </p:nvPr>
        </p:nvSpPr>
        <p:spPr>
          <a:xfrm>
            <a:off x="1" y="9119173"/>
            <a:ext cx="3170583" cy="480388"/>
          </a:xfrm>
          <a:prstGeom prst="rect">
            <a:avLst/>
          </a:prstGeom>
        </p:spPr>
        <p:txBody>
          <a:bodyPr vert="horz" lIns="94837" tIns="47418" rIns="94837" bIns="474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3" y="9119173"/>
            <a:ext cx="3170583" cy="480388"/>
          </a:xfrm>
          <a:prstGeom prst="rect">
            <a:avLst/>
          </a:prstGeom>
        </p:spPr>
        <p:txBody>
          <a:bodyPr vert="horz" lIns="94837" tIns="47418" rIns="94837" bIns="47418" rtlCol="0" anchor="b"/>
          <a:lstStyle>
            <a:lvl1pPr algn="r">
              <a:defRPr sz="1200"/>
            </a:lvl1pPr>
          </a:lstStyle>
          <a:p>
            <a:fld id="{0779C686-B709-4352-BF2E-A84DCBC1A228}" type="slidenum">
              <a:rPr lang="en-US" smtClean="0"/>
              <a:pPr/>
              <a:t>‹#›</a:t>
            </a:fld>
            <a:endParaRPr lang="en-US" dirty="0"/>
          </a:p>
        </p:txBody>
      </p:sp>
    </p:spTree>
    <p:extLst>
      <p:ext uri="{BB962C8B-B14F-4D97-AF65-F5344CB8AC3E}">
        <p14:creationId xmlns:p14="http://schemas.microsoft.com/office/powerpoint/2010/main" val="2171476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19" rIns="96639" bIns="48319"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39" tIns="48319" rIns="96639" bIns="48319" rtlCol="0"/>
          <a:lstStyle>
            <a:lvl1pPr algn="r">
              <a:defRPr sz="1200"/>
            </a:lvl1pPr>
          </a:lstStyle>
          <a:p>
            <a:fld id="{3BB09A32-8A6D-4231-A626-6B51ADD3D5A4}" type="datetimeFigureOut">
              <a:rPr lang="en-US" smtClean="0"/>
              <a:pPr/>
              <a:t>5/19/16</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39" tIns="48319" rIns="96639" bIns="48319"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39" tIns="48319" rIns="96639" bIns="483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19" rIns="96639" bIns="483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19" rIns="96639" bIns="48319" rtlCol="0" anchor="b"/>
          <a:lstStyle>
            <a:lvl1pPr algn="r">
              <a:defRPr sz="1200"/>
            </a:lvl1pPr>
          </a:lstStyle>
          <a:p>
            <a:fld id="{A7CDA404-3075-4039-8775-6013C2EEB354}" type="slidenum">
              <a:rPr lang="en-US" smtClean="0"/>
              <a:pPr/>
              <a:t>‹#›</a:t>
            </a:fld>
            <a:endParaRPr lang="en-US" dirty="0"/>
          </a:p>
        </p:txBody>
      </p:sp>
    </p:spTree>
    <p:extLst>
      <p:ext uri="{BB962C8B-B14F-4D97-AF65-F5344CB8AC3E}">
        <p14:creationId xmlns:p14="http://schemas.microsoft.com/office/powerpoint/2010/main" val="294562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DA404-3075-4039-8775-6013C2EEB354}" type="slidenum">
              <a:rPr lang="en-US" smtClean="0"/>
              <a:pPr/>
              <a:t>1</a:t>
            </a:fld>
            <a:endParaRPr lang="en-US" dirty="0"/>
          </a:p>
        </p:txBody>
      </p:sp>
    </p:spTree>
    <p:extLst>
      <p:ext uri="{BB962C8B-B14F-4D97-AF65-F5344CB8AC3E}">
        <p14:creationId xmlns:p14="http://schemas.microsoft.com/office/powerpoint/2010/main" val="168559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0BCFC46-CAA5-479F-89D8-F982E2F26CAC}" type="slidenum">
              <a:rPr lang="en-US" smtClean="0">
                <a:solidFill>
                  <a:prstClr val="black"/>
                </a:solidFill>
              </a:rPr>
              <a:pPr/>
              <a:t>10</a:t>
            </a:fld>
            <a:endParaRPr lang="en-US" dirty="0">
              <a:solidFill>
                <a:prstClr val="black"/>
              </a:solidFill>
            </a:endParaRPr>
          </a:p>
        </p:txBody>
      </p:sp>
      <p:sp>
        <p:nvSpPr>
          <p:cNvPr id="5" name="Notes Placeholder 2"/>
          <p:cNvSpPr>
            <a:spLocks noGrp="1"/>
          </p:cNvSpPr>
          <p:nvPr>
            <p:ph type="body" idx="3"/>
          </p:nvPr>
        </p:nvSpPr>
        <p:spPr bwMode="auto">
          <a:xfrm>
            <a:off x="731521" y="4560571"/>
            <a:ext cx="5852160" cy="4320540"/>
          </a:xfrm>
          <a:noFill/>
        </p:spPr>
        <p:txBody>
          <a:bodyPr wrap="square" numCol="1" anchor="t" anchorCtr="0" compatLnSpc="1">
            <a:prstTxWarp prst="textNoShape">
              <a:avLst/>
            </a:prstTxWarp>
            <a:normAutofit/>
          </a:bodyPr>
          <a:lstStyle/>
          <a:p>
            <a:pPr marL="171450" indent="-171450">
              <a:spcBef>
                <a:spcPts val="600"/>
              </a:spcBef>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215442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0BCFC46-CAA5-479F-89D8-F982E2F26CAC}" type="slidenum">
              <a:rPr lang="en-US" smtClean="0"/>
              <a:pPr/>
              <a:t>11</a:t>
            </a:fld>
            <a:endParaRPr lang="en-US" dirty="0"/>
          </a:p>
        </p:txBody>
      </p:sp>
      <p:sp>
        <p:nvSpPr>
          <p:cNvPr id="5" name="Notes Placeholder 2"/>
          <p:cNvSpPr>
            <a:spLocks noGrp="1"/>
          </p:cNvSpPr>
          <p:nvPr>
            <p:ph type="body" idx="3"/>
          </p:nvPr>
        </p:nvSpPr>
        <p:spPr bwMode="auto">
          <a:xfrm>
            <a:off x="731521" y="4560571"/>
            <a:ext cx="5852160" cy="4320540"/>
          </a:xfrm>
          <a:noFill/>
        </p:spPr>
        <p:txBody>
          <a:bodyPr wrap="square" numCol="1" anchor="t" anchorCtr="0" compatLnSpc="1">
            <a:prstTxWarp prst="textNoShape">
              <a:avLst/>
            </a:prstTxWarp>
            <a:normAutofit/>
          </a:bodyPr>
          <a:lstStyle/>
          <a:p>
            <a:pPr marL="171450" indent="-171450">
              <a:spcBef>
                <a:spcPts val="600"/>
              </a:spcBef>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403696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xfrm>
            <a:off x="1271588" y="301625"/>
            <a:ext cx="4797425" cy="3598863"/>
          </a:xfrm>
          <a:ln/>
        </p:spPr>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3942C111-2E12-4EC2-B20F-23F9745846C3}" type="slidenum">
              <a:rPr lang="en-US" altLang="en-US" sz="1200" b="0">
                <a:solidFill>
                  <a:prstClr val="black"/>
                </a:solidFill>
              </a:rPr>
              <a:pPr eaLnBrk="1" hangingPunct="1"/>
              <a:t>12</a:t>
            </a:fld>
            <a:endParaRPr lang="en-US" altLang="en-US" sz="1200" b="0" dirty="0">
              <a:solidFill>
                <a:prstClr val="black"/>
              </a:solidFill>
            </a:endParaRPr>
          </a:p>
        </p:txBody>
      </p:sp>
      <p:sp>
        <p:nvSpPr>
          <p:cNvPr id="5" name="Notes Placeholder 2"/>
          <p:cNvSpPr>
            <a:spLocks noGrp="1"/>
          </p:cNvSpPr>
          <p:nvPr>
            <p:ph type="body" idx="3"/>
          </p:nvPr>
        </p:nvSpPr>
        <p:spPr bwMode="auto">
          <a:xfrm>
            <a:off x="554427" y="4143136"/>
            <a:ext cx="6386018" cy="4320540"/>
          </a:xfrm>
          <a:noFill/>
        </p:spPr>
        <p:txBody>
          <a:bodyPr wrap="square" numCol="1" anchor="t" anchorCtr="0" compatLnSpc="1">
            <a:prstTxWarp prst="textNoShape">
              <a:avLst/>
            </a:prstTxWarp>
            <a:normAutofit fontScale="92500" lnSpcReduction="10000"/>
          </a:bodyPr>
          <a:lstStyle/>
          <a:p>
            <a:pPr marL="171450" indent="-171450">
              <a:spcBef>
                <a:spcPts val="600"/>
              </a:spcBef>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81386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3942C111-2E12-4EC2-B20F-23F9745846C3}" type="slidenum">
              <a:rPr lang="en-US" altLang="en-US" sz="1200" b="0">
                <a:solidFill>
                  <a:prstClr val="black"/>
                </a:solidFill>
              </a:rPr>
              <a:pPr eaLnBrk="1" hangingPunct="1"/>
              <a:t>13</a:t>
            </a:fld>
            <a:endParaRPr lang="en-US" altLang="en-US" sz="1200" b="0" dirty="0">
              <a:solidFill>
                <a:prstClr val="black"/>
              </a:solidFill>
            </a:endParaRPr>
          </a:p>
        </p:txBody>
      </p:sp>
      <p:sp>
        <p:nvSpPr>
          <p:cNvPr id="5" name="Notes Placeholder 2"/>
          <p:cNvSpPr>
            <a:spLocks noGrp="1"/>
          </p:cNvSpPr>
          <p:nvPr>
            <p:ph type="body" idx="3"/>
          </p:nvPr>
        </p:nvSpPr>
        <p:spPr bwMode="auto">
          <a:xfrm>
            <a:off x="517160" y="4559299"/>
            <a:ext cx="6455139" cy="3902711"/>
          </a:xfrm>
          <a:noFill/>
        </p:spPr>
        <p:txBody>
          <a:bodyPr wrap="square" numCol="1" anchor="t" anchorCtr="0" compatLnSpc="1">
            <a:prstTxWarp prst="textNoShape">
              <a:avLst/>
            </a:prstTxWarp>
            <a:normAutofit/>
          </a:bodyPr>
          <a:lstStyle/>
          <a:p>
            <a:pPr marL="171450" indent="-171450">
              <a:spcBef>
                <a:spcPts val="600"/>
              </a:spcBef>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430493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14</a:t>
            </a:fld>
            <a:endParaRPr lang="en-US" dirty="0"/>
          </a:p>
        </p:txBody>
      </p:sp>
      <p:sp>
        <p:nvSpPr>
          <p:cNvPr id="5" name="Notes Placeholder 2"/>
          <p:cNvSpPr>
            <a:spLocks noGrp="1"/>
          </p:cNvSpPr>
          <p:nvPr>
            <p:ph type="body" idx="3"/>
          </p:nvPr>
        </p:nvSpPr>
        <p:spPr bwMode="auto">
          <a:xfrm>
            <a:off x="576912" y="4652802"/>
            <a:ext cx="6386018" cy="4320540"/>
          </a:xfrm>
          <a:noFill/>
        </p:spPr>
        <p:txBody>
          <a:bodyPr wrap="square" numCol="1" anchor="t" anchorCtr="0" compatLnSpc="1">
            <a:prstTxWarp prst="textNoShape">
              <a:avLst/>
            </a:prstTxWarp>
            <a:normAutofit/>
          </a:bodyPr>
          <a:lstStyle/>
          <a:p>
            <a:pPr marL="171450" indent="-171450">
              <a:spcBef>
                <a:spcPts val="600"/>
              </a:spcBef>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371335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1" hangingPunct="1"/>
            <a:fld id="{3942C111-2E12-4EC2-B20F-23F9745846C3}" type="slidenum">
              <a:rPr lang="en-US" altLang="en-US" sz="1200" b="0">
                <a:solidFill>
                  <a:prstClr val="black"/>
                </a:solidFill>
              </a:rPr>
              <a:pPr eaLnBrk="1" hangingPunct="1"/>
              <a:t>15</a:t>
            </a:fld>
            <a:endParaRPr lang="en-US" altLang="en-US" sz="1200" b="0" dirty="0">
              <a:solidFill>
                <a:prstClr val="black"/>
              </a:solidFill>
            </a:endParaRPr>
          </a:p>
        </p:txBody>
      </p:sp>
      <p:sp>
        <p:nvSpPr>
          <p:cNvPr id="5" name="Notes Placeholder 2"/>
          <p:cNvSpPr>
            <a:spLocks noGrp="1"/>
          </p:cNvSpPr>
          <p:nvPr>
            <p:ph type="body" idx="3"/>
          </p:nvPr>
        </p:nvSpPr>
        <p:spPr bwMode="auto">
          <a:xfrm>
            <a:off x="576912" y="4652802"/>
            <a:ext cx="6386018" cy="4320540"/>
          </a:xfrm>
          <a:noFill/>
        </p:spPr>
        <p:txBody>
          <a:bodyPr wrap="square" numCol="1" anchor="t" anchorCtr="0" compatLnSpc="1">
            <a:prstTxWarp prst="textNoShape">
              <a:avLst/>
            </a:prstTxWarp>
            <a:normAutofit/>
          </a:bodyPr>
          <a:lstStyle/>
          <a:p>
            <a:pPr marL="171450" indent="-171450">
              <a:spcBef>
                <a:spcPts val="600"/>
              </a:spcBef>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3413322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0BCFC46-CAA5-479F-89D8-F982E2F26CAC}" type="slidenum">
              <a:rPr lang="en-US" smtClean="0">
                <a:solidFill>
                  <a:prstClr val="black"/>
                </a:solidFill>
              </a:rPr>
              <a:pPr/>
              <a:t>16</a:t>
            </a:fld>
            <a:endParaRPr lang="en-US" dirty="0">
              <a:solidFill>
                <a:prstClr val="black"/>
              </a:solidFill>
            </a:endParaRPr>
          </a:p>
        </p:txBody>
      </p:sp>
      <p:sp>
        <p:nvSpPr>
          <p:cNvPr id="5" name="Notes Placeholder 2"/>
          <p:cNvSpPr>
            <a:spLocks noGrp="1"/>
          </p:cNvSpPr>
          <p:nvPr>
            <p:ph type="body" sz="quarter" idx="3"/>
          </p:nvPr>
        </p:nvSpPr>
        <p:spPr>
          <a:xfrm>
            <a:off x="703078" y="4665138"/>
            <a:ext cx="6244863" cy="4224653"/>
          </a:xfrm>
        </p:spPr>
        <p:txBody>
          <a:bodyPr/>
          <a:lstStyle/>
          <a:p>
            <a:pPr marL="285750" indent="-285750">
              <a:spcBef>
                <a:spcPts val="600"/>
              </a:spcBef>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3124043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17</a:t>
            </a:fld>
            <a:endParaRPr lang="en-US" dirty="0"/>
          </a:p>
        </p:txBody>
      </p:sp>
      <p:sp>
        <p:nvSpPr>
          <p:cNvPr id="5" name="Notes Placeholder 2"/>
          <p:cNvSpPr>
            <a:spLocks noGrp="1"/>
          </p:cNvSpPr>
          <p:nvPr>
            <p:ph type="body" sz="quarter" idx="3"/>
          </p:nvPr>
        </p:nvSpPr>
        <p:spPr>
          <a:xfrm>
            <a:off x="658257" y="4530078"/>
            <a:ext cx="6372279" cy="4224653"/>
          </a:xfrm>
        </p:spPr>
        <p:txBody>
          <a:bodyPr/>
          <a:lstStyle/>
          <a:p>
            <a:pPr marL="285750" indent="-285750">
              <a:spcBef>
                <a:spcPts val="600"/>
              </a:spcBef>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199891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18</a:t>
            </a:fld>
            <a:endParaRPr lang="en-US" dirty="0"/>
          </a:p>
        </p:txBody>
      </p:sp>
      <p:sp>
        <p:nvSpPr>
          <p:cNvPr id="5" name="Notes Placeholder 2"/>
          <p:cNvSpPr>
            <a:spLocks noGrp="1"/>
          </p:cNvSpPr>
          <p:nvPr>
            <p:ph type="body" sz="quarter" idx="3"/>
          </p:nvPr>
        </p:nvSpPr>
        <p:spPr>
          <a:xfrm>
            <a:off x="658257" y="4530078"/>
            <a:ext cx="6372279" cy="4224653"/>
          </a:xfrm>
        </p:spPr>
        <p:txBody>
          <a:bodyPr/>
          <a:lstStyle/>
          <a:p>
            <a:pPr marL="285750" indent="-285750">
              <a:spcBef>
                <a:spcPts val="600"/>
              </a:spcBef>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3492420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19</a:t>
            </a:fld>
            <a:endParaRPr lang="en-US" dirty="0"/>
          </a:p>
        </p:txBody>
      </p:sp>
      <p:sp>
        <p:nvSpPr>
          <p:cNvPr id="5" name="Notes Placeholder 2"/>
          <p:cNvSpPr>
            <a:spLocks noGrp="1"/>
          </p:cNvSpPr>
          <p:nvPr>
            <p:ph type="body" sz="quarter" idx="3"/>
          </p:nvPr>
        </p:nvSpPr>
        <p:spPr>
          <a:xfrm>
            <a:off x="538734" y="4485256"/>
            <a:ext cx="6372279" cy="4224653"/>
          </a:xfrm>
        </p:spPr>
        <p:txBody>
          <a:bodyPr/>
          <a:lstStyle/>
          <a:p>
            <a:pPr marL="285750" indent="-285750">
              <a:spcBef>
                <a:spcPts val="600"/>
              </a:spcBef>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208346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355600"/>
            <a:ext cx="5009162" cy="3378200"/>
          </a:xfrm>
        </p:spPr>
      </p:sp>
      <p:sp>
        <p:nvSpPr>
          <p:cNvPr id="4" name="Slide Number Placeholder 3"/>
          <p:cNvSpPr>
            <a:spLocks noGrp="1"/>
          </p:cNvSpPr>
          <p:nvPr>
            <p:ph type="sldNum" sz="quarter" idx="10"/>
          </p:nvPr>
        </p:nvSpPr>
        <p:spPr/>
        <p:txBody>
          <a:bodyPr/>
          <a:lstStyle/>
          <a:p>
            <a:pPr>
              <a:defRPr/>
            </a:pPr>
            <a:fld id="{67485245-23A0-42D6-B56B-F6B8BF427058}" type="slidenum">
              <a:rPr lang="en-US" smtClean="0"/>
              <a:pPr>
                <a:defRPr/>
              </a:pPr>
              <a:t>2</a:t>
            </a:fld>
            <a:endParaRPr lang="en-US" dirty="0"/>
          </a:p>
        </p:txBody>
      </p:sp>
      <p:sp>
        <p:nvSpPr>
          <p:cNvPr id="6" name="Notes Placeholder 2"/>
          <p:cNvSpPr txBox="1">
            <a:spLocks/>
          </p:cNvSpPr>
          <p:nvPr/>
        </p:nvSpPr>
        <p:spPr>
          <a:xfrm>
            <a:off x="243491" y="4056077"/>
            <a:ext cx="6928829" cy="4224653"/>
          </a:xfrm>
          <a:prstGeom prst="rect">
            <a:avLst/>
          </a:prstGeom>
        </p:spPr>
        <p:txBody>
          <a:bodyPr vert="horz" lIns="96639" tIns="48319" rIns="96639" bIns="4831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8600" indent="-228600">
              <a:lnSpc>
                <a:spcPts val="1600"/>
              </a:lnSpc>
              <a:spcBef>
                <a:spcPts val="600"/>
              </a:spcBef>
              <a:spcAft>
                <a:spcPts val="600"/>
              </a:spcAft>
              <a:buFont typeface="Arial" panose="020B0604020202020204" pitchFamily="34" charset="0"/>
              <a:buChar char="•"/>
            </a:pPr>
            <a:r>
              <a:rPr lang="en-US" sz="1300" b="1" dirty="0" smtClean="0"/>
              <a:t>First let me define what we mean by “salvo competition”</a:t>
            </a:r>
            <a:endParaRPr lang="en-US" sz="1300" b="1" dirty="0"/>
          </a:p>
          <a:p>
            <a:pPr marL="746125" lvl="1" indent="-288925">
              <a:lnSpc>
                <a:spcPts val="1600"/>
              </a:lnSpc>
              <a:spcBef>
                <a:spcPts val="600"/>
              </a:spcBef>
              <a:spcAft>
                <a:spcPts val="600"/>
              </a:spcAft>
              <a:buFont typeface="Courier New" panose="02070309020205020404" pitchFamily="49" charset="0"/>
              <a:buChar char="o"/>
            </a:pPr>
            <a:r>
              <a:rPr lang="en-US" sz="1300" dirty="0"/>
              <a:t>We use the term </a:t>
            </a:r>
            <a:r>
              <a:rPr lang="en-US" sz="1300" dirty="0" smtClean="0"/>
              <a:t>to </a:t>
            </a:r>
            <a:r>
              <a:rPr lang="en-US" sz="1300" dirty="0"/>
              <a:t>describe the dynamic between two adversaries that have the ability to strike as well defend against its opponent’s strikes with precision   </a:t>
            </a:r>
            <a:endParaRPr lang="en-US" sz="1300" dirty="0" smtClean="0"/>
          </a:p>
          <a:p>
            <a:pPr marL="746125" lvl="1" indent="-288925">
              <a:lnSpc>
                <a:spcPts val="1600"/>
              </a:lnSpc>
              <a:spcBef>
                <a:spcPts val="600"/>
              </a:spcBef>
              <a:spcAft>
                <a:spcPts val="600"/>
              </a:spcAft>
              <a:buFont typeface="Courier New" panose="02070309020205020404" pitchFamily="49" charset="0"/>
              <a:buChar char="o"/>
            </a:pPr>
            <a:r>
              <a:rPr lang="en-US" sz="1300" dirty="0" smtClean="0"/>
              <a:t>In other words, it has both an offensive and a defensive dimension</a:t>
            </a:r>
            <a:endParaRPr lang="en-US" sz="1300" dirty="0"/>
          </a:p>
          <a:p>
            <a:pPr marL="228600" indent="-228600">
              <a:lnSpc>
                <a:spcPts val="1600"/>
              </a:lnSpc>
              <a:spcBef>
                <a:spcPts val="600"/>
              </a:spcBef>
              <a:spcAft>
                <a:spcPts val="600"/>
              </a:spcAft>
              <a:buFont typeface="Arial" panose="020B0604020202020204" pitchFamily="34" charset="0"/>
              <a:buChar char="•"/>
            </a:pPr>
            <a:r>
              <a:rPr lang="en-US" sz="1300" b="1" dirty="0"/>
              <a:t>As we brief </a:t>
            </a:r>
            <a:r>
              <a:rPr lang="en-US" sz="1300" b="1" dirty="0" smtClean="0"/>
              <a:t>results </a:t>
            </a:r>
            <a:r>
              <a:rPr lang="en-US" sz="1300" b="1" dirty="0"/>
              <a:t>of our </a:t>
            </a:r>
            <a:r>
              <a:rPr lang="en-US" sz="1300" b="1" dirty="0" smtClean="0"/>
              <a:t>study </a:t>
            </a:r>
            <a:r>
              <a:rPr lang="en-US" sz="1300" b="1" dirty="0"/>
              <a:t>on the defensive dimension of </a:t>
            </a:r>
            <a:r>
              <a:rPr lang="en-US" sz="1300" b="1" dirty="0" smtClean="0"/>
              <a:t>this competition</a:t>
            </a:r>
            <a:r>
              <a:rPr lang="en-US" sz="1300" b="1" dirty="0"/>
              <a:t>, we respectfully suggest that you keep in mind 3 key points:</a:t>
            </a:r>
          </a:p>
          <a:p>
            <a:pPr marL="628650" lvl="1" indent="-228600">
              <a:lnSpc>
                <a:spcPts val="1600"/>
              </a:lnSpc>
              <a:spcBef>
                <a:spcPts val="400"/>
              </a:spcBef>
              <a:spcAft>
                <a:spcPts val="400"/>
              </a:spcAft>
              <a:buFont typeface="+mj-lt"/>
              <a:buAutoNum type="arabicPeriod"/>
            </a:pPr>
            <a:r>
              <a:rPr lang="en-US" sz="1300" dirty="0"/>
              <a:t>First, our military is accustomed to assuming that its opponents would either be unable to strike U.S. theater bases and forces with precision, or would lack the capacity to overwhelm limited U.S. defenses.  It is our contention that these assumptions are no longer valid.</a:t>
            </a:r>
          </a:p>
          <a:p>
            <a:pPr marL="628650" lvl="1" indent="-228600">
              <a:lnSpc>
                <a:spcPts val="1600"/>
              </a:lnSpc>
              <a:spcBef>
                <a:spcPts val="400"/>
              </a:spcBef>
              <a:spcAft>
                <a:spcPts val="400"/>
              </a:spcAft>
              <a:buFont typeface="+mj-lt"/>
              <a:buAutoNum type="arabicPeriod"/>
            </a:pPr>
            <a:r>
              <a:rPr lang="en-US" sz="1300" dirty="0"/>
              <a:t>Second, simply buying more of today’s air and missile defense capabilities to defeat enemy PGM salvos would be very expensive and possibly a prescription for failure</a:t>
            </a:r>
          </a:p>
          <a:p>
            <a:pPr marL="628650" lvl="1" indent="-231775">
              <a:lnSpc>
                <a:spcPts val="1600"/>
              </a:lnSpc>
              <a:spcBef>
                <a:spcPts val="400"/>
              </a:spcBef>
              <a:spcAft>
                <a:spcPts val="400"/>
              </a:spcAft>
              <a:buFont typeface="+mj-lt"/>
              <a:buAutoNum type="arabicPeriod"/>
            </a:pPr>
            <a:r>
              <a:rPr lang="en-US" sz="1300" dirty="0"/>
              <a:t>Rather, our report recommends DoD adopt operational concepts and take advantage of mature and maturing technologies that will give it an advantage in future competitions</a:t>
            </a:r>
          </a:p>
          <a:p>
            <a:pPr marL="285750" indent="-285750">
              <a:lnSpc>
                <a:spcPts val="1600"/>
              </a:lnSpc>
              <a:spcBef>
                <a:spcPts val="400"/>
              </a:spcBef>
              <a:spcAft>
                <a:spcPts val="400"/>
              </a:spcAft>
              <a:buFont typeface="Arial" panose="020B0604020202020204" pitchFamily="34" charset="0"/>
              <a:buChar char="•"/>
            </a:pPr>
            <a:r>
              <a:rPr lang="en-US" sz="1300" b="1" dirty="0"/>
              <a:t>I will summarize operational concepts that have the potential to cut the size and density of an enemy’s strike salvos, ideally to the point that U.S. defenders will have overmatch</a:t>
            </a:r>
          </a:p>
          <a:p>
            <a:pPr marL="285750" indent="-285750">
              <a:lnSpc>
                <a:spcPts val="1600"/>
              </a:lnSpc>
              <a:spcBef>
                <a:spcPts val="400"/>
              </a:spcBef>
              <a:spcAft>
                <a:spcPts val="400"/>
              </a:spcAft>
              <a:buFont typeface="Arial" panose="020B0604020202020204" pitchFamily="34" charset="0"/>
              <a:buChar char="•"/>
            </a:pPr>
            <a:r>
              <a:rPr lang="en-US" sz="1300" b="1" dirty="0"/>
              <a:t>Bryan will then address new technologies and capabilities that promise to increase our military’s salvo defense capacity </a:t>
            </a:r>
            <a:r>
              <a:rPr lang="en-US" sz="1300" b="1" u="sng" dirty="0"/>
              <a:t>as well as </a:t>
            </a:r>
            <a:r>
              <a:rPr lang="en-US" sz="1300" b="1" dirty="0"/>
              <a:t>create more favorable cost exchanges for the U.S.</a:t>
            </a:r>
          </a:p>
          <a:p>
            <a:pPr marL="800100" lvl="1" indent="-342900">
              <a:spcBef>
                <a:spcPts val="1200"/>
              </a:spcBef>
              <a:spcAft>
                <a:spcPts val="1200"/>
              </a:spcAft>
              <a:buFont typeface="+mj-lt"/>
              <a:buAutoNum type="arabicPeriod"/>
            </a:pPr>
            <a:endParaRPr lang="en-US" sz="1300" b="1" dirty="0"/>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6506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8650" y="526498"/>
            <a:ext cx="4797425" cy="3598863"/>
          </a:xfrm>
        </p:spPr>
      </p:sp>
      <p:sp>
        <p:nvSpPr>
          <p:cNvPr id="4" name="Slide Number Placeholder 3"/>
          <p:cNvSpPr>
            <a:spLocks noGrp="1"/>
          </p:cNvSpPr>
          <p:nvPr>
            <p:ph type="sldNum" sz="quarter" idx="10"/>
          </p:nvPr>
        </p:nvSpPr>
        <p:spPr/>
        <p:txBody>
          <a:bodyPr/>
          <a:lstStyle/>
          <a:p>
            <a:fld id="{A7CDA404-3075-4039-8775-6013C2EEB354}" type="slidenum">
              <a:rPr lang="en-US" smtClean="0"/>
              <a:pPr/>
              <a:t>20</a:t>
            </a:fld>
            <a:endParaRPr lang="en-US" dirty="0"/>
          </a:p>
        </p:txBody>
      </p:sp>
      <p:sp>
        <p:nvSpPr>
          <p:cNvPr id="5" name="Notes Placeholder 2"/>
          <p:cNvSpPr>
            <a:spLocks noGrp="1"/>
          </p:cNvSpPr>
          <p:nvPr>
            <p:ph type="body" sz="quarter" idx="3"/>
          </p:nvPr>
        </p:nvSpPr>
        <p:spPr>
          <a:xfrm>
            <a:off x="553675" y="4335850"/>
            <a:ext cx="6372279" cy="4224653"/>
          </a:xfrm>
        </p:spPr>
        <p:txBody>
          <a:bodyPr/>
          <a:lstStyle/>
          <a:p>
            <a:pPr marL="285750" indent="-285750">
              <a:spcBef>
                <a:spcPts val="600"/>
              </a:spcBef>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4253531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16DB525-23B5-464E-B8D4-B4A6D519C9B0}" type="slidenum">
              <a:rPr lang="en-US" smtClean="0"/>
              <a:t>21</a:t>
            </a:fld>
            <a:endParaRPr lang="en-US" dirty="0"/>
          </a:p>
        </p:txBody>
      </p:sp>
      <p:sp>
        <p:nvSpPr>
          <p:cNvPr id="5" name="Notes Placeholder 2"/>
          <p:cNvSpPr>
            <a:spLocks noGrp="1"/>
          </p:cNvSpPr>
          <p:nvPr>
            <p:ph type="body" sz="quarter" idx="3"/>
          </p:nvPr>
        </p:nvSpPr>
        <p:spPr>
          <a:xfrm>
            <a:off x="343630" y="4515137"/>
            <a:ext cx="6971570" cy="4224653"/>
          </a:xfrm>
        </p:spPr>
        <p:txBody>
          <a:bodyPr/>
          <a:lstStyle/>
          <a:p>
            <a:pPr marL="285750" indent="-285750">
              <a:spcBef>
                <a:spcPts val="600"/>
              </a:spcBef>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2194818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D128EAF6-98DB-5B44-BFFE-0066EA64EB99}" type="slidenum">
              <a:rPr lang="en-US" smtClean="0">
                <a:solidFill>
                  <a:prstClr val="black"/>
                </a:solidFill>
              </a:rPr>
              <a:pPr>
                <a:defRPr/>
              </a:pPr>
              <a:t>22</a:t>
            </a:fld>
            <a:endParaRPr lang="en-US" dirty="0">
              <a:solidFill>
                <a:prstClr val="black"/>
              </a:solidFill>
            </a:endParaRPr>
          </a:p>
        </p:txBody>
      </p:sp>
      <p:sp>
        <p:nvSpPr>
          <p:cNvPr id="5" name="Notes Placeholder 2"/>
          <p:cNvSpPr>
            <a:spLocks noGrp="1"/>
          </p:cNvSpPr>
          <p:nvPr>
            <p:ph type="body" sz="quarter" idx="3"/>
          </p:nvPr>
        </p:nvSpPr>
        <p:spPr>
          <a:xfrm>
            <a:off x="538734" y="4485256"/>
            <a:ext cx="6372279" cy="4224653"/>
          </a:xfrm>
        </p:spPr>
        <p:txBody>
          <a:bodyPr/>
          <a:lstStyle/>
          <a:p>
            <a:pPr marL="285750" indent="-285750">
              <a:spcBef>
                <a:spcPts val="600"/>
              </a:spcBef>
              <a:spcAft>
                <a:spcPts val="600"/>
              </a:spcAft>
              <a:buFont typeface="Arial" panose="020B0604020202020204" pitchFamily="34" charset="0"/>
              <a:buChar char="•"/>
            </a:pPr>
            <a:endParaRPr lang="en-US" sz="1600" b="1" dirty="0" smtClean="0"/>
          </a:p>
        </p:txBody>
      </p:sp>
    </p:spTree>
    <p:extLst>
      <p:ext uri="{BB962C8B-B14F-4D97-AF65-F5344CB8AC3E}">
        <p14:creationId xmlns:p14="http://schemas.microsoft.com/office/powerpoint/2010/main" val="484692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23</a:t>
            </a:fld>
            <a:endParaRPr lang="en-US" dirty="0"/>
          </a:p>
        </p:txBody>
      </p:sp>
      <p:sp>
        <p:nvSpPr>
          <p:cNvPr id="5" name="Notes Placeholder 2"/>
          <p:cNvSpPr>
            <a:spLocks noGrp="1"/>
          </p:cNvSpPr>
          <p:nvPr>
            <p:ph type="body" sz="quarter" idx="3"/>
          </p:nvPr>
        </p:nvSpPr>
        <p:spPr>
          <a:xfrm>
            <a:off x="538734" y="4485256"/>
            <a:ext cx="6372279" cy="4224653"/>
          </a:xfrm>
        </p:spPr>
        <p:txBody>
          <a:bodyPr/>
          <a:lstStyle/>
          <a:p>
            <a:pPr marL="285750" indent="-285750">
              <a:spcBef>
                <a:spcPts val="600"/>
              </a:spcBef>
              <a:spcAft>
                <a:spcPts val="1200"/>
              </a:spcAft>
              <a:buFont typeface="Arial" panose="020B0604020202020204" pitchFamily="34" charset="0"/>
              <a:buChar char="•"/>
            </a:pPr>
            <a:endParaRPr lang="en-US" sz="1600" b="1" dirty="0" smtClean="0"/>
          </a:p>
        </p:txBody>
      </p:sp>
    </p:spTree>
    <p:extLst>
      <p:ext uri="{BB962C8B-B14F-4D97-AF65-F5344CB8AC3E}">
        <p14:creationId xmlns:p14="http://schemas.microsoft.com/office/powerpoint/2010/main" val="169894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DA404-3075-4039-8775-6013C2EEB354}" type="slidenum">
              <a:rPr lang="en-US" smtClean="0"/>
              <a:pPr/>
              <a:t>24</a:t>
            </a:fld>
            <a:endParaRPr lang="en-US" dirty="0"/>
          </a:p>
        </p:txBody>
      </p:sp>
    </p:spTree>
    <p:extLst>
      <p:ext uri="{BB962C8B-B14F-4D97-AF65-F5344CB8AC3E}">
        <p14:creationId xmlns:p14="http://schemas.microsoft.com/office/powerpoint/2010/main" val="515130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DA404-3075-4039-8775-6013C2EEB354}" type="slidenum">
              <a:rPr lang="en-US" smtClean="0"/>
              <a:pPr/>
              <a:t>25</a:t>
            </a:fld>
            <a:endParaRPr lang="en-US" dirty="0"/>
          </a:p>
        </p:txBody>
      </p:sp>
    </p:spTree>
    <p:extLst>
      <p:ext uri="{BB962C8B-B14F-4D97-AF65-F5344CB8AC3E}">
        <p14:creationId xmlns:p14="http://schemas.microsoft.com/office/powerpoint/2010/main" val="1712939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DA404-3075-4039-8775-6013C2EEB354}" type="slidenum">
              <a:rPr lang="en-US" smtClean="0"/>
              <a:pPr/>
              <a:t>26</a:t>
            </a:fld>
            <a:endParaRPr lang="en-US" dirty="0"/>
          </a:p>
        </p:txBody>
      </p:sp>
    </p:spTree>
    <p:extLst>
      <p:ext uri="{BB962C8B-B14F-4D97-AF65-F5344CB8AC3E}">
        <p14:creationId xmlns:p14="http://schemas.microsoft.com/office/powerpoint/2010/main" val="3577948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DA404-3075-4039-8775-6013C2EEB354}" type="slidenum">
              <a:rPr lang="en-US" smtClean="0"/>
              <a:pPr/>
              <a:t>27</a:t>
            </a:fld>
            <a:endParaRPr lang="en-US" dirty="0"/>
          </a:p>
        </p:txBody>
      </p:sp>
    </p:spTree>
    <p:extLst>
      <p:ext uri="{BB962C8B-B14F-4D97-AF65-F5344CB8AC3E}">
        <p14:creationId xmlns:p14="http://schemas.microsoft.com/office/powerpoint/2010/main" val="3043539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7" name="Slide Number Placeholder 3"/>
          <p:cNvSpPr>
            <a:spLocks noGrp="1"/>
          </p:cNvSpPr>
          <p:nvPr>
            <p:ph type="sldNum" sz="quarter" idx="5"/>
          </p:nvPr>
        </p:nvSpPr>
        <p:spPr bwMode="auto">
          <a:noFill/>
          <a:ln>
            <a:miter lim="800000"/>
            <a:headEnd/>
            <a:tailEnd/>
          </a:ln>
        </p:spPr>
        <p:txBody>
          <a:bodyPr/>
          <a:lstStyle/>
          <a:p>
            <a:fld id="{8EE441AC-B17F-4E76-855C-4F0117FFDA05}" type="slidenum">
              <a:rPr lang="en-US" smtClean="0">
                <a:solidFill>
                  <a:prstClr val="black"/>
                </a:solidFill>
              </a:rPr>
              <a:pPr/>
              <a:t>28</a:t>
            </a:fld>
            <a:endParaRPr lang="en-US" dirty="0">
              <a:solidFill>
                <a:prstClr val="black"/>
              </a:solidFill>
            </a:endParaRPr>
          </a:p>
        </p:txBody>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082036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183202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67485245-23A0-42D6-B56B-F6B8BF427058}" type="slidenum">
              <a:rPr lang="en-US" smtClean="0"/>
              <a:pPr>
                <a:defRPr/>
              </a:pPr>
              <a:t>3</a:t>
            </a:fld>
            <a:endParaRPr lang="en-US" dirty="0"/>
          </a:p>
        </p:txBody>
      </p:sp>
      <p:sp>
        <p:nvSpPr>
          <p:cNvPr id="6" name="Notes Placeholder 2"/>
          <p:cNvSpPr txBox="1">
            <a:spLocks/>
          </p:cNvSpPr>
          <p:nvPr/>
        </p:nvSpPr>
        <p:spPr>
          <a:xfrm>
            <a:off x="595117" y="4800600"/>
            <a:ext cx="6124966" cy="4224653"/>
          </a:xfrm>
          <a:prstGeom prst="rect">
            <a:avLst/>
          </a:prstGeom>
        </p:spPr>
        <p:txBody>
          <a:bodyPr vert="horz" lIns="96639" tIns="48319" rIns="96639" bIns="4831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88925" indent="-288925">
              <a:spcBef>
                <a:spcPts val="1200"/>
              </a:spcBef>
              <a:spcAft>
                <a:spcPts val="1200"/>
              </a:spcAft>
              <a:buFont typeface="Arial" panose="020B0604020202020204" pitchFamily="34" charset="0"/>
              <a:buChar char="•"/>
            </a:pPr>
            <a:r>
              <a:rPr lang="en-US" sz="1600" b="1" dirty="0"/>
              <a:t>I’ll begin with this graphic illustrating how the maturation of precision strike technologies, including sensors and precision guidance systems for </a:t>
            </a:r>
            <a:r>
              <a:rPr lang="en-US" sz="1600" b="1" dirty="0" smtClean="0"/>
              <a:t>individual munitions as well as strike platforms dramatically </a:t>
            </a:r>
            <a:r>
              <a:rPr lang="en-US" sz="1600" b="1" dirty="0"/>
              <a:t>changed the number of weapons and </a:t>
            </a:r>
            <a:r>
              <a:rPr lang="en-US" sz="1600" b="1" dirty="0" smtClean="0"/>
              <a:t>sorties needed </a:t>
            </a:r>
            <a:r>
              <a:rPr lang="en-US" sz="1600" b="1" dirty="0"/>
              <a:t>to attack target sets </a:t>
            </a:r>
          </a:p>
          <a:p>
            <a:pPr marL="288925" indent="-288925">
              <a:spcBef>
                <a:spcPts val="1200"/>
              </a:spcBef>
              <a:spcAft>
                <a:spcPts val="1200"/>
              </a:spcAft>
              <a:buFont typeface="Arial" panose="020B0604020202020204" pitchFamily="34" charset="0"/>
              <a:buChar char="•"/>
            </a:pPr>
            <a:r>
              <a:rPr lang="en-US" sz="1600" b="1" dirty="0"/>
              <a:t>In World War Two, Allied Air Forces resorted to using mass – by which I mean many sorties and bombs – to compensate for their lack of precision</a:t>
            </a:r>
          </a:p>
          <a:p>
            <a:pPr marL="288925" indent="-288925">
              <a:spcBef>
                <a:spcPts val="1200"/>
              </a:spcBef>
              <a:spcAft>
                <a:spcPts val="1200"/>
              </a:spcAft>
              <a:buFont typeface="Arial" panose="020B0604020202020204" pitchFamily="34" charset="0"/>
              <a:buChar char="•"/>
            </a:pPr>
            <a:r>
              <a:rPr lang="en-US" sz="1600" b="1" dirty="0"/>
              <a:t>Today, PGM accuracies are typically measured in single digit feet, giving our strike platforms the ability to kill multiple targets per sortie rather than requiring multiple sorties per target</a:t>
            </a:r>
          </a:p>
        </p:txBody>
      </p:sp>
    </p:spTree>
    <p:extLst>
      <p:ext uri="{BB962C8B-B14F-4D97-AF65-F5344CB8AC3E}">
        <p14:creationId xmlns:p14="http://schemas.microsoft.com/office/powerpoint/2010/main" val="1882771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DA404-3075-4039-8775-6013C2EEB354}" type="slidenum">
              <a:rPr lang="en-US" smtClean="0"/>
              <a:pPr/>
              <a:t>30</a:t>
            </a:fld>
            <a:endParaRPr lang="en-US" dirty="0"/>
          </a:p>
        </p:txBody>
      </p:sp>
    </p:spTree>
    <p:extLst>
      <p:ext uri="{BB962C8B-B14F-4D97-AF65-F5344CB8AC3E}">
        <p14:creationId xmlns:p14="http://schemas.microsoft.com/office/powerpoint/2010/main" val="4153153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31</a:t>
            </a:fld>
            <a:endParaRPr lang="en-US" dirty="0"/>
          </a:p>
        </p:txBody>
      </p:sp>
    </p:spTree>
    <p:extLst>
      <p:ext uri="{BB962C8B-B14F-4D97-AF65-F5344CB8AC3E}">
        <p14:creationId xmlns:p14="http://schemas.microsoft.com/office/powerpoint/2010/main" val="2664121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32</a:t>
            </a:fld>
            <a:endParaRPr lang="en-US" dirty="0"/>
          </a:p>
        </p:txBody>
      </p:sp>
    </p:spTree>
    <p:extLst>
      <p:ext uri="{BB962C8B-B14F-4D97-AF65-F5344CB8AC3E}">
        <p14:creationId xmlns:p14="http://schemas.microsoft.com/office/powerpoint/2010/main" val="1419841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33</a:t>
            </a:fld>
            <a:endParaRPr lang="en-US" dirty="0"/>
          </a:p>
        </p:txBody>
      </p:sp>
    </p:spTree>
    <p:extLst>
      <p:ext uri="{BB962C8B-B14F-4D97-AF65-F5344CB8AC3E}">
        <p14:creationId xmlns:p14="http://schemas.microsoft.com/office/powerpoint/2010/main" val="3045626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34</a:t>
            </a:fld>
            <a:endParaRPr lang="en-US" dirty="0"/>
          </a:p>
        </p:txBody>
      </p:sp>
    </p:spTree>
    <p:extLst>
      <p:ext uri="{BB962C8B-B14F-4D97-AF65-F5344CB8AC3E}">
        <p14:creationId xmlns:p14="http://schemas.microsoft.com/office/powerpoint/2010/main" val="3428054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35</a:t>
            </a:fld>
            <a:endParaRPr lang="en-US" dirty="0"/>
          </a:p>
        </p:txBody>
      </p:sp>
    </p:spTree>
    <p:extLst>
      <p:ext uri="{BB962C8B-B14F-4D97-AF65-F5344CB8AC3E}">
        <p14:creationId xmlns:p14="http://schemas.microsoft.com/office/powerpoint/2010/main" val="305969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36</a:t>
            </a:fld>
            <a:endParaRPr lang="en-US" dirty="0"/>
          </a:p>
        </p:txBody>
      </p:sp>
    </p:spTree>
    <p:extLst>
      <p:ext uri="{BB962C8B-B14F-4D97-AF65-F5344CB8AC3E}">
        <p14:creationId xmlns:p14="http://schemas.microsoft.com/office/powerpoint/2010/main" val="2237080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37</a:t>
            </a:fld>
            <a:endParaRPr lang="en-US" dirty="0"/>
          </a:p>
        </p:txBody>
      </p:sp>
    </p:spTree>
    <p:extLst>
      <p:ext uri="{BB962C8B-B14F-4D97-AF65-F5344CB8AC3E}">
        <p14:creationId xmlns:p14="http://schemas.microsoft.com/office/powerpoint/2010/main" val="2620552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38</a:t>
            </a:fld>
            <a:endParaRPr lang="en-US" dirty="0"/>
          </a:p>
        </p:txBody>
      </p:sp>
    </p:spTree>
    <p:extLst>
      <p:ext uri="{BB962C8B-B14F-4D97-AF65-F5344CB8AC3E}">
        <p14:creationId xmlns:p14="http://schemas.microsoft.com/office/powerpoint/2010/main" val="2211024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39</a:t>
            </a:fld>
            <a:endParaRPr lang="en-US" dirty="0"/>
          </a:p>
        </p:txBody>
      </p:sp>
    </p:spTree>
    <p:extLst>
      <p:ext uri="{BB962C8B-B14F-4D97-AF65-F5344CB8AC3E}">
        <p14:creationId xmlns:p14="http://schemas.microsoft.com/office/powerpoint/2010/main" val="371683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67485245-23A0-42D6-B56B-F6B8BF427058}" type="slidenum">
              <a:rPr lang="en-US" smtClean="0"/>
              <a:pPr>
                <a:defRPr/>
              </a:pPr>
              <a:t>4</a:t>
            </a:fld>
            <a:endParaRPr lang="en-US" dirty="0"/>
          </a:p>
        </p:txBody>
      </p:sp>
      <p:sp>
        <p:nvSpPr>
          <p:cNvPr id="6" name="Notes Placeholder 2"/>
          <p:cNvSpPr txBox="1">
            <a:spLocks/>
          </p:cNvSpPr>
          <p:nvPr/>
        </p:nvSpPr>
        <p:spPr>
          <a:xfrm>
            <a:off x="475937" y="4607204"/>
            <a:ext cx="6501984" cy="4224653"/>
          </a:xfrm>
          <a:prstGeom prst="rect">
            <a:avLst/>
          </a:prstGeom>
        </p:spPr>
        <p:txBody>
          <a:bodyPr vert="horz" lIns="96639" tIns="48319" rIns="96639" bIns="4831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88925" indent="-288925">
              <a:spcBef>
                <a:spcPts val="600"/>
              </a:spcBef>
              <a:spcAft>
                <a:spcPts val="600"/>
              </a:spcAft>
              <a:buFont typeface="Arial" panose="020B0604020202020204" pitchFamily="34" charset="0"/>
              <a:buChar char="•"/>
            </a:pPr>
            <a:r>
              <a:rPr lang="en-US" sz="1600" b="1" dirty="0"/>
              <a:t>As we described in our previous report, adversaries have gone to school on how the U.S. military has conducted its precision strike operations</a:t>
            </a:r>
          </a:p>
          <a:p>
            <a:pPr marL="288925" indent="-288925">
              <a:spcBef>
                <a:spcPts val="600"/>
              </a:spcBef>
              <a:spcAft>
                <a:spcPts val="600"/>
              </a:spcAft>
              <a:buFont typeface="Arial" panose="020B0604020202020204" pitchFamily="34" charset="0"/>
              <a:buChar char="•"/>
            </a:pPr>
            <a:r>
              <a:rPr lang="en-US" sz="1600" b="1" dirty="0"/>
              <a:t>Over the last twenty-five years, China, Russia, Iran, North Korea, and others have developed the means to degrade U.S. precision strike operations at every step of the find, fix, track, target, and attack “kill chain”</a:t>
            </a:r>
          </a:p>
          <a:p>
            <a:pPr marL="288925" indent="-288925">
              <a:spcBef>
                <a:spcPts val="600"/>
              </a:spcBef>
              <a:spcAft>
                <a:spcPts val="600"/>
              </a:spcAft>
              <a:buFont typeface="Arial" panose="020B0604020202020204" pitchFamily="34" charset="0"/>
              <a:buChar char="•"/>
            </a:pPr>
            <a:r>
              <a:rPr lang="en-US" sz="1600" b="1" dirty="0"/>
              <a:t>These countermeasures include precision defenses capable of intercepting individual PGMs such as cruise missiles as well as capabilities to directly attack U.S. launch platforms and their bases </a:t>
            </a:r>
          </a:p>
          <a:p>
            <a:pPr marL="288925" indent="-288925">
              <a:spcBef>
                <a:spcPts val="600"/>
              </a:spcBef>
              <a:spcAft>
                <a:spcPts val="600"/>
              </a:spcAft>
              <a:buFont typeface="Arial" panose="020B0604020202020204" pitchFamily="34" charset="0"/>
              <a:buChar char="•"/>
            </a:pPr>
            <a:r>
              <a:rPr lang="en-US" sz="1600" b="1" dirty="0"/>
              <a:t>As a result, instead of precision guidance reducing the need for “mass,” in future conflicts against enemies with effective countermeasures the U.S. military may need to rely on precision plus mass – mass in the form of many more strike sorties and PGMs</a:t>
            </a:r>
          </a:p>
        </p:txBody>
      </p:sp>
    </p:spTree>
    <p:extLst>
      <p:ext uri="{BB962C8B-B14F-4D97-AF65-F5344CB8AC3E}">
        <p14:creationId xmlns:p14="http://schemas.microsoft.com/office/powerpoint/2010/main" val="2304940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CDA404-3075-4039-8775-6013C2EEB354}" type="slidenum">
              <a:rPr lang="en-US" smtClean="0"/>
              <a:pPr/>
              <a:t>40</a:t>
            </a:fld>
            <a:endParaRPr lang="en-US" dirty="0"/>
          </a:p>
        </p:txBody>
      </p:sp>
    </p:spTree>
    <p:extLst>
      <p:ext uri="{BB962C8B-B14F-4D97-AF65-F5344CB8AC3E}">
        <p14:creationId xmlns:p14="http://schemas.microsoft.com/office/powerpoint/2010/main" val="884629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41</a:t>
            </a:fld>
            <a:endParaRPr lang="en-US" dirty="0"/>
          </a:p>
        </p:txBody>
      </p:sp>
    </p:spTree>
    <p:extLst>
      <p:ext uri="{BB962C8B-B14F-4D97-AF65-F5344CB8AC3E}">
        <p14:creationId xmlns:p14="http://schemas.microsoft.com/office/powerpoint/2010/main" val="3107983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42</a:t>
            </a:fld>
            <a:endParaRPr lang="en-US" dirty="0"/>
          </a:p>
        </p:txBody>
      </p:sp>
      <p:sp>
        <p:nvSpPr>
          <p:cNvPr id="5" name="Notes Placeholder 2"/>
          <p:cNvSpPr>
            <a:spLocks noGrp="1"/>
          </p:cNvSpPr>
          <p:nvPr>
            <p:ph type="body" sz="quarter" idx="3"/>
          </p:nvPr>
        </p:nvSpPr>
        <p:spPr>
          <a:xfrm>
            <a:off x="538734" y="4485256"/>
            <a:ext cx="6372279" cy="4224653"/>
          </a:xfrm>
        </p:spPr>
        <p:txBody>
          <a:bodyPr/>
          <a:lstStyle/>
          <a:p>
            <a:pPr marL="285750" indent="-285750">
              <a:spcBef>
                <a:spcPts val="600"/>
              </a:spcBef>
              <a:spcAft>
                <a:spcPts val="1200"/>
              </a:spcAft>
              <a:buFont typeface="Arial" panose="020B0604020202020204" pitchFamily="34" charset="0"/>
              <a:buChar char="•"/>
            </a:pPr>
            <a:endParaRPr lang="en-US" sz="1600" b="1" dirty="0" smtClean="0"/>
          </a:p>
        </p:txBody>
      </p:sp>
    </p:spTree>
    <p:extLst>
      <p:ext uri="{BB962C8B-B14F-4D97-AF65-F5344CB8AC3E}">
        <p14:creationId xmlns:p14="http://schemas.microsoft.com/office/powerpoint/2010/main" val="2473515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43</a:t>
            </a:fld>
            <a:endParaRPr lang="en-US" dirty="0"/>
          </a:p>
        </p:txBody>
      </p:sp>
      <p:sp>
        <p:nvSpPr>
          <p:cNvPr id="6" name="Notes Placeholder 2"/>
          <p:cNvSpPr>
            <a:spLocks noGrp="1"/>
          </p:cNvSpPr>
          <p:nvPr>
            <p:ph type="body" sz="quarter" idx="3"/>
          </p:nvPr>
        </p:nvSpPr>
        <p:spPr>
          <a:xfrm>
            <a:off x="538734" y="4485256"/>
            <a:ext cx="6372279" cy="4224653"/>
          </a:xfrm>
        </p:spPr>
        <p:txBody>
          <a:bodyPr/>
          <a:lstStyle/>
          <a:p>
            <a:pPr marL="285750" indent="-285750">
              <a:spcBef>
                <a:spcPts val="600"/>
              </a:spcBef>
              <a:spcAft>
                <a:spcPts val="1200"/>
              </a:spcAft>
              <a:buFont typeface="Arial" panose="020B0604020202020204" pitchFamily="34" charset="0"/>
              <a:buChar char="•"/>
            </a:pPr>
            <a:endParaRPr lang="en-US" sz="1600" b="1" dirty="0" smtClean="0"/>
          </a:p>
        </p:txBody>
      </p:sp>
    </p:spTree>
    <p:extLst>
      <p:ext uri="{BB962C8B-B14F-4D97-AF65-F5344CB8AC3E}">
        <p14:creationId xmlns:p14="http://schemas.microsoft.com/office/powerpoint/2010/main" val="412392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9213" y="631825"/>
            <a:ext cx="4797425" cy="3598863"/>
          </a:xfrm>
        </p:spPr>
      </p:sp>
      <p:sp>
        <p:nvSpPr>
          <p:cNvPr id="4" name="Slide Number Placeholder 3"/>
          <p:cNvSpPr>
            <a:spLocks noGrp="1"/>
          </p:cNvSpPr>
          <p:nvPr>
            <p:ph type="sldNum" sz="quarter" idx="10"/>
          </p:nvPr>
        </p:nvSpPr>
        <p:spPr/>
        <p:txBody>
          <a:bodyPr/>
          <a:lstStyle/>
          <a:p>
            <a:fld id="{A7CDA404-3075-4039-8775-6013C2EEB354}" type="slidenum">
              <a:rPr lang="en-US" smtClean="0"/>
              <a:pPr/>
              <a:t>44</a:t>
            </a:fld>
            <a:endParaRPr lang="en-US" dirty="0"/>
          </a:p>
        </p:txBody>
      </p:sp>
      <p:sp>
        <p:nvSpPr>
          <p:cNvPr id="5" name="Notes Placeholder 2"/>
          <p:cNvSpPr>
            <a:spLocks noGrp="1"/>
          </p:cNvSpPr>
          <p:nvPr>
            <p:ph type="body" sz="quarter" idx="3"/>
          </p:nvPr>
        </p:nvSpPr>
        <p:spPr>
          <a:xfrm>
            <a:off x="553674" y="4395612"/>
            <a:ext cx="6372279" cy="4688270"/>
          </a:xfrm>
        </p:spPr>
        <p:txBody>
          <a:bodyPr/>
          <a:lstStyle/>
          <a:p>
            <a:pPr marL="0" indent="0">
              <a:spcBef>
                <a:spcPts val="600"/>
              </a:spcBef>
              <a:spcAft>
                <a:spcPts val="600"/>
              </a:spcAft>
              <a:buFont typeface="Arial" panose="020B0604020202020204" pitchFamily="34" charset="0"/>
              <a:buNone/>
            </a:pPr>
            <a:endParaRPr lang="en-US" sz="1500" dirty="0" smtClean="0"/>
          </a:p>
        </p:txBody>
      </p:sp>
    </p:spTree>
    <p:extLst>
      <p:ext uri="{BB962C8B-B14F-4D97-AF65-F5344CB8AC3E}">
        <p14:creationId xmlns:p14="http://schemas.microsoft.com/office/powerpoint/2010/main" val="19757252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45</a:t>
            </a:fld>
            <a:endParaRPr lang="en-US" dirty="0"/>
          </a:p>
        </p:txBody>
      </p:sp>
    </p:spTree>
    <p:extLst>
      <p:ext uri="{BB962C8B-B14F-4D97-AF65-F5344CB8AC3E}">
        <p14:creationId xmlns:p14="http://schemas.microsoft.com/office/powerpoint/2010/main" val="3149480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28EAF6-98DB-5B44-BFFE-0066EA64EB99}" type="slidenum">
              <a:rPr lang="en-US" smtClean="0"/>
              <a:pPr>
                <a:defRPr/>
              </a:pPr>
              <a:t>46</a:t>
            </a:fld>
            <a:endParaRPr lang="en-US" dirty="0"/>
          </a:p>
        </p:txBody>
      </p:sp>
    </p:spTree>
    <p:extLst>
      <p:ext uri="{BB962C8B-B14F-4D97-AF65-F5344CB8AC3E}">
        <p14:creationId xmlns:p14="http://schemas.microsoft.com/office/powerpoint/2010/main" val="3040967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DA404-3075-4039-8775-6013C2EEB354}" type="slidenum">
              <a:rPr lang="en-US" smtClean="0"/>
              <a:pPr/>
              <a:t>47</a:t>
            </a:fld>
            <a:endParaRPr lang="en-US" dirty="0"/>
          </a:p>
        </p:txBody>
      </p:sp>
    </p:spTree>
    <p:extLst>
      <p:ext uri="{BB962C8B-B14F-4D97-AF65-F5344CB8AC3E}">
        <p14:creationId xmlns:p14="http://schemas.microsoft.com/office/powerpoint/2010/main" val="193738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288925"/>
            <a:ext cx="4797425" cy="3598863"/>
          </a:xfrm>
        </p:spPr>
      </p:sp>
      <p:sp>
        <p:nvSpPr>
          <p:cNvPr id="4" name="Slide Number Placeholder 3"/>
          <p:cNvSpPr>
            <a:spLocks noGrp="1"/>
          </p:cNvSpPr>
          <p:nvPr>
            <p:ph type="sldNum" sz="quarter" idx="10"/>
          </p:nvPr>
        </p:nvSpPr>
        <p:spPr/>
        <p:txBody>
          <a:bodyPr/>
          <a:lstStyle/>
          <a:p>
            <a:pPr>
              <a:defRPr/>
            </a:pPr>
            <a:fld id="{67485245-23A0-42D6-B56B-F6B8BF427058}" type="slidenum">
              <a:rPr lang="en-US" smtClean="0"/>
              <a:pPr>
                <a:defRPr/>
              </a:pPr>
              <a:t>5</a:t>
            </a:fld>
            <a:endParaRPr lang="en-US" dirty="0"/>
          </a:p>
        </p:txBody>
      </p:sp>
      <p:sp>
        <p:nvSpPr>
          <p:cNvPr id="5" name="Notes Placeholder 2"/>
          <p:cNvSpPr>
            <a:spLocks noGrp="1"/>
          </p:cNvSpPr>
          <p:nvPr>
            <p:ph type="body" sz="quarter" idx="3"/>
          </p:nvPr>
        </p:nvSpPr>
        <p:spPr>
          <a:xfrm>
            <a:off x="457200" y="4137672"/>
            <a:ext cx="6692900" cy="5463528"/>
          </a:xfrm>
        </p:spPr>
        <p:txBody>
          <a:bodyPr/>
          <a:lstStyle/>
          <a:p>
            <a:pPr marL="285750" indent="-285750">
              <a:spcBef>
                <a:spcPts val="600"/>
              </a:spcBef>
              <a:spcAft>
                <a:spcPts val="600"/>
              </a:spcAft>
              <a:buFont typeface="Arial"/>
              <a:buChar char="•"/>
            </a:pPr>
            <a:endParaRPr lang="en-US" sz="1400" b="1" dirty="0"/>
          </a:p>
        </p:txBody>
      </p:sp>
    </p:spTree>
    <p:extLst>
      <p:ext uri="{BB962C8B-B14F-4D97-AF65-F5344CB8AC3E}">
        <p14:creationId xmlns:p14="http://schemas.microsoft.com/office/powerpoint/2010/main" val="1181989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2" name="Date Placeholder 1"/>
          <p:cNvSpPr>
            <a:spLocks noGrp="1"/>
          </p:cNvSpPr>
          <p:nvPr>
            <p:ph type="dt" idx="10"/>
          </p:nvPr>
        </p:nvSpPr>
        <p:spPr/>
        <p:txBody>
          <a:bodyPr/>
          <a:lstStyle/>
          <a:p>
            <a:endParaRPr lang="en-US" dirty="0">
              <a:solidFill>
                <a:prstClr val="black"/>
              </a:solidFill>
            </a:endParaRPr>
          </a:p>
        </p:txBody>
      </p:sp>
      <p:sp>
        <p:nvSpPr>
          <p:cNvPr id="5" name="Notes Placeholder 2"/>
          <p:cNvSpPr>
            <a:spLocks noGrp="1"/>
          </p:cNvSpPr>
          <p:nvPr>
            <p:ph type="body" sz="quarter" idx="3"/>
          </p:nvPr>
        </p:nvSpPr>
        <p:spPr>
          <a:xfrm>
            <a:off x="472190" y="4560253"/>
            <a:ext cx="6692900" cy="5156200"/>
          </a:xfrm>
        </p:spPr>
        <p:txBody>
          <a:bodyPr/>
          <a:lstStyle/>
          <a:p>
            <a:pPr marL="288925" indent="-288925">
              <a:spcBef>
                <a:spcPts val="600"/>
              </a:spcBef>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425700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49C3B5EE-5624-4081-BA89-8992423FA206}" type="slidenum">
              <a:rPr lang="en-US" smtClean="0"/>
              <a:t>7</a:t>
            </a:fld>
            <a:endParaRPr lang="en-US" dirty="0"/>
          </a:p>
        </p:txBody>
      </p:sp>
      <p:sp>
        <p:nvSpPr>
          <p:cNvPr id="5" name="Notes Placeholder 2"/>
          <p:cNvSpPr>
            <a:spLocks noGrp="1"/>
          </p:cNvSpPr>
          <p:nvPr>
            <p:ph type="body" sz="quarter" idx="3"/>
          </p:nvPr>
        </p:nvSpPr>
        <p:spPr>
          <a:xfrm>
            <a:off x="658108" y="4607204"/>
            <a:ext cx="6274843" cy="4224653"/>
          </a:xfrm>
        </p:spPr>
        <p:txBody>
          <a:bodyPr/>
          <a:lstStyle/>
          <a:p>
            <a:pPr marL="285750" indent="-285750">
              <a:spcBef>
                <a:spcPts val="600"/>
              </a:spcBef>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4195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71450" indent="-171450">
              <a:spcBef>
                <a:spcPts val="1200"/>
              </a:spcBef>
              <a:spcAft>
                <a:spcPts val="1200"/>
              </a:spcAft>
              <a:buFont typeface="Arial" panose="020B0604020202020204" pitchFamily="34" charset="0"/>
              <a:buChar char="•"/>
            </a:pPr>
            <a:endParaRPr lang="en-US" sz="1600" b="1" dirty="0"/>
          </a:p>
        </p:txBody>
      </p:sp>
      <p:sp>
        <p:nvSpPr>
          <p:cNvPr id="47107" name="Slide Number Placeholder 3"/>
          <p:cNvSpPr>
            <a:spLocks noGrp="1"/>
          </p:cNvSpPr>
          <p:nvPr>
            <p:ph type="sldNum" sz="quarter" idx="5"/>
          </p:nvPr>
        </p:nvSpPr>
        <p:spPr bwMode="auto">
          <a:noFill/>
          <a:ln>
            <a:miter lim="800000"/>
            <a:headEnd/>
            <a:tailEnd/>
          </a:ln>
        </p:spPr>
        <p:txBody>
          <a:bodyPr/>
          <a:lstStyle/>
          <a:p>
            <a:fld id="{8EE441AC-B17F-4E76-855C-4F0117FFDA05}" type="slidenum">
              <a:rPr lang="en-US" smtClean="0"/>
              <a:pPr/>
              <a:t>8</a:t>
            </a:fld>
            <a:endParaRPr lang="en-US" dirty="0"/>
          </a:p>
        </p:txBody>
      </p:sp>
    </p:spTree>
    <p:extLst>
      <p:ext uri="{BB962C8B-B14F-4D97-AF65-F5344CB8AC3E}">
        <p14:creationId xmlns:p14="http://schemas.microsoft.com/office/powerpoint/2010/main" val="147357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7CDA404-3075-4039-8775-6013C2EEB354}" type="slidenum">
              <a:rPr lang="en-US" smtClean="0"/>
              <a:pPr/>
              <a:t>9</a:t>
            </a:fld>
            <a:endParaRPr lang="en-US" dirty="0"/>
          </a:p>
        </p:txBody>
      </p:sp>
      <p:sp>
        <p:nvSpPr>
          <p:cNvPr id="5" name="Notes Placeholder 2"/>
          <p:cNvSpPr>
            <a:spLocks noGrp="1"/>
          </p:cNvSpPr>
          <p:nvPr>
            <p:ph type="body" idx="3"/>
          </p:nvPr>
        </p:nvSpPr>
        <p:spPr bwMode="auto">
          <a:xfrm>
            <a:off x="851044" y="4799620"/>
            <a:ext cx="6096248" cy="4320540"/>
          </a:xfrm>
          <a:noFill/>
        </p:spPr>
        <p:txBody>
          <a:bodyPr wrap="square" numCol="1" anchor="t" anchorCtr="0" compatLnSpc="1">
            <a:prstTxWarp prst="textNoShape">
              <a:avLst/>
            </a:prstTxWarp>
            <a:normAutofit/>
          </a:bodyPr>
          <a:lstStyle/>
          <a:p>
            <a:pPr marL="171450" indent="-171450">
              <a:spcBef>
                <a:spcPts val="600"/>
              </a:spcBef>
              <a:spcAft>
                <a:spcPts val="600"/>
              </a:spcAft>
              <a:buFont typeface="Arial" panose="020B0604020202020204" pitchFamily="34" charset="0"/>
              <a:buChar char="•"/>
            </a:pPr>
            <a:endParaRPr lang="en-US" sz="1600" b="1" dirty="0"/>
          </a:p>
        </p:txBody>
      </p:sp>
    </p:spTree>
    <p:extLst>
      <p:ext uri="{BB962C8B-B14F-4D97-AF65-F5344CB8AC3E}">
        <p14:creationId xmlns:p14="http://schemas.microsoft.com/office/powerpoint/2010/main" val="900530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AA736BD-BEC0-42BC-A7C7-648F8911C457}"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B8F9F-980D-4474-AE24-9F3544CF7F67}" type="slidenum">
              <a:rPr lang="en-US"/>
              <a:pPr>
                <a:defRPr/>
              </a:pPr>
              <a:t>‹#›</a:t>
            </a:fld>
            <a:endParaRPr lang="en-US" dirty="0"/>
          </a:p>
        </p:txBody>
      </p:sp>
    </p:spTree>
    <p:extLst>
      <p:ext uri="{BB962C8B-B14F-4D97-AF65-F5344CB8AC3E}">
        <p14:creationId xmlns:p14="http://schemas.microsoft.com/office/powerpoint/2010/main" val="278949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5BE8E1-1774-44F1-820E-875724F13C20}"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AF5970-138A-4767-AF19-9A532131DCAA}" type="slidenum">
              <a:rPr lang="en-US"/>
              <a:pPr>
                <a:defRPr/>
              </a:pPr>
              <a:t>‹#›</a:t>
            </a:fld>
            <a:endParaRPr lang="en-US" dirty="0"/>
          </a:p>
        </p:txBody>
      </p:sp>
    </p:spTree>
    <p:extLst>
      <p:ext uri="{BB962C8B-B14F-4D97-AF65-F5344CB8AC3E}">
        <p14:creationId xmlns:p14="http://schemas.microsoft.com/office/powerpoint/2010/main" val="429312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79D1ED-6889-4737-BFBA-F6EC305A47EE}"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3A6CE7-4350-499C-8943-5290EB6331F6}" type="slidenum">
              <a:rPr lang="en-US"/>
              <a:pPr>
                <a:defRPr/>
              </a:pPr>
              <a:t>‹#›</a:t>
            </a:fld>
            <a:endParaRPr lang="en-US" dirty="0"/>
          </a:p>
        </p:txBody>
      </p:sp>
    </p:spTree>
    <p:extLst>
      <p:ext uri="{BB962C8B-B14F-4D97-AF65-F5344CB8AC3E}">
        <p14:creationId xmlns:p14="http://schemas.microsoft.com/office/powerpoint/2010/main" val="279730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D29AA34-D877-490A-BE2A-1A31831E72C5}" type="datetime1">
              <a:rPr lang="en-US" smtClean="0">
                <a:solidFill>
                  <a:prstClr val="black">
                    <a:tint val="75000"/>
                  </a:prstClr>
                </a:solidFill>
              </a:rPr>
              <a:pPr/>
              <a:t>5/19/16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6A0A53D-8F5A-456D-A69E-98852C7C88A5}" type="slidenum">
              <a:rPr lang="en-US" smtClean="0">
                <a:solidFill>
                  <a:prstClr val="black">
                    <a:tint val="75000"/>
                  </a:prstClr>
                </a:solidFill>
              </a:rPr>
              <a:pPr/>
              <a:t>‹#›</a:t>
            </a:fld>
            <a:endParaRPr lang="en-US" dirty="0">
              <a:solidFill>
                <a:prstClr val="black">
                  <a:tint val="75000"/>
                </a:prstClr>
              </a:solidFill>
            </a:endParaRPr>
          </a:p>
        </p:txBody>
      </p:sp>
      <p:sp>
        <p:nvSpPr>
          <p:cNvPr id="8" name="Title Placeholder 1"/>
          <p:cNvSpPr>
            <a:spLocks noGrp="1"/>
          </p:cNvSpPr>
          <p:nvPr>
            <p:ph type="title"/>
          </p:nvPr>
        </p:nvSpPr>
        <p:spPr>
          <a:xfrm>
            <a:off x="1227667" y="2"/>
            <a:ext cx="7916333" cy="626531"/>
          </a:xfrm>
          <a:prstGeom prst="rect">
            <a:avLst/>
          </a:prstGeom>
        </p:spPr>
        <p:txBody>
          <a:bodyPr vert="horz" lIns="91440" tIns="45720" rIns="91440" bIns="45720" rtlCol="0" anchor="ctr">
            <a:noAutofit/>
          </a:bodyPr>
          <a:lstStyle/>
          <a:p>
            <a:r>
              <a:rPr kumimoji="0" lang="en-US" sz="3600" b="1" i="0" u="none" strike="noStrike" kern="1200" cap="none" spc="0" normalizeH="0" baseline="0" noProof="0" dirty="0">
                <a:ln>
                  <a:solidFill>
                    <a:srgbClr val="1F497D"/>
                  </a:solidFill>
                </a:ln>
                <a:solidFill>
                  <a:prstClr val="white"/>
                </a:solidFill>
                <a:effectLst>
                  <a:outerShdw blurRad="38100" dist="38100" dir="2700000" algn="tl">
                    <a:srgbClr val="000000">
                      <a:alpha val="43137"/>
                    </a:srgbClr>
                  </a:outerShdw>
                </a:effectLst>
                <a:uLnTx/>
                <a:uFillTx/>
                <a:latin typeface="+mj-lt"/>
                <a:ea typeface="+mj-ea"/>
                <a:cs typeface="+mj-cs"/>
              </a:rPr>
              <a:t>Click to edit Master title style</a:t>
            </a:r>
            <a:endParaRPr lang="en-US" dirty="0"/>
          </a:p>
        </p:txBody>
      </p:sp>
    </p:spTree>
    <p:extLst>
      <p:ext uri="{BB962C8B-B14F-4D97-AF65-F5344CB8AC3E}">
        <p14:creationId xmlns:p14="http://schemas.microsoft.com/office/powerpoint/2010/main" val="2571430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185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543050" y="6"/>
            <a:ext cx="7600950" cy="677155"/>
          </a:xfrm>
          <a:prstGeom prst="rect">
            <a:avLst/>
          </a:prstGeom>
        </p:spPr>
        <p:txBody>
          <a:bodyPr vert="horz" lIns="91440" tIns="45720" rIns="91440" bIns="45720" rtlCol="0" anchor="ctr">
            <a:noAutofit/>
          </a:bodyPr>
          <a:lstStyle>
            <a:lvl1pPr>
              <a:defRPr sz="4000"/>
            </a:lvl1pPr>
          </a:lstStyle>
          <a:p>
            <a:r>
              <a:rPr lang="en-US" dirty="0"/>
              <a:t>Click to edit Master title style</a:t>
            </a:r>
          </a:p>
        </p:txBody>
      </p:sp>
      <p:sp>
        <p:nvSpPr>
          <p:cNvPr id="8" name="Text Placeholder 2"/>
          <p:cNvSpPr>
            <a:spLocks noGrp="1"/>
          </p:cNvSpPr>
          <p:nvPr>
            <p:ph idx="1"/>
          </p:nvPr>
        </p:nvSpPr>
        <p:spPr>
          <a:xfrm>
            <a:off x="254000" y="819151"/>
            <a:ext cx="8674100" cy="5676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4175" y="649288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74A79-C9F8-45DF-A9C4-B6BFADC08B38}" type="datetime1">
              <a:rPr lang="en-US" smtClean="0">
                <a:solidFill>
                  <a:prstClr val="black">
                    <a:tint val="75000"/>
                  </a:prstClr>
                </a:solidFill>
              </a:rPr>
              <a:pPr/>
              <a:t>5/19/16</a:t>
            </a:fld>
            <a:endParaRPr lang="en-US" dirty="0">
              <a:solidFill>
                <a:prstClr val="black">
                  <a:tint val="75000"/>
                </a:prstClr>
              </a:solidFill>
            </a:endParaRPr>
          </a:p>
        </p:txBody>
      </p:sp>
      <p:sp>
        <p:nvSpPr>
          <p:cNvPr id="10" name="Footer Placeholder 4"/>
          <p:cNvSpPr>
            <a:spLocks noGrp="1"/>
          </p:cNvSpPr>
          <p:nvPr>
            <p:ph type="ftr" sz="quarter" idx="3"/>
          </p:nvPr>
        </p:nvSpPr>
        <p:spPr>
          <a:xfrm>
            <a:off x="3124200" y="651004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FF0000"/>
              </a:solidFill>
            </a:endParaRPr>
          </a:p>
        </p:txBody>
      </p:sp>
      <p:sp>
        <p:nvSpPr>
          <p:cNvPr id="11" name="Slide Number Placeholder 5"/>
          <p:cNvSpPr>
            <a:spLocks noGrp="1"/>
          </p:cNvSpPr>
          <p:nvPr>
            <p:ph type="sldNum" sz="quarter" idx="4"/>
          </p:nvPr>
        </p:nvSpPr>
        <p:spPr>
          <a:xfrm>
            <a:off x="7014576" y="649288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72A82-29BD-4980-B277-D31E4AEB83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165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801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12580"/>
            <a:ext cx="4038600" cy="56784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12580"/>
            <a:ext cx="4038600" cy="56784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1543050" y="6"/>
            <a:ext cx="7600950" cy="677155"/>
          </a:xfrm>
          <a:prstGeom prst="rect">
            <a:avLst/>
          </a:prstGeom>
        </p:spPr>
        <p:txBody>
          <a:bodyPr vert="horz" lIns="91440" tIns="45720" rIns="91440" bIns="45720" rtlCol="0" anchor="ctr">
            <a:noAutofit/>
          </a:bodyPr>
          <a:lstStyle>
            <a:lvl1pPr>
              <a:defRPr sz="4000"/>
            </a:lvl1pPr>
          </a:lstStyle>
          <a:p>
            <a:r>
              <a:rPr lang="en-US" dirty="0"/>
              <a:t>Click to edit Master title style</a:t>
            </a:r>
          </a:p>
        </p:txBody>
      </p:sp>
      <p:sp>
        <p:nvSpPr>
          <p:cNvPr id="9" name="Date Placeholder 3"/>
          <p:cNvSpPr>
            <a:spLocks noGrp="1"/>
          </p:cNvSpPr>
          <p:nvPr>
            <p:ph type="dt" sz="half" idx="10"/>
          </p:nvPr>
        </p:nvSpPr>
        <p:spPr>
          <a:xfrm>
            <a:off x="4175" y="649288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74A79-C9F8-45DF-A9C4-B6BFADC08B38}" type="datetime1">
              <a:rPr lang="en-US" smtClean="0">
                <a:solidFill>
                  <a:prstClr val="black">
                    <a:tint val="75000"/>
                  </a:prstClr>
                </a:solidFill>
              </a:rPr>
              <a:pPr/>
              <a:t>5/19/16</a:t>
            </a:fld>
            <a:endParaRPr lang="en-US" dirty="0">
              <a:solidFill>
                <a:prstClr val="black">
                  <a:tint val="75000"/>
                </a:prstClr>
              </a:solidFill>
            </a:endParaRPr>
          </a:p>
        </p:txBody>
      </p:sp>
      <p:sp>
        <p:nvSpPr>
          <p:cNvPr id="10" name="Footer Placeholder 4"/>
          <p:cNvSpPr>
            <a:spLocks noGrp="1"/>
          </p:cNvSpPr>
          <p:nvPr>
            <p:ph type="ftr" sz="quarter" idx="3"/>
          </p:nvPr>
        </p:nvSpPr>
        <p:spPr>
          <a:xfrm>
            <a:off x="3124200" y="651004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FF0000"/>
              </a:solidFill>
            </a:endParaRPr>
          </a:p>
        </p:txBody>
      </p:sp>
      <p:sp>
        <p:nvSpPr>
          <p:cNvPr id="11" name="Slide Number Placeholder 5"/>
          <p:cNvSpPr>
            <a:spLocks noGrp="1"/>
          </p:cNvSpPr>
          <p:nvPr>
            <p:ph type="sldNum" sz="quarter" idx="4"/>
          </p:nvPr>
        </p:nvSpPr>
        <p:spPr>
          <a:xfrm>
            <a:off x="7014576" y="649288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72A82-29BD-4980-B277-D31E4AEB83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891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0389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66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3" name="Footer Placeholder 2"/>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410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07075"/>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7F62DFA0-FCF2-4CA9-9EBE-B95B4E3153A4}"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44A941-E532-47E9-A32F-6BC5CF184705}" type="slidenum">
              <a:rPr lang="en-US"/>
              <a:pPr>
                <a:defRPr/>
              </a:pPr>
              <a:t>‹#›</a:t>
            </a:fld>
            <a:endParaRPr lang="en-US" dirty="0"/>
          </a:p>
        </p:txBody>
      </p:sp>
      <p:sp>
        <p:nvSpPr>
          <p:cNvPr id="8"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08111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1431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77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5"/>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0733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a:lstStyle/>
          <a:p>
            <a:fld id="{4C112738-A926-2D4A-813D-2F1502E7EBD5}" type="datetimeFigureOut">
              <a:rPr lang="en-US" smtClean="0">
                <a:solidFill>
                  <a:prstClr val="black">
                    <a:tint val="75000"/>
                  </a:prstClr>
                </a:solidFill>
              </a:rPr>
              <a:pPr/>
              <a:t>5/19/16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a:lstStyle/>
          <a:p>
            <a:fld id="{CAC131C4-0BA0-0A41-B8A0-761F7104EA8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3801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AA736BD-BEC0-42BC-A7C7-648F8911C457}"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B8F9F-980D-4474-AE24-9F3544CF7F67}" type="slidenum">
              <a:rPr lang="en-US"/>
              <a:pPr>
                <a:defRPr/>
              </a:pPr>
              <a:t>‹#›</a:t>
            </a:fld>
            <a:endParaRPr lang="en-US" dirty="0"/>
          </a:p>
        </p:txBody>
      </p:sp>
    </p:spTree>
    <p:extLst>
      <p:ext uri="{BB962C8B-B14F-4D97-AF65-F5344CB8AC3E}">
        <p14:creationId xmlns:p14="http://schemas.microsoft.com/office/powerpoint/2010/main" val="1845261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07075"/>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7F62DFA0-FCF2-4CA9-9EBE-B95B4E3153A4}"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44A941-E532-47E9-A32F-6BC5CF184705}" type="slidenum">
              <a:rPr lang="en-US"/>
              <a:pPr>
                <a:defRPr/>
              </a:pPr>
              <a:t>‹#›</a:t>
            </a:fld>
            <a:endParaRPr lang="en-US" dirty="0"/>
          </a:p>
        </p:txBody>
      </p:sp>
      <p:sp>
        <p:nvSpPr>
          <p:cNvPr id="8"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1935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A0A313-59CE-4446-8D87-FDEB9E14B8D7}"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FAB57F-FBC6-4B1C-8811-45695E7F07FB}" type="slidenum">
              <a:rPr lang="en-US"/>
              <a:pPr>
                <a:defRPr/>
              </a:pPr>
              <a:t>‹#›</a:t>
            </a:fld>
            <a:endParaRPr lang="en-US" dirty="0"/>
          </a:p>
        </p:txBody>
      </p:sp>
    </p:spTree>
    <p:extLst>
      <p:ext uri="{BB962C8B-B14F-4D97-AF65-F5344CB8AC3E}">
        <p14:creationId xmlns:p14="http://schemas.microsoft.com/office/powerpoint/2010/main" val="39393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D2E96D67-DB1A-4480-B7C1-2B90D3F3B17E}"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7F744CA-0444-4A11-BF31-0F02A487FF2A}" type="slidenum">
              <a:rPr lang="en-US"/>
              <a:pPr>
                <a:defRPr/>
              </a:pPr>
              <a:t>‹#›</a:t>
            </a:fld>
            <a:endParaRPr lang="en-US" dirty="0"/>
          </a:p>
        </p:txBody>
      </p:sp>
      <p:sp>
        <p:nvSpPr>
          <p:cNvPr id="9"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724300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7D8436-CED8-4C00-8351-40C309768B69}" type="datetime1">
              <a:rPr lang="en-US"/>
              <a:pPr>
                <a:defRPr/>
              </a:pPr>
              <a:t>5/19/16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07355F3-4F47-412C-9964-B9FB8DBB6D62}" type="slidenum">
              <a:rPr lang="en-US"/>
              <a:pPr>
                <a:defRPr/>
              </a:pPr>
              <a:t>‹#›</a:t>
            </a:fld>
            <a:endParaRPr lang="en-US" dirty="0"/>
          </a:p>
        </p:txBody>
      </p:sp>
    </p:spTree>
    <p:extLst>
      <p:ext uri="{BB962C8B-B14F-4D97-AF65-F5344CB8AC3E}">
        <p14:creationId xmlns:p14="http://schemas.microsoft.com/office/powerpoint/2010/main" val="2117343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409240-0018-40FF-9E9F-EC67109AFA1C}" type="datetime1">
              <a:rPr lang="en-US"/>
              <a:pPr>
                <a:defRPr/>
              </a:pPr>
              <a:t>5/19/16</a:t>
            </a:fld>
            <a:endParaRPr lang="en-US" dirty="0"/>
          </a:p>
        </p:txBody>
      </p:sp>
      <p:sp>
        <p:nvSpPr>
          <p:cNvPr id="4" name="Footer Placeholder 4"/>
          <p:cNvSpPr>
            <a:spLocks noGrp="1"/>
          </p:cNvSpPr>
          <p:nvPr>
            <p:ph type="ftr" sz="quarter" idx="11"/>
          </p:nvPr>
        </p:nvSpPr>
        <p:spPr/>
        <p:txBody>
          <a:bodyPr/>
          <a:lstStyle>
            <a:lvl1pPr>
              <a:defRPr sz="1200"/>
            </a:lvl1pPr>
          </a:lstStyle>
          <a:p>
            <a:pPr>
              <a:defRPr/>
            </a:pPr>
            <a:r>
              <a:rPr lang="en-US" dirty="0"/>
              <a:t>DISTRIBUTION STATEMENT F. Further dissemination only as directed by DARPA STO (30 SEP 2015) or higher DoD authority </a:t>
            </a:r>
          </a:p>
        </p:txBody>
      </p:sp>
      <p:sp>
        <p:nvSpPr>
          <p:cNvPr id="5" name="Slide Number Placeholder 5"/>
          <p:cNvSpPr>
            <a:spLocks noGrp="1"/>
          </p:cNvSpPr>
          <p:nvPr>
            <p:ph type="sldNum" sz="quarter" idx="12"/>
          </p:nvPr>
        </p:nvSpPr>
        <p:spPr/>
        <p:txBody>
          <a:bodyPr/>
          <a:lstStyle>
            <a:lvl1pPr>
              <a:defRPr/>
            </a:lvl1pPr>
          </a:lstStyle>
          <a:p>
            <a:pPr>
              <a:defRPr/>
            </a:pPr>
            <a:fld id="{C0AECFC7-B9F9-469C-9506-08C5A85761D0}" type="slidenum">
              <a:rPr lang="en-US"/>
              <a:pPr>
                <a:defRPr/>
              </a:pPr>
              <a:t>‹#›</a:t>
            </a:fld>
            <a:endParaRPr lang="en-US" dirty="0"/>
          </a:p>
        </p:txBody>
      </p:sp>
    </p:spTree>
    <p:extLst>
      <p:ext uri="{BB962C8B-B14F-4D97-AF65-F5344CB8AC3E}">
        <p14:creationId xmlns:p14="http://schemas.microsoft.com/office/powerpoint/2010/main" val="90906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A0A313-59CE-4446-8D87-FDEB9E14B8D7}"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FAB57F-FBC6-4B1C-8811-45695E7F07FB}" type="slidenum">
              <a:rPr lang="en-US"/>
              <a:pPr>
                <a:defRPr/>
              </a:pPr>
              <a:t>‹#›</a:t>
            </a:fld>
            <a:endParaRPr lang="en-US" dirty="0"/>
          </a:p>
        </p:txBody>
      </p:sp>
    </p:spTree>
    <p:extLst>
      <p:ext uri="{BB962C8B-B14F-4D97-AF65-F5344CB8AC3E}">
        <p14:creationId xmlns:p14="http://schemas.microsoft.com/office/powerpoint/2010/main" val="143184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C46871-9831-470D-ABFC-E43350ABB589}" type="datetime1">
              <a:rPr lang="en-US"/>
              <a:pPr>
                <a:defRPr/>
              </a:pPr>
              <a:t>5/19/16</a:t>
            </a:fld>
            <a:endParaRPr lang="en-US" dirty="0"/>
          </a:p>
        </p:txBody>
      </p:sp>
      <p:sp>
        <p:nvSpPr>
          <p:cNvPr id="3" name="Footer Placeholder 4"/>
          <p:cNvSpPr>
            <a:spLocks noGrp="1"/>
          </p:cNvSpPr>
          <p:nvPr>
            <p:ph type="ftr" sz="quarter" idx="11"/>
          </p:nvPr>
        </p:nvSpPr>
        <p:spPr/>
        <p:txBody>
          <a:bodyPr/>
          <a:lstStyle>
            <a:lvl1pPr>
              <a:defRPr sz="1200"/>
            </a:lvl1pPr>
          </a:lstStyle>
          <a:p>
            <a:pPr>
              <a:defRPr/>
            </a:pPr>
            <a:r>
              <a:rPr lang="en-US" dirty="0"/>
              <a:t>DISTRIBUTION STATEMENT F. Further dissemination only as directed by DARPA STO (30 SEP 2015) or higher DoD authority </a:t>
            </a:r>
          </a:p>
        </p:txBody>
      </p:sp>
      <p:sp>
        <p:nvSpPr>
          <p:cNvPr id="4" name="Slide Number Placeholder 5"/>
          <p:cNvSpPr>
            <a:spLocks noGrp="1"/>
          </p:cNvSpPr>
          <p:nvPr>
            <p:ph type="sldNum" sz="quarter" idx="12"/>
          </p:nvPr>
        </p:nvSpPr>
        <p:spPr/>
        <p:txBody>
          <a:bodyPr/>
          <a:lstStyle>
            <a:lvl1pPr>
              <a:defRPr/>
            </a:lvl1pPr>
          </a:lstStyle>
          <a:p>
            <a:pPr>
              <a:defRPr/>
            </a:pPr>
            <a:fld id="{E1574FCD-B621-491C-9D5F-008B82A6D762}" type="slidenum">
              <a:rPr lang="en-US"/>
              <a:pPr>
                <a:defRPr/>
              </a:pPr>
              <a:t>‹#›</a:t>
            </a:fld>
            <a:endParaRPr lang="en-US" dirty="0"/>
          </a:p>
        </p:txBody>
      </p:sp>
    </p:spTree>
    <p:extLst>
      <p:ext uri="{BB962C8B-B14F-4D97-AF65-F5344CB8AC3E}">
        <p14:creationId xmlns:p14="http://schemas.microsoft.com/office/powerpoint/2010/main" val="952465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6263FE-8FFC-458F-8308-0F33258A4EF9}"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9A7A9E8-7E77-4D77-9F41-606ECA1CC43E}" type="slidenum">
              <a:rPr lang="en-US"/>
              <a:pPr>
                <a:defRPr/>
              </a:pPr>
              <a:t>‹#›</a:t>
            </a:fld>
            <a:endParaRPr lang="en-US" dirty="0"/>
          </a:p>
        </p:txBody>
      </p:sp>
    </p:spTree>
    <p:extLst>
      <p:ext uri="{BB962C8B-B14F-4D97-AF65-F5344CB8AC3E}">
        <p14:creationId xmlns:p14="http://schemas.microsoft.com/office/powerpoint/2010/main" val="1771211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C02965-F072-4142-B675-99A19EE943A4}"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9C7FEA8-EB0F-4E08-A570-DCF74827D7A6}" type="slidenum">
              <a:rPr lang="en-US"/>
              <a:pPr>
                <a:defRPr/>
              </a:pPr>
              <a:t>‹#›</a:t>
            </a:fld>
            <a:endParaRPr lang="en-US" dirty="0"/>
          </a:p>
        </p:txBody>
      </p:sp>
    </p:spTree>
    <p:extLst>
      <p:ext uri="{BB962C8B-B14F-4D97-AF65-F5344CB8AC3E}">
        <p14:creationId xmlns:p14="http://schemas.microsoft.com/office/powerpoint/2010/main" val="151768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5BE8E1-1774-44F1-820E-875724F13C20}"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AF5970-138A-4767-AF19-9A532131DCAA}" type="slidenum">
              <a:rPr lang="en-US"/>
              <a:pPr>
                <a:defRPr/>
              </a:pPr>
              <a:t>‹#›</a:t>
            </a:fld>
            <a:endParaRPr lang="en-US" dirty="0"/>
          </a:p>
        </p:txBody>
      </p:sp>
    </p:spTree>
    <p:extLst>
      <p:ext uri="{BB962C8B-B14F-4D97-AF65-F5344CB8AC3E}">
        <p14:creationId xmlns:p14="http://schemas.microsoft.com/office/powerpoint/2010/main" val="557440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79D1ED-6889-4737-BFBA-F6EC305A47EE}"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3A6CE7-4350-499C-8943-5290EB6331F6}" type="slidenum">
              <a:rPr lang="en-US"/>
              <a:pPr>
                <a:defRPr/>
              </a:pPr>
              <a:t>‹#›</a:t>
            </a:fld>
            <a:endParaRPr lang="en-US" dirty="0"/>
          </a:p>
        </p:txBody>
      </p:sp>
    </p:spTree>
    <p:extLst>
      <p:ext uri="{BB962C8B-B14F-4D97-AF65-F5344CB8AC3E}">
        <p14:creationId xmlns:p14="http://schemas.microsoft.com/office/powerpoint/2010/main" val="1225286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vl1pPr>
          </a:lstStyle>
          <a:p>
            <a:pPr>
              <a:defRPr/>
            </a:pPr>
            <a:fld id="{BF1EA471-6B61-3E45-AA05-D556928F6723}" type="datetime1">
              <a:rPr lang="en-US"/>
              <a:pPr>
                <a:defRPr/>
              </a:pPr>
              <a:t>5/19/16</a:t>
            </a:fld>
            <a:endParaRPr lang="en-US" dirty="0"/>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lvl1pPr>
          </a:lstStyle>
          <a:p>
            <a:pPr>
              <a:defRPr/>
            </a:pPr>
            <a:fld id="{760E4D7E-BDD3-5D44-AAD2-C7B393994286}" type="slidenum">
              <a:rPr lang="en-US"/>
              <a:pPr>
                <a:defRPr/>
              </a:pPr>
              <a:t>‹#›</a:t>
            </a:fld>
            <a:endParaRPr lang="en-US" dirty="0"/>
          </a:p>
        </p:txBody>
      </p:sp>
    </p:spTree>
    <p:extLst>
      <p:ext uri="{BB962C8B-B14F-4D97-AF65-F5344CB8AC3E}">
        <p14:creationId xmlns:p14="http://schemas.microsoft.com/office/powerpoint/2010/main" val="487326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9229" y="3"/>
            <a:ext cx="7724775" cy="66674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vl1pPr>
          </a:lstStyle>
          <a:p>
            <a:pPr>
              <a:defRPr/>
            </a:pPr>
            <a:fld id="{D5708E33-416A-9F4C-99C7-0AFB6E5395F5}" type="datetime1">
              <a:rPr lang="en-US"/>
              <a:pPr>
                <a:defRPr/>
              </a:pPr>
              <a:t>5/19/16</a:t>
            </a:fld>
            <a:endParaRPr lang="en-US" dirty="0"/>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lvl1pPr>
          </a:lstStyle>
          <a:p>
            <a:pPr>
              <a:defRPr/>
            </a:pPr>
            <a:fld id="{361913C4-8528-FC43-9E64-8FDEAB628800}" type="slidenum">
              <a:rPr lang="en-US"/>
              <a:pPr>
                <a:defRPr/>
              </a:pPr>
              <a:t>‹#›</a:t>
            </a:fld>
            <a:endParaRPr lang="en-US" dirty="0"/>
          </a:p>
        </p:txBody>
      </p:sp>
    </p:spTree>
    <p:extLst>
      <p:ext uri="{BB962C8B-B14F-4D97-AF65-F5344CB8AC3E}">
        <p14:creationId xmlns:p14="http://schemas.microsoft.com/office/powerpoint/2010/main" val="90109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vl1pPr>
          </a:lstStyle>
          <a:p>
            <a:pPr>
              <a:defRPr/>
            </a:pPr>
            <a:fld id="{7D332D48-A3D8-2144-9C38-6433A468A27E}" type="datetime1">
              <a:rPr lang="en-US"/>
              <a:pPr>
                <a:defRPr/>
              </a:pPr>
              <a:t>5/19/16</a:t>
            </a:fld>
            <a:endParaRPr lang="en-US" dirty="0"/>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lvl1pPr>
          </a:lstStyle>
          <a:p>
            <a:pPr>
              <a:defRPr/>
            </a:pPr>
            <a:fld id="{DAD898BE-9F7D-6F4C-A328-E45C5A465046}" type="slidenum">
              <a:rPr lang="en-US"/>
              <a:pPr>
                <a:defRPr/>
              </a:pPr>
              <a:t>‹#›</a:t>
            </a:fld>
            <a:endParaRPr lang="en-US" dirty="0"/>
          </a:p>
        </p:txBody>
      </p:sp>
    </p:spTree>
    <p:extLst>
      <p:ext uri="{BB962C8B-B14F-4D97-AF65-F5344CB8AC3E}">
        <p14:creationId xmlns:p14="http://schemas.microsoft.com/office/powerpoint/2010/main" val="1784243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1300" y="1028702"/>
            <a:ext cx="4254500" cy="514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2"/>
            <a:ext cx="4279900" cy="514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lvl1pPr>
          </a:lstStyle>
          <a:p>
            <a:pPr>
              <a:defRPr/>
            </a:pPr>
            <a:fld id="{46FDA08F-3BAD-1445-AD1A-163F79273C45}" type="datetime1">
              <a:rPr lang="en-US"/>
              <a:pPr>
                <a:defRPr/>
              </a:pPr>
              <a:t>5/19/16</a:t>
            </a:fld>
            <a:endParaRPr lang="en-US" dirty="0"/>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457200" fontAlgn="base">
              <a:spcBef>
                <a:spcPct val="0"/>
              </a:spcBef>
              <a:spcAft>
                <a:spcPct val="0"/>
              </a:spcAft>
              <a:defRPr/>
            </a:lvl1pPr>
          </a:lstStyle>
          <a:p>
            <a:pPr>
              <a:defRPr/>
            </a:pPr>
            <a:fld id="{64C5687B-0E7B-5D48-83FB-15214F7E6361}" type="slidenum">
              <a:rPr lang="en-US"/>
              <a:pPr>
                <a:defRPr/>
              </a:pPr>
              <a:t>‹#›</a:t>
            </a:fld>
            <a:endParaRPr lang="en-US" dirty="0"/>
          </a:p>
        </p:txBody>
      </p:sp>
    </p:spTree>
    <p:extLst>
      <p:ext uri="{BB962C8B-B14F-4D97-AF65-F5344CB8AC3E}">
        <p14:creationId xmlns:p14="http://schemas.microsoft.com/office/powerpoint/2010/main" val="1666390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049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573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2049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8573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defTabSz="457200" fontAlgn="base">
              <a:spcBef>
                <a:spcPct val="0"/>
              </a:spcBef>
              <a:spcAft>
                <a:spcPct val="0"/>
              </a:spcAft>
              <a:defRPr/>
            </a:lvl1pPr>
          </a:lstStyle>
          <a:p>
            <a:pPr>
              <a:defRPr/>
            </a:pPr>
            <a:fld id="{691EDC88-AE01-2B48-B4B5-4FE6B977D0DF}" type="datetime1">
              <a:rPr lang="en-US"/>
              <a:pPr>
                <a:defRPr/>
              </a:pPr>
              <a:t>5/19/16</a:t>
            </a:fld>
            <a:endParaRPr lang="en-US" dirty="0"/>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457200" fontAlgn="base">
              <a:spcBef>
                <a:spcPct val="0"/>
              </a:spcBef>
              <a:spcAft>
                <a:spcPct val="0"/>
              </a:spcAft>
              <a:defRPr/>
            </a:lvl1pPr>
          </a:lstStyle>
          <a:p>
            <a:pPr>
              <a:defRPr/>
            </a:pPr>
            <a:fld id="{FA5245EE-3BD4-4141-8F3C-A1B6519B6AED}" type="slidenum">
              <a:rPr lang="en-US"/>
              <a:pPr>
                <a:defRPr/>
              </a:pPr>
              <a:t>‹#›</a:t>
            </a:fld>
            <a:endParaRPr lang="en-US" dirty="0"/>
          </a:p>
        </p:txBody>
      </p:sp>
    </p:spTree>
    <p:extLst>
      <p:ext uri="{BB962C8B-B14F-4D97-AF65-F5344CB8AC3E}">
        <p14:creationId xmlns:p14="http://schemas.microsoft.com/office/powerpoint/2010/main" val="154084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D2E96D67-DB1A-4480-B7C1-2B90D3F3B17E}"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7F744CA-0444-4A11-BF31-0F02A487FF2A}" type="slidenum">
              <a:rPr lang="en-US"/>
              <a:pPr>
                <a:defRPr/>
              </a:pPr>
              <a:t>‹#›</a:t>
            </a:fld>
            <a:endParaRPr lang="en-US" dirty="0"/>
          </a:p>
        </p:txBody>
      </p:sp>
      <p:sp>
        <p:nvSpPr>
          <p:cNvPr id="9"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310615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fontAlgn="base">
              <a:spcBef>
                <a:spcPct val="0"/>
              </a:spcBef>
              <a:spcAft>
                <a:spcPct val="0"/>
              </a:spcAft>
              <a:defRPr/>
            </a:lvl1pPr>
          </a:lstStyle>
          <a:p>
            <a:pPr>
              <a:defRPr/>
            </a:pPr>
            <a:fld id="{8013FDD6-7F11-5541-9E6B-8843776F966A}" type="datetime1">
              <a:rPr lang="en-US"/>
              <a:pPr>
                <a:defRPr/>
              </a:pPr>
              <a:t>5/19/16</a:t>
            </a:fld>
            <a:endParaRPr lang="en-US" dirty="0"/>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457200" fontAlgn="base">
              <a:spcBef>
                <a:spcPct val="0"/>
              </a:spcBef>
              <a:spcAft>
                <a:spcPct val="0"/>
              </a:spcAft>
              <a:defRPr/>
            </a:lvl1pPr>
          </a:lstStyle>
          <a:p>
            <a:pPr>
              <a:defRPr/>
            </a:pPr>
            <a:fld id="{234E9AB4-BE89-0945-9596-FDE3646AB6C9}" type="slidenum">
              <a:rPr lang="en-US"/>
              <a:pPr>
                <a:defRPr/>
              </a:pPr>
              <a:t>‹#›</a:t>
            </a:fld>
            <a:endParaRPr lang="en-US" dirty="0"/>
          </a:p>
        </p:txBody>
      </p:sp>
    </p:spTree>
    <p:extLst>
      <p:ext uri="{BB962C8B-B14F-4D97-AF65-F5344CB8AC3E}">
        <p14:creationId xmlns:p14="http://schemas.microsoft.com/office/powerpoint/2010/main" val="1127559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fontAlgn="base">
              <a:spcBef>
                <a:spcPct val="0"/>
              </a:spcBef>
              <a:spcAft>
                <a:spcPct val="0"/>
              </a:spcAft>
              <a:defRPr/>
            </a:lvl1pPr>
          </a:lstStyle>
          <a:p>
            <a:pPr>
              <a:defRPr/>
            </a:pPr>
            <a:fld id="{EC8FDA3E-3977-2A43-8ACD-45030C9D060D}" type="datetime1">
              <a:rPr lang="en-US"/>
              <a:pPr>
                <a:defRPr/>
              </a:pPr>
              <a:t>5/19/16</a:t>
            </a:fld>
            <a:endParaRPr lang="en-US" dirty="0"/>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457200" fontAlgn="base">
              <a:spcBef>
                <a:spcPct val="0"/>
              </a:spcBef>
              <a:spcAft>
                <a:spcPct val="0"/>
              </a:spcAft>
              <a:defRPr/>
            </a:lvl1pPr>
          </a:lstStyle>
          <a:p>
            <a:pPr>
              <a:defRPr/>
            </a:pPr>
            <a:fld id="{C723F3AE-845D-0347-AAC7-08C4E06CF0EF}" type="slidenum">
              <a:rPr lang="en-US"/>
              <a:pPr>
                <a:defRPr/>
              </a:pPr>
              <a:t>‹#›</a:t>
            </a:fld>
            <a:endParaRPr lang="en-US" dirty="0"/>
          </a:p>
        </p:txBody>
      </p:sp>
    </p:spTree>
    <p:extLst>
      <p:ext uri="{BB962C8B-B14F-4D97-AF65-F5344CB8AC3E}">
        <p14:creationId xmlns:p14="http://schemas.microsoft.com/office/powerpoint/2010/main" val="1369310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2"/>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lvl1pPr>
          </a:lstStyle>
          <a:p>
            <a:pPr>
              <a:defRPr/>
            </a:pPr>
            <a:fld id="{08F0ABA6-B854-FF4A-887D-892AE0A0CBBA}" type="datetime1">
              <a:rPr lang="en-US"/>
              <a:pPr>
                <a:defRPr/>
              </a:pPr>
              <a:t>5/19/16</a:t>
            </a:fld>
            <a:endParaRPr lang="en-US" dirty="0"/>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457200" fontAlgn="base">
              <a:spcBef>
                <a:spcPct val="0"/>
              </a:spcBef>
              <a:spcAft>
                <a:spcPct val="0"/>
              </a:spcAft>
              <a:defRPr/>
            </a:lvl1pPr>
          </a:lstStyle>
          <a:p>
            <a:pPr>
              <a:defRPr/>
            </a:pPr>
            <a:fld id="{40027C64-51E3-5F4B-B49A-1A8CEEFE9E99}" type="slidenum">
              <a:rPr lang="en-US"/>
              <a:pPr>
                <a:defRPr/>
              </a:pPr>
              <a:t>‹#›</a:t>
            </a:fld>
            <a:endParaRPr lang="en-US" dirty="0"/>
          </a:p>
        </p:txBody>
      </p:sp>
    </p:spTree>
    <p:extLst>
      <p:ext uri="{BB962C8B-B14F-4D97-AF65-F5344CB8AC3E}">
        <p14:creationId xmlns:p14="http://schemas.microsoft.com/office/powerpoint/2010/main" val="607766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fontAlgn="base">
              <a:spcBef>
                <a:spcPct val="0"/>
              </a:spcBef>
              <a:spcAft>
                <a:spcPct val="0"/>
              </a:spcAft>
              <a:defRPr/>
            </a:lvl1pPr>
          </a:lstStyle>
          <a:p>
            <a:pPr>
              <a:defRPr/>
            </a:pPr>
            <a:fld id="{0345592B-8B69-C146-B786-90CB17954123}" type="datetime1">
              <a:rPr lang="en-US"/>
              <a:pPr>
                <a:defRPr/>
              </a:pPr>
              <a:t>5/19/16</a:t>
            </a:fld>
            <a:endParaRPr lang="en-US" dirty="0"/>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457200" fontAlgn="base">
              <a:spcBef>
                <a:spcPct val="0"/>
              </a:spcBef>
              <a:spcAft>
                <a:spcPct val="0"/>
              </a:spcAft>
              <a:defRPr/>
            </a:lvl1pPr>
          </a:lstStyle>
          <a:p>
            <a:pPr>
              <a:defRPr/>
            </a:pPr>
            <a:fld id="{9946D7C7-34B1-C24A-910D-BAA083AD690C}" type="slidenum">
              <a:rPr lang="en-US"/>
              <a:pPr>
                <a:defRPr/>
              </a:pPr>
              <a:t>‹#›</a:t>
            </a:fld>
            <a:endParaRPr lang="en-US" dirty="0"/>
          </a:p>
        </p:txBody>
      </p:sp>
    </p:spTree>
    <p:extLst>
      <p:ext uri="{BB962C8B-B14F-4D97-AF65-F5344CB8AC3E}">
        <p14:creationId xmlns:p14="http://schemas.microsoft.com/office/powerpoint/2010/main" val="116528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vl1pPr>
          </a:lstStyle>
          <a:p>
            <a:pPr>
              <a:defRPr/>
            </a:pPr>
            <a:fld id="{DC475599-6DBA-644B-907D-30F951BC33B4}" type="datetime1">
              <a:rPr lang="en-US"/>
              <a:pPr>
                <a:defRPr/>
              </a:pPr>
              <a:t>5/19/16</a:t>
            </a:fld>
            <a:endParaRPr lang="en-US" dirty="0"/>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lvl1pPr>
          </a:lstStyle>
          <a:p>
            <a:pPr>
              <a:defRPr/>
            </a:pPr>
            <a:fld id="{5151EC96-E818-A246-86A1-7E2DB1D4346D}" type="slidenum">
              <a:rPr lang="en-US"/>
              <a:pPr>
                <a:defRPr/>
              </a:pPr>
              <a:t>‹#›</a:t>
            </a:fld>
            <a:endParaRPr lang="en-US" dirty="0"/>
          </a:p>
        </p:txBody>
      </p:sp>
    </p:spTree>
    <p:extLst>
      <p:ext uri="{BB962C8B-B14F-4D97-AF65-F5344CB8AC3E}">
        <p14:creationId xmlns:p14="http://schemas.microsoft.com/office/powerpoint/2010/main" val="1579231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fontAlgn="base">
              <a:spcBef>
                <a:spcPct val="0"/>
              </a:spcBef>
              <a:spcAft>
                <a:spcPct val="0"/>
              </a:spcAft>
              <a:defRPr/>
            </a:lvl1pPr>
          </a:lstStyle>
          <a:p>
            <a:pPr>
              <a:defRPr/>
            </a:pPr>
            <a:fld id="{2EC8251C-E49D-FE49-B412-8A45A2FDDA91}" type="datetime1">
              <a:rPr lang="en-US"/>
              <a:pPr>
                <a:defRPr/>
              </a:pPr>
              <a:t>5/19/16</a:t>
            </a:fld>
            <a:endParaRPr lang="en-US" dirty="0"/>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solidFill>
                  <a:prstClr val="black">
                    <a:tint val="75000"/>
                  </a:prst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457200" fontAlgn="base">
              <a:spcBef>
                <a:spcPct val="0"/>
              </a:spcBef>
              <a:spcAft>
                <a:spcPct val="0"/>
              </a:spcAft>
              <a:defRPr/>
            </a:lvl1pPr>
          </a:lstStyle>
          <a:p>
            <a:pPr>
              <a:defRPr/>
            </a:pPr>
            <a:fld id="{1FB1EF95-B875-4741-A163-23C0951B7562}" type="slidenum">
              <a:rPr lang="en-US"/>
              <a:pPr>
                <a:defRPr/>
              </a:pPr>
              <a:t>‹#›</a:t>
            </a:fld>
            <a:endParaRPr lang="en-US" dirty="0"/>
          </a:p>
        </p:txBody>
      </p:sp>
    </p:spTree>
    <p:extLst>
      <p:ext uri="{BB962C8B-B14F-4D97-AF65-F5344CB8AC3E}">
        <p14:creationId xmlns:p14="http://schemas.microsoft.com/office/powerpoint/2010/main" val="1737188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6808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Content Placeholder 10"/>
          <p:cNvSpPr>
            <a:spLocks noGrp="1"/>
          </p:cNvSpPr>
          <p:nvPr>
            <p:ph sz="quarter" idx="13"/>
          </p:nvPr>
        </p:nvSpPr>
        <p:spPr>
          <a:xfrm>
            <a:off x="384627" y="960120"/>
            <a:ext cx="8378373" cy="5301344"/>
          </a:xfrm>
        </p:spPr>
        <p:txBody>
          <a:bodyPr/>
          <a:lstStyle>
            <a:lvl1pPr marL="174625" indent="-174625">
              <a:buFont typeface="Arial" pitchFamily="34" charset="0"/>
              <a:buChar char="•"/>
              <a:defRPr sz="1800" baseline="0">
                <a:latin typeface="Arial" panose="020B0604020202020204" pitchFamily="34" charset="0"/>
                <a:ea typeface="Tahoma" pitchFamily="34" charset="0"/>
                <a:cs typeface="Arial" panose="020B0604020202020204" pitchFamily="34" charset="0"/>
              </a:defRPr>
            </a:lvl1pPr>
            <a:lvl2pPr marL="515938" indent="-174625">
              <a:buFont typeface="Arial" pitchFamily="34" charset="0"/>
              <a:buChar char="•"/>
              <a:defRPr sz="1600">
                <a:latin typeface="Arial" panose="020B0604020202020204" pitchFamily="34" charset="0"/>
                <a:cs typeface="Arial" panose="020B0604020202020204" pitchFamily="34" charset="0"/>
              </a:defRPr>
            </a:lvl2pPr>
            <a:lvl3pPr marL="739775" indent="-107950">
              <a:buFont typeface="Arial" pitchFamily="34" charset="0"/>
              <a:buChar char="•"/>
              <a:defRPr sz="1400">
                <a:latin typeface="Arial" panose="020B0604020202020204" pitchFamily="34" charset="0"/>
                <a:cs typeface="Arial" panose="020B0604020202020204" pitchFamily="34" charset="0"/>
              </a:defRPr>
            </a:lvl3pPr>
            <a:lvl4pPr marL="1600200" indent="-228600">
              <a:buFont typeface="Arial" pitchFamily="34" charset="0"/>
              <a:buChar char="•"/>
              <a:defRPr sz="1600">
                <a:latin typeface="Arial" panose="020B0604020202020204" pitchFamily="34" charset="0"/>
                <a:cs typeface="Arial" panose="020B0604020202020204" pitchFamily="34" charset="0"/>
              </a:defRPr>
            </a:lvl4pPr>
            <a:lvl5pPr marL="2057400" indent="-228600">
              <a:buFont typeface="Arial" pitchFamily="34" charset="0"/>
              <a:buChar char="•"/>
              <a:defRPr sz="13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ctrTitle"/>
          </p:nvPr>
        </p:nvSpPr>
        <p:spPr>
          <a:xfrm>
            <a:off x="1622426" y="151418"/>
            <a:ext cx="6067424" cy="633860"/>
          </a:xfrm>
        </p:spPr>
        <p:txBody>
          <a:bodyPr>
            <a:normAutofit/>
          </a:bodyPr>
          <a:lstStyle>
            <a:lvl1pPr algn="l">
              <a:defRPr sz="2400" b="0">
                <a:latin typeface="Arial" panose="020B0604020202020204" pitchFamily="34" charset="0"/>
                <a:ea typeface="Tahoma" pitchFamily="34" charset="0"/>
                <a:cs typeface="Arial" panose="020B0604020202020204" pitchFamily="34" charset="0"/>
              </a:defRPr>
            </a:lvl1pPr>
          </a:lstStyle>
          <a:p>
            <a:r>
              <a:rPr lang="en-US"/>
              <a:t>Click to edit Master title style</a:t>
            </a:r>
            <a:endParaRPr lang="en-US" dirty="0"/>
          </a:p>
        </p:txBody>
      </p:sp>
      <p:sp>
        <p:nvSpPr>
          <p:cNvPr id="9" name="Footer Placeholder 2"/>
          <p:cNvSpPr>
            <a:spLocks noGrp="1"/>
          </p:cNvSpPr>
          <p:nvPr>
            <p:ph type="ftr" sz="quarter" idx="14"/>
          </p:nvPr>
        </p:nvSpPr>
        <p:spPr>
          <a:xfrm>
            <a:off x="1333500" y="6550025"/>
            <a:ext cx="6477000" cy="298450"/>
          </a:xfrm>
        </p:spPr>
        <p:txBody>
          <a:bodyPr/>
          <a:lstStyle>
            <a:lvl1pPr defTabSz="457200" fontAlgn="base">
              <a:spcBef>
                <a:spcPct val="0"/>
              </a:spcBef>
              <a:spcAft>
                <a:spcPct val="0"/>
              </a:spcAft>
              <a:defRPr sz="900">
                <a:solidFill>
                  <a:schemeClr val="tx1">
                    <a:tint val="75000"/>
                  </a:schemeClr>
                </a:solidFill>
                <a:latin typeface="Arial" panose="020B0604020202020204" pitchFamily="34" charset="0"/>
                <a:cs typeface="Arial" panose="020B0604020202020204" pitchFamily="34" charset="0"/>
              </a:defRPr>
            </a:lvl1pPr>
          </a:lstStyle>
          <a:p>
            <a:pPr>
              <a:defRPr/>
            </a:pPr>
            <a:r>
              <a:rPr lang="en-US" dirty="0">
                <a:solidFill>
                  <a:prstClr val="black">
                    <a:tint val="75000"/>
                  </a:prstClr>
                </a:solidFill>
              </a:rPr>
              <a:t>Distribution Statement</a:t>
            </a:r>
          </a:p>
        </p:txBody>
      </p:sp>
      <p:sp>
        <p:nvSpPr>
          <p:cNvPr id="10" name="Slide Number Placeholder 3"/>
          <p:cNvSpPr>
            <a:spLocks noGrp="1"/>
          </p:cNvSpPr>
          <p:nvPr>
            <p:ph type="sldNum" sz="quarter" idx="15"/>
          </p:nvPr>
        </p:nvSpPr>
        <p:spPr/>
        <p:txBody>
          <a:bodyPr/>
          <a:lstStyle>
            <a:lvl1pPr defTabSz="457200" fontAlgn="base">
              <a:spcBef>
                <a:spcPct val="0"/>
              </a:spcBef>
              <a:spcAft>
                <a:spcPct val="0"/>
              </a:spcAft>
              <a:defRPr sz="900">
                <a:solidFill>
                  <a:schemeClr val="tx1">
                    <a:tint val="75000"/>
                  </a:schemeClr>
                </a:solidFill>
                <a:latin typeface="Arial" panose="020B0604020202020204" pitchFamily="34" charset="0"/>
                <a:cs typeface="Arial" panose="020B0604020202020204" pitchFamily="34" charset="0"/>
              </a:defRPr>
            </a:lvl1pPr>
          </a:lstStyle>
          <a:p>
            <a:pPr>
              <a:defRPr/>
            </a:pPr>
            <a:fld id="{A7F77217-5AD4-004C-A543-11D074EC077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684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AA736BD-BEC0-42BC-A7C7-648F8911C457}"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B8F9F-980D-4474-AE24-9F3544CF7F67}" type="slidenum">
              <a:rPr lang="en-US"/>
              <a:pPr>
                <a:defRPr/>
              </a:pPr>
              <a:t>‹#›</a:t>
            </a:fld>
            <a:endParaRPr lang="en-US" dirty="0"/>
          </a:p>
        </p:txBody>
      </p:sp>
    </p:spTree>
    <p:extLst>
      <p:ext uri="{BB962C8B-B14F-4D97-AF65-F5344CB8AC3E}">
        <p14:creationId xmlns:p14="http://schemas.microsoft.com/office/powerpoint/2010/main" val="21348605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07075"/>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7F62DFA0-FCF2-4CA9-9EBE-B95B4E3153A4}"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44A941-E532-47E9-A32F-6BC5CF184705}" type="slidenum">
              <a:rPr lang="en-US"/>
              <a:pPr>
                <a:defRPr/>
              </a:pPr>
              <a:t>‹#›</a:t>
            </a:fld>
            <a:endParaRPr lang="en-US" dirty="0"/>
          </a:p>
        </p:txBody>
      </p:sp>
      <p:sp>
        <p:nvSpPr>
          <p:cNvPr id="8"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87734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7D8436-CED8-4C00-8351-40C309768B69}" type="datetime1">
              <a:rPr lang="en-US"/>
              <a:pPr>
                <a:defRPr/>
              </a:pPr>
              <a:t>5/19/16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07355F3-4F47-412C-9964-B9FB8DBB6D62}" type="slidenum">
              <a:rPr lang="en-US"/>
              <a:pPr>
                <a:defRPr/>
              </a:pPr>
              <a:t>‹#›</a:t>
            </a:fld>
            <a:endParaRPr lang="en-US" dirty="0"/>
          </a:p>
        </p:txBody>
      </p:sp>
    </p:spTree>
    <p:extLst>
      <p:ext uri="{BB962C8B-B14F-4D97-AF65-F5344CB8AC3E}">
        <p14:creationId xmlns:p14="http://schemas.microsoft.com/office/powerpoint/2010/main" val="2425548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A0A313-59CE-4446-8D87-FDEB9E14B8D7}"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FAB57F-FBC6-4B1C-8811-45695E7F07FB}" type="slidenum">
              <a:rPr lang="en-US"/>
              <a:pPr>
                <a:defRPr/>
              </a:pPr>
              <a:t>‹#›</a:t>
            </a:fld>
            <a:endParaRPr lang="en-US" dirty="0"/>
          </a:p>
        </p:txBody>
      </p:sp>
    </p:spTree>
    <p:extLst>
      <p:ext uri="{BB962C8B-B14F-4D97-AF65-F5344CB8AC3E}">
        <p14:creationId xmlns:p14="http://schemas.microsoft.com/office/powerpoint/2010/main" val="1987737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D2E96D67-DB1A-4480-B7C1-2B90D3F3B17E}"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7F744CA-0444-4A11-BF31-0F02A487FF2A}" type="slidenum">
              <a:rPr lang="en-US"/>
              <a:pPr>
                <a:defRPr/>
              </a:pPr>
              <a:t>‹#›</a:t>
            </a:fld>
            <a:endParaRPr lang="en-US" dirty="0"/>
          </a:p>
        </p:txBody>
      </p:sp>
      <p:sp>
        <p:nvSpPr>
          <p:cNvPr id="9"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826326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7D8436-CED8-4C00-8351-40C309768B69}" type="datetime1">
              <a:rPr lang="en-US"/>
              <a:pPr>
                <a:defRPr/>
              </a:pPr>
              <a:t>5/19/16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07355F3-4F47-412C-9964-B9FB8DBB6D62}" type="slidenum">
              <a:rPr lang="en-US"/>
              <a:pPr>
                <a:defRPr/>
              </a:pPr>
              <a:t>‹#›</a:t>
            </a:fld>
            <a:endParaRPr lang="en-US" dirty="0"/>
          </a:p>
        </p:txBody>
      </p:sp>
    </p:spTree>
    <p:extLst>
      <p:ext uri="{BB962C8B-B14F-4D97-AF65-F5344CB8AC3E}">
        <p14:creationId xmlns:p14="http://schemas.microsoft.com/office/powerpoint/2010/main" val="1527073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409240-0018-40FF-9E9F-EC67109AFA1C}" type="datetime1">
              <a:rPr lang="en-US"/>
              <a:pPr>
                <a:defRPr/>
              </a:pPr>
              <a:t>5/19/16</a:t>
            </a:fld>
            <a:endParaRPr lang="en-US" dirty="0"/>
          </a:p>
        </p:txBody>
      </p:sp>
      <p:sp>
        <p:nvSpPr>
          <p:cNvPr id="4" name="Footer Placeholder 4"/>
          <p:cNvSpPr>
            <a:spLocks noGrp="1"/>
          </p:cNvSpPr>
          <p:nvPr>
            <p:ph type="ftr" sz="quarter" idx="11"/>
          </p:nvPr>
        </p:nvSpPr>
        <p:spPr/>
        <p:txBody>
          <a:bodyPr/>
          <a:lstStyle>
            <a:lvl1pPr>
              <a:defRPr sz="1200"/>
            </a:lvl1pPr>
          </a:lstStyle>
          <a:p>
            <a:pPr>
              <a:defRPr/>
            </a:pPr>
            <a:r>
              <a:rPr lang="en-US" dirty="0"/>
              <a:t>DISTRIBUTION STATEMENT F. Further dissemination only as directed by DARPA STO (30 SEP 2015) or higher DoD authority </a:t>
            </a:r>
          </a:p>
        </p:txBody>
      </p:sp>
      <p:sp>
        <p:nvSpPr>
          <p:cNvPr id="5" name="Slide Number Placeholder 5"/>
          <p:cNvSpPr>
            <a:spLocks noGrp="1"/>
          </p:cNvSpPr>
          <p:nvPr>
            <p:ph type="sldNum" sz="quarter" idx="12"/>
          </p:nvPr>
        </p:nvSpPr>
        <p:spPr/>
        <p:txBody>
          <a:bodyPr/>
          <a:lstStyle>
            <a:lvl1pPr>
              <a:defRPr/>
            </a:lvl1pPr>
          </a:lstStyle>
          <a:p>
            <a:pPr>
              <a:defRPr/>
            </a:pPr>
            <a:fld id="{C0AECFC7-B9F9-469C-9506-08C5A85761D0}" type="slidenum">
              <a:rPr lang="en-US"/>
              <a:pPr>
                <a:defRPr/>
              </a:pPr>
              <a:t>‹#›</a:t>
            </a:fld>
            <a:endParaRPr lang="en-US" dirty="0"/>
          </a:p>
        </p:txBody>
      </p:sp>
    </p:spTree>
    <p:extLst>
      <p:ext uri="{BB962C8B-B14F-4D97-AF65-F5344CB8AC3E}">
        <p14:creationId xmlns:p14="http://schemas.microsoft.com/office/powerpoint/2010/main" val="699415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C46871-9831-470D-ABFC-E43350ABB589}" type="datetime1">
              <a:rPr lang="en-US"/>
              <a:pPr>
                <a:defRPr/>
              </a:pPr>
              <a:t>5/19/16</a:t>
            </a:fld>
            <a:endParaRPr lang="en-US" dirty="0"/>
          </a:p>
        </p:txBody>
      </p:sp>
      <p:sp>
        <p:nvSpPr>
          <p:cNvPr id="3" name="Footer Placeholder 4"/>
          <p:cNvSpPr>
            <a:spLocks noGrp="1"/>
          </p:cNvSpPr>
          <p:nvPr>
            <p:ph type="ftr" sz="quarter" idx="11"/>
          </p:nvPr>
        </p:nvSpPr>
        <p:spPr/>
        <p:txBody>
          <a:bodyPr/>
          <a:lstStyle>
            <a:lvl1pPr>
              <a:defRPr sz="1200"/>
            </a:lvl1pPr>
          </a:lstStyle>
          <a:p>
            <a:pPr>
              <a:defRPr/>
            </a:pPr>
            <a:r>
              <a:rPr lang="en-US" dirty="0"/>
              <a:t>DISTRIBUTION STATEMENT F. Further dissemination only as directed by DARPA STO (30 SEP 2015) or higher DoD authority </a:t>
            </a:r>
          </a:p>
        </p:txBody>
      </p:sp>
      <p:sp>
        <p:nvSpPr>
          <p:cNvPr id="4" name="Slide Number Placeholder 5"/>
          <p:cNvSpPr>
            <a:spLocks noGrp="1"/>
          </p:cNvSpPr>
          <p:nvPr>
            <p:ph type="sldNum" sz="quarter" idx="12"/>
          </p:nvPr>
        </p:nvSpPr>
        <p:spPr/>
        <p:txBody>
          <a:bodyPr/>
          <a:lstStyle>
            <a:lvl1pPr>
              <a:defRPr/>
            </a:lvl1pPr>
          </a:lstStyle>
          <a:p>
            <a:pPr>
              <a:defRPr/>
            </a:pPr>
            <a:fld id="{E1574FCD-B621-491C-9D5F-008B82A6D762}" type="slidenum">
              <a:rPr lang="en-US"/>
              <a:pPr>
                <a:defRPr/>
              </a:pPr>
              <a:t>‹#›</a:t>
            </a:fld>
            <a:endParaRPr lang="en-US" dirty="0"/>
          </a:p>
        </p:txBody>
      </p:sp>
    </p:spTree>
    <p:extLst>
      <p:ext uri="{BB962C8B-B14F-4D97-AF65-F5344CB8AC3E}">
        <p14:creationId xmlns:p14="http://schemas.microsoft.com/office/powerpoint/2010/main" val="1145880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6263FE-8FFC-458F-8308-0F33258A4EF9}"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9A7A9E8-7E77-4D77-9F41-606ECA1CC43E}" type="slidenum">
              <a:rPr lang="en-US"/>
              <a:pPr>
                <a:defRPr/>
              </a:pPr>
              <a:t>‹#›</a:t>
            </a:fld>
            <a:endParaRPr lang="en-US" dirty="0"/>
          </a:p>
        </p:txBody>
      </p:sp>
    </p:spTree>
    <p:extLst>
      <p:ext uri="{BB962C8B-B14F-4D97-AF65-F5344CB8AC3E}">
        <p14:creationId xmlns:p14="http://schemas.microsoft.com/office/powerpoint/2010/main" val="1323169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C02965-F072-4142-B675-99A19EE943A4}"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9C7FEA8-EB0F-4E08-A570-DCF74827D7A6}" type="slidenum">
              <a:rPr lang="en-US"/>
              <a:pPr>
                <a:defRPr/>
              </a:pPr>
              <a:t>‹#›</a:t>
            </a:fld>
            <a:endParaRPr lang="en-US" dirty="0"/>
          </a:p>
        </p:txBody>
      </p:sp>
    </p:spTree>
    <p:extLst>
      <p:ext uri="{BB962C8B-B14F-4D97-AF65-F5344CB8AC3E}">
        <p14:creationId xmlns:p14="http://schemas.microsoft.com/office/powerpoint/2010/main" val="1030157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5BE8E1-1774-44F1-820E-875724F13C20}"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AF5970-138A-4767-AF19-9A532131DCAA}" type="slidenum">
              <a:rPr lang="en-US"/>
              <a:pPr>
                <a:defRPr/>
              </a:pPr>
              <a:t>‹#›</a:t>
            </a:fld>
            <a:endParaRPr lang="en-US" dirty="0"/>
          </a:p>
        </p:txBody>
      </p:sp>
    </p:spTree>
    <p:extLst>
      <p:ext uri="{BB962C8B-B14F-4D97-AF65-F5344CB8AC3E}">
        <p14:creationId xmlns:p14="http://schemas.microsoft.com/office/powerpoint/2010/main" val="1640462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79D1ED-6889-4737-BFBA-F6EC305A47EE}" type="datetime1">
              <a:rPr lang="en-US"/>
              <a:pPr>
                <a:defRPr/>
              </a:pPr>
              <a:t>5/19/16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3A6CE7-4350-499C-8943-5290EB6331F6}" type="slidenum">
              <a:rPr lang="en-US"/>
              <a:pPr>
                <a:defRPr/>
              </a:pPr>
              <a:t>‹#›</a:t>
            </a:fld>
            <a:endParaRPr lang="en-US" dirty="0"/>
          </a:p>
        </p:txBody>
      </p:sp>
    </p:spTree>
    <p:extLst>
      <p:ext uri="{BB962C8B-B14F-4D97-AF65-F5344CB8AC3E}">
        <p14:creationId xmlns:p14="http://schemas.microsoft.com/office/powerpoint/2010/main" val="1028523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B8F9F-980D-4474-AE24-9F3544CF7F67}" type="slidenum">
              <a:rPr lang="en-US"/>
              <a:pPr>
                <a:defRPr/>
              </a:pPr>
              <a:t>‹#›</a:t>
            </a:fld>
            <a:endParaRPr lang="en-US" dirty="0"/>
          </a:p>
        </p:txBody>
      </p:sp>
    </p:spTree>
    <p:extLst>
      <p:ext uri="{BB962C8B-B14F-4D97-AF65-F5344CB8AC3E}">
        <p14:creationId xmlns:p14="http://schemas.microsoft.com/office/powerpoint/2010/main" val="71006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409240-0018-40FF-9E9F-EC67109AFA1C}" type="datetime1">
              <a:rPr lang="en-US"/>
              <a:pPr>
                <a:defRPr/>
              </a:pPr>
              <a:t>5/19/16</a:t>
            </a:fld>
            <a:endParaRPr lang="en-US" dirty="0"/>
          </a:p>
        </p:txBody>
      </p:sp>
      <p:sp>
        <p:nvSpPr>
          <p:cNvPr id="4" name="Footer Placeholder 4"/>
          <p:cNvSpPr>
            <a:spLocks noGrp="1"/>
          </p:cNvSpPr>
          <p:nvPr>
            <p:ph type="ftr" sz="quarter" idx="11"/>
          </p:nvPr>
        </p:nvSpPr>
        <p:spPr/>
        <p:txBody>
          <a:bodyPr/>
          <a:lstStyle>
            <a:lvl1pPr>
              <a:defRPr sz="1200"/>
            </a:lvl1pPr>
          </a:lstStyle>
          <a:p>
            <a:pPr>
              <a:defRPr/>
            </a:pPr>
            <a:r>
              <a:rPr lang="en-US" dirty="0"/>
              <a:t>DISTRIBUTION STATEMENT F. Further dissemination only as directed by DARPA STO (30 SEP 2015) or higher DoD authority </a:t>
            </a:r>
          </a:p>
        </p:txBody>
      </p:sp>
      <p:sp>
        <p:nvSpPr>
          <p:cNvPr id="5" name="Slide Number Placeholder 5"/>
          <p:cNvSpPr>
            <a:spLocks noGrp="1"/>
          </p:cNvSpPr>
          <p:nvPr>
            <p:ph type="sldNum" sz="quarter" idx="12"/>
          </p:nvPr>
        </p:nvSpPr>
        <p:spPr/>
        <p:txBody>
          <a:bodyPr/>
          <a:lstStyle>
            <a:lvl1pPr>
              <a:defRPr/>
            </a:lvl1pPr>
          </a:lstStyle>
          <a:p>
            <a:pPr>
              <a:defRPr/>
            </a:pPr>
            <a:fld id="{C0AECFC7-B9F9-469C-9506-08C5A85761D0}" type="slidenum">
              <a:rPr lang="en-US"/>
              <a:pPr>
                <a:defRPr/>
              </a:pPr>
              <a:t>‹#›</a:t>
            </a:fld>
            <a:endParaRPr lang="en-US" dirty="0"/>
          </a:p>
        </p:txBody>
      </p:sp>
    </p:spTree>
    <p:extLst>
      <p:ext uri="{BB962C8B-B14F-4D97-AF65-F5344CB8AC3E}">
        <p14:creationId xmlns:p14="http://schemas.microsoft.com/office/powerpoint/2010/main" val="1986706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07075"/>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44A941-E532-47E9-A32F-6BC5CF184705}" type="slidenum">
              <a:rPr lang="en-US"/>
              <a:pPr>
                <a:defRPr/>
              </a:pPr>
              <a:t>‹#›</a:t>
            </a:fld>
            <a:endParaRPr lang="en-US" dirty="0"/>
          </a:p>
        </p:txBody>
      </p:sp>
      <p:sp>
        <p:nvSpPr>
          <p:cNvPr id="8"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618192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FAB57F-FBC6-4B1C-8811-45695E7F07FB}" type="slidenum">
              <a:rPr lang="en-US"/>
              <a:pPr>
                <a:defRPr/>
              </a:pPr>
              <a:t>‹#›</a:t>
            </a:fld>
            <a:endParaRPr lang="en-US" dirty="0"/>
          </a:p>
        </p:txBody>
      </p:sp>
    </p:spTree>
    <p:extLst>
      <p:ext uri="{BB962C8B-B14F-4D97-AF65-F5344CB8AC3E}">
        <p14:creationId xmlns:p14="http://schemas.microsoft.com/office/powerpoint/2010/main" val="1770751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7F744CA-0444-4A11-BF31-0F02A487FF2A}" type="slidenum">
              <a:rPr lang="en-US"/>
              <a:pPr>
                <a:defRPr/>
              </a:pPr>
              <a:t>‹#›</a:t>
            </a:fld>
            <a:endParaRPr lang="en-US" dirty="0"/>
          </a:p>
        </p:txBody>
      </p:sp>
      <p:sp>
        <p:nvSpPr>
          <p:cNvPr id="9"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840777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07355F3-4F47-412C-9964-B9FB8DBB6D62}" type="slidenum">
              <a:rPr lang="en-US"/>
              <a:pPr>
                <a:defRPr/>
              </a:pPr>
              <a:t>‹#›</a:t>
            </a:fld>
            <a:endParaRPr lang="en-US" dirty="0"/>
          </a:p>
        </p:txBody>
      </p:sp>
    </p:spTree>
    <p:extLst>
      <p:ext uri="{BB962C8B-B14F-4D97-AF65-F5344CB8AC3E}">
        <p14:creationId xmlns:p14="http://schemas.microsoft.com/office/powerpoint/2010/main" val="10048768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sz="1200"/>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0AECFC7-B9F9-469C-9506-08C5A85761D0}" type="slidenum">
              <a:rPr lang="en-US"/>
              <a:pPr>
                <a:defRPr/>
              </a:pPr>
              <a:t>‹#›</a:t>
            </a:fld>
            <a:endParaRPr lang="en-US" dirty="0"/>
          </a:p>
        </p:txBody>
      </p:sp>
    </p:spTree>
    <p:extLst>
      <p:ext uri="{BB962C8B-B14F-4D97-AF65-F5344CB8AC3E}">
        <p14:creationId xmlns:p14="http://schemas.microsoft.com/office/powerpoint/2010/main" val="665455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sz="1200"/>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1574FCD-B621-491C-9D5F-008B82A6D762}" type="slidenum">
              <a:rPr lang="en-US"/>
              <a:pPr>
                <a:defRPr/>
              </a:pPr>
              <a:t>‹#›</a:t>
            </a:fld>
            <a:endParaRPr lang="en-US" dirty="0"/>
          </a:p>
        </p:txBody>
      </p:sp>
    </p:spTree>
    <p:extLst>
      <p:ext uri="{BB962C8B-B14F-4D97-AF65-F5344CB8AC3E}">
        <p14:creationId xmlns:p14="http://schemas.microsoft.com/office/powerpoint/2010/main" val="338705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9A7A9E8-7E77-4D77-9F41-606ECA1CC43E}" type="slidenum">
              <a:rPr lang="en-US"/>
              <a:pPr>
                <a:defRPr/>
              </a:pPr>
              <a:t>‹#›</a:t>
            </a:fld>
            <a:endParaRPr lang="en-US" dirty="0"/>
          </a:p>
        </p:txBody>
      </p:sp>
    </p:spTree>
    <p:extLst>
      <p:ext uri="{BB962C8B-B14F-4D97-AF65-F5344CB8AC3E}">
        <p14:creationId xmlns:p14="http://schemas.microsoft.com/office/powerpoint/2010/main" val="2017091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9C7FEA8-EB0F-4E08-A570-DCF74827D7A6}" type="slidenum">
              <a:rPr lang="en-US"/>
              <a:pPr>
                <a:defRPr/>
              </a:pPr>
              <a:t>‹#›</a:t>
            </a:fld>
            <a:endParaRPr lang="en-US" dirty="0"/>
          </a:p>
        </p:txBody>
      </p:sp>
    </p:spTree>
    <p:extLst>
      <p:ext uri="{BB962C8B-B14F-4D97-AF65-F5344CB8AC3E}">
        <p14:creationId xmlns:p14="http://schemas.microsoft.com/office/powerpoint/2010/main" val="2676058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AF5970-138A-4767-AF19-9A532131DCAA}" type="slidenum">
              <a:rPr lang="en-US"/>
              <a:pPr>
                <a:defRPr/>
              </a:pPr>
              <a:t>‹#›</a:t>
            </a:fld>
            <a:endParaRPr lang="en-US" dirty="0"/>
          </a:p>
        </p:txBody>
      </p:sp>
    </p:spTree>
    <p:extLst>
      <p:ext uri="{BB962C8B-B14F-4D97-AF65-F5344CB8AC3E}">
        <p14:creationId xmlns:p14="http://schemas.microsoft.com/office/powerpoint/2010/main" val="2030409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3A6CE7-4350-499C-8943-5290EB6331F6}" type="slidenum">
              <a:rPr lang="en-US"/>
              <a:pPr>
                <a:defRPr/>
              </a:pPr>
              <a:t>‹#›</a:t>
            </a:fld>
            <a:endParaRPr lang="en-US" dirty="0"/>
          </a:p>
        </p:txBody>
      </p:sp>
    </p:spTree>
    <p:extLst>
      <p:ext uri="{BB962C8B-B14F-4D97-AF65-F5344CB8AC3E}">
        <p14:creationId xmlns:p14="http://schemas.microsoft.com/office/powerpoint/2010/main" val="24209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C46871-9831-470D-ABFC-E43350ABB589}" type="datetime1">
              <a:rPr lang="en-US"/>
              <a:pPr>
                <a:defRPr/>
              </a:pPr>
              <a:t>5/19/16</a:t>
            </a:fld>
            <a:endParaRPr lang="en-US" dirty="0"/>
          </a:p>
        </p:txBody>
      </p:sp>
      <p:sp>
        <p:nvSpPr>
          <p:cNvPr id="3" name="Footer Placeholder 4"/>
          <p:cNvSpPr>
            <a:spLocks noGrp="1"/>
          </p:cNvSpPr>
          <p:nvPr>
            <p:ph type="ftr" sz="quarter" idx="11"/>
          </p:nvPr>
        </p:nvSpPr>
        <p:spPr/>
        <p:txBody>
          <a:bodyPr/>
          <a:lstStyle>
            <a:lvl1pPr>
              <a:defRPr sz="1200"/>
            </a:lvl1pPr>
          </a:lstStyle>
          <a:p>
            <a:pPr>
              <a:defRPr/>
            </a:pPr>
            <a:r>
              <a:rPr lang="en-US" dirty="0"/>
              <a:t>DISTRIBUTION STATEMENT F. Further dissemination only as directed by DARPA STO (30 SEP 2015) or higher DoD authority </a:t>
            </a:r>
          </a:p>
        </p:txBody>
      </p:sp>
      <p:sp>
        <p:nvSpPr>
          <p:cNvPr id="4" name="Slide Number Placeholder 5"/>
          <p:cNvSpPr>
            <a:spLocks noGrp="1"/>
          </p:cNvSpPr>
          <p:nvPr>
            <p:ph type="sldNum" sz="quarter" idx="12"/>
          </p:nvPr>
        </p:nvSpPr>
        <p:spPr/>
        <p:txBody>
          <a:bodyPr/>
          <a:lstStyle>
            <a:lvl1pPr>
              <a:defRPr/>
            </a:lvl1pPr>
          </a:lstStyle>
          <a:p>
            <a:pPr>
              <a:defRPr/>
            </a:pPr>
            <a:fld id="{E1574FCD-B621-491C-9D5F-008B82A6D762}" type="slidenum">
              <a:rPr lang="en-US"/>
              <a:pPr>
                <a:defRPr/>
              </a:pPr>
              <a:t>‹#›</a:t>
            </a:fld>
            <a:endParaRPr lang="en-US" dirty="0"/>
          </a:p>
        </p:txBody>
      </p:sp>
    </p:spTree>
    <p:extLst>
      <p:ext uri="{BB962C8B-B14F-4D97-AF65-F5344CB8AC3E}">
        <p14:creationId xmlns:p14="http://schemas.microsoft.com/office/powerpoint/2010/main" val="13366100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D29AA34-D877-490A-BE2A-1A31831E72C5}" type="datetime1">
              <a:rPr lang="en-US" smtClean="0">
                <a:solidFill>
                  <a:prstClr val="black">
                    <a:tint val="75000"/>
                  </a:prstClr>
                </a:solidFill>
              </a:rPr>
              <a:pPr/>
              <a:t>5/19/16</a:t>
            </a:fld>
            <a:endParaRPr lang="en-US" dirty="0">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F6A0A53D-8F5A-456D-A69E-98852C7C88A5}" type="slidenum">
              <a:rPr lang="en-US" smtClean="0">
                <a:solidFill>
                  <a:prstClr val="black">
                    <a:tint val="75000"/>
                  </a:prstClr>
                </a:solidFill>
              </a:rPr>
              <a:pPr/>
              <a:t>‹#›</a:t>
            </a:fld>
            <a:endParaRPr lang="en-US" dirty="0">
              <a:solidFill>
                <a:prstClr val="black">
                  <a:tint val="75000"/>
                </a:prstClr>
              </a:solidFill>
            </a:endParaRPr>
          </a:p>
        </p:txBody>
      </p:sp>
      <p:sp>
        <p:nvSpPr>
          <p:cNvPr id="8" name="Title Placeholder 1"/>
          <p:cNvSpPr>
            <a:spLocks noGrp="1"/>
          </p:cNvSpPr>
          <p:nvPr>
            <p:ph type="title"/>
          </p:nvPr>
        </p:nvSpPr>
        <p:spPr>
          <a:xfrm>
            <a:off x="1227667" y="2"/>
            <a:ext cx="7916333" cy="626531"/>
          </a:xfrm>
          <a:prstGeom prst="rect">
            <a:avLst/>
          </a:prstGeom>
        </p:spPr>
        <p:txBody>
          <a:bodyPr vert="horz" lIns="91440" tIns="45720" rIns="91440" bIns="45720" rtlCol="0" anchor="ctr">
            <a:noAutofit/>
          </a:bodyPr>
          <a:lstStyle/>
          <a:p>
            <a:r>
              <a:rPr kumimoji="0" lang="en-US" sz="3600" b="1" i="0" u="none" strike="noStrike" kern="1200" cap="none" spc="0" normalizeH="0" baseline="0" noProof="0" dirty="0">
                <a:ln>
                  <a:solidFill>
                    <a:srgbClr val="1F497D"/>
                  </a:solidFill>
                </a:ln>
                <a:solidFill>
                  <a:prstClr val="white"/>
                </a:solidFill>
                <a:effectLst>
                  <a:outerShdw blurRad="38100" dist="38100" dir="2700000" algn="tl">
                    <a:srgbClr val="000000">
                      <a:alpha val="43137"/>
                    </a:srgbClr>
                  </a:outerShdw>
                </a:effectLst>
                <a:uLnTx/>
                <a:uFillTx/>
                <a:latin typeface="+mj-lt"/>
                <a:ea typeface="+mj-ea"/>
                <a:cs typeface="+mj-cs"/>
              </a:rPr>
              <a:t>Click to edit Master title style</a:t>
            </a:r>
            <a:endParaRPr lang="en-US" dirty="0"/>
          </a:p>
        </p:txBody>
      </p:sp>
    </p:spTree>
    <p:extLst>
      <p:ext uri="{BB962C8B-B14F-4D97-AF65-F5344CB8AC3E}">
        <p14:creationId xmlns:p14="http://schemas.microsoft.com/office/powerpoint/2010/main" val="167162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43B8F9F-980D-4474-AE24-9F3544CF7F67}" type="slidenum">
              <a:rPr lang="en-US"/>
              <a:pPr>
                <a:defRPr/>
              </a:pPr>
              <a:t>‹#›</a:t>
            </a:fld>
            <a:endParaRPr lang="en-US" dirty="0"/>
          </a:p>
        </p:txBody>
      </p:sp>
    </p:spTree>
    <p:extLst>
      <p:ext uri="{BB962C8B-B14F-4D97-AF65-F5344CB8AC3E}">
        <p14:creationId xmlns:p14="http://schemas.microsoft.com/office/powerpoint/2010/main" val="261806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07075"/>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644A941-E532-47E9-A32F-6BC5CF184705}" type="slidenum">
              <a:rPr lang="en-US"/>
              <a:pPr>
                <a:defRPr/>
              </a:pPr>
              <a:t>‹#›</a:t>
            </a:fld>
            <a:endParaRPr lang="en-US" dirty="0"/>
          </a:p>
        </p:txBody>
      </p:sp>
      <p:sp>
        <p:nvSpPr>
          <p:cNvPr id="8"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547707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FAB57F-FBC6-4B1C-8811-45695E7F07FB}" type="slidenum">
              <a:rPr lang="en-US"/>
              <a:pPr>
                <a:defRPr/>
              </a:pPr>
              <a:t>‹#›</a:t>
            </a:fld>
            <a:endParaRPr lang="en-US" dirty="0"/>
          </a:p>
        </p:txBody>
      </p:sp>
    </p:spTree>
    <p:extLst>
      <p:ext uri="{BB962C8B-B14F-4D97-AF65-F5344CB8AC3E}">
        <p14:creationId xmlns:p14="http://schemas.microsoft.com/office/powerpoint/2010/main" val="1319899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90600"/>
            <a:ext cx="4038600" cy="5135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7F744CA-0444-4A11-BF31-0F02A487FF2A}" type="slidenum">
              <a:rPr lang="en-US"/>
              <a:pPr>
                <a:defRPr/>
              </a:pPr>
              <a:t>‹#›</a:t>
            </a:fld>
            <a:endParaRPr lang="en-US" dirty="0"/>
          </a:p>
        </p:txBody>
      </p:sp>
      <p:sp>
        <p:nvSpPr>
          <p:cNvPr id="9"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074465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07355F3-4F47-412C-9964-B9FB8DBB6D62}" type="slidenum">
              <a:rPr lang="en-US"/>
              <a:pPr>
                <a:defRPr/>
              </a:pPr>
              <a:t>‹#›</a:t>
            </a:fld>
            <a:endParaRPr lang="en-US" dirty="0"/>
          </a:p>
        </p:txBody>
      </p:sp>
    </p:spTree>
    <p:extLst>
      <p:ext uri="{BB962C8B-B14F-4D97-AF65-F5344CB8AC3E}">
        <p14:creationId xmlns:p14="http://schemas.microsoft.com/office/powerpoint/2010/main" val="1427588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sz="1200"/>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0AECFC7-B9F9-469C-9506-08C5A85761D0}" type="slidenum">
              <a:rPr lang="en-US"/>
              <a:pPr>
                <a:defRPr/>
              </a:pPr>
              <a:t>‹#›</a:t>
            </a:fld>
            <a:endParaRPr lang="en-US" dirty="0"/>
          </a:p>
        </p:txBody>
      </p:sp>
    </p:spTree>
    <p:extLst>
      <p:ext uri="{BB962C8B-B14F-4D97-AF65-F5344CB8AC3E}">
        <p14:creationId xmlns:p14="http://schemas.microsoft.com/office/powerpoint/2010/main" val="4458785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sz="1200"/>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1574FCD-B621-491C-9D5F-008B82A6D762}" type="slidenum">
              <a:rPr lang="en-US"/>
              <a:pPr>
                <a:defRPr/>
              </a:pPr>
              <a:t>‹#›</a:t>
            </a:fld>
            <a:endParaRPr lang="en-US" dirty="0"/>
          </a:p>
        </p:txBody>
      </p:sp>
    </p:spTree>
    <p:extLst>
      <p:ext uri="{BB962C8B-B14F-4D97-AF65-F5344CB8AC3E}">
        <p14:creationId xmlns:p14="http://schemas.microsoft.com/office/powerpoint/2010/main" val="1440086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9A7A9E8-7E77-4D77-9F41-606ECA1CC43E}" type="slidenum">
              <a:rPr lang="en-US"/>
              <a:pPr>
                <a:defRPr/>
              </a:pPr>
              <a:t>‹#›</a:t>
            </a:fld>
            <a:endParaRPr lang="en-US" dirty="0"/>
          </a:p>
        </p:txBody>
      </p:sp>
    </p:spTree>
    <p:extLst>
      <p:ext uri="{BB962C8B-B14F-4D97-AF65-F5344CB8AC3E}">
        <p14:creationId xmlns:p14="http://schemas.microsoft.com/office/powerpoint/2010/main" val="1818552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9C7FEA8-EB0F-4E08-A570-DCF74827D7A6}" type="slidenum">
              <a:rPr lang="en-US"/>
              <a:pPr>
                <a:defRPr/>
              </a:pPr>
              <a:t>‹#›</a:t>
            </a:fld>
            <a:endParaRPr lang="en-US" dirty="0"/>
          </a:p>
        </p:txBody>
      </p:sp>
    </p:spTree>
    <p:extLst>
      <p:ext uri="{BB962C8B-B14F-4D97-AF65-F5344CB8AC3E}">
        <p14:creationId xmlns:p14="http://schemas.microsoft.com/office/powerpoint/2010/main" val="120514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6263FE-8FFC-458F-8308-0F33258A4EF9}"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9A7A9E8-7E77-4D77-9F41-606ECA1CC43E}" type="slidenum">
              <a:rPr lang="en-US"/>
              <a:pPr>
                <a:defRPr/>
              </a:pPr>
              <a:t>‹#›</a:t>
            </a:fld>
            <a:endParaRPr lang="en-US" dirty="0"/>
          </a:p>
        </p:txBody>
      </p:sp>
    </p:spTree>
    <p:extLst>
      <p:ext uri="{BB962C8B-B14F-4D97-AF65-F5344CB8AC3E}">
        <p14:creationId xmlns:p14="http://schemas.microsoft.com/office/powerpoint/2010/main" val="3709893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438400" y="-10892"/>
            <a:ext cx="6477000" cy="84909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2AF5970-138A-4767-AF19-9A532131DCAA}" type="slidenum">
              <a:rPr lang="en-US"/>
              <a:pPr>
                <a:defRPr/>
              </a:pPr>
              <a:t>‹#›</a:t>
            </a:fld>
            <a:endParaRPr lang="en-US" dirty="0"/>
          </a:p>
        </p:txBody>
      </p:sp>
    </p:spTree>
    <p:extLst>
      <p:ext uri="{BB962C8B-B14F-4D97-AF65-F5344CB8AC3E}">
        <p14:creationId xmlns:p14="http://schemas.microsoft.com/office/powerpoint/2010/main" val="14177058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E3A6CE7-4350-499C-8943-5290EB6331F6}" type="slidenum">
              <a:rPr lang="en-US"/>
              <a:pPr>
                <a:defRPr/>
              </a:pPr>
              <a:t>‹#›</a:t>
            </a:fld>
            <a:endParaRPr lang="en-US" dirty="0"/>
          </a:p>
        </p:txBody>
      </p:sp>
    </p:spTree>
    <p:extLst>
      <p:ext uri="{BB962C8B-B14F-4D97-AF65-F5344CB8AC3E}">
        <p14:creationId xmlns:p14="http://schemas.microsoft.com/office/powerpoint/2010/main" val="864903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C02965-F072-4142-B675-99A19EE943A4}" type="datetime1">
              <a:rPr lang="en-US"/>
              <a:pPr>
                <a:defRPr/>
              </a:pPr>
              <a:t>5/19/16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9C7FEA8-EB0F-4E08-A570-DCF74827D7A6}" type="slidenum">
              <a:rPr lang="en-US"/>
              <a:pPr>
                <a:defRPr/>
              </a:pPr>
              <a:t>‹#›</a:t>
            </a:fld>
            <a:endParaRPr lang="en-US" dirty="0"/>
          </a:p>
        </p:txBody>
      </p:sp>
    </p:spTree>
    <p:extLst>
      <p:ext uri="{BB962C8B-B14F-4D97-AF65-F5344CB8AC3E}">
        <p14:creationId xmlns:p14="http://schemas.microsoft.com/office/powerpoint/2010/main" val="5355191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theme" Target="../theme/theme4.xml"/><Relationship Id="rId15" Type="http://schemas.openxmlformats.org/officeDocument/2006/relationships/image" Target="../media/image1.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6.xml"/><Relationship Id="rId14" Type="http://schemas.openxmlformats.org/officeDocument/2006/relationships/image" Target="../media/image2.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rotWithShape="1">
          <a:blip r:embed="rId14"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userDrawn="1"/>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8" name="Text Placeholder 2"/>
          <p:cNvSpPr>
            <a:spLocks noGrp="1"/>
          </p:cNvSpPr>
          <p:nvPr>
            <p:ph type="body" idx="1"/>
          </p:nvPr>
        </p:nvSpPr>
        <p:spPr bwMode="auto">
          <a:xfrm>
            <a:off x="457200" y="914400"/>
            <a:ext cx="82296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fld id="{8E8D2C88-A080-4C85-B98D-008F9C81E12A}" type="datetime1">
              <a:rPr lang="en-US"/>
              <a:pPr fontAlgn="base">
                <a:spcBef>
                  <a:spcPct val="0"/>
                </a:spcBef>
                <a:spcAft>
                  <a:spcPct val="0"/>
                </a:spcAft>
                <a:defRPr/>
              </a:pPr>
              <a:t>5/19/16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defRPr>
            </a:lvl1pPr>
          </a:lstStyle>
          <a:p>
            <a:pPr fontAlgn="base">
              <a:spcBef>
                <a:spcPct val="0"/>
              </a:spcBef>
              <a:spcAft>
                <a:spcPct val="0"/>
              </a:spcAft>
              <a:defRPr/>
            </a:pPr>
            <a:r>
              <a:rPr lang="en-US" dirty="0"/>
              <a:t>DISTRIBUTION STATEMENT F. Further dissemination only as directed by DARPA STO (30 SEP 2015) or higher DoD authority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fontAlgn="base">
              <a:spcBef>
                <a:spcPct val="0"/>
              </a:spcBef>
              <a:spcAft>
                <a:spcPct val="0"/>
              </a:spcAft>
              <a:defRPr/>
            </a:pPr>
            <a:fld id="{52C1B7D2-3493-40C7-B225-BA40F9429966}" type="slidenum">
              <a:rPr lang="en-US"/>
              <a:pPr fontAlgn="base">
                <a:spcBef>
                  <a:spcPct val="0"/>
                </a:spcBef>
                <a:spcAft>
                  <a:spcPct val="0"/>
                </a:spcAft>
                <a:defRPr/>
              </a:pPr>
              <a:t>‹#›</a:t>
            </a:fld>
            <a:endParaRPr lang="en-US" dirty="0"/>
          </a:p>
        </p:txBody>
      </p:sp>
      <p:sp>
        <p:nvSpPr>
          <p:cNvPr id="12"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47776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p:hf hdr="0" ftr="0" dt="0"/>
  <p:txStyles>
    <p:title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3"/>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userDrawn="1"/>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Placeholder 1"/>
          <p:cNvSpPr>
            <a:spLocks noGrp="1"/>
          </p:cNvSpPr>
          <p:nvPr>
            <p:ph type="title"/>
          </p:nvPr>
        </p:nvSpPr>
        <p:spPr>
          <a:xfrm>
            <a:off x="1543050" y="6"/>
            <a:ext cx="7600950" cy="677155"/>
          </a:xfrm>
          <a:prstGeom prst="rect">
            <a:avLst/>
          </a:prstGeom>
        </p:spPr>
        <p:txBody>
          <a:bodyPr vert="horz" lIns="91440" tIns="45720" rIns="91440" bIns="45720" rtlCol="0" anchor="ctr">
            <a:noAutofit/>
          </a:bodyPr>
          <a:lstStyle/>
          <a:p>
            <a:r>
              <a:rPr lang="en-US" dirty="0"/>
              <a:t>Click to edit Master title style</a:t>
            </a:r>
          </a:p>
        </p:txBody>
      </p:sp>
      <p:sp>
        <p:nvSpPr>
          <p:cNvPr id="9" name="Text Placeholder 2"/>
          <p:cNvSpPr>
            <a:spLocks noGrp="1"/>
          </p:cNvSpPr>
          <p:nvPr>
            <p:ph type="body" idx="1"/>
          </p:nvPr>
        </p:nvSpPr>
        <p:spPr>
          <a:xfrm>
            <a:off x="254000" y="819151"/>
            <a:ext cx="8674100" cy="5676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175" y="649288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D374A79-C9F8-45DF-A9C4-B6BFADC08B38}" type="datetime1">
              <a:rPr lang="en-US" smtClean="0">
                <a:solidFill>
                  <a:prstClr val="black">
                    <a:tint val="75000"/>
                  </a:prstClr>
                </a:solidFill>
              </a:rPr>
              <a:pPr defTabSz="457200"/>
              <a:t>5/19/16</a:t>
            </a:fld>
            <a:endParaRPr lang="en-US" dirty="0">
              <a:solidFill>
                <a:prstClr val="black">
                  <a:tint val="75000"/>
                </a:prstClr>
              </a:solidFill>
            </a:endParaRPr>
          </a:p>
        </p:txBody>
      </p:sp>
      <p:sp>
        <p:nvSpPr>
          <p:cNvPr id="11" name="Footer Placeholder 4"/>
          <p:cNvSpPr>
            <a:spLocks noGrp="1"/>
          </p:cNvSpPr>
          <p:nvPr>
            <p:ph type="ftr" sz="quarter" idx="3"/>
          </p:nvPr>
        </p:nvSpPr>
        <p:spPr>
          <a:xfrm>
            <a:off x="3124200" y="651004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srgbClr val="FF0000"/>
              </a:solidFill>
            </a:endParaRPr>
          </a:p>
        </p:txBody>
      </p:sp>
      <p:sp>
        <p:nvSpPr>
          <p:cNvPr id="12" name="Slide Number Placeholder 5"/>
          <p:cNvSpPr>
            <a:spLocks noGrp="1"/>
          </p:cNvSpPr>
          <p:nvPr>
            <p:ph type="sldNum" sz="quarter" idx="4"/>
          </p:nvPr>
        </p:nvSpPr>
        <p:spPr>
          <a:xfrm>
            <a:off x="7014576" y="649288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7F72A82-29BD-4980-B277-D31E4AEB83A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420393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000" b="1" i="1" kern="1200"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ea typeface="+mj-ea"/>
          <a:cs typeface="+mj-cs"/>
        </a:defRPr>
      </a:lvl1pPr>
    </p:titleStyle>
    <p:bodyStyle>
      <a:lvl1pPr marL="228600" indent="-2286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457200" indent="-228600" algn="l" defTabSz="457200" rtl="0" eaLnBrk="1" latinLnBrk="0" hangingPunct="1">
        <a:spcBef>
          <a:spcPct val="20000"/>
        </a:spcBef>
        <a:buFont typeface="Arial"/>
        <a:buChar char="–"/>
        <a:tabLst/>
        <a:defRPr sz="2400" kern="1200">
          <a:solidFill>
            <a:schemeClr val="tx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912813"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1141413"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Text Placeholder 2"/>
          <p:cNvSpPr>
            <a:spLocks noGrp="1"/>
          </p:cNvSpPr>
          <p:nvPr>
            <p:ph type="body" idx="1"/>
          </p:nvPr>
        </p:nvSpPr>
        <p:spPr bwMode="auto">
          <a:xfrm>
            <a:off x="457200" y="914400"/>
            <a:ext cx="82296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fld id="{8E8D2C88-A080-4C85-B98D-008F9C81E12A}" type="datetime1">
              <a:rPr lang="en-US"/>
              <a:pPr fontAlgn="base">
                <a:spcBef>
                  <a:spcPct val="0"/>
                </a:spcBef>
                <a:spcAft>
                  <a:spcPct val="0"/>
                </a:spcAft>
                <a:defRPr/>
              </a:pPr>
              <a:t>5/19/16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defRPr>
            </a:lvl1pPr>
          </a:lstStyle>
          <a:p>
            <a:pPr fontAlgn="base">
              <a:spcBef>
                <a:spcPct val="0"/>
              </a:spcBef>
              <a:spcAft>
                <a:spcPct val="0"/>
              </a:spcAft>
              <a:defRPr/>
            </a:pPr>
            <a:r>
              <a:rPr lang="en-US" dirty="0"/>
              <a:t>DISTRIBUTION STATEMENT F. Further dissemination only as directed by DARPA STO (30 SEP 2015) or higher DoD authority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fontAlgn="base">
              <a:spcBef>
                <a:spcPct val="0"/>
              </a:spcBef>
              <a:spcAft>
                <a:spcPct val="0"/>
              </a:spcAft>
              <a:defRPr/>
            </a:pPr>
            <a:fld id="{52C1B7D2-3493-40C7-B225-BA40F9429966}" type="slidenum">
              <a:rPr lang="en-US"/>
              <a:pPr fontAlgn="base">
                <a:spcBef>
                  <a:spcPct val="0"/>
                </a:spcBef>
                <a:spcAft>
                  <a:spcPct val="0"/>
                </a:spcAft>
                <a:defRPr/>
              </a:pPr>
              <a:t>‹#›</a:t>
            </a:fld>
            <a:endParaRPr lang="en-US" dirty="0"/>
          </a:p>
        </p:txBody>
      </p:sp>
      <p:sp>
        <p:nvSpPr>
          <p:cNvPr id="12"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cxnSp>
        <p:nvCxnSpPr>
          <p:cNvPr id="13" name="Straight Connector 12"/>
          <p:cNvCxnSpPr/>
          <p:nvPr userDrawn="1"/>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7796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rotWithShape="1">
          <a:blip r:embed="rId15"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userDrawn="1"/>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543050" y="0"/>
            <a:ext cx="7600950" cy="677863"/>
          </a:xfrm>
          <a:prstGeom prst="rect">
            <a:avLst/>
          </a:prstGeom>
        </p:spPr>
        <p:txBody>
          <a:bodyPr vert="horz" lIns="91440" tIns="45720" rIns="91440" bIns="45720" rtlCol="0" anchor="ctr">
            <a:noAutofit/>
          </a:bodyPr>
          <a:lstStyle/>
          <a:p>
            <a:r>
              <a:rPr lang="en-US" dirty="0"/>
              <a:t>Click to edit Master title style</a:t>
            </a:r>
          </a:p>
        </p:txBody>
      </p:sp>
      <p:sp>
        <p:nvSpPr>
          <p:cNvPr id="46085" name="Text Placeholder 2"/>
          <p:cNvSpPr>
            <a:spLocks noGrp="1"/>
          </p:cNvSpPr>
          <p:nvPr>
            <p:ph type="body" idx="1"/>
          </p:nvPr>
        </p:nvSpPr>
        <p:spPr bwMode="auto">
          <a:xfrm>
            <a:off x="254000" y="819150"/>
            <a:ext cx="86741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763" y="6492875"/>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a:ea typeface="MS PGothic" pitchFamily="34" charset="-128"/>
                <a:cs typeface="+mn-cs"/>
              </a:defRPr>
            </a:lvl1pPr>
          </a:lstStyle>
          <a:p>
            <a:pPr>
              <a:defRPr/>
            </a:pPr>
            <a:fld id="{2EC8A07E-0D7E-6B4F-A649-C079FCFCD427}" type="datetime1">
              <a:rPr lang="en-US"/>
              <a:pPr>
                <a:defRPr/>
              </a:pPr>
              <a:t>5/19/16</a:t>
            </a:fld>
            <a:endParaRPr lang="en-US" dirty="0"/>
          </a:p>
        </p:txBody>
      </p:sp>
      <p:sp>
        <p:nvSpPr>
          <p:cNvPr id="5" name="Footer Placeholder 4"/>
          <p:cNvSpPr>
            <a:spLocks noGrp="1"/>
          </p:cNvSpPr>
          <p:nvPr>
            <p:ph type="ftr" sz="quarter" idx="3"/>
          </p:nvPr>
        </p:nvSpPr>
        <p:spPr>
          <a:xfrm>
            <a:off x="3124200" y="6510338"/>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srgbClr val="FF0000"/>
                </a:solidFill>
                <a:latin typeface="Calibri"/>
                <a:ea typeface="MS PGothic" pitchFamily="34" charset="-128"/>
                <a:cs typeface="+mn-cs"/>
              </a:defRPr>
            </a:lvl1pPr>
          </a:lstStyle>
          <a:p>
            <a:pPr>
              <a:defRPr/>
            </a:pPr>
            <a:endParaRPr lang="en-US" dirty="0"/>
          </a:p>
        </p:txBody>
      </p:sp>
      <p:sp>
        <p:nvSpPr>
          <p:cNvPr id="6" name="Slide Number Placeholder 5"/>
          <p:cNvSpPr>
            <a:spLocks noGrp="1"/>
          </p:cNvSpPr>
          <p:nvPr>
            <p:ph type="sldNum" sz="quarter" idx="4"/>
          </p:nvPr>
        </p:nvSpPr>
        <p:spPr>
          <a:xfrm>
            <a:off x="7015163" y="6492875"/>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a:solidFill>
                  <a:prstClr val="black">
                    <a:tint val="75000"/>
                  </a:prstClr>
                </a:solidFill>
                <a:latin typeface="Calibri"/>
                <a:ea typeface="MS PGothic" pitchFamily="34" charset="-128"/>
                <a:cs typeface="+mn-cs"/>
              </a:defRPr>
            </a:lvl1pPr>
          </a:lstStyle>
          <a:p>
            <a:pPr>
              <a:defRPr/>
            </a:pPr>
            <a:fld id="{3D556EC4-E398-A143-8C4E-EAF1B3B40925}" type="slidenum">
              <a:rPr lang="en-US"/>
              <a:pPr>
                <a:defRPr/>
              </a:pPr>
              <a:t>‹#›</a:t>
            </a:fld>
            <a:endParaRPr lang="en-US" dirty="0"/>
          </a:p>
        </p:txBody>
      </p:sp>
    </p:spTree>
    <p:extLst>
      <p:ext uri="{BB962C8B-B14F-4D97-AF65-F5344CB8AC3E}">
        <p14:creationId xmlns:p14="http://schemas.microsoft.com/office/powerpoint/2010/main" val="15113868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ctr" rtl="0" eaLnBrk="0" fontAlgn="base" hangingPunct="0">
        <a:spcBef>
          <a:spcPct val="0"/>
        </a:spcBef>
        <a:spcAft>
          <a:spcPct val="0"/>
        </a:spcAft>
        <a:defRPr sz="3600" b="1" kern="1200">
          <a:ln>
            <a:solidFill>
              <a:schemeClr val="tx2"/>
            </a:solidFill>
          </a:ln>
          <a:solidFill>
            <a:schemeClr val="bg1"/>
          </a:solidFill>
          <a:effectLst>
            <a:outerShdw blurRad="38100" dist="38100" dir="2700000" algn="tl">
              <a:srgbClr val="000000">
                <a:alpha val="43137"/>
              </a:srgbClr>
            </a:outerShdw>
          </a:effectLst>
          <a:latin typeface="+mn-lt"/>
          <a:ea typeface="Arial" charset="0"/>
          <a:cs typeface="Arial" panose="020B0604020202020204" pitchFamily="34" charset="0"/>
        </a:defRPr>
      </a:lvl1pPr>
      <a:lvl2pPr algn="ctr" rtl="0" eaLnBrk="0" fontAlgn="base" hangingPunct="0">
        <a:spcBef>
          <a:spcPct val="0"/>
        </a:spcBef>
        <a:spcAft>
          <a:spcPct val="0"/>
        </a:spcAft>
        <a:defRPr sz="3600" b="1">
          <a:solidFill>
            <a:schemeClr val="bg1"/>
          </a:solidFill>
          <a:latin typeface="Calibri" charset="0"/>
          <a:ea typeface="Arial" charset="0"/>
          <a:cs typeface="Arial" charset="0"/>
        </a:defRPr>
      </a:lvl2pPr>
      <a:lvl3pPr algn="ctr" rtl="0" eaLnBrk="0" fontAlgn="base" hangingPunct="0">
        <a:spcBef>
          <a:spcPct val="0"/>
        </a:spcBef>
        <a:spcAft>
          <a:spcPct val="0"/>
        </a:spcAft>
        <a:defRPr sz="3600" b="1">
          <a:solidFill>
            <a:schemeClr val="bg1"/>
          </a:solidFill>
          <a:latin typeface="Calibri" charset="0"/>
          <a:ea typeface="Arial" charset="0"/>
          <a:cs typeface="Arial" charset="0"/>
        </a:defRPr>
      </a:lvl3pPr>
      <a:lvl4pPr algn="ctr" rtl="0" eaLnBrk="0" fontAlgn="base" hangingPunct="0">
        <a:spcBef>
          <a:spcPct val="0"/>
        </a:spcBef>
        <a:spcAft>
          <a:spcPct val="0"/>
        </a:spcAft>
        <a:defRPr sz="3600" b="1">
          <a:solidFill>
            <a:schemeClr val="bg1"/>
          </a:solidFill>
          <a:latin typeface="Calibri" charset="0"/>
          <a:ea typeface="Arial" charset="0"/>
          <a:cs typeface="Arial" charset="0"/>
        </a:defRPr>
      </a:lvl4pPr>
      <a:lvl5pPr algn="ctr" rtl="0" eaLnBrk="0" fontAlgn="base" hangingPunct="0">
        <a:spcBef>
          <a:spcPct val="0"/>
        </a:spcBef>
        <a:spcAft>
          <a:spcPct val="0"/>
        </a:spcAft>
        <a:defRPr sz="3600" b="1">
          <a:solidFill>
            <a:schemeClr val="bg1"/>
          </a:solidFill>
          <a:latin typeface="Calibri" charset="0"/>
          <a:ea typeface="Arial" charset="0"/>
          <a:cs typeface="Arial" charset="0"/>
        </a:defRPr>
      </a:lvl5pPr>
      <a:lvl6pPr marL="457200" algn="ctr" rtl="0" fontAlgn="base">
        <a:spcBef>
          <a:spcPct val="0"/>
        </a:spcBef>
        <a:spcAft>
          <a:spcPct val="0"/>
        </a:spcAft>
        <a:defRPr sz="3600" b="1">
          <a:solidFill>
            <a:schemeClr val="bg1"/>
          </a:solidFill>
          <a:latin typeface="Calibri" charset="0"/>
          <a:ea typeface="Arial" charset="0"/>
          <a:cs typeface="Arial" charset="0"/>
        </a:defRPr>
      </a:lvl6pPr>
      <a:lvl7pPr marL="914400" algn="ctr" rtl="0" fontAlgn="base">
        <a:spcBef>
          <a:spcPct val="0"/>
        </a:spcBef>
        <a:spcAft>
          <a:spcPct val="0"/>
        </a:spcAft>
        <a:defRPr sz="3600" b="1">
          <a:solidFill>
            <a:schemeClr val="bg1"/>
          </a:solidFill>
          <a:latin typeface="Calibri" charset="0"/>
          <a:ea typeface="Arial" charset="0"/>
          <a:cs typeface="Arial" charset="0"/>
        </a:defRPr>
      </a:lvl7pPr>
      <a:lvl8pPr marL="1371600" algn="ctr" rtl="0" fontAlgn="base">
        <a:spcBef>
          <a:spcPct val="0"/>
        </a:spcBef>
        <a:spcAft>
          <a:spcPct val="0"/>
        </a:spcAft>
        <a:defRPr sz="3600" b="1">
          <a:solidFill>
            <a:schemeClr val="bg1"/>
          </a:solidFill>
          <a:latin typeface="Calibri" charset="0"/>
          <a:ea typeface="Arial" charset="0"/>
          <a:cs typeface="Arial" charset="0"/>
        </a:defRPr>
      </a:lvl8pPr>
      <a:lvl9pPr marL="1828800" algn="ctr" rtl="0" fontAlgn="base">
        <a:spcBef>
          <a:spcPct val="0"/>
        </a:spcBef>
        <a:spcAft>
          <a:spcPct val="0"/>
        </a:spcAft>
        <a:defRPr sz="3600" b="1">
          <a:solidFill>
            <a:schemeClr val="bg1"/>
          </a:solidFill>
          <a:latin typeface="Calibri" charset="0"/>
          <a:ea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Arial" charset="0"/>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Arial"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Arial"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Arial"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Arial"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userDrawn="1"/>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8" name="Text Placeholder 2"/>
          <p:cNvSpPr>
            <a:spLocks noGrp="1"/>
          </p:cNvSpPr>
          <p:nvPr>
            <p:ph type="body" idx="1"/>
          </p:nvPr>
        </p:nvSpPr>
        <p:spPr bwMode="auto">
          <a:xfrm>
            <a:off x="457200" y="914400"/>
            <a:ext cx="82296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fld id="{8E8D2C88-A080-4C85-B98D-008F9C81E12A}" type="datetime1">
              <a:rPr lang="en-US"/>
              <a:pPr fontAlgn="base">
                <a:spcBef>
                  <a:spcPct val="0"/>
                </a:spcBef>
                <a:spcAft>
                  <a:spcPct val="0"/>
                </a:spcAft>
                <a:defRPr/>
              </a:pPr>
              <a:t>5/19/16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defRPr>
            </a:lvl1pPr>
          </a:lstStyle>
          <a:p>
            <a:pPr fontAlgn="base">
              <a:spcBef>
                <a:spcPct val="0"/>
              </a:spcBef>
              <a:spcAft>
                <a:spcPct val="0"/>
              </a:spcAft>
              <a:defRPr/>
            </a:pPr>
            <a:r>
              <a:rPr lang="en-US" dirty="0"/>
              <a:t>DISTRIBUTION STATEMENT F. Further dissemination only as directed by DARPA STO (30 SEP 2015) or higher DoD authority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fontAlgn="base">
              <a:spcBef>
                <a:spcPct val="0"/>
              </a:spcBef>
              <a:spcAft>
                <a:spcPct val="0"/>
              </a:spcAft>
              <a:defRPr/>
            </a:pPr>
            <a:fld id="{52C1B7D2-3493-40C7-B225-BA40F9429966}" type="slidenum">
              <a:rPr lang="en-US"/>
              <a:pPr fontAlgn="base">
                <a:spcBef>
                  <a:spcPct val="0"/>
                </a:spcBef>
                <a:spcAft>
                  <a:spcPct val="0"/>
                </a:spcAft>
                <a:defRPr/>
              </a:pPr>
              <a:t>‹#›</a:t>
            </a:fld>
            <a:endParaRPr lang="en-US" dirty="0"/>
          </a:p>
        </p:txBody>
      </p:sp>
      <p:sp>
        <p:nvSpPr>
          <p:cNvPr id="12"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4517620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ext Placeholder 2"/>
          <p:cNvSpPr>
            <a:spLocks noGrp="1"/>
          </p:cNvSpPr>
          <p:nvPr>
            <p:ph type="body" idx="1"/>
          </p:nvPr>
        </p:nvSpPr>
        <p:spPr bwMode="auto">
          <a:xfrm>
            <a:off x="457200" y="914400"/>
            <a:ext cx="82296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fontAlgn="base">
              <a:spcBef>
                <a:spcPct val="0"/>
              </a:spcBef>
              <a:spcAft>
                <a:spcPct val="0"/>
              </a:spcAft>
              <a:defRPr/>
            </a:pPr>
            <a:fld id="{52C1B7D2-3493-40C7-B225-BA40F9429966}" type="slidenum">
              <a:rPr lang="en-US"/>
              <a:pPr fontAlgn="base">
                <a:spcBef>
                  <a:spcPct val="0"/>
                </a:spcBef>
                <a:spcAft>
                  <a:spcPct val="0"/>
                </a:spcAft>
                <a:defRPr/>
              </a:pPr>
              <a:t>‹#›</a:t>
            </a:fld>
            <a:endParaRPr lang="en-US" dirty="0"/>
          </a:p>
        </p:txBody>
      </p:sp>
      <p:pic>
        <p:nvPicPr>
          <p:cNvPr id="10" name="Picture 3"/>
          <p:cNvPicPr>
            <a:picLocks noChangeAspect="1" noChangeArrowheads="1"/>
          </p:cNvPicPr>
          <p:nvPr userDrawn="1"/>
        </p:nvPicPr>
        <p:blipFill rotWithShape="1">
          <a:blip r:embed="rId14"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userDrawn="1"/>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3985158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sldNum="0" hdr="0" ftr="0"/>
  <p:txStyles>
    <p:title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ext Placeholder 2"/>
          <p:cNvSpPr>
            <a:spLocks noGrp="1"/>
          </p:cNvSpPr>
          <p:nvPr>
            <p:ph type="body" idx="1"/>
          </p:nvPr>
        </p:nvSpPr>
        <p:spPr bwMode="auto">
          <a:xfrm>
            <a:off x="457200" y="914400"/>
            <a:ext cx="82296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fontAlgn="base">
              <a:spcBef>
                <a:spcPct val="0"/>
              </a:spcBef>
              <a:spcAft>
                <a:spcPct val="0"/>
              </a:spcAft>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fontAlgn="base">
              <a:spcBef>
                <a:spcPct val="0"/>
              </a:spcBef>
              <a:spcAft>
                <a:spcPct val="0"/>
              </a:spcAft>
              <a:defRPr/>
            </a:pPr>
            <a:fld id="{52C1B7D2-3493-40C7-B225-BA40F9429966}" type="slidenum">
              <a:rPr lang="en-US"/>
              <a:pPr fontAlgn="base">
                <a:spcBef>
                  <a:spcPct val="0"/>
                </a:spcBef>
                <a:spcAft>
                  <a:spcPct val="0"/>
                </a:spcAft>
                <a:defRPr/>
              </a:pPr>
              <a:t>‹#›</a:t>
            </a:fld>
            <a:endParaRPr lang="en-US" dirty="0"/>
          </a:p>
        </p:txBody>
      </p:sp>
      <p:pic>
        <p:nvPicPr>
          <p:cNvPr id="10" name="Picture 3"/>
          <p:cNvPicPr>
            <a:picLocks noChangeAspect="1" noChangeArrowheads="1"/>
          </p:cNvPicPr>
          <p:nvPr userDrawn="1"/>
        </p:nvPicPr>
        <p:blipFill rotWithShape="1">
          <a:blip r:embed="rId13"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userDrawn="1"/>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Placeholder 1"/>
          <p:cNvSpPr>
            <a:spLocks noGrp="1"/>
          </p:cNvSpPr>
          <p:nvPr>
            <p:ph type="title"/>
          </p:nvPr>
        </p:nvSpPr>
        <p:spPr>
          <a:xfrm>
            <a:off x="1543050" y="1"/>
            <a:ext cx="7600950" cy="67715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4055711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p:txStyles>
    <p:title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eg"/><Relationship Id="rId5" Type="http://schemas.openxmlformats.org/officeDocument/2006/relationships/image" Target="../media/image104.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png"/><Relationship Id="rId7"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9" Type="http://schemas.openxmlformats.org/officeDocument/2006/relationships/image" Target="../media/image119.png"/><Relationship Id="rId20" Type="http://schemas.openxmlformats.org/officeDocument/2006/relationships/image" Target="../media/image68.png"/><Relationship Id="rId21" Type="http://schemas.openxmlformats.org/officeDocument/2006/relationships/image" Target="../media/image1.png"/><Relationship Id="rId10" Type="http://schemas.openxmlformats.org/officeDocument/2006/relationships/image" Target="../media/image120.png"/><Relationship Id="rId11" Type="http://schemas.openxmlformats.org/officeDocument/2006/relationships/image" Target="../media/image121.png"/><Relationship Id="rId12" Type="http://schemas.openxmlformats.org/officeDocument/2006/relationships/image" Target="../media/image122.png"/><Relationship Id="rId13" Type="http://schemas.openxmlformats.org/officeDocument/2006/relationships/image" Target="../media/image123.png"/><Relationship Id="rId14" Type="http://schemas.openxmlformats.org/officeDocument/2006/relationships/image" Target="../media/image124.png"/><Relationship Id="rId15" Type="http://schemas.openxmlformats.org/officeDocument/2006/relationships/image" Target="../media/image125.png"/><Relationship Id="rId16" Type="http://schemas.openxmlformats.org/officeDocument/2006/relationships/image" Target="../media/image126.png"/><Relationship Id="rId17" Type="http://schemas.openxmlformats.org/officeDocument/2006/relationships/image" Target="../media/image127.png"/><Relationship Id="rId18" Type="http://schemas.openxmlformats.org/officeDocument/2006/relationships/image" Target="../media/image128.png"/><Relationship Id="rId19" Type="http://schemas.openxmlformats.org/officeDocument/2006/relationships/image" Target="../media/image129.png"/><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114.jpeg"/><Relationship Id="rId4" Type="http://schemas.microsoft.com/office/2007/relationships/hdphoto" Target="../media/hdphoto26.wdp"/><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s>
</file>

<file path=ppt/slides/_rels/slide19.xml.rels><?xml version="1.0" encoding="UTF-8" standalone="yes"?>
<Relationships xmlns="http://schemas.openxmlformats.org/package/2006/relationships"><Relationship Id="rId11" Type="http://schemas.openxmlformats.org/officeDocument/2006/relationships/image" Target="../media/image134.png"/><Relationship Id="rId12" Type="http://schemas.openxmlformats.org/officeDocument/2006/relationships/image" Target="../media/image135.png"/><Relationship Id="rId13"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30.jpeg"/><Relationship Id="rId4" Type="http://schemas.microsoft.com/office/2007/relationships/hdphoto" Target="../media/hdphoto27.wdp"/><Relationship Id="rId5" Type="http://schemas.openxmlformats.org/officeDocument/2006/relationships/image" Target="../media/image117.png"/><Relationship Id="rId6" Type="http://schemas.openxmlformats.org/officeDocument/2006/relationships/image" Target="../media/image131.png"/><Relationship Id="rId7" Type="http://schemas.openxmlformats.org/officeDocument/2006/relationships/image" Target="../media/image132.png"/><Relationship Id="rId8" Type="http://schemas.openxmlformats.org/officeDocument/2006/relationships/image" Target="../media/image133.png"/><Relationship Id="rId9" Type="http://schemas.microsoft.com/office/2007/relationships/hdphoto" Target="../media/hdphoto28.wdp"/><Relationship Id="rId10" Type="http://schemas.microsoft.com/office/2007/relationships/hdphoto" Target="../media/hdphoto29.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40.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149.png"/><Relationship Id="rId12" Type="http://schemas.openxmlformats.org/officeDocument/2006/relationships/image" Target="../media/image150.png"/><Relationship Id="rId13" Type="http://schemas.openxmlformats.org/officeDocument/2006/relationships/image" Target="../media/image151.png"/><Relationship Id="rId14" Type="http://schemas.openxmlformats.org/officeDocument/2006/relationships/image" Target="../media/image152.png"/><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142.png"/><Relationship Id="rId4" Type="http://schemas.microsoft.com/office/2007/relationships/hdphoto" Target="../media/hdphoto30.wdp"/><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8" Type="http://schemas.openxmlformats.org/officeDocument/2006/relationships/image" Target="../media/image146.png"/><Relationship Id="rId9" Type="http://schemas.openxmlformats.org/officeDocument/2006/relationships/image" Target="../media/image147.png"/><Relationship Id="rId10" Type="http://schemas.openxmlformats.org/officeDocument/2006/relationships/image" Target="../media/image148.png"/></Relationships>
</file>

<file path=ppt/slides/_rels/slide22.xml.rels><?xml version="1.0" encoding="UTF-8" standalone="yes"?>
<Relationships xmlns="http://schemas.openxmlformats.org/package/2006/relationships"><Relationship Id="rId9" Type="http://schemas.openxmlformats.org/officeDocument/2006/relationships/image" Target="../media/image157.png"/><Relationship Id="rId20" Type="http://schemas.openxmlformats.org/officeDocument/2006/relationships/image" Target="../media/image167.png"/><Relationship Id="rId21" Type="http://schemas.openxmlformats.org/officeDocument/2006/relationships/image" Target="../media/image168.png"/><Relationship Id="rId22" Type="http://schemas.openxmlformats.org/officeDocument/2006/relationships/image" Target="../media/image169.png"/><Relationship Id="rId10" Type="http://schemas.openxmlformats.org/officeDocument/2006/relationships/image" Target="../media/image158.png"/><Relationship Id="rId11" Type="http://schemas.openxmlformats.org/officeDocument/2006/relationships/image" Target="../media/image159.png"/><Relationship Id="rId12" Type="http://schemas.openxmlformats.org/officeDocument/2006/relationships/image" Target="../media/image160.png"/><Relationship Id="rId13" Type="http://schemas.openxmlformats.org/officeDocument/2006/relationships/image" Target="../media/image161.png"/><Relationship Id="rId14" Type="http://schemas.openxmlformats.org/officeDocument/2006/relationships/image" Target="../media/image162.png"/><Relationship Id="rId15" Type="http://schemas.openxmlformats.org/officeDocument/2006/relationships/image" Target="../media/image163.png"/><Relationship Id="rId16" Type="http://schemas.openxmlformats.org/officeDocument/2006/relationships/image" Target="../media/image28.png"/><Relationship Id="rId17" Type="http://schemas.openxmlformats.org/officeDocument/2006/relationships/image" Target="../media/image164.png"/><Relationship Id="rId18" Type="http://schemas.openxmlformats.org/officeDocument/2006/relationships/image" Target="../media/image165.png"/><Relationship Id="rId19" Type="http://schemas.openxmlformats.org/officeDocument/2006/relationships/image" Target="../media/image166.png"/><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153.jpeg"/><Relationship Id="rId4" Type="http://schemas.microsoft.com/office/2007/relationships/hdphoto" Target="../media/hdphoto31.wdp"/><Relationship Id="rId5" Type="http://schemas.openxmlformats.org/officeDocument/2006/relationships/image" Target="../media/image154.jpeg"/><Relationship Id="rId6" Type="http://schemas.microsoft.com/office/2007/relationships/hdphoto" Target="../media/hdphoto32.wdp"/><Relationship Id="rId7" Type="http://schemas.openxmlformats.org/officeDocument/2006/relationships/image" Target="../media/image155.png"/><Relationship Id="rId8" Type="http://schemas.openxmlformats.org/officeDocument/2006/relationships/image" Target="../media/image15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e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 Id="rId8" Type="http://schemas.openxmlformats.org/officeDocument/2006/relationships/image" Target="../media/image175.jpeg"/><Relationship Id="rId9" Type="http://schemas.openxmlformats.org/officeDocument/2006/relationships/image" Target="../media/image176.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7.jpg"/><Relationship Id="rId4" Type="http://schemas.openxmlformats.org/officeDocument/2006/relationships/image" Target="../media/image178.cms"/><Relationship Id="rId5" Type="http://schemas.openxmlformats.org/officeDocument/2006/relationships/image" Target="../media/image179.png"/><Relationship Id="rId6" Type="http://schemas.microsoft.com/office/2007/relationships/hdphoto" Target="../media/hdphoto33.wdp"/><Relationship Id="rId7" Type="http://schemas.openxmlformats.org/officeDocument/2006/relationships/image" Target="../media/image180.png"/><Relationship Id="rId8" Type="http://schemas.openxmlformats.org/officeDocument/2006/relationships/image" Target="../media/image181.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188.png"/><Relationship Id="rId12" Type="http://schemas.openxmlformats.org/officeDocument/2006/relationships/image" Target="../media/image189.png"/><Relationship Id="rId13" Type="http://schemas.openxmlformats.org/officeDocument/2006/relationships/image" Target="../media/image1.png"/><Relationship Id="rId1" Type="http://schemas.openxmlformats.org/officeDocument/2006/relationships/slideLayout" Target="../slideLayouts/slideLayout41.xml"/><Relationship Id="rId2" Type="http://schemas.openxmlformats.org/officeDocument/2006/relationships/notesSlide" Target="../notesSlides/notesSlide27.xml"/><Relationship Id="rId3" Type="http://schemas.openxmlformats.org/officeDocument/2006/relationships/image" Target="../media/image182.png"/><Relationship Id="rId4" Type="http://schemas.openxmlformats.org/officeDocument/2006/relationships/image" Target="../media/image183.png"/><Relationship Id="rId5" Type="http://schemas.microsoft.com/office/2007/relationships/hdphoto" Target="../media/hdphoto34.wdp"/><Relationship Id="rId6" Type="http://schemas.openxmlformats.org/officeDocument/2006/relationships/image" Target="../media/image184.png"/><Relationship Id="rId7" Type="http://schemas.microsoft.com/office/2007/relationships/hdphoto" Target="../media/hdphoto35.wdp"/><Relationship Id="rId8" Type="http://schemas.openxmlformats.org/officeDocument/2006/relationships/image" Target="../media/image185.png"/><Relationship Id="rId9" Type="http://schemas.openxmlformats.org/officeDocument/2006/relationships/image" Target="../media/image186.png"/><Relationship Id="rId10" Type="http://schemas.openxmlformats.org/officeDocument/2006/relationships/image" Target="../media/image187.png"/></Relationships>
</file>

<file path=ppt/slides/_rels/slide28.xml.rels><?xml version="1.0" encoding="UTF-8" standalone="yes"?>
<Relationships xmlns="http://schemas.openxmlformats.org/package/2006/relationships"><Relationship Id="rId11" Type="http://schemas.openxmlformats.org/officeDocument/2006/relationships/image" Target="../media/image198.jpeg"/><Relationship Id="rId12" Type="http://schemas.openxmlformats.org/officeDocument/2006/relationships/image" Target="../media/image199.jpeg"/><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190.png"/><Relationship Id="rId4" Type="http://schemas.openxmlformats.org/officeDocument/2006/relationships/image" Target="../media/image191.jpeg"/><Relationship Id="rId5" Type="http://schemas.openxmlformats.org/officeDocument/2006/relationships/image" Target="../media/image192.jpeg"/><Relationship Id="rId6" Type="http://schemas.openxmlformats.org/officeDocument/2006/relationships/image" Target="../media/image193.jpeg"/><Relationship Id="rId7" Type="http://schemas.openxmlformats.org/officeDocument/2006/relationships/image" Target="../media/image194.png"/><Relationship Id="rId8" Type="http://schemas.openxmlformats.org/officeDocument/2006/relationships/image" Target="../media/image195.jpeg"/><Relationship Id="rId9" Type="http://schemas.openxmlformats.org/officeDocument/2006/relationships/image" Target="../media/image196.png"/><Relationship Id="rId10" Type="http://schemas.openxmlformats.org/officeDocument/2006/relationships/image" Target="../media/image197.jpeg"/></Relationships>
</file>

<file path=ppt/slides/_rels/slide29.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jpeg"/><Relationship Id="rId1" Type="http://schemas.openxmlformats.org/officeDocument/2006/relationships/slideLayout" Target="../slideLayouts/slideLayout7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microsoft.com/office/2007/relationships/hdphoto" Target="../media/hdphoto2.wdp"/><Relationship Id="rId17" Type="http://schemas.openxmlformats.org/officeDocument/2006/relationships/image" Target="../media/image17.png"/><Relationship Id="rId18" Type="http://schemas.openxmlformats.org/officeDocument/2006/relationships/image" Target="../media/image18.png"/><Relationship Id="rId19" Type="http://schemas.microsoft.com/office/2007/relationships/hdphoto" Target="../media/hdphoto3.wdp"/><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206.png"/><Relationship Id="rId16" Type="http://schemas.openxmlformats.org/officeDocument/2006/relationships/image" Target="../media/image36.png"/><Relationship Id="rId17" Type="http://schemas.openxmlformats.org/officeDocument/2006/relationships/image" Target="../media/image207.png"/><Relationship Id="rId18" Type="http://schemas.openxmlformats.org/officeDocument/2006/relationships/image" Target="../media/image208.png"/><Relationship Id="rId19" Type="http://schemas.openxmlformats.org/officeDocument/2006/relationships/image" Target="../media/image30.png"/><Relationship Id="rId63" Type="http://schemas.openxmlformats.org/officeDocument/2006/relationships/image" Target="../media/image245.png"/><Relationship Id="rId64" Type="http://schemas.openxmlformats.org/officeDocument/2006/relationships/image" Target="../media/image246.png"/><Relationship Id="rId65" Type="http://schemas.openxmlformats.org/officeDocument/2006/relationships/image" Target="../media/image247.png"/><Relationship Id="rId50" Type="http://schemas.microsoft.com/office/2007/relationships/hdphoto" Target="../media/hdphoto37.wdp"/><Relationship Id="rId51" Type="http://schemas.openxmlformats.org/officeDocument/2006/relationships/image" Target="../media/image234.png"/><Relationship Id="rId52" Type="http://schemas.openxmlformats.org/officeDocument/2006/relationships/image" Target="../media/image116.png"/><Relationship Id="rId53" Type="http://schemas.openxmlformats.org/officeDocument/2006/relationships/image" Target="../media/image235.png"/><Relationship Id="rId54" Type="http://schemas.openxmlformats.org/officeDocument/2006/relationships/image" Target="../media/image236.png"/><Relationship Id="rId55" Type="http://schemas.openxmlformats.org/officeDocument/2006/relationships/image" Target="../media/image237.png"/><Relationship Id="rId56" Type="http://schemas.openxmlformats.org/officeDocument/2006/relationships/image" Target="../media/image238.png"/><Relationship Id="rId57" Type="http://schemas.openxmlformats.org/officeDocument/2006/relationships/image" Target="../media/image239.png"/><Relationship Id="rId58" Type="http://schemas.openxmlformats.org/officeDocument/2006/relationships/image" Target="../media/image240.png"/><Relationship Id="rId59" Type="http://schemas.openxmlformats.org/officeDocument/2006/relationships/image" Target="../media/image241.png"/><Relationship Id="rId40" Type="http://schemas.openxmlformats.org/officeDocument/2006/relationships/image" Target="../media/image226.png"/><Relationship Id="rId41" Type="http://schemas.openxmlformats.org/officeDocument/2006/relationships/image" Target="../media/image227.png"/><Relationship Id="rId42" Type="http://schemas.openxmlformats.org/officeDocument/2006/relationships/image" Target="../media/image32.png"/><Relationship Id="rId43" Type="http://schemas.openxmlformats.org/officeDocument/2006/relationships/image" Target="../media/image228.png"/><Relationship Id="rId44" Type="http://schemas.openxmlformats.org/officeDocument/2006/relationships/image" Target="../media/image68.png"/><Relationship Id="rId45" Type="http://schemas.openxmlformats.org/officeDocument/2006/relationships/image" Target="../media/image229.png"/><Relationship Id="rId46" Type="http://schemas.openxmlformats.org/officeDocument/2006/relationships/image" Target="../media/image230.png"/><Relationship Id="rId47" Type="http://schemas.openxmlformats.org/officeDocument/2006/relationships/image" Target="../media/image231.png"/><Relationship Id="rId48" Type="http://schemas.openxmlformats.org/officeDocument/2006/relationships/image" Target="../media/image232.png"/><Relationship Id="rId49" Type="http://schemas.openxmlformats.org/officeDocument/2006/relationships/image" Target="../media/image233.png"/><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203.png"/><Relationship Id="rId4" Type="http://schemas.openxmlformats.org/officeDocument/2006/relationships/image" Target="../media/image26.png"/><Relationship Id="rId5" Type="http://schemas.openxmlformats.org/officeDocument/2006/relationships/image" Target="../media/image204.png"/><Relationship Id="rId6" Type="http://schemas.microsoft.com/office/2007/relationships/hdphoto" Target="../media/hdphoto36.wdp"/><Relationship Id="rId7" Type="http://schemas.openxmlformats.org/officeDocument/2006/relationships/image" Target="../media/image205.png"/><Relationship Id="rId8" Type="http://schemas.openxmlformats.org/officeDocument/2006/relationships/image" Target="../media/image27.png"/><Relationship Id="rId9" Type="http://schemas.microsoft.com/office/2007/relationships/hdphoto" Target="../media/hdphoto4.wdp"/><Relationship Id="rId30" Type="http://schemas.openxmlformats.org/officeDocument/2006/relationships/image" Target="../media/image219.png"/><Relationship Id="rId31" Type="http://schemas.openxmlformats.org/officeDocument/2006/relationships/image" Target="../media/image64.png"/><Relationship Id="rId32" Type="http://schemas.openxmlformats.org/officeDocument/2006/relationships/image" Target="../media/image220.png"/><Relationship Id="rId33" Type="http://schemas.openxmlformats.org/officeDocument/2006/relationships/image" Target="../media/image221.png"/><Relationship Id="rId34" Type="http://schemas.openxmlformats.org/officeDocument/2006/relationships/image" Target="../media/image222.png"/><Relationship Id="rId35" Type="http://schemas.openxmlformats.org/officeDocument/2006/relationships/image" Target="../media/image223.png"/><Relationship Id="rId36" Type="http://schemas.openxmlformats.org/officeDocument/2006/relationships/image" Target="../media/image224.png"/><Relationship Id="rId37" Type="http://schemas.openxmlformats.org/officeDocument/2006/relationships/image" Target="../media/image225.png"/><Relationship Id="rId38" Type="http://schemas.openxmlformats.org/officeDocument/2006/relationships/image" Target="../media/image38.png"/><Relationship Id="rId39" Type="http://schemas.openxmlformats.org/officeDocument/2006/relationships/image" Target="../media/image39.png"/><Relationship Id="rId20" Type="http://schemas.openxmlformats.org/officeDocument/2006/relationships/image" Target="../media/image209.png"/><Relationship Id="rId21" Type="http://schemas.openxmlformats.org/officeDocument/2006/relationships/image" Target="../media/image210.png"/><Relationship Id="rId22" Type="http://schemas.openxmlformats.org/officeDocument/2006/relationships/image" Target="../media/image211.png"/><Relationship Id="rId23" Type="http://schemas.openxmlformats.org/officeDocument/2006/relationships/image" Target="../media/image212.png"/><Relationship Id="rId24" Type="http://schemas.openxmlformats.org/officeDocument/2006/relationships/image" Target="../media/image213.png"/><Relationship Id="rId25" Type="http://schemas.openxmlformats.org/officeDocument/2006/relationships/image" Target="../media/image214.png"/><Relationship Id="rId26" Type="http://schemas.openxmlformats.org/officeDocument/2006/relationships/image" Target="../media/image215.png"/><Relationship Id="rId27" Type="http://schemas.openxmlformats.org/officeDocument/2006/relationships/image" Target="../media/image216.png"/><Relationship Id="rId28" Type="http://schemas.openxmlformats.org/officeDocument/2006/relationships/image" Target="../media/image217.png"/><Relationship Id="rId29" Type="http://schemas.openxmlformats.org/officeDocument/2006/relationships/image" Target="../media/image218.png"/><Relationship Id="rId60" Type="http://schemas.openxmlformats.org/officeDocument/2006/relationships/image" Target="../media/image242.png"/><Relationship Id="rId61" Type="http://schemas.openxmlformats.org/officeDocument/2006/relationships/image" Target="../media/image243.png"/><Relationship Id="rId62" Type="http://schemas.openxmlformats.org/officeDocument/2006/relationships/image" Target="../media/image244.png"/><Relationship Id="rId10" Type="http://schemas.openxmlformats.org/officeDocument/2006/relationships/image" Target="../media/image29.png"/><Relationship Id="rId11" Type="http://schemas.openxmlformats.org/officeDocument/2006/relationships/image" Target="../media/image31.png"/><Relationship Id="rId12"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5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5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4.xml"/><Relationship Id="rId3" Type="http://schemas.openxmlformats.org/officeDocument/2006/relationships/chart" Target="../charts/char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 Id="rId3" Type="http://schemas.openxmlformats.org/officeDocument/2006/relationships/chart" Target="../charts/char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6.xml"/><Relationship Id="rId3" Type="http://schemas.openxmlformats.org/officeDocument/2006/relationships/chart" Target="../charts/char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7.xml"/><Relationship Id="rId3" Type="http://schemas.openxmlformats.org/officeDocument/2006/relationships/chart" Target="../charts/char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8.xml"/><Relationship Id="rId3" Type="http://schemas.openxmlformats.org/officeDocument/2006/relationships/chart" Target="../charts/chart9.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5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17.png"/><Relationship Id="rId6" Type="http://schemas.openxmlformats.org/officeDocument/2006/relationships/image" Target="../media/image18.png"/><Relationship Id="rId7" Type="http://schemas.microsoft.com/office/2007/relationships/hdphoto" Target="../media/hdphoto3.wdp"/><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1" Type="http://schemas.openxmlformats.org/officeDocument/2006/relationships/slideLayout" Target="../slideLayouts/slideLayout5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4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2.xml"/><Relationship Id="rId3" Type="http://schemas.openxmlformats.org/officeDocument/2006/relationships/chart" Target="../charts/char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image" Target="../media/image248.jpeg"/><Relationship Id="rId1" Type="http://schemas.openxmlformats.org/officeDocument/2006/relationships/slideLayout" Target="../slideLayouts/slideLayout4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4.xml"/><Relationship Id="rId3" Type="http://schemas.openxmlformats.org/officeDocument/2006/relationships/chart" Target="../charts/char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4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6" Type="http://schemas.openxmlformats.org/officeDocument/2006/relationships/image" Target="../media/image37.png"/><Relationship Id="rId17" Type="http://schemas.openxmlformats.org/officeDocument/2006/relationships/image" Target="../media/image38.png"/><Relationship Id="rId18" Type="http://schemas.openxmlformats.org/officeDocument/2006/relationships/image" Target="../media/image39.png"/><Relationship Id="rId19" Type="http://schemas.openxmlformats.org/officeDocument/2006/relationships/image" Target="../media/image40.png"/><Relationship Id="rId63" Type="http://schemas.openxmlformats.org/officeDocument/2006/relationships/image" Target="../media/image68.png"/><Relationship Id="rId64" Type="http://schemas.microsoft.com/office/2007/relationships/hdphoto" Target="../media/hdphoto21.wdp"/><Relationship Id="rId65" Type="http://schemas.microsoft.com/office/2007/relationships/hdphoto" Target="../media/hdphoto22.wdp"/><Relationship Id="rId66" Type="http://schemas.microsoft.com/office/2007/relationships/hdphoto" Target="../media/hdphoto23.wdp"/><Relationship Id="rId67" Type="http://schemas.openxmlformats.org/officeDocument/2006/relationships/image" Target="../media/image69.png"/><Relationship Id="rId68" Type="http://schemas.microsoft.com/office/2007/relationships/hdphoto" Target="../media/hdphoto24.wdp"/><Relationship Id="rId69" Type="http://schemas.openxmlformats.org/officeDocument/2006/relationships/image" Target="../media/image70.png"/><Relationship Id="rId50" Type="http://schemas.microsoft.com/office/2007/relationships/hdphoto" Target="../media/hdphoto18.wdp"/><Relationship Id="rId51" Type="http://schemas.microsoft.com/office/2007/relationships/hdphoto" Target="../media/hdphoto19.wdp"/><Relationship Id="rId52" Type="http://schemas.microsoft.com/office/2007/relationships/hdphoto" Target="../media/hdphoto20.wdp"/><Relationship Id="rId53" Type="http://schemas.openxmlformats.org/officeDocument/2006/relationships/image" Target="../media/image58.png"/><Relationship Id="rId54" Type="http://schemas.openxmlformats.org/officeDocument/2006/relationships/image" Target="../media/image59.png"/><Relationship Id="rId55" Type="http://schemas.openxmlformats.org/officeDocument/2006/relationships/image" Target="../media/image60.png"/><Relationship Id="rId56" Type="http://schemas.openxmlformats.org/officeDocument/2006/relationships/image" Target="../media/image61.png"/><Relationship Id="rId57" Type="http://schemas.openxmlformats.org/officeDocument/2006/relationships/image" Target="../media/image62.png"/><Relationship Id="rId58" Type="http://schemas.openxmlformats.org/officeDocument/2006/relationships/image" Target="../media/image63.png"/><Relationship Id="rId59" Type="http://schemas.openxmlformats.org/officeDocument/2006/relationships/image" Target="../media/image64.png"/><Relationship Id="rId40" Type="http://schemas.microsoft.com/office/2007/relationships/hdphoto" Target="../media/hdphoto12.wdp"/><Relationship Id="rId41" Type="http://schemas.openxmlformats.org/officeDocument/2006/relationships/image" Target="../media/image54.png"/><Relationship Id="rId42" Type="http://schemas.microsoft.com/office/2007/relationships/hdphoto" Target="../media/hdphoto13.wdp"/><Relationship Id="rId43" Type="http://schemas.openxmlformats.org/officeDocument/2006/relationships/image" Target="../media/image55.png"/><Relationship Id="rId44" Type="http://schemas.microsoft.com/office/2007/relationships/hdphoto" Target="../media/hdphoto14.wdp"/><Relationship Id="rId45" Type="http://schemas.openxmlformats.org/officeDocument/2006/relationships/image" Target="../media/image56.png"/><Relationship Id="rId46" Type="http://schemas.microsoft.com/office/2007/relationships/hdphoto" Target="../media/hdphoto15.wdp"/><Relationship Id="rId47" Type="http://schemas.microsoft.com/office/2007/relationships/hdphoto" Target="../media/hdphoto16.wdp"/><Relationship Id="rId48" Type="http://schemas.microsoft.com/office/2007/relationships/hdphoto" Target="../media/hdphoto17.wdp"/><Relationship Id="rId49" Type="http://schemas.openxmlformats.org/officeDocument/2006/relationships/image" Target="../media/image57.png"/><Relationship Id="rId1" Type="http://schemas.openxmlformats.org/officeDocument/2006/relationships/slideLayout" Target="../slideLayouts/slideLayout60.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microsoft.com/office/2007/relationships/hdphoto" Target="../media/hdphoto4.wdp"/><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30" Type="http://schemas.microsoft.com/office/2007/relationships/hdphoto" Target="../media/hdphoto7.wdp"/><Relationship Id="rId31" Type="http://schemas.openxmlformats.org/officeDocument/2006/relationships/image" Target="../media/image49.png"/><Relationship Id="rId32" Type="http://schemas.microsoft.com/office/2007/relationships/hdphoto" Target="../media/hdphoto8.wdp"/><Relationship Id="rId33" Type="http://schemas.openxmlformats.org/officeDocument/2006/relationships/image" Target="../media/image50.png"/><Relationship Id="rId34" Type="http://schemas.openxmlformats.org/officeDocument/2006/relationships/image" Target="../media/image51.png"/><Relationship Id="rId35" Type="http://schemas.microsoft.com/office/2007/relationships/hdphoto" Target="../media/hdphoto9.wdp"/><Relationship Id="rId36" Type="http://schemas.openxmlformats.org/officeDocument/2006/relationships/image" Target="../media/image52.png"/><Relationship Id="rId37" Type="http://schemas.microsoft.com/office/2007/relationships/hdphoto" Target="../media/hdphoto10.wdp"/><Relationship Id="rId38" Type="http://schemas.openxmlformats.org/officeDocument/2006/relationships/image" Target="../media/image53.png"/><Relationship Id="rId39" Type="http://schemas.microsoft.com/office/2007/relationships/hdphoto" Target="../media/hdphoto11.wdp"/><Relationship Id="rId70" Type="http://schemas.openxmlformats.org/officeDocument/2006/relationships/image" Target="../media/image71.png"/><Relationship Id="rId71" Type="http://schemas.openxmlformats.org/officeDocument/2006/relationships/image" Target="../media/image72.png"/><Relationship Id="rId72" Type="http://schemas.openxmlformats.org/officeDocument/2006/relationships/image" Target="../media/image73.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 Id="rId25" Type="http://schemas.openxmlformats.org/officeDocument/2006/relationships/image" Target="../media/image46.png"/><Relationship Id="rId26" Type="http://schemas.microsoft.com/office/2007/relationships/hdphoto" Target="../media/hdphoto5.wdp"/><Relationship Id="rId27" Type="http://schemas.openxmlformats.org/officeDocument/2006/relationships/image" Target="../media/image47.png"/><Relationship Id="rId28" Type="http://schemas.microsoft.com/office/2007/relationships/hdphoto" Target="../media/hdphoto6.wdp"/><Relationship Id="rId29" Type="http://schemas.openxmlformats.org/officeDocument/2006/relationships/image" Target="../media/image48.png"/><Relationship Id="rId73" Type="http://schemas.openxmlformats.org/officeDocument/2006/relationships/image" Target="../media/image74.png"/><Relationship Id="rId74" Type="http://schemas.openxmlformats.org/officeDocument/2006/relationships/image" Target="../media/image75.png"/><Relationship Id="rId75" Type="http://schemas.openxmlformats.org/officeDocument/2006/relationships/image" Target="../media/image76.png"/><Relationship Id="rId76" Type="http://schemas.openxmlformats.org/officeDocument/2006/relationships/image" Target="../media/image77.png"/><Relationship Id="rId77" Type="http://schemas.openxmlformats.org/officeDocument/2006/relationships/image" Target="../media/image78.png"/><Relationship Id="rId78" Type="http://schemas.openxmlformats.org/officeDocument/2006/relationships/image" Target="../media/image2.png"/><Relationship Id="rId60" Type="http://schemas.openxmlformats.org/officeDocument/2006/relationships/image" Target="../media/image65.png"/><Relationship Id="rId61" Type="http://schemas.openxmlformats.org/officeDocument/2006/relationships/image" Target="../media/image66.png"/><Relationship Id="rId62" Type="http://schemas.openxmlformats.org/officeDocument/2006/relationships/image" Target="../media/image67.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s>
</file>

<file path=ppt/slides/_rels/slide7.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0"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1.png"/><Relationship Id="rId5" Type="http://schemas.openxmlformats.org/officeDocument/2006/relationships/image" Target="../media/image92.jpeg"/><Relationship Id="rId6"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microsoft.com/office/2007/relationships/hdphoto" Target="../media/hdphoto25.wdp"/><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3-23 - Winning the Salvo Competition Background.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ctrTitle"/>
          </p:nvPr>
        </p:nvSpPr>
        <p:spPr>
          <a:xfrm>
            <a:off x="685800" y="2485614"/>
            <a:ext cx="7772400" cy="1470025"/>
          </a:xfrm>
        </p:spPr>
        <p:txBody>
          <a:bodyPr/>
          <a:lstStyle/>
          <a:p>
            <a:pPr>
              <a:spcBef>
                <a:spcPts val="1800"/>
              </a:spcBef>
              <a:spcAft>
                <a:spcPts val="1200"/>
              </a:spcAft>
            </a:pPr>
            <a:r>
              <a:rPr lang="en-US" sz="4400" dirty="0"/>
              <a:t>Winning the Salvo Competition</a:t>
            </a:r>
            <a:br>
              <a:rPr lang="en-US" sz="4400" dirty="0"/>
            </a:br>
            <a:r>
              <a:rPr lang="en-US" sz="1000" dirty="0"/>
              <a:t> </a:t>
            </a:r>
            <a:r>
              <a:rPr lang="en-US" sz="4400" dirty="0"/>
              <a:t/>
            </a:r>
            <a:br>
              <a:rPr lang="en-US" sz="4400" dirty="0"/>
            </a:br>
            <a:r>
              <a:rPr lang="en-US" sz="3600" i="1" dirty="0"/>
              <a:t>Rebalancing America’s </a:t>
            </a:r>
            <a:br>
              <a:rPr lang="en-US" sz="3600" i="1" dirty="0"/>
            </a:br>
            <a:r>
              <a:rPr lang="en-US" sz="3600" i="1" dirty="0"/>
              <a:t>Air and Missile Defenses</a:t>
            </a:r>
            <a:endParaRPr lang="en-US" i="1" dirty="0"/>
          </a:p>
        </p:txBody>
      </p:sp>
      <p:sp>
        <p:nvSpPr>
          <p:cNvPr id="6" name="Subtitle 5"/>
          <p:cNvSpPr>
            <a:spLocks noGrp="1"/>
          </p:cNvSpPr>
          <p:nvPr>
            <p:ph type="subTitle" idx="1"/>
          </p:nvPr>
        </p:nvSpPr>
        <p:spPr>
          <a:xfrm>
            <a:off x="1371600" y="5025123"/>
            <a:ext cx="6400800" cy="1752600"/>
          </a:xfrm>
        </p:spPr>
        <p:txBody>
          <a:bodyPr>
            <a:normAutofit/>
          </a:bodyPr>
          <a:lstStyle/>
          <a:p>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Mark Gunzinger and Bryan Clark</a:t>
            </a:r>
          </a:p>
          <a:p>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May 2016</a:t>
            </a:r>
          </a:p>
        </p:txBody>
      </p:sp>
    </p:spTree>
    <p:extLst>
      <p:ext uri="{BB962C8B-B14F-4D97-AF65-F5344CB8AC3E}">
        <p14:creationId xmlns:p14="http://schemas.microsoft.com/office/powerpoint/2010/main" val="2106892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81"/>
          <p:cNvSpPr/>
          <p:nvPr/>
        </p:nvSpPr>
        <p:spPr>
          <a:xfrm>
            <a:off x="7829056" y="5291237"/>
            <a:ext cx="657471" cy="1119783"/>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Rectangle 55"/>
          <p:cNvSpPr/>
          <p:nvPr/>
        </p:nvSpPr>
        <p:spPr>
          <a:xfrm>
            <a:off x="1208027" y="1914368"/>
            <a:ext cx="1329558" cy="803474"/>
          </a:xfrm>
          <a:prstGeom prst="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57" name="Rectangle 56"/>
          <p:cNvSpPr/>
          <p:nvPr/>
        </p:nvSpPr>
        <p:spPr>
          <a:xfrm>
            <a:off x="1208924" y="2717842"/>
            <a:ext cx="1809749" cy="754524"/>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58" name="Rectangle 57"/>
          <p:cNvSpPr/>
          <p:nvPr/>
        </p:nvSpPr>
        <p:spPr>
          <a:xfrm>
            <a:off x="1205139" y="3466187"/>
            <a:ext cx="2211526" cy="637703"/>
          </a:xfrm>
          <a:prstGeom prst="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59" name="Rectangle 58"/>
          <p:cNvSpPr/>
          <p:nvPr/>
        </p:nvSpPr>
        <p:spPr>
          <a:xfrm>
            <a:off x="1205139" y="4554304"/>
            <a:ext cx="3661385" cy="97891"/>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65" name="Rectangle 64"/>
          <p:cNvSpPr/>
          <p:nvPr/>
        </p:nvSpPr>
        <p:spPr>
          <a:xfrm>
            <a:off x="1208926" y="4093367"/>
            <a:ext cx="2950754" cy="246913"/>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66" name="Rectangle 65"/>
          <p:cNvSpPr/>
          <p:nvPr/>
        </p:nvSpPr>
        <p:spPr>
          <a:xfrm>
            <a:off x="1205139" y="4341166"/>
            <a:ext cx="3298990" cy="213138"/>
          </a:xfrm>
          <a:prstGeom prst="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 name="Title 1"/>
          <p:cNvSpPr>
            <a:spLocks noGrp="1"/>
          </p:cNvSpPr>
          <p:nvPr>
            <p:ph type="title"/>
          </p:nvPr>
        </p:nvSpPr>
        <p:spPr/>
        <p:txBody>
          <a:bodyPr/>
          <a:lstStyle/>
          <a:p>
            <a:r>
              <a:rPr lang="en-US" dirty="0"/>
              <a:t>   </a:t>
            </a:r>
          </a:p>
        </p:txBody>
      </p:sp>
      <p:sp>
        <p:nvSpPr>
          <p:cNvPr id="5" name="Rectangle 4"/>
          <p:cNvSpPr/>
          <p:nvPr/>
        </p:nvSpPr>
        <p:spPr>
          <a:xfrm>
            <a:off x="1208925" y="4877671"/>
            <a:ext cx="7334250" cy="466725"/>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6" name="Rectangle 5"/>
          <p:cNvSpPr/>
          <p:nvPr/>
        </p:nvSpPr>
        <p:spPr>
          <a:xfrm>
            <a:off x="1208925" y="4648943"/>
            <a:ext cx="6410325" cy="228600"/>
          </a:xfrm>
          <a:prstGeom prst="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cxnSp>
        <p:nvCxnSpPr>
          <p:cNvPr id="9" name="Straight Arrow Connector 8"/>
          <p:cNvCxnSpPr/>
          <p:nvPr/>
        </p:nvCxnSpPr>
        <p:spPr>
          <a:xfrm flipV="1">
            <a:off x="1208925" y="1609840"/>
            <a:ext cx="1" cy="374630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142375" y="1170696"/>
            <a:ext cx="6400800" cy="4173572"/>
            <a:chOff x="1857375" y="738406"/>
            <a:chExt cx="6400800" cy="4191002"/>
          </a:xfrm>
        </p:grpSpPr>
        <p:cxnSp>
          <p:nvCxnSpPr>
            <p:cNvPr id="14" name="Straight Connector 13"/>
            <p:cNvCxnSpPr/>
            <p:nvPr/>
          </p:nvCxnSpPr>
          <p:spPr>
            <a:xfrm flipV="1">
              <a:off x="4581525" y="738408"/>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857375" y="747933"/>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733675" y="747933"/>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667125" y="738407"/>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95925" y="738407"/>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00800" y="738406"/>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258175" y="747932"/>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324725" y="738407"/>
              <a:ext cx="0" cy="4181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7" name="Left Brace 26"/>
          <p:cNvSpPr/>
          <p:nvPr/>
        </p:nvSpPr>
        <p:spPr>
          <a:xfrm>
            <a:off x="921754" y="1905743"/>
            <a:ext cx="209550" cy="2743200"/>
          </a:xfrm>
          <a:prstGeom prst="leftBrace">
            <a:avLst>
              <a:gd name="adj1" fmla="val 5707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8" name="TextBox 27"/>
          <p:cNvSpPr txBox="1"/>
          <p:nvPr/>
        </p:nvSpPr>
        <p:spPr>
          <a:xfrm>
            <a:off x="0" y="3107956"/>
            <a:ext cx="1005093" cy="437043"/>
          </a:xfrm>
          <a:prstGeom prst="rect">
            <a:avLst/>
          </a:prstGeom>
          <a:noFill/>
        </p:spPr>
        <p:txBody>
          <a:bodyPr wrap="square" rtlCol="0">
            <a:spAutoFit/>
          </a:bodyPr>
          <a:lstStyle/>
          <a:p>
            <a:pPr algn="ctr">
              <a:lnSpc>
                <a:spcPct val="80000"/>
              </a:lnSpc>
            </a:pPr>
            <a:r>
              <a:rPr lang="en-US" sz="1400" dirty="0">
                <a:solidFill>
                  <a:prstClr val="black"/>
                </a:solidFill>
              </a:rPr>
              <a:t>SRBMs</a:t>
            </a:r>
          </a:p>
          <a:p>
            <a:pPr algn="r">
              <a:lnSpc>
                <a:spcPct val="80000"/>
              </a:lnSpc>
            </a:pPr>
            <a:r>
              <a:rPr lang="en-US" sz="1400" dirty="0">
                <a:solidFill>
                  <a:prstClr val="black"/>
                </a:solidFill>
              </a:rPr>
              <a:t>600,000 kg</a:t>
            </a:r>
          </a:p>
        </p:txBody>
      </p:sp>
      <p:sp>
        <p:nvSpPr>
          <p:cNvPr id="29" name="TextBox 28"/>
          <p:cNvSpPr txBox="1"/>
          <p:nvPr/>
        </p:nvSpPr>
        <p:spPr>
          <a:xfrm>
            <a:off x="-10153" y="4927027"/>
            <a:ext cx="1005093" cy="441339"/>
          </a:xfrm>
          <a:prstGeom prst="rect">
            <a:avLst/>
          </a:prstGeom>
          <a:noFill/>
        </p:spPr>
        <p:txBody>
          <a:bodyPr wrap="square" rtlCol="0">
            <a:spAutoFit/>
          </a:bodyPr>
          <a:lstStyle/>
          <a:p>
            <a:pPr algn="ctr">
              <a:lnSpc>
                <a:spcPct val="80000"/>
              </a:lnSpc>
            </a:pPr>
            <a:r>
              <a:rPr lang="en-US" sz="1400" b="1" dirty="0">
                <a:solidFill>
                  <a:prstClr val="black"/>
                </a:solidFill>
              </a:rPr>
              <a:t>LACMs</a:t>
            </a:r>
          </a:p>
          <a:p>
            <a:pPr algn="r">
              <a:lnSpc>
                <a:spcPct val="80000"/>
              </a:lnSpc>
            </a:pPr>
            <a:r>
              <a:rPr lang="en-US" sz="1400" b="1" dirty="0">
                <a:solidFill>
                  <a:prstClr val="black"/>
                </a:solidFill>
              </a:rPr>
              <a:t>125,000 kg</a:t>
            </a:r>
          </a:p>
        </p:txBody>
      </p:sp>
      <p:sp>
        <p:nvSpPr>
          <p:cNvPr id="30" name="TextBox 29"/>
          <p:cNvSpPr txBox="1"/>
          <p:nvPr/>
        </p:nvSpPr>
        <p:spPr>
          <a:xfrm>
            <a:off x="-14208" y="4506303"/>
            <a:ext cx="1005093" cy="441339"/>
          </a:xfrm>
          <a:prstGeom prst="rect">
            <a:avLst/>
          </a:prstGeom>
          <a:noFill/>
        </p:spPr>
        <p:txBody>
          <a:bodyPr wrap="square" rtlCol="0">
            <a:spAutoFit/>
          </a:bodyPr>
          <a:lstStyle/>
          <a:p>
            <a:pPr algn="ctr">
              <a:lnSpc>
                <a:spcPct val="80000"/>
              </a:lnSpc>
            </a:pPr>
            <a:r>
              <a:rPr lang="en-US" sz="1400" b="1" dirty="0">
                <a:solidFill>
                  <a:prstClr val="black"/>
                </a:solidFill>
              </a:rPr>
              <a:t>MRBMs</a:t>
            </a:r>
          </a:p>
          <a:p>
            <a:pPr algn="r">
              <a:lnSpc>
                <a:spcPct val="80000"/>
              </a:lnSpc>
            </a:pPr>
            <a:r>
              <a:rPr lang="en-US" sz="1400" b="1" dirty="0">
                <a:solidFill>
                  <a:prstClr val="black"/>
                </a:solidFill>
              </a:rPr>
              <a:t>60,000 kg</a:t>
            </a:r>
          </a:p>
        </p:txBody>
      </p:sp>
      <p:cxnSp>
        <p:nvCxnSpPr>
          <p:cNvPr id="35" name="Straight Arrow Connector 34"/>
          <p:cNvCxnSpPr/>
          <p:nvPr/>
        </p:nvCxnSpPr>
        <p:spPr>
          <a:xfrm>
            <a:off x="1208925" y="5344268"/>
            <a:ext cx="776287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628408" y="1935351"/>
            <a:ext cx="1292693" cy="523220"/>
          </a:xfrm>
          <a:prstGeom prst="rect">
            <a:avLst/>
          </a:prstGeom>
          <a:solidFill>
            <a:schemeClr val="bg1"/>
          </a:solidFill>
        </p:spPr>
        <p:txBody>
          <a:bodyPr wrap="square" rtlCol="0">
            <a:spAutoFit/>
          </a:bodyPr>
          <a:lstStyle/>
          <a:p>
            <a:r>
              <a:rPr lang="en-US" sz="1400" b="1" dirty="0">
                <a:solidFill>
                  <a:prstClr val="black"/>
                </a:solidFill>
              </a:rPr>
              <a:t>Mix of SRBM force unknown</a:t>
            </a:r>
          </a:p>
        </p:txBody>
      </p:sp>
      <p:sp>
        <p:nvSpPr>
          <p:cNvPr id="3" name="TextBox 2"/>
          <p:cNvSpPr txBox="1"/>
          <p:nvPr/>
        </p:nvSpPr>
        <p:spPr>
          <a:xfrm>
            <a:off x="7570813" y="4593220"/>
            <a:ext cx="1013791" cy="307777"/>
          </a:xfrm>
          <a:prstGeom prst="rect">
            <a:avLst/>
          </a:prstGeom>
          <a:noFill/>
        </p:spPr>
        <p:txBody>
          <a:bodyPr wrap="square" rtlCol="0">
            <a:spAutoFit/>
          </a:bodyPr>
          <a:lstStyle/>
          <a:p>
            <a:r>
              <a:rPr lang="en-US" sz="1400" b="1" dirty="0">
                <a:solidFill>
                  <a:prstClr val="black"/>
                </a:solidFill>
              </a:rPr>
              <a:t>DF-21</a:t>
            </a:r>
          </a:p>
        </p:txBody>
      </p:sp>
      <p:sp>
        <p:nvSpPr>
          <p:cNvPr id="31" name="TextBox 30"/>
          <p:cNvSpPr txBox="1"/>
          <p:nvPr/>
        </p:nvSpPr>
        <p:spPr>
          <a:xfrm>
            <a:off x="8504262" y="4983460"/>
            <a:ext cx="1013791" cy="307777"/>
          </a:xfrm>
          <a:prstGeom prst="rect">
            <a:avLst/>
          </a:prstGeom>
          <a:noFill/>
        </p:spPr>
        <p:txBody>
          <a:bodyPr wrap="square" rtlCol="0">
            <a:spAutoFit/>
          </a:bodyPr>
          <a:lstStyle/>
          <a:p>
            <a:r>
              <a:rPr lang="en-US" sz="1400" b="1" dirty="0">
                <a:solidFill>
                  <a:prstClr val="black"/>
                </a:solidFill>
              </a:rPr>
              <a:t>DH-10</a:t>
            </a:r>
          </a:p>
        </p:txBody>
      </p:sp>
      <p:sp>
        <p:nvSpPr>
          <p:cNvPr id="33" name="TextBox 32"/>
          <p:cNvSpPr txBox="1"/>
          <p:nvPr/>
        </p:nvSpPr>
        <p:spPr>
          <a:xfrm>
            <a:off x="4809002" y="4424911"/>
            <a:ext cx="762139" cy="307777"/>
          </a:xfrm>
          <a:prstGeom prst="rect">
            <a:avLst/>
          </a:prstGeom>
          <a:noFill/>
        </p:spPr>
        <p:txBody>
          <a:bodyPr wrap="square" rtlCol="0">
            <a:spAutoFit/>
          </a:bodyPr>
          <a:lstStyle/>
          <a:p>
            <a:r>
              <a:rPr lang="en-US" sz="1400" b="1" dirty="0">
                <a:solidFill>
                  <a:prstClr val="black"/>
                </a:solidFill>
              </a:rPr>
              <a:t>DF-16</a:t>
            </a:r>
          </a:p>
        </p:txBody>
      </p:sp>
      <p:sp>
        <p:nvSpPr>
          <p:cNvPr id="60" name="TextBox 59"/>
          <p:cNvSpPr txBox="1"/>
          <p:nvPr/>
        </p:nvSpPr>
        <p:spPr>
          <a:xfrm>
            <a:off x="4449532" y="4282395"/>
            <a:ext cx="762139" cy="307777"/>
          </a:xfrm>
          <a:prstGeom prst="rect">
            <a:avLst/>
          </a:prstGeom>
          <a:noFill/>
        </p:spPr>
        <p:txBody>
          <a:bodyPr wrap="square" rtlCol="0">
            <a:spAutoFit/>
          </a:bodyPr>
          <a:lstStyle/>
          <a:p>
            <a:r>
              <a:rPr lang="en-US" sz="1400" b="1" dirty="0">
                <a:solidFill>
                  <a:prstClr val="black"/>
                </a:solidFill>
              </a:rPr>
              <a:t>DF-15A</a:t>
            </a:r>
          </a:p>
        </p:txBody>
      </p:sp>
      <p:sp>
        <p:nvSpPr>
          <p:cNvPr id="61" name="TextBox 60"/>
          <p:cNvSpPr txBox="1"/>
          <p:nvPr/>
        </p:nvSpPr>
        <p:spPr>
          <a:xfrm>
            <a:off x="4099379" y="4061285"/>
            <a:ext cx="762139" cy="307777"/>
          </a:xfrm>
          <a:prstGeom prst="rect">
            <a:avLst/>
          </a:prstGeom>
          <a:noFill/>
        </p:spPr>
        <p:txBody>
          <a:bodyPr wrap="square" rtlCol="0">
            <a:spAutoFit/>
          </a:bodyPr>
          <a:lstStyle/>
          <a:p>
            <a:r>
              <a:rPr lang="en-US" sz="1400" b="1" dirty="0">
                <a:solidFill>
                  <a:prstClr val="black"/>
                </a:solidFill>
              </a:rPr>
              <a:t>DF-15B</a:t>
            </a:r>
          </a:p>
        </p:txBody>
      </p:sp>
      <p:sp>
        <p:nvSpPr>
          <p:cNvPr id="62" name="TextBox 61"/>
          <p:cNvSpPr txBox="1"/>
          <p:nvPr/>
        </p:nvSpPr>
        <p:spPr>
          <a:xfrm>
            <a:off x="3365555" y="3693002"/>
            <a:ext cx="762139" cy="307777"/>
          </a:xfrm>
          <a:prstGeom prst="rect">
            <a:avLst/>
          </a:prstGeom>
          <a:noFill/>
        </p:spPr>
        <p:txBody>
          <a:bodyPr wrap="square" rtlCol="0">
            <a:spAutoFit/>
          </a:bodyPr>
          <a:lstStyle/>
          <a:p>
            <a:r>
              <a:rPr lang="en-US" sz="1400" b="1" dirty="0">
                <a:solidFill>
                  <a:prstClr val="black"/>
                </a:solidFill>
              </a:rPr>
              <a:t>DF-15</a:t>
            </a:r>
          </a:p>
        </p:txBody>
      </p:sp>
      <p:sp>
        <p:nvSpPr>
          <p:cNvPr id="63" name="TextBox 62"/>
          <p:cNvSpPr txBox="1"/>
          <p:nvPr/>
        </p:nvSpPr>
        <p:spPr>
          <a:xfrm>
            <a:off x="2487012" y="2135004"/>
            <a:ext cx="762139" cy="307777"/>
          </a:xfrm>
          <a:prstGeom prst="rect">
            <a:avLst/>
          </a:prstGeom>
          <a:noFill/>
        </p:spPr>
        <p:txBody>
          <a:bodyPr wrap="square" rtlCol="0">
            <a:spAutoFit/>
          </a:bodyPr>
          <a:lstStyle/>
          <a:p>
            <a:r>
              <a:rPr lang="en-US" sz="1400" b="1" dirty="0">
                <a:solidFill>
                  <a:prstClr val="black"/>
                </a:solidFill>
              </a:rPr>
              <a:t>DF-11</a:t>
            </a:r>
          </a:p>
        </p:txBody>
      </p:sp>
      <p:sp>
        <p:nvSpPr>
          <p:cNvPr id="64" name="TextBox 63"/>
          <p:cNvSpPr txBox="1"/>
          <p:nvPr/>
        </p:nvSpPr>
        <p:spPr>
          <a:xfrm>
            <a:off x="2968102" y="2979820"/>
            <a:ext cx="762139" cy="307777"/>
          </a:xfrm>
          <a:prstGeom prst="rect">
            <a:avLst/>
          </a:prstGeom>
          <a:noFill/>
        </p:spPr>
        <p:txBody>
          <a:bodyPr wrap="square" rtlCol="0">
            <a:spAutoFit/>
          </a:bodyPr>
          <a:lstStyle/>
          <a:p>
            <a:r>
              <a:rPr lang="en-US" sz="1400" b="1" dirty="0">
                <a:solidFill>
                  <a:prstClr val="black"/>
                </a:solidFill>
              </a:rPr>
              <a:t>DF-11A</a:t>
            </a:r>
          </a:p>
        </p:txBody>
      </p:sp>
      <p:sp>
        <p:nvSpPr>
          <p:cNvPr id="67" name="Left Brace 66"/>
          <p:cNvSpPr/>
          <p:nvPr/>
        </p:nvSpPr>
        <p:spPr>
          <a:xfrm rot="18816171" flipH="1">
            <a:off x="4001010" y="1231054"/>
            <a:ext cx="355643" cy="3852622"/>
          </a:xfrm>
          <a:prstGeom prst="leftBrace">
            <a:avLst>
              <a:gd name="adj1" fmla="val 57076"/>
              <a:gd name="adj2" fmla="val 327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38" name="TextBox 37"/>
          <p:cNvSpPr txBox="1"/>
          <p:nvPr/>
        </p:nvSpPr>
        <p:spPr>
          <a:xfrm>
            <a:off x="2590801" y="5411717"/>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500 km</a:t>
            </a:r>
          </a:p>
        </p:txBody>
      </p:sp>
      <p:sp>
        <p:nvSpPr>
          <p:cNvPr id="39" name="TextBox 38"/>
          <p:cNvSpPr txBox="1"/>
          <p:nvPr/>
        </p:nvSpPr>
        <p:spPr>
          <a:xfrm>
            <a:off x="8115301" y="5411716"/>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2000 km</a:t>
            </a:r>
          </a:p>
        </p:txBody>
      </p:sp>
      <p:sp>
        <p:nvSpPr>
          <p:cNvPr id="7" name="Freeform 6"/>
          <p:cNvSpPr/>
          <p:nvPr/>
        </p:nvSpPr>
        <p:spPr>
          <a:xfrm>
            <a:off x="3345628" y="5252075"/>
            <a:ext cx="430306" cy="515911"/>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4" name="TextBox 83"/>
          <p:cNvSpPr txBox="1"/>
          <p:nvPr/>
        </p:nvSpPr>
        <p:spPr>
          <a:xfrm>
            <a:off x="1451349" y="5593041"/>
            <a:ext cx="1908455" cy="476199"/>
          </a:xfrm>
          <a:prstGeom prst="rect">
            <a:avLst/>
          </a:prstGeom>
          <a:noFill/>
        </p:spPr>
        <p:txBody>
          <a:bodyPr wrap="square" rtlCol="0">
            <a:spAutoFit/>
          </a:bodyPr>
          <a:lstStyle/>
          <a:p>
            <a:pPr algn="r">
              <a:lnSpc>
                <a:spcPts val="1480"/>
              </a:lnSpc>
            </a:pPr>
            <a:r>
              <a:rPr lang="en-US" sz="1400" b="1" i="1" dirty="0">
                <a:solidFill>
                  <a:prstClr val="black"/>
                </a:solidFill>
              </a:rPr>
              <a:t>Okinawa</a:t>
            </a:r>
          </a:p>
          <a:p>
            <a:pPr algn="r">
              <a:lnSpc>
                <a:spcPts val="1480"/>
              </a:lnSpc>
            </a:pPr>
            <a:r>
              <a:rPr lang="en-US" sz="1400" b="1" i="1" dirty="0">
                <a:solidFill>
                  <a:prstClr val="black"/>
                </a:solidFill>
              </a:rPr>
              <a:t>Northern Tip of Luzon</a:t>
            </a:r>
          </a:p>
        </p:txBody>
      </p:sp>
      <p:sp>
        <p:nvSpPr>
          <p:cNvPr id="85" name="Freeform 84"/>
          <p:cNvSpPr/>
          <p:nvPr/>
        </p:nvSpPr>
        <p:spPr>
          <a:xfrm flipH="1">
            <a:off x="5147103" y="5252074"/>
            <a:ext cx="436998" cy="860617"/>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TextBox 39"/>
          <p:cNvSpPr txBox="1"/>
          <p:nvPr/>
        </p:nvSpPr>
        <p:spPr>
          <a:xfrm>
            <a:off x="6267451" y="5406582"/>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1500 km</a:t>
            </a:r>
          </a:p>
        </p:txBody>
      </p:sp>
      <p:sp>
        <p:nvSpPr>
          <p:cNvPr id="86" name="TextBox 85"/>
          <p:cNvSpPr txBox="1"/>
          <p:nvPr/>
        </p:nvSpPr>
        <p:spPr>
          <a:xfrm>
            <a:off x="5584101" y="5934121"/>
            <a:ext cx="3233540" cy="307777"/>
          </a:xfrm>
          <a:prstGeom prst="rect">
            <a:avLst/>
          </a:prstGeom>
          <a:noFill/>
        </p:spPr>
        <p:txBody>
          <a:bodyPr wrap="square" rtlCol="0">
            <a:spAutoFit/>
          </a:bodyPr>
          <a:lstStyle/>
          <a:p>
            <a:r>
              <a:rPr lang="en-US" sz="1400" b="1" i="1" dirty="0">
                <a:solidFill>
                  <a:prstClr val="black"/>
                </a:solidFill>
              </a:rPr>
              <a:t>Tokyo </a:t>
            </a:r>
            <a:r>
              <a:rPr lang="en-US" sz="1100" b="1" i="1" dirty="0">
                <a:solidFill>
                  <a:prstClr val="black"/>
                </a:solidFill>
              </a:rPr>
              <a:t>(from Eastern Manchuria)</a:t>
            </a:r>
          </a:p>
        </p:txBody>
      </p:sp>
      <p:sp>
        <p:nvSpPr>
          <p:cNvPr id="87" name="Freeform 86"/>
          <p:cNvSpPr/>
          <p:nvPr/>
        </p:nvSpPr>
        <p:spPr>
          <a:xfrm>
            <a:off x="3356992" y="5252075"/>
            <a:ext cx="418942" cy="682046"/>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Freeform 88"/>
          <p:cNvSpPr/>
          <p:nvPr/>
        </p:nvSpPr>
        <p:spPr>
          <a:xfrm>
            <a:off x="4504128" y="5252075"/>
            <a:ext cx="218687" cy="860617"/>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0" name="TextBox 89"/>
          <p:cNvSpPr txBox="1"/>
          <p:nvPr/>
        </p:nvSpPr>
        <p:spPr>
          <a:xfrm>
            <a:off x="3158706" y="5954149"/>
            <a:ext cx="1350903" cy="307777"/>
          </a:xfrm>
          <a:prstGeom prst="rect">
            <a:avLst/>
          </a:prstGeom>
          <a:noFill/>
        </p:spPr>
        <p:txBody>
          <a:bodyPr wrap="square" rtlCol="0">
            <a:spAutoFit/>
          </a:bodyPr>
          <a:lstStyle/>
          <a:p>
            <a:pPr algn="r"/>
            <a:r>
              <a:rPr lang="en-US" sz="1400" b="1" i="1" dirty="0">
                <a:solidFill>
                  <a:prstClr val="black"/>
                </a:solidFill>
              </a:rPr>
              <a:t>Iwakuni</a:t>
            </a:r>
          </a:p>
        </p:txBody>
      </p:sp>
      <p:sp>
        <p:nvSpPr>
          <p:cNvPr id="37" name="TextBox 36"/>
          <p:cNvSpPr txBox="1"/>
          <p:nvPr/>
        </p:nvSpPr>
        <p:spPr>
          <a:xfrm>
            <a:off x="4438651" y="5406577"/>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1000 km</a:t>
            </a:r>
          </a:p>
        </p:txBody>
      </p:sp>
      <p:sp>
        <p:nvSpPr>
          <p:cNvPr id="91" name="TextBox 90"/>
          <p:cNvSpPr txBox="1"/>
          <p:nvPr/>
        </p:nvSpPr>
        <p:spPr>
          <a:xfrm>
            <a:off x="3489599" y="5400794"/>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750 km</a:t>
            </a:r>
          </a:p>
        </p:txBody>
      </p:sp>
      <p:sp>
        <p:nvSpPr>
          <p:cNvPr id="92" name="Freeform 91"/>
          <p:cNvSpPr/>
          <p:nvPr/>
        </p:nvSpPr>
        <p:spPr>
          <a:xfrm flipH="1">
            <a:off x="7610557" y="5255468"/>
            <a:ext cx="218499" cy="520566"/>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3" name="TextBox 92"/>
          <p:cNvSpPr txBox="1"/>
          <p:nvPr/>
        </p:nvSpPr>
        <p:spPr>
          <a:xfrm>
            <a:off x="7798819" y="5600633"/>
            <a:ext cx="1314944" cy="477054"/>
          </a:xfrm>
          <a:prstGeom prst="rect">
            <a:avLst/>
          </a:prstGeom>
          <a:noFill/>
        </p:spPr>
        <p:txBody>
          <a:bodyPr wrap="square" rtlCol="0">
            <a:spAutoFit/>
          </a:bodyPr>
          <a:lstStyle/>
          <a:p>
            <a:r>
              <a:rPr lang="en-US" sz="1400" b="1" i="1" dirty="0">
                <a:solidFill>
                  <a:prstClr val="black"/>
                </a:solidFill>
              </a:rPr>
              <a:t>Tokyo </a:t>
            </a:r>
            <a:br>
              <a:rPr lang="en-US" sz="1400" b="1" i="1" dirty="0">
                <a:solidFill>
                  <a:prstClr val="black"/>
                </a:solidFill>
              </a:rPr>
            </a:br>
            <a:r>
              <a:rPr lang="en-US" sz="1100" b="1" i="1" dirty="0">
                <a:solidFill>
                  <a:prstClr val="black"/>
                </a:solidFill>
              </a:rPr>
              <a:t>(from rest of China)</a:t>
            </a:r>
          </a:p>
        </p:txBody>
      </p:sp>
      <p:sp>
        <p:nvSpPr>
          <p:cNvPr id="94" name="Title 1"/>
          <p:cNvSpPr txBox="1">
            <a:spLocks/>
          </p:cNvSpPr>
          <p:nvPr/>
        </p:nvSpPr>
        <p:spPr>
          <a:xfrm>
            <a:off x="1326523" y="22244"/>
            <a:ext cx="7805671"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i="0" kern="1200" spc="-100" baseline="0">
                <a:ln>
                  <a:solidFill>
                    <a:schemeClr val="tx2"/>
                  </a:solidFill>
                </a:ln>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nSpc>
                <a:spcPts val="2600"/>
              </a:lnSpc>
            </a:pPr>
            <a:r>
              <a:rPr lang="en-US" sz="2800" i="1" dirty="0">
                <a:ln>
                  <a:solidFill>
                    <a:srgbClr val="1F497D"/>
                  </a:solidFill>
                </a:ln>
                <a:solidFill>
                  <a:prstClr val="white"/>
                </a:solidFill>
                <a:latin typeface="Calibri" panose="020F0502020204030204" pitchFamily="34" charset="0"/>
              </a:rPr>
              <a:t>Likely PLA tactic:  first use </a:t>
            </a:r>
          </a:p>
          <a:p>
            <a:pPr>
              <a:lnSpc>
                <a:spcPts val="2600"/>
              </a:lnSpc>
            </a:pPr>
            <a:r>
              <a:rPr lang="en-US" sz="2800" i="1" dirty="0">
                <a:ln>
                  <a:solidFill>
                    <a:srgbClr val="1F497D"/>
                  </a:solidFill>
                </a:ln>
                <a:solidFill>
                  <a:prstClr val="white"/>
                </a:solidFill>
                <a:latin typeface="Calibri" panose="020F0502020204030204" pitchFamily="34" charset="0"/>
              </a:rPr>
              <a:t>ballistic missiles to paralyze bases</a:t>
            </a:r>
          </a:p>
        </p:txBody>
      </p:sp>
      <p:sp>
        <p:nvSpPr>
          <p:cNvPr id="68" name="Freeform 67"/>
          <p:cNvSpPr/>
          <p:nvPr/>
        </p:nvSpPr>
        <p:spPr>
          <a:xfrm>
            <a:off x="1600200" y="5252578"/>
            <a:ext cx="430306" cy="340463"/>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TextBox 68"/>
          <p:cNvSpPr txBox="1"/>
          <p:nvPr/>
        </p:nvSpPr>
        <p:spPr>
          <a:xfrm>
            <a:off x="838200" y="5441138"/>
            <a:ext cx="765543" cy="307777"/>
          </a:xfrm>
          <a:prstGeom prst="rect">
            <a:avLst/>
          </a:prstGeom>
          <a:noFill/>
        </p:spPr>
        <p:txBody>
          <a:bodyPr wrap="square" rtlCol="0">
            <a:spAutoFit/>
          </a:bodyPr>
          <a:lstStyle/>
          <a:p>
            <a:pPr algn="r"/>
            <a:r>
              <a:rPr lang="en-US" sz="1400" b="1" i="1" dirty="0">
                <a:solidFill>
                  <a:prstClr val="black"/>
                </a:solidFill>
              </a:rPr>
              <a:t>Taipei</a:t>
            </a:r>
          </a:p>
        </p:txBody>
      </p:sp>
      <p:cxnSp>
        <p:nvCxnSpPr>
          <p:cNvPr id="70" name="Straight Arrow Connector 69"/>
          <p:cNvCxnSpPr/>
          <p:nvPr/>
        </p:nvCxnSpPr>
        <p:spPr>
          <a:xfrm flipV="1">
            <a:off x="3775934" y="4093367"/>
            <a:ext cx="0" cy="1167325"/>
          </a:xfrm>
          <a:prstGeom prst="straightConnector1">
            <a:avLst/>
          </a:prstGeom>
          <a:ln w="38100">
            <a:solidFill>
              <a:srgbClr val="FFFF00"/>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5147103" y="4648944"/>
            <a:ext cx="0" cy="612101"/>
          </a:xfrm>
          <a:prstGeom prst="straightConnector1">
            <a:avLst/>
          </a:prstGeom>
          <a:ln w="38100">
            <a:solidFill>
              <a:srgbClr val="FFFF00"/>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599490" y="999560"/>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500 km</a:t>
            </a:r>
          </a:p>
        </p:txBody>
      </p:sp>
      <p:sp>
        <p:nvSpPr>
          <p:cNvPr id="76" name="TextBox 75"/>
          <p:cNvSpPr txBox="1"/>
          <p:nvPr/>
        </p:nvSpPr>
        <p:spPr>
          <a:xfrm>
            <a:off x="8123990" y="999559"/>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2000 km</a:t>
            </a:r>
          </a:p>
        </p:txBody>
      </p:sp>
      <p:sp>
        <p:nvSpPr>
          <p:cNvPr id="78" name="TextBox 77"/>
          <p:cNvSpPr txBox="1"/>
          <p:nvPr/>
        </p:nvSpPr>
        <p:spPr>
          <a:xfrm>
            <a:off x="6276140" y="994425"/>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1500 km</a:t>
            </a:r>
          </a:p>
        </p:txBody>
      </p:sp>
      <p:sp>
        <p:nvSpPr>
          <p:cNvPr id="79" name="TextBox 78"/>
          <p:cNvSpPr txBox="1"/>
          <p:nvPr/>
        </p:nvSpPr>
        <p:spPr>
          <a:xfrm>
            <a:off x="4447340" y="994420"/>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1000 km</a:t>
            </a:r>
          </a:p>
        </p:txBody>
      </p:sp>
      <p:sp>
        <p:nvSpPr>
          <p:cNvPr id="80" name="TextBox 79"/>
          <p:cNvSpPr txBox="1"/>
          <p:nvPr/>
        </p:nvSpPr>
        <p:spPr>
          <a:xfrm>
            <a:off x="3498288" y="988637"/>
            <a:ext cx="855748" cy="215444"/>
          </a:xfrm>
          <a:prstGeom prst="rect">
            <a:avLst/>
          </a:prstGeom>
          <a:solidFill>
            <a:schemeClr val="bg1"/>
          </a:solidFill>
        </p:spPr>
        <p:txBody>
          <a:bodyPr wrap="square" lIns="0" tIns="0" rIns="0" bIns="0" rtlCol="0">
            <a:spAutoFit/>
          </a:bodyPr>
          <a:lstStyle/>
          <a:p>
            <a:pPr algn="ctr"/>
            <a:r>
              <a:rPr lang="en-US" sz="1400" b="1" dirty="0">
                <a:solidFill>
                  <a:prstClr val="black"/>
                </a:solidFill>
              </a:rPr>
              <a:t>750 km</a:t>
            </a:r>
          </a:p>
        </p:txBody>
      </p:sp>
      <p:cxnSp>
        <p:nvCxnSpPr>
          <p:cNvPr id="74" name="Straight Arrow Connector 73"/>
          <p:cNvCxnSpPr/>
          <p:nvPr/>
        </p:nvCxnSpPr>
        <p:spPr>
          <a:xfrm flipV="1">
            <a:off x="7620000" y="4659909"/>
            <a:ext cx="0" cy="612101"/>
          </a:xfrm>
          <a:prstGeom prst="straightConnector1">
            <a:avLst/>
          </a:prstGeom>
          <a:ln w="38100">
            <a:solidFill>
              <a:srgbClr val="FFFF00"/>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3377" y="1653542"/>
            <a:ext cx="1206795" cy="609398"/>
          </a:xfrm>
          <a:prstGeom prst="rect">
            <a:avLst/>
          </a:prstGeom>
          <a:noFill/>
        </p:spPr>
        <p:txBody>
          <a:bodyPr wrap="square" rtlCol="0">
            <a:spAutoFit/>
          </a:bodyPr>
          <a:lstStyle/>
          <a:p>
            <a:pPr algn="ctr">
              <a:lnSpc>
                <a:spcPct val="80000"/>
              </a:lnSpc>
            </a:pPr>
            <a:r>
              <a:rPr lang="en-US" sz="1400" b="1" dirty="0">
                <a:solidFill>
                  <a:prstClr val="black"/>
                </a:solidFill>
              </a:rPr>
              <a:t>Total </a:t>
            </a:r>
            <a:br>
              <a:rPr lang="en-US" sz="1400" b="1" dirty="0">
                <a:solidFill>
                  <a:prstClr val="black"/>
                </a:solidFill>
              </a:rPr>
            </a:br>
            <a:r>
              <a:rPr lang="en-US" sz="1400" b="1" dirty="0">
                <a:solidFill>
                  <a:prstClr val="black"/>
                </a:solidFill>
              </a:rPr>
              <a:t>Payload</a:t>
            </a:r>
          </a:p>
          <a:p>
            <a:pPr algn="ctr">
              <a:lnSpc>
                <a:spcPct val="80000"/>
              </a:lnSpc>
            </a:pPr>
            <a:r>
              <a:rPr lang="en-US" sz="1400" b="1" dirty="0">
                <a:solidFill>
                  <a:prstClr val="black"/>
                </a:solidFill>
              </a:rPr>
              <a:t>Deliverable</a:t>
            </a:r>
          </a:p>
        </p:txBody>
      </p:sp>
      <p:sp>
        <p:nvSpPr>
          <p:cNvPr id="77" name="Freeform 76"/>
          <p:cNvSpPr/>
          <p:nvPr/>
        </p:nvSpPr>
        <p:spPr>
          <a:xfrm>
            <a:off x="4702414" y="5269509"/>
            <a:ext cx="218687" cy="1141511"/>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TextBox 80"/>
          <p:cNvSpPr txBox="1"/>
          <p:nvPr/>
        </p:nvSpPr>
        <p:spPr>
          <a:xfrm>
            <a:off x="3356992" y="6257132"/>
            <a:ext cx="1350903" cy="307777"/>
          </a:xfrm>
          <a:prstGeom prst="rect">
            <a:avLst/>
          </a:prstGeom>
          <a:noFill/>
        </p:spPr>
        <p:txBody>
          <a:bodyPr wrap="square" rtlCol="0">
            <a:spAutoFit/>
          </a:bodyPr>
          <a:lstStyle/>
          <a:p>
            <a:pPr algn="r"/>
            <a:r>
              <a:rPr lang="en-US" sz="1400" b="1" i="1" dirty="0">
                <a:solidFill>
                  <a:prstClr val="black"/>
                </a:solidFill>
              </a:rPr>
              <a:t>Manila</a:t>
            </a:r>
          </a:p>
        </p:txBody>
      </p:sp>
      <p:sp>
        <p:nvSpPr>
          <p:cNvPr id="83" name="TextBox 82"/>
          <p:cNvSpPr txBox="1"/>
          <p:nvPr/>
        </p:nvSpPr>
        <p:spPr>
          <a:xfrm>
            <a:off x="6276141" y="6273126"/>
            <a:ext cx="1600182" cy="307777"/>
          </a:xfrm>
          <a:prstGeom prst="rect">
            <a:avLst/>
          </a:prstGeom>
          <a:noFill/>
        </p:spPr>
        <p:txBody>
          <a:bodyPr wrap="square" rtlCol="0">
            <a:spAutoFit/>
          </a:bodyPr>
          <a:lstStyle/>
          <a:p>
            <a:pPr algn="r"/>
            <a:r>
              <a:rPr lang="en-US" sz="1400" b="1" i="1" dirty="0">
                <a:solidFill>
                  <a:prstClr val="black"/>
                </a:solidFill>
              </a:rPr>
              <a:t>Central Mindanao</a:t>
            </a:r>
          </a:p>
        </p:txBody>
      </p:sp>
      <p:graphicFrame>
        <p:nvGraphicFramePr>
          <p:cNvPr id="95" name="Content Placeholder 4"/>
          <p:cNvGraphicFramePr>
            <a:graphicFrameLocks noGrp="1"/>
          </p:cNvGraphicFramePr>
          <p:nvPr>
            <p:ph idx="1"/>
            <p:extLst>
              <p:ext uri="{D42A27DB-BD31-4B8C-83A1-F6EECF244321}">
                <p14:modId xmlns:p14="http://schemas.microsoft.com/office/powerpoint/2010/main" val="1774497950"/>
              </p:ext>
            </p:extLst>
          </p:nvPr>
        </p:nvGraphicFramePr>
        <p:xfrm>
          <a:off x="5433590" y="1396542"/>
          <a:ext cx="3346826" cy="2082585"/>
        </p:xfrm>
        <a:graphic>
          <a:graphicData uri="http://schemas.openxmlformats.org/drawingml/2006/table">
            <a:tbl>
              <a:tblPr firstRow="1" bandRow="1">
                <a:tableStyleId>{5C22544A-7EE6-4342-B048-85BDC9FD1C3A}</a:tableStyleId>
              </a:tblPr>
              <a:tblGrid>
                <a:gridCol w="650522">
                  <a:extLst>
                    <a:ext uri="{9D8B030D-6E8A-4147-A177-3AD203B41FA5}">
                      <a16:colId xmlns:a16="http://schemas.microsoft.com/office/drawing/2014/main" xmlns="" val="20000"/>
                    </a:ext>
                  </a:extLst>
                </a:gridCol>
                <a:gridCol w="650522">
                  <a:extLst>
                    <a:ext uri="{9D8B030D-6E8A-4147-A177-3AD203B41FA5}">
                      <a16:colId xmlns:a16="http://schemas.microsoft.com/office/drawing/2014/main" xmlns="" val="20001"/>
                    </a:ext>
                  </a:extLst>
                </a:gridCol>
                <a:gridCol w="746144">
                  <a:extLst>
                    <a:ext uri="{9D8B030D-6E8A-4147-A177-3AD203B41FA5}">
                      <a16:colId xmlns:a16="http://schemas.microsoft.com/office/drawing/2014/main" xmlns="" val="20002"/>
                    </a:ext>
                  </a:extLst>
                </a:gridCol>
                <a:gridCol w="649819">
                  <a:extLst>
                    <a:ext uri="{9D8B030D-6E8A-4147-A177-3AD203B41FA5}">
                      <a16:colId xmlns:a16="http://schemas.microsoft.com/office/drawing/2014/main" xmlns="" val="20004"/>
                    </a:ext>
                  </a:extLst>
                </a:gridCol>
                <a:gridCol w="649819">
                  <a:extLst>
                    <a:ext uri="{9D8B030D-6E8A-4147-A177-3AD203B41FA5}">
                      <a16:colId xmlns:a16="http://schemas.microsoft.com/office/drawing/2014/main" xmlns="" val="20005"/>
                    </a:ext>
                  </a:extLst>
                </a:gridCol>
              </a:tblGrid>
              <a:tr h="240559">
                <a:tc gridSpan="5">
                  <a:txBody>
                    <a:bodyPr/>
                    <a:lstStyle/>
                    <a:p>
                      <a:pPr algn="ctr"/>
                      <a:r>
                        <a:rPr lang="en-US" sz="105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 Second</a:t>
                      </a:r>
                      <a:r>
                        <a:rPr lang="en-US" sz="1050" b="1" i="1" baseline="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Artillery Corps Conventional Missiles</a:t>
                      </a:r>
                      <a:endParaRPr lang="en-US" sz="105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en-US" sz="10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sz="10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5126">
                <a:tc>
                  <a:txBody>
                    <a:bodyPr/>
                    <a:lstStyle/>
                    <a:p>
                      <a:pPr algn="ctr"/>
                      <a:r>
                        <a:rPr lang="en-US" sz="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Name</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Range (km)</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Payload (kg)</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Missiles</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Launchers</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1"/>
                  </a:ext>
                </a:extLst>
              </a:tr>
              <a:tr h="175126">
                <a:tc>
                  <a:txBody>
                    <a:bodyPr/>
                    <a:lstStyle/>
                    <a:p>
                      <a:r>
                        <a:rPr lang="en-US" sz="900" dirty="0">
                          <a:latin typeface="Arial" panose="020B0604020202020204" pitchFamily="34" charset="0"/>
                          <a:cs typeface="Arial" panose="020B0604020202020204" pitchFamily="34" charset="0"/>
                        </a:rPr>
                        <a:t>DF-11</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350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800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6">
                  <a:txBody>
                    <a:bodyPr/>
                    <a:lstStyle/>
                    <a:p>
                      <a:pPr algn="ctr"/>
                      <a:r>
                        <a:rPr lang="en-US" sz="900" dirty="0">
                          <a:latin typeface="Arial" panose="020B0604020202020204" pitchFamily="34" charset="0"/>
                          <a:cs typeface="Arial" panose="020B0604020202020204" pitchFamily="34" charset="0"/>
                        </a:rPr>
                        <a:t>1,000</a:t>
                      </a:r>
                    </a:p>
                    <a:p>
                      <a:pPr algn="ctr"/>
                      <a:r>
                        <a:rPr lang="en-US" sz="900" dirty="0">
                          <a:latin typeface="Arial" panose="020B0604020202020204" pitchFamily="34" charset="0"/>
                          <a:cs typeface="Arial" panose="020B0604020202020204" pitchFamily="34" charset="0"/>
                        </a:rPr>
                        <a:t>to</a:t>
                      </a:r>
                    </a:p>
                    <a:p>
                      <a:pPr algn="ctr"/>
                      <a:r>
                        <a:rPr lang="en-US" sz="900" dirty="0">
                          <a:latin typeface="Arial" panose="020B0604020202020204" pitchFamily="34" charset="0"/>
                          <a:cs typeface="Arial" panose="020B0604020202020204" pitchFamily="34" charset="0"/>
                        </a:rPr>
                        <a:t>1,200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200+</a:t>
                      </a:r>
                    </a:p>
                    <a:p>
                      <a:pPr algn="ctr"/>
                      <a:endParaRPr lang="en-US" sz="900" dirty="0">
                        <a:latin typeface="Arial" panose="020B0604020202020204" pitchFamily="34" charset="0"/>
                        <a:cs typeface="Arial" panose="020B0604020202020204" pitchFamily="34"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75126">
                <a:tc>
                  <a:txBody>
                    <a:bodyPr/>
                    <a:lstStyle/>
                    <a:p>
                      <a:r>
                        <a:rPr lang="en-US" sz="900" dirty="0">
                          <a:latin typeface="Arial" panose="020B0604020202020204" pitchFamily="34" charset="0"/>
                          <a:cs typeface="Arial" panose="020B0604020202020204" pitchFamily="34" charset="0"/>
                        </a:rPr>
                        <a:t>DF-11A</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400-600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500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175126">
                <a:tc>
                  <a:txBody>
                    <a:bodyPr/>
                    <a:lstStyle/>
                    <a:p>
                      <a:r>
                        <a:rPr lang="en-US" sz="900" dirty="0">
                          <a:latin typeface="Arial" panose="020B0604020202020204" pitchFamily="34" charset="0"/>
                          <a:cs typeface="Arial" panose="020B0604020202020204" pitchFamily="34" charset="0"/>
                        </a:rPr>
                        <a:t>DF-15</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600 </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175126">
                <a:tc>
                  <a:txBody>
                    <a:bodyPr/>
                    <a:lstStyle/>
                    <a:p>
                      <a:r>
                        <a:rPr lang="en-US" sz="900" dirty="0">
                          <a:latin typeface="Arial" panose="020B0604020202020204" pitchFamily="34" charset="0"/>
                          <a:cs typeface="Arial" panose="020B0604020202020204" pitchFamily="34" charset="0"/>
                        </a:rPr>
                        <a:t>DF-15A</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900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r h="175126">
                <a:tc>
                  <a:txBody>
                    <a:bodyPr/>
                    <a:lstStyle/>
                    <a:p>
                      <a:r>
                        <a:rPr lang="en-US" sz="900" dirty="0">
                          <a:latin typeface="Arial" panose="020B0604020202020204" pitchFamily="34" charset="0"/>
                          <a:cs typeface="Arial" panose="020B0604020202020204" pitchFamily="34" charset="0"/>
                        </a:rPr>
                        <a:t>DF-15B</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800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6"/>
                  </a:ext>
                </a:extLst>
              </a:tr>
              <a:tr h="220509">
                <a:tc>
                  <a:txBody>
                    <a:bodyPr/>
                    <a:lstStyle/>
                    <a:p>
                      <a:r>
                        <a:rPr lang="en-US" sz="900" dirty="0">
                          <a:latin typeface="Arial" panose="020B0604020202020204" pitchFamily="34" charset="0"/>
                          <a:cs typeface="Arial" panose="020B0604020202020204" pitchFamily="34" charset="0"/>
                        </a:rPr>
                        <a:t>DF-16</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800-1000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7"/>
                  </a:ext>
                </a:extLst>
              </a:tr>
              <a:tr h="175126">
                <a:tc>
                  <a:txBody>
                    <a:bodyPr/>
                    <a:lstStyle/>
                    <a:p>
                      <a:r>
                        <a:rPr lang="en-US" sz="900" dirty="0">
                          <a:latin typeface="Arial" panose="020B0604020202020204" pitchFamily="34" charset="0"/>
                          <a:cs typeface="Arial" panose="020B0604020202020204" pitchFamily="34" charset="0"/>
                        </a:rPr>
                        <a:t>DF-21</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1750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600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2">
                  <a:txBody>
                    <a:bodyPr/>
                    <a:lstStyle/>
                    <a:p>
                      <a:pPr algn="ctr"/>
                      <a:r>
                        <a:rPr lang="en-US" sz="900" dirty="0">
                          <a:latin typeface="Arial" panose="020B0604020202020204" pitchFamily="34" charset="0"/>
                          <a:cs typeface="Arial" panose="020B0604020202020204" pitchFamily="34" charset="0"/>
                        </a:rPr>
                        <a:t>~100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~80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175126">
                <a:tc>
                  <a:txBody>
                    <a:bodyPr/>
                    <a:lstStyle/>
                    <a:p>
                      <a:r>
                        <a:rPr lang="en-US" sz="900" dirty="0">
                          <a:latin typeface="Arial" panose="020B0604020202020204" pitchFamily="34" charset="0"/>
                          <a:cs typeface="Arial" panose="020B0604020202020204" pitchFamily="34" charset="0"/>
                        </a:rPr>
                        <a:t>DF-21C</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latin typeface="Arial" panose="020B0604020202020204" pitchFamily="34" charset="0"/>
                          <a:cs typeface="Arial" panose="020B0604020202020204" pitchFamily="34" charset="0"/>
                        </a:rPr>
                        <a:t>1750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600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9"/>
                  </a:ext>
                </a:extLst>
              </a:tr>
              <a:tr h="220509">
                <a:tc>
                  <a:txBody>
                    <a:bodyPr/>
                    <a:lstStyle/>
                    <a:p>
                      <a:r>
                        <a:rPr lang="en-US" sz="900" dirty="0">
                          <a:latin typeface="Arial" panose="020B0604020202020204" pitchFamily="34" charset="0"/>
                          <a:cs typeface="Arial" panose="020B0604020202020204" pitchFamily="34" charset="0"/>
                        </a:rPr>
                        <a:t>DH-10 </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latin typeface="Arial" panose="020B0604020202020204" pitchFamily="34" charset="0"/>
                          <a:cs typeface="Arial" panose="020B0604020202020204" pitchFamily="34" charset="0"/>
                        </a:rPr>
                        <a:t>1500-2000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900" dirty="0">
                          <a:latin typeface="Arial" panose="020B0604020202020204" pitchFamily="34" charset="0"/>
                          <a:cs typeface="Arial" panose="020B0604020202020204" pitchFamily="34" charset="0"/>
                        </a:rPr>
                        <a:t>~400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dirty="0">
                          <a:latin typeface="Arial" panose="020B0604020202020204" pitchFamily="34" charset="0"/>
                          <a:cs typeface="Arial" panose="020B0604020202020204" pitchFamily="34" charset="0"/>
                        </a:rPr>
                        <a:t>200-500</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40-55</a:t>
                      </a: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
        <p:nvSpPr>
          <p:cNvPr id="72"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10</a:t>
            </a:fld>
            <a:endParaRPr lang="en-US" dirty="0">
              <a:solidFill>
                <a:schemeClr val="tx1"/>
              </a:solidFill>
            </a:endParaRPr>
          </a:p>
        </p:txBody>
      </p:sp>
    </p:spTree>
    <p:extLst>
      <p:ext uri="{BB962C8B-B14F-4D97-AF65-F5344CB8AC3E}">
        <p14:creationId xmlns:p14="http://schemas.microsoft.com/office/powerpoint/2010/main" val="19538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818398" y="3729535"/>
            <a:ext cx="3858940" cy="2687836"/>
            <a:chOff x="4818398" y="3729535"/>
            <a:chExt cx="3858940" cy="2687836"/>
          </a:xfrm>
        </p:grpSpPr>
        <p:cxnSp>
          <p:nvCxnSpPr>
            <p:cNvPr id="74" name="Straight Connector 73"/>
            <p:cNvCxnSpPr/>
            <p:nvPr/>
          </p:nvCxnSpPr>
          <p:spPr>
            <a:xfrm flipV="1">
              <a:off x="6460744" y="3729536"/>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818398" y="3735645"/>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346705" y="3735645"/>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909467" y="3729535"/>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7012022" y="3729535"/>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7557556" y="3729535"/>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8677338" y="3735645"/>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8114576" y="3729535"/>
              <a:ext cx="0" cy="268172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34" name="Picture 4" descr="http://www.jeffhead.com/redseadragon/2010-PLAAF-J11-06.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9784" y="1836033"/>
            <a:ext cx="3686523" cy="226193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271352" y="1227923"/>
            <a:ext cx="3286597" cy="5189446"/>
          </a:xfrm>
          <a:custGeom>
            <a:avLst/>
            <a:gdLst>
              <a:gd name="connsiteX0" fmla="*/ 0 w 2756385"/>
              <a:gd name="connsiteY0" fmla="*/ 0 h 5047812"/>
              <a:gd name="connsiteX1" fmla="*/ 2756385 w 2756385"/>
              <a:gd name="connsiteY1" fmla="*/ 0 h 5047812"/>
              <a:gd name="connsiteX2" fmla="*/ 2756385 w 2756385"/>
              <a:gd name="connsiteY2" fmla="*/ 5047812 h 5047812"/>
              <a:gd name="connsiteX3" fmla="*/ 0 w 2756385"/>
              <a:gd name="connsiteY3" fmla="*/ 5047812 h 5047812"/>
              <a:gd name="connsiteX4" fmla="*/ 0 w 2756385"/>
              <a:gd name="connsiteY4" fmla="*/ 0 h 5047812"/>
              <a:gd name="connsiteX0" fmla="*/ 0 w 2756385"/>
              <a:gd name="connsiteY0" fmla="*/ 0 h 5047812"/>
              <a:gd name="connsiteX1" fmla="*/ 2584935 w 2756385"/>
              <a:gd name="connsiteY1" fmla="*/ 2476500 h 5047812"/>
              <a:gd name="connsiteX2" fmla="*/ 2756385 w 2756385"/>
              <a:gd name="connsiteY2" fmla="*/ 5047812 h 5047812"/>
              <a:gd name="connsiteX3" fmla="*/ 0 w 2756385"/>
              <a:gd name="connsiteY3" fmla="*/ 5047812 h 5047812"/>
              <a:gd name="connsiteX4" fmla="*/ 0 w 2756385"/>
              <a:gd name="connsiteY4" fmla="*/ 0 h 5047812"/>
              <a:gd name="connsiteX0" fmla="*/ 0 w 2756385"/>
              <a:gd name="connsiteY0" fmla="*/ 0 h 5047812"/>
              <a:gd name="connsiteX1" fmla="*/ 2746860 w 2756385"/>
              <a:gd name="connsiteY1" fmla="*/ 1962150 h 5047812"/>
              <a:gd name="connsiteX2" fmla="*/ 2756385 w 2756385"/>
              <a:gd name="connsiteY2" fmla="*/ 5047812 h 5047812"/>
              <a:gd name="connsiteX3" fmla="*/ 0 w 2756385"/>
              <a:gd name="connsiteY3" fmla="*/ 5047812 h 5047812"/>
              <a:gd name="connsiteX4" fmla="*/ 0 w 2756385"/>
              <a:gd name="connsiteY4" fmla="*/ 0 h 5047812"/>
              <a:gd name="connsiteX0" fmla="*/ 0 w 2756385"/>
              <a:gd name="connsiteY0" fmla="*/ 0 h 5047812"/>
              <a:gd name="connsiteX1" fmla="*/ 2746860 w 2756385"/>
              <a:gd name="connsiteY1" fmla="*/ 1962150 h 5047812"/>
              <a:gd name="connsiteX2" fmla="*/ 2756385 w 2756385"/>
              <a:gd name="connsiteY2" fmla="*/ 5047812 h 5047812"/>
              <a:gd name="connsiteX3" fmla="*/ 0 w 2756385"/>
              <a:gd name="connsiteY3" fmla="*/ 5047812 h 5047812"/>
              <a:gd name="connsiteX4" fmla="*/ 0 w 2756385"/>
              <a:gd name="connsiteY4" fmla="*/ 0 h 5047812"/>
              <a:gd name="connsiteX0" fmla="*/ 0 w 2756385"/>
              <a:gd name="connsiteY0" fmla="*/ 0 h 5047812"/>
              <a:gd name="connsiteX1" fmla="*/ 2746860 w 2756385"/>
              <a:gd name="connsiteY1" fmla="*/ 1962150 h 5047812"/>
              <a:gd name="connsiteX2" fmla="*/ 2756385 w 2756385"/>
              <a:gd name="connsiteY2" fmla="*/ 5047812 h 5047812"/>
              <a:gd name="connsiteX3" fmla="*/ 0 w 2756385"/>
              <a:gd name="connsiteY3" fmla="*/ 5047812 h 5047812"/>
              <a:gd name="connsiteX4" fmla="*/ 0 w 2756385"/>
              <a:gd name="connsiteY4" fmla="*/ 0 h 5047812"/>
              <a:gd name="connsiteX0" fmla="*/ 0 w 2756385"/>
              <a:gd name="connsiteY0" fmla="*/ 0 h 5047812"/>
              <a:gd name="connsiteX1" fmla="*/ 2746860 w 2756385"/>
              <a:gd name="connsiteY1" fmla="*/ 1962150 h 5047812"/>
              <a:gd name="connsiteX2" fmla="*/ 2756385 w 2756385"/>
              <a:gd name="connsiteY2" fmla="*/ 5047812 h 5047812"/>
              <a:gd name="connsiteX3" fmla="*/ 0 w 2756385"/>
              <a:gd name="connsiteY3" fmla="*/ 5047812 h 5047812"/>
              <a:gd name="connsiteX4" fmla="*/ 0 w 2756385"/>
              <a:gd name="connsiteY4" fmla="*/ 0 h 5047812"/>
              <a:gd name="connsiteX0" fmla="*/ 0 w 2756385"/>
              <a:gd name="connsiteY0" fmla="*/ 0 h 5047812"/>
              <a:gd name="connsiteX1" fmla="*/ 2746860 w 2756385"/>
              <a:gd name="connsiteY1" fmla="*/ 1962150 h 5047812"/>
              <a:gd name="connsiteX2" fmla="*/ 2756385 w 2756385"/>
              <a:gd name="connsiteY2" fmla="*/ 5047812 h 5047812"/>
              <a:gd name="connsiteX3" fmla="*/ 0 w 2756385"/>
              <a:gd name="connsiteY3" fmla="*/ 5047812 h 5047812"/>
              <a:gd name="connsiteX4" fmla="*/ 0 w 2756385"/>
              <a:gd name="connsiteY4" fmla="*/ 0 h 5047812"/>
              <a:gd name="connsiteX0" fmla="*/ 0 w 2747444"/>
              <a:gd name="connsiteY0" fmla="*/ 0 h 5047812"/>
              <a:gd name="connsiteX1" fmla="*/ 2746860 w 2747444"/>
              <a:gd name="connsiteY1" fmla="*/ 1962150 h 5047812"/>
              <a:gd name="connsiteX2" fmla="*/ 2747444 w 2747444"/>
              <a:gd name="connsiteY2" fmla="*/ 5042465 h 5047812"/>
              <a:gd name="connsiteX3" fmla="*/ 0 w 2747444"/>
              <a:gd name="connsiteY3" fmla="*/ 5047812 h 5047812"/>
              <a:gd name="connsiteX4" fmla="*/ 0 w 2747444"/>
              <a:gd name="connsiteY4" fmla="*/ 0 h 504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444" h="5047812">
                <a:moveTo>
                  <a:pt x="0" y="0"/>
                </a:moveTo>
                <a:cubicBezTo>
                  <a:pt x="696545" y="920750"/>
                  <a:pt x="1955065" y="1612900"/>
                  <a:pt x="2746860" y="1962150"/>
                </a:cubicBezTo>
                <a:cubicBezTo>
                  <a:pt x="2747055" y="2988922"/>
                  <a:pt x="2747249" y="4015693"/>
                  <a:pt x="2747444" y="5042465"/>
                </a:cubicBezTo>
                <a:lnTo>
                  <a:pt x="0" y="5047812"/>
                </a:lnTo>
                <a:lnTo>
                  <a:pt x="0" y="0"/>
                </a:lnTo>
                <a:close/>
              </a:path>
            </a:pathLst>
          </a:custGeom>
          <a:solidFill>
            <a:srgbClr val="D99694">
              <a:alpha val="4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43050" y="57751"/>
            <a:ext cx="7600950" cy="677155"/>
          </a:xfrm>
        </p:spPr>
        <p:txBody>
          <a:bodyPr/>
          <a:lstStyle/>
          <a:p>
            <a:r>
              <a:rPr lang="en-US" dirty="0"/>
              <a:t>   </a:t>
            </a:r>
          </a:p>
        </p:txBody>
      </p:sp>
      <p:sp>
        <p:nvSpPr>
          <p:cNvPr id="7" name="Slide Number Placeholder 6"/>
          <p:cNvSpPr>
            <a:spLocks noGrp="1"/>
          </p:cNvSpPr>
          <p:nvPr>
            <p:ph type="sldNum" sz="quarter" idx="12"/>
          </p:nvPr>
        </p:nvSpPr>
        <p:spPr/>
        <p:txBody>
          <a:bodyPr/>
          <a:lstStyle/>
          <a:p>
            <a:fld id="{E7F72A82-29BD-4980-B277-D31E4AEB83A3}" type="slidenum">
              <a:rPr lang="en-US" smtClean="0"/>
              <a:pPr/>
              <a:t>11</a:t>
            </a:fld>
            <a:endParaRPr lang="en-US" dirty="0"/>
          </a:p>
        </p:txBody>
      </p:sp>
      <p:sp>
        <p:nvSpPr>
          <p:cNvPr id="56" name="Rectangle 55"/>
          <p:cNvSpPr/>
          <p:nvPr/>
        </p:nvSpPr>
        <p:spPr>
          <a:xfrm>
            <a:off x="4255095" y="4349540"/>
            <a:ext cx="801569" cy="484402"/>
          </a:xfrm>
          <a:prstGeom prst="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57" name="Rectangle 56"/>
          <p:cNvSpPr/>
          <p:nvPr/>
        </p:nvSpPr>
        <p:spPr>
          <a:xfrm>
            <a:off x="4255635" y="4833941"/>
            <a:ext cx="1091069" cy="454890"/>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58" name="Rectangle 57"/>
          <p:cNvSpPr/>
          <p:nvPr/>
        </p:nvSpPr>
        <p:spPr>
          <a:xfrm>
            <a:off x="4253353" y="5285107"/>
            <a:ext cx="1333294" cy="384461"/>
          </a:xfrm>
          <a:prstGeom prst="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59" name="Rectangle 58"/>
          <p:cNvSpPr/>
          <p:nvPr/>
        </p:nvSpPr>
        <p:spPr>
          <a:xfrm>
            <a:off x="4253353" y="5941115"/>
            <a:ext cx="2207390" cy="59017"/>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65" name="Rectangle 64"/>
          <p:cNvSpPr/>
          <p:nvPr/>
        </p:nvSpPr>
        <p:spPr>
          <a:xfrm>
            <a:off x="4255637" y="5663223"/>
            <a:ext cx="1778962" cy="148860"/>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66" name="Rectangle 65"/>
          <p:cNvSpPr/>
          <p:nvPr/>
        </p:nvSpPr>
        <p:spPr>
          <a:xfrm>
            <a:off x="4253353" y="5812617"/>
            <a:ext cx="1988908" cy="128497"/>
          </a:xfrm>
          <a:prstGeom prst="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dirty="0"/>
          </a:p>
        </p:txBody>
      </p:sp>
      <p:sp>
        <p:nvSpPr>
          <p:cNvPr id="5" name="Rectangle 4"/>
          <p:cNvSpPr/>
          <p:nvPr/>
        </p:nvSpPr>
        <p:spPr>
          <a:xfrm>
            <a:off x="4255636" y="6136068"/>
            <a:ext cx="4421702" cy="281381"/>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LACMs</a:t>
            </a:r>
          </a:p>
        </p:txBody>
      </p:sp>
      <p:sp>
        <p:nvSpPr>
          <p:cNvPr id="6" name="Rectangle 5"/>
          <p:cNvSpPr/>
          <p:nvPr/>
        </p:nvSpPr>
        <p:spPr>
          <a:xfrm>
            <a:off x="4255636" y="6000132"/>
            <a:ext cx="3719964" cy="135858"/>
          </a:xfrm>
          <a:prstGeom prst="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t>MRBMs</a:t>
            </a:r>
          </a:p>
        </p:txBody>
      </p:sp>
      <p:cxnSp>
        <p:nvCxnSpPr>
          <p:cNvPr id="9" name="Straight Arrow Connector 8"/>
          <p:cNvCxnSpPr/>
          <p:nvPr/>
        </p:nvCxnSpPr>
        <p:spPr>
          <a:xfrm flipH="1" flipV="1">
            <a:off x="4255636" y="3572933"/>
            <a:ext cx="1" cy="28515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818398" y="876300"/>
            <a:ext cx="3858940" cy="5541071"/>
            <a:chOff x="4818398" y="876300"/>
            <a:chExt cx="3858940" cy="5541071"/>
          </a:xfrm>
        </p:grpSpPr>
        <p:cxnSp>
          <p:nvCxnSpPr>
            <p:cNvPr id="14" name="Straight Connector 13"/>
            <p:cNvCxnSpPr/>
            <p:nvPr/>
          </p:nvCxnSpPr>
          <p:spPr>
            <a:xfrm flipV="1">
              <a:off x="6460744" y="876303"/>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818398" y="888896"/>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346705" y="888896"/>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909467" y="876301"/>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012022" y="876301"/>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557556" y="876300"/>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677338" y="888895"/>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114576" y="876301"/>
              <a:ext cx="0" cy="55284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p:cNvCxnSpPr/>
          <p:nvPr/>
        </p:nvCxnSpPr>
        <p:spPr>
          <a:xfrm>
            <a:off x="4255636" y="6417372"/>
            <a:ext cx="468011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91115" y="5932303"/>
            <a:ext cx="837555" cy="246221"/>
          </a:xfrm>
          <a:prstGeom prst="rect">
            <a:avLst/>
          </a:prstGeom>
          <a:noFill/>
        </p:spPr>
        <p:txBody>
          <a:bodyPr wrap="square" rtlCol="0">
            <a:spAutoFit/>
          </a:bodyPr>
          <a:lstStyle/>
          <a:p>
            <a:r>
              <a:rPr lang="en-US" sz="1000" dirty="0"/>
              <a:t>DF-21</a:t>
            </a:r>
          </a:p>
        </p:txBody>
      </p:sp>
      <p:sp>
        <p:nvSpPr>
          <p:cNvPr id="31" name="TextBox 30"/>
          <p:cNvSpPr txBox="1"/>
          <p:nvPr/>
        </p:nvSpPr>
        <p:spPr>
          <a:xfrm>
            <a:off x="8653878" y="6188116"/>
            <a:ext cx="611198" cy="246221"/>
          </a:xfrm>
          <a:prstGeom prst="rect">
            <a:avLst/>
          </a:prstGeom>
          <a:noFill/>
        </p:spPr>
        <p:txBody>
          <a:bodyPr wrap="square" rtlCol="0">
            <a:spAutoFit/>
          </a:bodyPr>
          <a:lstStyle/>
          <a:p>
            <a:r>
              <a:rPr lang="en-US" sz="1000" dirty="0"/>
              <a:t>DH-10</a:t>
            </a:r>
          </a:p>
        </p:txBody>
      </p:sp>
      <p:sp>
        <p:nvSpPr>
          <p:cNvPr id="33" name="TextBox 32"/>
          <p:cNvSpPr txBox="1"/>
          <p:nvPr/>
        </p:nvSpPr>
        <p:spPr>
          <a:xfrm>
            <a:off x="6426065" y="5830832"/>
            <a:ext cx="687261" cy="246221"/>
          </a:xfrm>
          <a:prstGeom prst="rect">
            <a:avLst/>
          </a:prstGeom>
          <a:noFill/>
        </p:spPr>
        <p:txBody>
          <a:bodyPr wrap="square" rtlCol="0">
            <a:spAutoFit/>
          </a:bodyPr>
          <a:lstStyle/>
          <a:p>
            <a:r>
              <a:rPr lang="en-US" sz="1000" dirty="0"/>
              <a:t>DF-16</a:t>
            </a:r>
          </a:p>
        </p:txBody>
      </p:sp>
      <p:sp>
        <p:nvSpPr>
          <p:cNvPr id="60" name="TextBox 59"/>
          <p:cNvSpPr txBox="1"/>
          <p:nvPr/>
        </p:nvSpPr>
        <p:spPr>
          <a:xfrm>
            <a:off x="6209346" y="5734153"/>
            <a:ext cx="629650" cy="246221"/>
          </a:xfrm>
          <a:prstGeom prst="rect">
            <a:avLst/>
          </a:prstGeom>
          <a:noFill/>
        </p:spPr>
        <p:txBody>
          <a:bodyPr wrap="square" rtlCol="0">
            <a:spAutoFit/>
          </a:bodyPr>
          <a:lstStyle/>
          <a:p>
            <a:r>
              <a:rPr lang="en-US" sz="1000" dirty="0"/>
              <a:t>DF-15A</a:t>
            </a:r>
          </a:p>
        </p:txBody>
      </p:sp>
      <p:sp>
        <p:nvSpPr>
          <p:cNvPr id="61" name="TextBox 60"/>
          <p:cNvSpPr txBox="1"/>
          <p:nvPr/>
        </p:nvSpPr>
        <p:spPr>
          <a:xfrm>
            <a:off x="5998244" y="5611608"/>
            <a:ext cx="629650" cy="246221"/>
          </a:xfrm>
          <a:prstGeom prst="rect">
            <a:avLst/>
          </a:prstGeom>
          <a:noFill/>
        </p:spPr>
        <p:txBody>
          <a:bodyPr wrap="square" rtlCol="0">
            <a:spAutoFit/>
          </a:bodyPr>
          <a:lstStyle/>
          <a:p>
            <a:r>
              <a:rPr lang="en-US" sz="1000" dirty="0"/>
              <a:t>DF-15B</a:t>
            </a:r>
          </a:p>
        </p:txBody>
      </p:sp>
      <p:sp>
        <p:nvSpPr>
          <p:cNvPr id="62" name="TextBox 61"/>
          <p:cNvSpPr txBox="1"/>
          <p:nvPr/>
        </p:nvSpPr>
        <p:spPr>
          <a:xfrm>
            <a:off x="5555834" y="5421850"/>
            <a:ext cx="629650" cy="246221"/>
          </a:xfrm>
          <a:prstGeom prst="rect">
            <a:avLst/>
          </a:prstGeom>
          <a:noFill/>
        </p:spPr>
        <p:txBody>
          <a:bodyPr wrap="square" rtlCol="0">
            <a:spAutoFit/>
          </a:bodyPr>
          <a:lstStyle/>
          <a:p>
            <a:r>
              <a:rPr lang="en-US" sz="1000" dirty="0"/>
              <a:t>DF-15</a:t>
            </a:r>
          </a:p>
        </p:txBody>
      </p:sp>
      <p:sp>
        <p:nvSpPr>
          <p:cNvPr id="63" name="TextBox 62"/>
          <p:cNvSpPr txBox="1"/>
          <p:nvPr/>
        </p:nvSpPr>
        <p:spPr>
          <a:xfrm>
            <a:off x="5026174" y="4482558"/>
            <a:ext cx="629650" cy="246221"/>
          </a:xfrm>
          <a:prstGeom prst="rect">
            <a:avLst/>
          </a:prstGeom>
          <a:noFill/>
        </p:spPr>
        <p:txBody>
          <a:bodyPr wrap="square" rtlCol="0">
            <a:spAutoFit/>
          </a:bodyPr>
          <a:lstStyle/>
          <a:p>
            <a:r>
              <a:rPr lang="en-US" sz="1000" dirty="0"/>
              <a:t>DF-11</a:t>
            </a:r>
          </a:p>
        </p:txBody>
      </p:sp>
      <p:sp>
        <p:nvSpPr>
          <p:cNvPr id="64" name="TextBox 63"/>
          <p:cNvSpPr txBox="1"/>
          <p:nvPr/>
        </p:nvSpPr>
        <p:spPr>
          <a:xfrm>
            <a:off x="5316216" y="4991884"/>
            <a:ext cx="629650" cy="246221"/>
          </a:xfrm>
          <a:prstGeom prst="rect">
            <a:avLst/>
          </a:prstGeom>
          <a:noFill/>
        </p:spPr>
        <p:txBody>
          <a:bodyPr wrap="square" rtlCol="0">
            <a:spAutoFit/>
          </a:bodyPr>
          <a:lstStyle/>
          <a:p>
            <a:r>
              <a:rPr lang="en-US" sz="1000" dirty="0"/>
              <a:t>DF-11A</a:t>
            </a:r>
          </a:p>
        </p:txBody>
      </p:sp>
      <p:sp>
        <p:nvSpPr>
          <p:cNvPr id="37" name="TextBox 36"/>
          <p:cNvSpPr txBox="1"/>
          <p:nvPr/>
        </p:nvSpPr>
        <p:spPr>
          <a:xfrm>
            <a:off x="6202786" y="6454936"/>
            <a:ext cx="515917" cy="153888"/>
          </a:xfrm>
          <a:prstGeom prst="rect">
            <a:avLst/>
          </a:prstGeom>
          <a:solidFill>
            <a:schemeClr val="bg1"/>
          </a:solidFill>
        </p:spPr>
        <p:txBody>
          <a:bodyPr wrap="square" lIns="0" tIns="0" rIns="0" bIns="0" rtlCol="0">
            <a:spAutoFit/>
          </a:bodyPr>
          <a:lstStyle/>
          <a:p>
            <a:pPr algn="ctr"/>
            <a:r>
              <a:rPr lang="en-US" sz="1000" dirty="0"/>
              <a:t>1000 km</a:t>
            </a:r>
          </a:p>
        </p:txBody>
      </p:sp>
      <p:sp>
        <p:nvSpPr>
          <p:cNvPr id="38" name="TextBox 37"/>
          <p:cNvSpPr txBox="1"/>
          <p:nvPr/>
        </p:nvSpPr>
        <p:spPr>
          <a:xfrm>
            <a:off x="5088747" y="6458035"/>
            <a:ext cx="515917" cy="153888"/>
          </a:xfrm>
          <a:prstGeom prst="rect">
            <a:avLst/>
          </a:prstGeom>
          <a:solidFill>
            <a:schemeClr val="bg1"/>
          </a:solidFill>
        </p:spPr>
        <p:txBody>
          <a:bodyPr wrap="square" lIns="0" tIns="0" rIns="0" bIns="0" rtlCol="0">
            <a:spAutoFit/>
          </a:bodyPr>
          <a:lstStyle/>
          <a:p>
            <a:pPr algn="ctr"/>
            <a:r>
              <a:rPr lang="en-US" sz="1000" dirty="0"/>
              <a:t>500 km</a:t>
            </a:r>
          </a:p>
        </p:txBody>
      </p:sp>
      <p:sp>
        <p:nvSpPr>
          <p:cNvPr id="39" name="TextBox 38"/>
          <p:cNvSpPr txBox="1"/>
          <p:nvPr/>
        </p:nvSpPr>
        <p:spPr>
          <a:xfrm>
            <a:off x="8419379" y="6458035"/>
            <a:ext cx="515917" cy="153888"/>
          </a:xfrm>
          <a:prstGeom prst="rect">
            <a:avLst/>
          </a:prstGeom>
          <a:solidFill>
            <a:schemeClr val="bg1"/>
          </a:solidFill>
        </p:spPr>
        <p:txBody>
          <a:bodyPr wrap="square" lIns="0" tIns="0" rIns="0" bIns="0" rtlCol="0">
            <a:spAutoFit/>
          </a:bodyPr>
          <a:lstStyle/>
          <a:p>
            <a:pPr algn="ctr"/>
            <a:r>
              <a:rPr lang="en-US" sz="1000" dirty="0"/>
              <a:t>2000 km</a:t>
            </a:r>
          </a:p>
        </p:txBody>
      </p:sp>
      <p:cxnSp>
        <p:nvCxnSpPr>
          <p:cNvPr id="12" name="Straight Connector 11"/>
          <p:cNvCxnSpPr/>
          <p:nvPr/>
        </p:nvCxnSpPr>
        <p:spPr>
          <a:xfrm flipH="1">
            <a:off x="4143375" y="1226682"/>
            <a:ext cx="200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157052" y="3813020"/>
            <a:ext cx="200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4161814" y="5106189"/>
            <a:ext cx="200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143374" y="2519851"/>
            <a:ext cx="200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161814" y="6399356"/>
            <a:ext cx="200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431387" y="5028808"/>
            <a:ext cx="692327" cy="153888"/>
          </a:xfrm>
          <a:prstGeom prst="rect">
            <a:avLst/>
          </a:prstGeom>
          <a:solidFill>
            <a:schemeClr val="bg1"/>
          </a:solidFill>
        </p:spPr>
        <p:txBody>
          <a:bodyPr wrap="square" lIns="0" tIns="0" rIns="0" bIns="0" rtlCol="0">
            <a:spAutoFit/>
          </a:bodyPr>
          <a:lstStyle/>
          <a:p>
            <a:pPr algn="r"/>
            <a:r>
              <a:rPr lang="en-US" sz="1000" dirty="0"/>
              <a:t>500 tons</a:t>
            </a:r>
          </a:p>
        </p:txBody>
      </p:sp>
      <p:sp>
        <p:nvSpPr>
          <p:cNvPr id="77" name="TextBox 76"/>
          <p:cNvSpPr txBox="1"/>
          <p:nvPr/>
        </p:nvSpPr>
        <p:spPr>
          <a:xfrm>
            <a:off x="3431387" y="3729535"/>
            <a:ext cx="692327" cy="153888"/>
          </a:xfrm>
          <a:prstGeom prst="rect">
            <a:avLst/>
          </a:prstGeom>
          <a:solidFill>
            <a:schemeClr val="bg1"/>
          </a:solidFill>
        </p:spPr>
        <p:txBody>
          <a:bodyPr wrap="square" lIns="0" tIns="0" rIns="0" bIns="0" rtlCol="0">
            <a:spAutoFit/>
          </a:bodyPr>
          <a:lstStyle/>
          <a:p>
            <a:pPr algn="r"/>
            <a:r>
              <a:rPr lang="en-US" sz="1000" dirty="0"/>
              <a:t>1000 tons</a:t>
            </a:r>
          </a:p>
        </p:txBody>
      </p:sp>
      <p:sp>
        <p:nvSpPr>
          <p:cNvPr id="78" name="TextBox 77"/>
          <p:cNvSpPr txBox="1"/>
          <p:nvPr/>
        </p:nvSpPr>
        <p:spPr>
          <a:xfrm>
            <a:off x="3431387" y="2446032"/>
            <a:ext cx="692327" cy="153888"/>
          </a:xfrm>
          <a:prstGeom prst="rect">
            <a:avLst/>
          </a:prstGeom>
          <a:solidFill>
            <a:schemeClr val="bg1"/>
          </a:solidFill>
        </p:spPr>
        <p:txBody>
          <a:bodyPr wrap="square" lIns="0" tIns="0" rIns="0" bIns="0" rtlCol="0">
            <a:spAutoFit/>
          </a:bodyPr>
          <a:lstStyle/>
          <a:p>
            <a:pPr algn="r"/>
            <a:r>
              <a:rPr lang="en-US" sz="1000" dirty="0"/>
              <a:t>1500 tons</a:t>
            </a:r>
          </a:p>
        </p:txBody>
      </p:sp>
      <p:sp>
        <p:nvSpPr>
          <p:cNvPr id="79" name="TextBox 78"/>
          <p:cNvSpPr txBox="1"/>
          <p:nvPr/>
        </p:nvSpPr>
        <p:spPr>
          <a:xfrm>
            <a:off x="3431387" y="1142982"/>
            <a:ext cx="692327" cy="153888"/>
          </a:xfrm>
          <a:prstGeom prst="rect">
            <a:avLst/>
          </a:prstGeom>
          <a:solidFill>
            <a:schemeClr val="bg1"/>
          </a:solidFill>
        </p:spPr>
        <p:txBody>
          <a:bodyPr wrap="square" lIns="0" tIns="0" rIns="0" bIns="0" rtlCol="0">
            <a:spAutoFit/>
          </a:bodyPr>
          <a:lstStyle/>
          <a:p>
            <a:pPr algn="r"/>
            <a:r>
              <a:rPr lang="en-US" sz="1000" dirty="0"/>
              <a:t>2000 tons</a:t>
            </a:r>
          </a:p>
        </p:txBody>
      </p:sp>
      <p:sp>
        <p:nvSpPr>
          <p:cNvPr id="52" name="Freeform 51"/>
          <p:cNvSpPr/>
          <p:nvPr/>
        </p:nvSpPr>
        <p:spPr>
          <a:xfrm>
            <a:off x="5368948" y="6328043"/>
            <a:ext cx="430306" cy="352158"/>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3775934" y="6531880"/>
            <a:ext cx="1596571" cy="307777"/>
          </a:xfrm>
          <a:prstGeom prst="rect">
            <a:avLst/>
          </a:prstGeom>
          <a:noFill/>
        </p:spPr>
        <p:txBody>
          <a:bodyPr wrap="square" rtlCol="0">
            <a:spAutoFit/>
          </a:bodyPr>
          <a:lstStyle/>
          <a:p>
            <a:pPr algn="r"/>
            <a:r>
              <a:rPr lang="en-US" sz="1400" b="1" i="1" dirty="0"/>
              <a:t>Okinawa</a:t>
            </a:r>
          </a:p>
        </p:txBody>
      </p:sp>
      <p:sp>
        <p:nvSpPr>
          <p:cNvPr id="54" name="Freeform 53"/>
          <p:cNvSpPr/>
          <p:nvPr/>
        </p:nvSpPr>
        <p:spPr>
          <a:xfrm flipH="1">
            <a:off x="7567866" y="6332025"/>
            <a:ext cx="436998" cy="348175"/>
          </a:xfrm>
          <a:custGeom>
            <a:avLst/>
            <a:gdLst>
              <a:gd name="connsiteX0" fmla="*/ 430306 w 430306"/>
              <a:gd name="connsiteY0" fmla="*/ 0 h 430306"/>
              <a:gd name="connsiteX1" fmla="*/ 430306 w 430306"/>
              <a:gd name="connsiteY1" fmla="*/ 430306 h 430306"/>
              <a:gd name="connsiteX2" fmla="*/ 0 w 430306"/>
              <a:gd name="connsiteY2" fmla="*/ 430306 h 430306"/>
            </a:gdLst>
            <a:ahLst/>
            <a:cxnLst>
              <a:cxn ang="0">
                <a:pos x="connsiteX0" y="connsiteY0"/>
              </a:cxn>
              <a:cxn ang="0">
                <a:pos x="connsiteX1" y="connsiteY1"/>
              </a:cxn>
              <a:cxn ang="0">
                <a:pos x="connsiteX2" y="connsiteY2"/>
              </a:cxn>
            </a:cxnLst>
            <a:rect l="l" t="t" r="r" b="b"/>
            <a:pathLst>
              <a:path w="430306" h="430306">
                <a:moveTo>
                  <a:pt x="430306" y="0"/>
                </a:moveTo>
                <a:lnTo>
                  <a:pt x="430306" y="430306"/>
                </a:lnTo>
                <a:lnTo>
                  <a:pt x="0" y="430306"/>
                </a:lnTo>
              </a:path>
            </a:pathLst>
          </a:custGeom>
          <a:noFill/>
          <a:ln w="952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7975600" y="6550223"/>
            <a:ext cx="678278" cy="307777"/>
          </a:xfrm>
          <a:prstGeom prst="rect">
            <a:avLst/>
          </a:prstGeom>
          <a:noFill/>
        </p:spPr>
        <p:txBody>
          <a:bodyPr wrap="square" rtlCol="0">
            <a:spAutoFit/>
          </a:bodyPr>
          <a:lstStyle/>
          <a:p>
            <a:r>
              <a:rPr lang="en-US" sz="1400" b="1" i="1" dirty="0"/>
              <a:t>Tokyo</a:t>
            </a:r>
            <a:endParaRPr lang="en-US" sz="1100" b="1" i="1" dirty="0"/>
          </a:p>
        </p:txBody>
      </p:sp>
      <p:cxnSp>
        <p:nvCxnSpPr>
          <p:cNvPr id="89" name="Straight Arrow Connector 88"/>
          <p:cNvCxnSpPr/>
          <p:nvPr/>
        </p:nvCxnSpPr>
        <p:spPr>
          <a:xfrm flipH="1" flipV="1">
            <a:off x="4255637" y="1016000"/>
            <a:ext cx="1" cy="538877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584492" y="866618"/>
            <a:ext cx="4400758" cy="2573426"/>
            <a:chOff x="8082677" y="1095486"/>
            <a:chExt cx="3838107" cy="2573426"/>
          </a:xfrm>
        </p:grpSpPr>
        <p:sp>
          <p:nvSpPr>
            <p:cNvPr id="88" name="Rectangular Callout 22"/>
            <p:cNvSpPr/>
            <p:nvPr/>
          </p:nvSpPr>
          <p:spPr>
            <a:xfrm>
              <a:off x="8093068" y="1095486"/>
              <a:ext cx="3827716" cy="2552463"/>
            </a:xfrm>
            <a:custGeom>
              <a:avLst/>
              <a:gdLst>
                <a:gd name="connsiteX0" fmla="*/ 0 w 3686640"/>
                <a:gd name="connsiteY0" fmla="*/ 0 h 1815362"/>
                <a:gd name="connsiteX1" fmla="*/ 614440 w 3686640"/>
                <a:gd name="connsiteY1" fmla="*/ 0 h 1815362"/>
                <a:gd name="connsiteX2" fmla="*/ 614440 w 3686640"/>
                <a:gd name="connsiteY2" fmla="*/ 0 h 1815362"/>
                <a:gd name="connsiteX3" fmla="*/ 1536100 w 3686640"/>
                <a:gd name="connsiteY3" fmla="*/ 0 h 1815362"/>
                <a:gd name="connsiteX4" fmla="*/ 3686640 w 3686640"/>
                <a:gd name="connsiteY4" fmla="*/ 0 h 1815362"/>
                <a:gd name="connsiteX5" fmla="*/ 3686640 w 3686640"/>
                <a:gd name="connsiteY5" fmla="*/ 1058961 h 1815362"/>
                <a:gd name="connsiteX6" fmla="*/ 3686640 w 3686640"/>
                <a:gd name="connsiteY6" fmla="*/ 1058961 h 1815362"/>
                <a:gd name="connsiteX7" fmla="*/ 3686640 w 3686640"/>
                <a:gd name="connsiteY7" fmla="*/ 1512802 h 1815362"/>
                <a:gd name="connsiteX8" fmla="*/ 3686640 w 3686640"/>
                <a:gd name="connsiteY8" fmla="*/ 1815362 h 1815362"/>
                <a:gd name="connsiteX9" fmla="*/ 1536100 w 3686640"/>
                <a:gd name="connsiteY9" fmla="*/ 1815362 h 1815362"/>
                <a:gd name="connsiteX10" fmla="*/ -5382 w 3686640"/>
                <a:gd name="connsiteY10" fmla="*/ 2499300 h 1815362"/>
                <a:gd name="connsiteX11" fmla="*/ 614440 w 3686640"/>
                <a:gd name="connsiteY11" fmla="*/ 1815362 h 1815362"/>
                <a:gd name="connsiteX12" fmla="*/ 0 w 3686640"/>
                <a:gd name="connsiteY12" fmla="*/ 1815362 h 1815362"/>
                <a:gd name="connsiteX13" fmla="*/ 0 w 3686640"/>
                <a:gd name="connsiteY13" fmla="*/ 1512802 h 1815362"/>
                <a:gd name="connsiteX14" fmla="*/ 0 w 3686640"/>
                <a:gd name="connsiteY14" fmla="*/ 1058961 h 1815362"/>
                <a:gd name="connsiteX15" fmla="*/ 0 w 3686640"/>
                <a:gd name="connsiteY15" fmla="*/ 1058961 h 1815362"/>
                <a:gd name="connsiteX16" fmla="*/ 0 w 3686640"/>
                <a:gd name="connsiteY16" fmla="*/ 0 h 1815362"/>
                <a:gd name="connsiteX0" fmla="*/ 0 w 3686640"/>
                <a:gd name="connsiteY0" fmla="*/ 0 h 2552463"/>
                <a:gd name="connsiteX1" fmla="*/ 614440 w 3686640"/>
                <a:gd name="connsiteY1" fmla="*/ 0 h 2552463"/>
                <a:gd name="connsiteX2" fmla="*/ 614440 w 3686640"/>
                <a:gd name="connsiteY2" fmla="*/ 0 h 2552463"/>
                <a:gd name="connsiteX3" fmla="*/ 1536100 w 3686640"/>
                <a:gd name="connsiteY3" fmla="*/ 0 h 2552463"/>
                <a:gd name="connsiteX4" fmla="*/ 3686640 w 3686640"/>
                <a:gd name="connsiteY4" fmla="*/ 0 h 2552463"/>
                <a:gd name="connsiteX5" fmla="*/ 3686640 w 3686640"/>
                <a:gd name="connsiteY5" fmla="*/ 1058961 h 2552463"/>
                <a:gd name="connsiteX6" fmla="*/ 3686640 w 3686640"/>
                <a:gd name="connsiteY6" fmla="*/ 1058961 h 2552463"/>
                <a:gd name="connsiteX7" fmla="*/ 3686640 w 3686640"/>
                <a:gd name="connsiteY7" fmla="*/ 1512802 h 2552463"/>
                <a:gd name="connsiteX8" fmla="*/ 3686640 w 3686640"/>
                <a:gd name="connsiteY8" fmla="*/ 1815362 h 2552463"/>
                <a:gd name="connsiteX9" fmla="*/ 1536100 w 3686640"/>
                <a:gd name="connsiteY9" fmla="*/ 1815362 h 2552463"/>
                <a:gd name="connsiteX10" fmla="*/ 324227 w 3686640"/>
                <a:gd name="connsiteY10" fmla="*/ 2552463 h 2552463"/>
                <a:gd name="connsiteX11" fmla="*/ 614440 w 3686640"/>
                <a:gd name="connsiteY11" fmla="*/ 1815362 h 2552463"/>
                <a:gd name="connsiteX12" fmla="*/ 0 w 3686640"/>
                <a:gd name="connsiteY12" fmla="*/ 1815362 h 2552463"/>
                <a:gd name="connsiteX13" fmla="*/ 0 w 3686640"/>
                <a:gd name="connsiteY13" fmla="*/ 1512802 h 2552463"/>
                <a:gd name="connsiteX14" fmla="*/ 0 w 3686640"/>
                <a:gd name="connsiteY14" fmla="*/ 1058961 h 2552463"/>
                <a:gd name="connsiteX15" fmla="*/ 0 w 3686640"/>
                <a:gd name="connsiteY15" fmla="*/ 1058961 h 2552463"/>
                <a:gd name="connsiteX16" fmla="*/ 0 w 3686640"/>
                <a:gd name="connsiteY16" fmla="*/ 0 h 2552463"/>
                <a:gd name="connsiteX0" fmla="*/ 0 w 3686640"/>
                <a:gd name="connsiteY0" fmla="*/ 0 h 2552463"/>
                <a:gd name="connsiteX1" fmla="*/ 614440 w 3686640"/>
                <a:gd name="connsiteY1" fmla="*/ 0 h 2552463"/>
                <a:gd name="connsiteX2" fmla="*/ 614440 w 3686640"/>
                <a:gd name="connsiteY2" fmla="*/ 0 h 2552463"/>
                <a:gd name="connsiteX3" fmla="*/ 1536100 w 3686640"/>
                <a:gd name="connsiteY3" fmla="*/ 0 h 2552463"/>
                <a:gd name="connsiteX4" fmla="*/ 3686640 w 3686640"/>
                <a:gd name="connsiteY4" fmla="*/ 0 h 2552463"/>
                <a:gd name="connsiteX5" fmla="*/ 3686640 w 3686640"/>
                <a:gd name="connsiteY5" fmla="*/ 1058961 h 2552463"/>
                <a:gd name="connsiteX6" fmla="*/ 3686640 w 3686640"/>
                <a:gd name="connsiteY6" fmla="*/ 1058961 h 2552463"/>
                <a:gd name="connsiteX7" fmla="*/ 3686640 w 3686640"/>
                <a:gd name="connsiteY7" fmla="*/ 1512802 h 2552463"/>
                <a:gd name="connsiteX8" fmla="*/ 3686640 w 3686640"/>
                <a:gd name="connsiteY8" fmla="*/ 1815362 h 2552463"/>
                <a:gd name="connsiteX9" fmla="*/ 1121430 w 3686640"/>
                <a:gd name="connsiteY9" fmla="*/ 1836627 h 2552463"/>
                <a:gd name="connsiteX10" fmla="*/ 324227 w 3686640"/>
                <a:gd name="connsiteY10" fmla="*/ 2552463 h 2552463"/>
                <a:gd name="connsiteX11" fmla="*/ 614440 w 3686640"/>
                <a:gd name="connsiteY11" fmla="*/ 1815362 h 2552463"/>
                <a:gd name="connsiteX12" fmla="*/ 0 w 3686640"/>
                <a:gd name="connsiteY12" fmla="*/ 1815362 h 2552463"/>
                <a:gd name="connsiteX13" fmla="*/ 0 w 3686640"/>
                <a:gd name="connsiteY13" fmla="*/ 1512802 h 2552463"/>
                <a:gd name="connsiteX14" fmla="*/ 0 w 3686640"/>
                <a:gd name="connsiteY14" fmla="*/ 1058961 h 2552463"/>
                <a:gd name="connsiteX15" fmla="*/ 0 w 3686640"/>
                <a:gd name="connsiteY15" fmla="*/ 1058961 h 2552463"/>
                <a:gd name="connsiteX16" fmla="*/ 0 w 3686640"/>
                <a:gd name="connsiteY16" fmla="*/ 0 h 25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6640" h="2552463">
                  <a:moveTo>
                    <a:pt x="0" y="0"/>
                  </a:moveTo>
                  <a:lnTo>
                    <a:pt x="614440" y="0"/>
                  </a:lnTo>
                  <a:lnTo>
                    <a:pt x="614440" y="0"/>
                  </a:lnTo>
                  <a:lnTo>
                    <a:pt x="1536100" y="0"/>
                  </a:lnTo>
                  <a:lnTo>
                    <a:pt x="3686640" y="0"/>
                  </a:lnTo>
                  <a:lnTo>
                    <a:pt x="3686640" y="1058961"/>
                  </a:lnTo>
                  <a:lnTo>
                    <a:pt x="3686640" y="1058961"/>
                  </a:lnTo>
                  <a:lnTo>
                    <a:pt x="3686640" y="1512802"/>
                  </a:lnTo>
                  <a:lnTo>
                    <a:pt x="3686640" y="1815362"/>
                  </a:lnTo>
                  <a:lnTo>
                    <a:pt x="1121430" y="1836627"/>
                  </a:lnTo>
                  <a:lnTo>
                    <a:pt x="324227" y="2552463"/>
                  </a:lnTo>
                  <a:lnTo>
                    <a:pt x="614440" y="1815362"/>
                  </a:lnTo>
                  <a:lnTo>
                    <a:pt x="0" y="1815362"/>
                  </a:lnTo>
                  <a:lnTo>
                    <a:pt x="0" y="1512802"/>
                  </a:lnTo>
                  <a:lnTo>
                    <a:pt x="0" y="1058961"/>
                  </a:lnTo>
                  <a:lnTo>
                    <a:pt x="0" y="1058961"/>
                  </a:lnTo>
                  <a:lnTo>
                    <a:pt x="0" y="0"/>
                  </a:lnTo>
                  <a:close/>
                </a:path>
              </a:pathLst>
            </a:custGeom>
            <a:solidFill>
              <a:srgbClr val="FFFFFF"/>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b="1" dirty="0">
                  <a:solidFill>
                    <a:srgbClr val="D99694"/>
                  </a:solidFill>
                </a:rPr>
                <a:t> </a:t>
              </a:r>
              <a:endParaRPr lang="en-US" sz="1400" dirty="0">
                <a:solidFill>
                  <a:srgbClr val="D99694"/>
                </a:solidFill>
              </a:endParaRPr>
            </a:p>
          </p:txBody>
        </p:sp>
        <p:sp>
          <p:nvSpPr>
            <p:cNvPr id="23" name="Rectangular Callout 22"/>
            <p:cNvSpPr/>
            <p:nvPr/>
          </p:nvSpPr>
          <p:spPr>
            <a:xfrm>
              <a:off x="8082677" y="1116449"/>
              <a:ext cx="3827716" cy="2552463"/>
            </a:xfrm>
            <a:custGeom>
              <a:avLst/>
              <a:gdLst>
                <a:gd name="connsiteX0" fmla="*/ 0 w 3686640"/>
                <a:gd name="connsiteY0" fmla="*/ 0 h 1815362"/>
                <a:gd name="connsiteX1" fmla="*/ 614440 w 3686640"/>
                <a:gd name="connsiteY1" fmla="*/ 0 h 1815362"/>
                <a:gd name="connsiteX2" fmla="*/ 614440 w 3686640"/>
                <a:gd name="connsiteY2" fmla="*/ 0 h 1815362"/>
                <a:gd name="connsiteX3" fmla="*/ 1536100 w 3686640"/>
                <a:gd name="connsiteY3" fmla="*/ 0 h 1815362"/>
                <a:gd name="connsiteX4" fmla="*/ 3686640 w 3686640"/>
                <a:gd name="connsiteY4" fmla="*/ 0 h 1815362"/>
                <a:gd name="connsiteX5" fmla="*/ 3686640 w 3686640"/>
                <a:gd name="connsiteY5" fmla="*/ 1058961 h 1815362"/>
                <a:gd name="connsiteX6" fmla="*/ 3686640 w 3686640"/>
                <a:gd name="connsiteY6" fmla="*/ 1058961 h 1815362"/>
                <a:gd name="connsiteX7" fmla="*/ 3686640 w 3686640"/>
                <a:gd name="connsiteY7" fmla="*/ 1512802 h 1815362"/>
                <a:gd name="connsiteX8" fmla="*/ 3686640 w 3686640"/>
                <a:gd name="connsiteY8" fmla="*/ 1815362 h 1815362"/>
                <a:gd name="connsiteX9" fmla="*/ 1536100 w 3686640"/>
                <a:gd name="connsiteY9" fmla="*/ 1815362 h 1815362"/>
                <a:gd name="connsiteX10" fmla="*/ -5382 w 3686640"/>
                <a:gd name="connsiteY10" fmla="*/ 2499300 h 1815362"/>
                <a:gd name="connsiteX11" fmla="*/ 614440 w 3686640"/>
                <a:gd name="connsiteY11" fmla="*/ 1815362 h 1815362"/>
                <a:gd name="connsiteX12" fmla="*/ 0 w 3686640"/>
                <a:gd name="connsiteY12" fmla="*/ 1815362 h 1815362"/>
                <a:gd name="connsiteX13" fmla="*/ 0 w 3686640"/>
                <a:gd name="connsiteY13" fmla="*/ 1512802 h 1815362"/>
                <a:gd name="connsiteX14" fmla="*/ 0 w 3686640"/>
                <a:gd name="connsiteY14" fmla="*/ 1058961 h 1815362"/>
                <a:gd name="connsiteX15" fmla="*/ 0 w 3686640"/>
                <a:gd name="connsiteY15" fmla="*/ 1058961 h 1815362"/>
                <a:gd name="connsiteX16" fmla="*/ 0 w 3686640"/>
                <a:gd name="connsiteY16" fmla="*/ 0 h 1815362"/>
                <a:gd name="connsiteX0" fmla="*/ 0 w 3686640"/>
                <a:gd name="connsiteY0" fmla="*/ 0 h 2552463"/>
                <a:gd name="connsiteX1" fmla="*/ 614440 w 3686640"/>
                <a:gd name="connsiteY1" fmla="*/ 0 h 2552463"/>
                <a:gd name="connsiteX2" fmla="*/ 614440 w 3686640"/>
                <a:gd name="connsiteY2" fmla="*/ 0 h 2552463"/>
                <a:gd name="connsiteX3" fmla="*/ 1536100 w 3686640"/>
                <a:gd name="connsiteY3" fmla="*/ 0 h 2552463"/>
                <a:gd name="connsiteX4" fmla="*/ 3686640 w 3686640"/>
                <a:gd name="connsiteY4" fmla="*/ 0 h 2552463"/>
                <a:gd name="connsiteX5" fmla="*/ 3686640 w 3686640"/>
                <a:gd name="connsiteY5" fmla="*/ 1058961 h 2552463"/>
                <a:gd name="connsiteX6" fmla="*/ 3686640 w 3686640"/>
                <a:gd name="connsiteY6" fmla="*/ 1058961 h 2552463"/>
                <a:gd name="connsiteX7" fmla="*/ 3686640 w 3686640"/>
                <a:gd name="connsiteY7" fmla="*/ 1512802 h 2552463"/>
                <a:gd name="connsiteX8" fmla="*/ 3686640 w 3686640"/>
                <a:gd name="connsiteY8" fmla="*/ 1815362 h 2552463"/>
                <a:gd name="connsiteX9" fmla="*/ 1536100 w 3686640"/>
                <a:gd name="connsiteY9" fmla="*/ 1815362 h 2552463"/>
                <a:gd name="connsiteX10" fmla="*/ 324227 w 3686640"/>
                <a:gd name="connsiteY10" fmla="*/ 2552463 h 2552463"/>
                <a:gd name="connsiteX11" fmla="*/ 614440 w 3686640"/>
                <a:gd name="connsiteY11" fmla="*/ 1815362 h 2552463"/>
                <a:gd name="connsiteX12" fmla="*/ 0 w 3686640"/>
                <a:gd name="connsiteY12" fmla="*/ 1815362 h 2552463"/>
                <a:gd name="connsiteX13" fmla="*/ 0 w 3686640"/>
                <a:gd name="connsiteY13" fmla="*/ 1512802 h 2552463"/>
                <a:gd name="connsiteX14" fmla="*/ 0 w 3686640"/>
                <a:gd name="connsiteY14" fmla="*/ 1058961 h 2552463"/>
                <a:gd name="connsiteX15" fmla="*/ 0 w 3686640"/>
                <a:gd name="connsiteY15" fmla="*/ 1058961 h 2552463"/>
                <a:gd name="connsiteX16" fmla="*/ 0 w 3686640"/>
                <a:gd name="connsiteY16" fmla="*/ 0 h 2552463"/>
                <a:gd name="connsiteX0" fmla="*/ 0 w 3686640"/>
                <a:gd name="connsiteY0" fmla="*/ 0 h 2552463"/>
                <a:gd name="connsiteX1" fmla="*/ 614440 w 3686640"/>
                <a:gd name="connsiteY1" fmla="*/ 0 h 2552463"/>
                <a:gd name="connsiteX2" fmla="*/ 614440 w 3686640"/>
                <a:gd name="connsiteY2" fmla="*/ 0 h 2552463"/>
                <a:gd name="connsiteX3" fmla="*/ 1536100 w 3686640"/>
                <a:gd name="connsiteY3" fmla="*/ 0 h 2552463"/>
                <a:gd name="connsiteX4" fmla="*/ 3686640 w 3686640"/>
                <a:gd name="connsiteY4" fmla="*/ 0 h 2552463"/>
                <a:gd name="connsiteX5" fmla="*/ 3686640 w 3686640"/>
                <a:gd name="connsiteY5" fmla="*/ 1058961 h 2552463"/>
                <a:gd name="connsiteX6" fmla="*/ 3686640 w 3686640"/>
                <a:gd name="connsiteY6" fmla="*/ 1058961 h 2552463"/>
                <a:gd name="connsiteX7" fmla="*/ 3686640 w 3686640"/>
                <a:gd name="connsiteY7" fmla="*/ 1512802 h 2552463"/>
                <a:gd name="connsiteX8" fmla="*/ 3686640 w 3686640"/>
                <a:gd name="connsiteY8" fmla="*/ 1815362 h 2552463"/>
                <a:gd name="connsiteX9" fmla="*/ 1121430 w 3686640"/>
                <a:gd name="connsiteY9" fmla="*/ 1836627 h 2552463"/>
                <a:gd name="connsiteX10" fmla="*/ 324227 w 3686640"/>
                <a:gd name="connsiteY10" fmla="*/ 2552463 h 2552463"/>
                <a:gd name="connsiteX11" fmla="*/ 614440 w 3686640"/>
                <a:gd name="connsiteY11" fmla="*/ 1815362 h 2552463"/>
                <a:gd name="connsiteX12" fmla="*/ 0 w 3686640"/>
                <a:gd name="connsiteY12" fmla="*/ 1815362 h 2552463"/>
                <a:gd name="connsiteX13" fmla="*/ 0 w 3686640"/>
                <a:gd name="connsiteY13" fmla="*/ 1512802 h 2552463"/>
                <a:gd name="connsiteX14" fmla="*/ 0 w 3686640"/>
                <a:gd name="connsiteY14" fmla="*/ 1058961 h 2552463"/>
                <a:gd name="connsiteX15" fmla="*/ 0 w 3686640"/>
                <a:gd name="connsiteY15" fmla="*/ 1058961 h 2552463"/>
                <a:gd name="connsiteX16" fmla="*/ 0 w 3686640"/>
                <a:gd name="connsiteY16" fmla="*/ 0 h 25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6640" h="2552463">
                  <a:moveTo>
                    <a:pt x="0" y="0"/>
                  </a:moveTo>
                  <a:lnTo>
                    <a:pt x="614440" y="0"/>
                  </a:lnTo>
                  <a:lnTo>
                    <a:pt x="614440" y="0"/>
                  </a:lnTo>
                  <a:lnTo>
                    <a:pt x="1536100" y="0"/>
                  </a:lnTo>
                  <a:lnTo>
                    <a:pt x="3686640" y="0"/>
                  </a:lnTo>
                  <a:lnTo>
                    <a:pt x="3686640" y="1058961"/>
                  </a:lnTo>
                  <a:lnTo>
                    <a:pt x="3686640" y="1058961"/>
                  </a:lnTo>
                  <a:lnTo>
                    <a:pt x="3686640" y="1512802"/>
                  </a:lnTo>
                  <a:lnTo>
                    <a:pt x="3686640" y="1815362"/>
                  </a:lnTo>
                  <a:lnTo>
                    <a:pt x="1121430" y="1836627"/>
                  </a:lnTo>
                  <a:lnTo>
                    <a:pt x="324227" y="2552463"/>
                  </a:lnTo>
                  <a:lnTo>
                    <a:pt x="614440" y="1815362"/>
                  </a:lnTo>
                  <a:lnTo>
                    <a:pt x="0" y="1815362"/>
                  </a:lnTo>
                  <a:lnTo>
                    <a:pt x="0" y="1512802"/>
                  </a:lnTo>
                  <a:lnTo>
                    <a:pt x="0" y="1058961"/>
                  </a:lnTo>
                  <a:lnTo>
                    <a:pt x="0" y="1058961"/>
                  </a:lnTo>
                  <a:lnTo>
                    <a:pt x="0" y="0"/>
                  </a:lnTo>
                  <a:close/>
                </a:path>
              </a:pathLst>
            </a:custGeom>
            <a:solidFill>
              <a:srgbClr val="D99694">
                <a:alpha val="30980"/>
              </a:srgbClr>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b="1" i="1" dirty="0">
                  <a:solidFill>
                    <a:schemeClr val="tx1"/>
                  </a:solidFill>
                </a:rPr>
                <a:t>1 day of PLA Air Force strikes </a:t>
              </a:r>
            </a:p>
            <a:p>
              <a:pPr marL="287338" indent="-234950">
                <a:spcBef>
                  <a:spcPts val="300"/>
                </a:spcBef>
                <a:spcAft>
                  <a:spcPts val="300"/>
                </a:spcAft>
                <a:buFont typeface="Arial" panose="020B0604020202020204" pitchFamily="34" charset="0"/>
                <a:buChar char="•"/>
              </a:pPr>
              <a:r>
                <a:rPr lang="en-US" sz="1600" b="1" dirty="0">
                  <a:solidFill>
                    <a:schemeClr val="tx1"/>
                  </a:solidFill>
                </a:rPr>
                <a:t>240 x Su-27/Su-30/J-11 (50% of strike aircraft)</a:t>
              </a:r>
            </a:p>
            <a:p>
              <a:pPr marL="287338" indent="-234950">
                <a:spcBef>
                  <a:spcPts val="300"/>
                </a:spcBef>
                <a:spcAft>
                  <a:spcPts val="1200"/>
                </a:spcAft>
                <a:buFont typeface="Arial" panose="020B0604020202020204" pitchFamily="34" charset="0"/>
                <a:buChar char="•"/>
              </a:pPr>
              <a:r>
                <a:rPr lang="en-US" sz="1600" b="1" dirty="0">
                  <a:solidFill>
                    <a:schemeClr val="tx1"/>
                  </a:solidFill>
                </a:rPr>
                <a:t>76 x JH-7 (75% strike aircraft)</a:t>
              </a:r>
            </a:p>
            <a:p>
              <a:pPr algn="ctr"/>
              <a:r>
                <a:rPr lang="en-US" sz="1400" i="1" dirty="0">
                  <a:solidFill>
                    <a:schemeClr val="tx1"/>
                  </a:solidFill>
                </a:rPr>
                <a:t>(Figure assumes 4 hour aircraft turnaround time </a:t>
              </a:r>
            </a:p>
            <a:p>
              <a:pPr algn="ctr"/>
              <a:r>
                <a:rPr lang="en-US" sz="1400" i="1" dirty="0">
                  <a:solidFill>
                    <a:schemeClr val="tx1"/>
                  </a:solidFill>
                </a:rPr>
                <a:t>between sorties and 70% availability rate)</a:t>
              </a:r>
            </a:p>
          </p:txBody>
        </p:sp>
      </p:grpSp>
      <p:sp>
        <p:nvSpPr>
          <p:cNvPr id="40" name="TextBox 39"/>
          <p:cNvSpPr txBox="1"/>
          <p:nvPr/>
        </p:nvSpPr>
        <p:spPr>
          <a:xfrm>
            <a:off x="7305340" y="6454940"/>
            <a:ext cx="515917" cy="153888"/>
          </a:xfrm>
          <a:prstGeom prst="rect">
            <a:avLst/>
          </a:prstGeom>
          <a:solidFill>
            <a:schemeClr val="bg1"/>
          </a:solidFill>
        </p:spPr>
        <p:txBody>
          <a:bodyPr wrap="square" lIns="0" tIns="0" rIns="0" bIns="0" rtlCol="0">
            <a:spAutoFit/>
          </a:bodyPr>
          <a:lstStyle/>
          <a:p>
            <a:pPr algn="ctr"/>
            <a:r>
              <a:rPr lang="en-US" sz="1000" dirty="0"/>
              <a:t>1500 km</a:t>
            </a:r>
          </a:p>
        </p:txBody>
      </p:sp>
      <p:grpSp>
        <p:nvGrpSpPr>
          <p:cNvPr id="135" name="Group 134"/>
          <p:cNvGrpSpPr/>
          <p:nvPr/>
        </p:nvGrpSpPr>
        <p:grpSpPr>
          <a:xfrm>
            <a:off x="-118710" y="4331697"/>
            <a:ext cx="3832464" cy="2146124"/>
            <a:chOff x="153140" y="4814367"/>
            <a:chExt cx="4624643" cy="1981365"/>
          </a:xfrm>
        </p:grpSpPr>
        <p:pic>
          <p:nvPicPr>
            <p:cNvPr id="13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3140" y="4869595"/>
              <a:ext cx="4624643" cy="1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 name="テキスト ボックス 17"/>
            <p:cNvSpPr txBox="1"/>
            <p:nvPr/>
          </p:nvSpPr>
          <p:spPr>
            <a:xfrm>
              <a:off x="1190219" y="4814367"/>
              <a:ext cx="3073260" cy="252937"/>
            </a:xfrm>
            <a:prstGeom prst="rect">
              <a:avLst/>
            </a:prstGeom>
            <a:solidFill>
              <a:schemeClr val="bg1"/>
            </a:solidFill>
            <a:ln>
              <a:noFill/>
            </a:ln>
          </p:spPr>
          <p:txBody>
            <a:bodyPr wrap="square" rtlCol="0">
              <a:spAutoFit/>
            </a:bodyPr>
            <a:lstStyle/>
            <a:p>
              <a:pPr algn="ctr"/>
              <a:r>
                <a:rPr kumimoji="1" lang="en-US" altLang="ja-JP" sz="1200" b="1" i="1" dirty="0">
                  <a:latin typeface="Arial" pitchFamily="34" charset="0"/>
                  <a:cs typeface="Arial" pitchFamily="34" charset="0"/>
                </a:rPr>
                <a:t>PLAAF 4</a:t>
              </a:r>
              <a:r>
                <a:rPr kumimoji="1" lang="en-US" altLang="ja-JP" sz="1200" b="1" i="1" baseline="30000" dirty="0">
                  <a:latin typeface="Arial" pitchFamily="34" charset="0"/>
                  <a:cs typeface="Arial" pitchFamily="34" charset="0"/>
                </a:rPr>
                <a:t>th</a:t>
              </a:r>
              <a:r>
                <a:rPr kumimoji="1" lang="en-US" altLang="ja-JP" sz="1200" b="1" i="1" dirty="0">
                  <a:latin typeface="Arial" pitchFamily="34" charset="0"/>
                  <a:cs typeface="Arial" pitchFamily="34" charset="0"/>
                </a:rPr>
                <a:t> Generation Fighters</a:t>
              </a:r>
              <a:endParaRPr kumimoji="1" lang="ja-JP" altLang="en-US" sz="1200" b="1" i="1" dirty="0">
                <a:latin typeface="Arial" pitchFamily="34" charset="0"/>
                <a:cs typeface="Arial" pitchFamily="34" charset="0"/>
              </a:endParaRPr>
            </a:p>
          </p:txBody>
        </p:sp>
        <p:cxnSp>
          <p:nvCxnSpPr>
            <p:cNvPr id="142" name="Straight Connector 141"/>
            <p:cNvCxnSpPr/>
            <p:nvPr/>
          </p:nvCxnSpPr>
          <p:spPr>
            <a:xfrm flipH="1">
              <a:off x="900451" y="5665194"/>
              <a:ext cx="90183" cy="58072"/>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40"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261155" y="5378691"/>
              <a:ext cx="793973" cy="633832"/>
            </a:xfrm>
            <a:prstGeom prst="rect">
              <a:avLst/>
            </a:prstGeom>
            <a:solidFill>
              <a:schemeClr val="bg1"/>
            </a:solidFill>
            <a:ln>
              <a:noFill/>
            </a:ln>
            <a:effectLst/>
            <a:extLst/>
          </p:spPr>
        </p:pic>
      </p:grpSp>
      <p:sp>
        <p:nvSpPr>
          <p:cNvPr id="68" name="Rectangle 67"/>
          <p:cNvSpPr/>
          <p:nvPr/>
        </p:nvSpPr>
        <p:spPr>
          <a:xfrm>
            <a:off x="5619423" y="3730099"/>
            <a:ext cx="3353913" cy="1713772"/>
          </a:xfrm>
          <a:custGeom>
            <a:avLst/>
            <a:gdLst>
              <a:gd name="connsiteX0" fmla="*/ 0 w 3144791"/>
              <a:gd name="connsiteY0" fmla="*/ 0 h 1151536"/>
              <a:gd name="connsiteX1" fmla="*/ 3144791 w 3144791"/>
              <a:gd name="connsiteY1" fmla="*/ 0 h 1151536"/>
              <a:gd name="connsiteX2" fmla="*/ 3144791 w 3144791"/>
              <a:gd name="connsiteY2" fmla="*/ 1151536 h 1151536"/>
              <a:gd name="connsiteX3" fmla="*/ 0 w 3144791"/>
              <a:gd name="connsiteY3" fmla="*/ 1151536 h 1151536"/>
              <a:gd name="connsiteX4" fmla="*/ 0 w 3144791"/>
              <a:gd name="connsiteY4" fmla="*/ 0 h 1151536"/>
              <a:gd name="connsiteX0" fmla="*/ 0 w 3144791"/>
              <a:gd name="connsiteY0" fmla="*/ 0 h 1151536"/>
              <a:gd name="connsiteX1" fmla="*/ 3144791 w 3144791"/>
              <a:gd name="connsiteY1" fmla="*/ 0 h 1151536"/>
              <a:gd name="connsiteX2" fmla="*/ 3144791 w 3144791"/>
              <a:gd name="connsiteY2" fmla="*/ 1151536 h 1151536"/>
              <a:gd name="connsiteX3" fmla="*/ 1193077 w 3144791"/>
              <a:gd name="connsiteY3" fmla="*/ 1150246 h 1151536"/>
              <a:gd name="connsiteX4" fmla="*/ 0 w 3144791"/>
              <a:gd name="connsiteY4" fmla="*/ 1151536 h 1151536"/>
              <a:gd name="connsiteX5" fmla="*/ 0 w 3144791"/>
              <a:gd name="connsiteY5" fmla="*/ 0 h 1151536"/>
              <a:gd name="connsiteX0" fmla="*/ 0 w 3144791"/>
              <a:gd name="connsiteY0" fmla="*/ 0 h 1151536"/>
              <a:gd name="connsiteX1" fmla="*/ 3144791 w 3144791"/>
              <a:gd name="connsiteY1" fmla="*/ 0 h 1151536"/>
              <a:gd name="connsiteX2" fmla="*/ 3144791 w 3144791"/>
              <a:gd name="connsiteY2" fmla="*/ 1151536 h 1151536"/>
              <a:gd name="connsiteX3" fmla="*/ 1395095 w 3144791"/>
              <a:gd name="connsiteY3" fmla="*/ 1150246 h 1151536"/>
              <a:gd name="connsiteX4" fmla="*/ 1193077 w 3144791"/>
              <a:gd name="connsiteY4" fmla="*/ 1150246 h 1151536"/>
              <a:gd name="connsiteX5" fmla="*/ 0 w 3144791"/>
              <a:gd name="connsiteY5" fmla="*/ 1151536 h 1151536"/>
              <a:gd name="connsiteX6" fmla="*/ 0 w 3144791"/>
              <a:gd name="connsiteY6" fmla="*/ 0 h 1151536"/>
              <a:gd name="connsiteX0" fmla="*/ 0 w 3144791"/>
              <a:gd name="connsiteY0" fmla="*/ 0 h 1151536"/>
              <a:gd name="connsiteX1" fmla="*/ 3144791 w 3144791"/>
              <a:gd name="connsiteY1" fmla="*/ 0 h 1151536"/>
              <a:gd name="connsiteX2" fmla="*/ 3144791 w 3144791"/>
              <a:gd name="connsiteY2" fmla="*/ 1151536 h 1151536"/>
              <a:gd name="connsiteX3" fmla="*/ 1395095 w 3144791"/>
              <a:gd name="connsiteY3" fmla="*/ 1150246 h 1151536"/>
              <a:gd name="connsiteX4" fmla="*/ 1193077 w 3144791"/>
              <a:gd name="connsiteY4" fmla="*/ 1150246 h 1151536"/>
              <a:gd name="connsiteX5" fmla="*/ 587021 w 3144791"/>
              <a:gd name="connsiteY5" fmla="*/ 1139614 h 1151536"/>
              <a:gd name="connsiteX6" fmla="*/ 0 w 3144791"/>
              <a:gd name="connsiteY6" fmla="*/ 1151536 h 1151536"/>
              <a:gd name="connsiteX7" fmla="*/ 0 w 3144791"/>
              <a:gd name="connsiteY7" fmla="*/ 0 h 1151536"/>
              <a:gd name="connsiteX0" fmla="*/ 0 w 3144791"/>
              <a:gd name="connsiteY0" fmla="*/ 0 h 1660609"/>
              <a:gd name="connsiteX1" fmla="*/ 3144791 w 3144791"/>
              <a:gd name="connsiteY1" fmla="*/ 0 h 1660609"/>
              <a:gd name="connsiteX2" fmla="*/ 3144791 w 3144791"/>
              <a:gd name="connsiteY2" fmla="*/ 1151536 h 1660609"/>
              <a:gd name="connsiteX3" fmla="*/ 1395095 w 3144791"/>
              <a:gd name="connsiteY3" fmla="*/ 1150246 h 1660609"/>
              <a:gd name="connsiteX4" fmla="*/ 523226 w 3144791"/>
              <a:gd name="connsiteY4" fmla="*/ 1660609 h 1660609"/>
              <a:gd name="connsiteX5" fmla="*/ 587021 w 3144791"/>
              <a:gd name="connsiteY5" fmla="*/ 1139614 h 1660609"/>
              <a:gd name="connsiteX6" fmla="*/ 0 w 3144791"/>
              <a:gd name="connsiteY6" fmla="*/ 1151536 h 1660609"/>
              <a:gd name="connsiteX7" fmla="*/ 0 w 3144791"/>
              <a:gd name="connsiteY7" fmla="*/ 0 h 1660609"/>
              <a:gd name="connsiteX0" fmla="*/ 0 w 3144791"/>
              <a:gd name="connsiteY0" fmla="*/ 0 h 1660609"/>
              <a:gd name="connsiteX1" fmla="*/ 3144791 w 3144791"/>
              <a:gd name="connsiteY1" fmla="*/ 0 h 1660609"/>
              <a:gd name="connsiteX2" fmla="*/ 3144791 w 3144791"/>
              <a:gd name="connsiteY2" fmla="*/ 1151536 h 1660609"/>
              <a:gd name="connsiteX3" fmla="*/ 1054853 w 3144791"/>
              <a:gd name="connsiteY3" fmla="*/ 1139613 h 1660609"/>
              <a:gd name="connsiteX4" fmla="*/ 523226 w 3144791"/>
              <a:gd name="connsiteY4" fmla="*/ 1660609 h 1660609"/>
              <a:gd name="connsiteX5" fmla="*/ 587021 w 3144791"/>
              <a:gd name="connsiteY5" fmla="*/ 1139614 h 1660609"/>
              <a:gd name="connsiteX6" fmla="*/ 0 w 3144791"/>
              <a:gd name="connsiteY6" fmla="*/ 1151536 h 1660609"/>
              <a:gd name="connsiteX7" fmla="*/ 0 w 3144791"/>
              <a:gd name="connsiteY7" fmla="*/ 0 h 1660609"/>
              <a:gd name="connsiteX0" fmla="*/ 0 w 3144791"/>
              <a:gd name="connsiteY0" fmla="*/ 0 h 1713772"/>
              <a:gd name="connsiteX1" fmla="*/ 3144791 w 3144791"/>
              <a:gd name="connsiteY1" fmla="*/ 0 h 1713772"/>
              <a:gd name="connsiteX2" fmla="*/ 3144791 w 3144791"/>
              <a:gd name="connsiteY2" fmla="*/ 1151536 h 1713772"/>
              <a:gd name="connsiteX3" fmla="*/ 1054853 w 3144791"/>
              <a:gd name="connsiteY3" fmla="*/ 1139613 h 1713772"/>
              <a:gd name="connsiteX4" fmla="*/ 410358 w 3144791"/>
              <a:gd name="connsiteY4" fmla="*/ 1713772 h 1713772"/>
              <a:gd name="connsiteX5" fmla="*/ 587021 w 3144791"/>
              <a:gd name="connsiteY5" fmla="*/ 1139614 h 1713772"/>
              <a:gd name="connsiteX6" fmla="*/ 0 w 3144791"/>
              <a:gd name="connsiteY6" fmla="*/ 1151536 h 1713772"/>
              <a:gd name="connsiteX7" fmla="*/ 0 w 3144791"/>
              <a:gd name="connsiteY7" fmla="*/ 0 h 171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1" h="1713772">
                <a:moveTo>
                  <a:pt x="0" y="0"/>
                </a:moveTo>
                <a:lnTo>
                  <a:pt x="3144791" y="0"/>
                </a:lnTo>
                <a:lnTo>
                  <a:pt x="3144791" y="1151536"/>
                </a:lnTo>
                <a:lnTo>
                  <a:pt x="1054853" y="1139613"/>
                </a:lnTo>
                <a:lnTo>
                  <a:pt x="410358" y="1713772"/>
                </a:lnTo>
                <a:lnTo>
                  <a:pt x="587021" y="1139614"/>
                </a:lnTo>
                <a:lnTo>
                  <a:pt x="0" y="1151536"/>
                </a:lnTo>
                <a:lnTo>
                  <a:pt x="0" y="0"/>
                </a:lnTo>
                <a:close/>
              </a:path>
            </a:pathLst>
          </a:custGeom>
          <a:solidFill>
            <a:srgbClr val="C0504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i="1" dirty="0">
              <a:solidFill>
                <a:schemeClr val="bg1"/>
              </a:solidFill>
            </a:endParaRPr>
          </a:p>
        </p:txBody>
      </p:sp>
      <p:sp>
        <p:nvSpPr>
          <p:cNvPr id="87" name="Title 1"/>
          <p:cNvSpPr txBox="1">
            <a:spLocks/>
          </p:cNvSpPr>
          <p:nvPr/>
        </p:nvSpPr>
        <p:spPr>
          <a:xfrm>
            <a:off x="1275007" y="7579"/>
            <a:ext cx="7868993"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i="0" kern="1200" spc="-100" baseline="0">
                <a:ln>
                  <a:solidFill>
                    <a:schemeClr val="tx2"/>
                  </a:solidFill>
                </a:ln>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sz="3200" i="1" dirty="0">
                <a:ln>
                  <a:solidFill>
                    <a:srgbClr val="1F497D"/>
                  </a:solidFill>
                </a:ln>
                <a:solidFill>
                  <a:prstClr val="white"/>
                </a:solidFill>
                <a:latin typeface="Calibri" panose="020F0502020204030204" pitchFamily="34" charset="0"/>
              </a:rPr>
              <a:t>Weight of attacks come from PLAAF air strikes</a:t>
            </a:r>
          </a:p>
        </p:txBody>
      </p:sp>
      <p:sp>
        <p:nvSpPr>
          <p:cNvPr id="90" name="Rectangle 67"/>
          <p:cNvSpPr/>
          <p:nvPr/>
        </p:nvSpPr>
        <p:spPr>
          <a:xfrm>
            <a:off x="5619425" y="3455024"/>
            <a:ext cx="3244054" cy="1660609"/>
          </a:xfrm>
          <a:custGeom>
            <a:avLst/>
            <a:gdLst>
              <a:gd name="connsiteX0" fmla="*/ 0 w 3144791"/>
              <a:gd name="connsiteY0" fmla="*/ 0 h 1151536"/>
              <a:gd name="connsiteX1" fmla="*/ 3144791 w 3144791"/>
              <a:gd name="connsiteY1" fmla="*/ 0 h 1151536"/>
              <a:gd name="connsiteX2" fmla="*/ 3144791 w 3144791"/>
              <a:gd name="connsiteY2" fmla="*/ 1151536 h 1151536"/>
              <a:gd name="connsiteX3" fmla="*/ 0 w 3144791"/>
              <a:gd name="connsiteY3" fmla="*/ 1151536 h 1151536"/>
              <a:gd name="connsiteX4" fmla="*/ 0 w 3144791"/>
              <a:gd name="connsiteY4" fmla="*/ 0 h 1151536"/>
              <a:gd name="connsiteX0" fmla="*/ 0 w 3144791"/>
              <a:gd name="connsiteY0" fmla="*/ 0 h 1151536"/>
              <a:gd name="connsiteX1" fmla="*/ 3144791 w 3144791"/>
              <a:gd name="connsiteY1" fmla="*/ 0 h 1151536"/>
              <a:gd name="connsiteX2" fmla="*/ 3144791 w 3144791"/>
              <a:gd name="connsiteY2" fmla="*/ 1151536 h 1151536"/>
              <a:gd name="connsiteX3" fmla="*/ 1193077 w 3144791"/>
              <a:gd name="connsiteY3" fmla="*/ 1150246 h 1151536"/>
              <a:gd name="connsiteX4" fmla="*/ 0 w 3144791"/>
              <a:gd name="connsiteY4" fmla="*/ 1151536 h 1151536"/>
              <a:gd name="connsiteX5" fmla="*/ 0 w 3144791"/>
              <a:gd name="connsiteY5" fmla="*/ 0 h 1151536"/>
              <a:gd name="connsiteX0" fmla="*/ 0 w 3144791"/>
              <a:gd name="connsiteY0" fmla="*/ 0 h 1151536"/>
              <a:gd name="connsiteX1" fmla="*/ 3144791 w 3144791"/>
              <a:gd name="connsiteY1" fmla="*/ 0 h 1151536"/>
              <a:gd name="connsiteX2" fmla="*/ 3144791 w 3144791"/>
              <a:gd name="connsiteY2" fmla="*/ 1151536 h 1151536"/>
              <a:gd name="connsiteX3" fmla="*/ 1395095 w 3144791"/>
              <a:gd name="connsiteY3" fmla="*/ 1150246 h 1151536"/>
              <a:gd name="connsiteX4" fmla="*/ 1193077 w 3144791"/>
              <a:gd name="connsiteY4" fmla="*/ 1150246 h 1151536"/>
              <a:gd name="connsiteX5" fmla="*/ 0 w 3144791"/>
              <a:gd name="connsiteY5" fmla="*/ 1151536 h 1151536"/>
              <a:gd name="connsiteX6" fmla="*/ 0 w 3144791"/>
              <a:gd name="connsiteY6" fmla="*/ 0 h 1151536"/>
              <a:gd name="connsiteX0" fmla="*/ 0 w 3144791"/>
              <a:gd name="connsiteY0" fmla="*/ 0 h 1151536"/>
              <a:gd name="connsiteX1" fmla="*/ 3144791 w 3144791"/>
              <a:gd name="connsiteY1" fmla="*/ 0 h 1151536"/>
              <a:gd name="connsiteX2" fmla="*/ 3144791 w 3144791"/>
              <a:gd name="connsiteY2" fmla="*/ 1151536 h 1151536"/>
              <a:gd name="connsiteX3" fmla="*/ 1395095 w 3144791"/>
              <a:gd name="connsiteY3" fmla="*/ 1150246 h 1151536"/>
              <a:gd name="connsiteX4" fmla="*/ 1193077 w 3144791"/>
              <a:gd name="connsiteY4" fmla="*/ 1150246 h 1151536"/>
              <a:gd name="connsiteX5" fmla="*/ 587021 w 3144791"/>
              <a:gd name="connsiteY5" fmla="*/ 1139614 h 1151536"/>
              <a:gd name="connsiteX6" fmla="*/ 0 w 3144791"/>
              <a:gd name="connsiteY6" fmla="*/ 1151536 h 1151536"/>
              <a:gd name="connsiteX7" fmla="*/ 0 w 3144791"/>
              <a:gd name="connsiteY7" fmla="*/ 0 h 1151536"/>
              <a:gd name="connsiteX0" fmla="*/ 0 w 3144791"/>
              <a:gd name="connsiteY0" fmla="*/ 0 h 1660609"/>
              <a:gd name="connsiteX1" fmla="*/ 3144791 w 3144791"/>
              <a:gd name="connsiteY1" fmla="*/ 0 h 1660609"/>
              <a:gd name="connsiteX2" fmla="*/ 3144791 w 3144791"/>
              <a:gd name="connsiteY2" fmla="*/ 1151536 h 1660609"/>
              <a:gd name="connsiteX3" fmla="*/ 1395095 w 3144791"/>
              <a:gd name="connsiteY3" fmla="*/ 1150246 h 1660609"/>
              <a:gd name="connsiteX4" fmla="*/ 523226 w 3144791"/>
              <a:gd name="connsiteY4" fmla="*/ 1660609 h 1660609"/>
              <a:gd name="connsiteX5" fmla="*/ 587021 w 3144791"/>
              <a:gd name="connsiteY5" fmla="*/ 1139614 h 1660609"/>
              <a:gd name="connsiteX6" fmla="*/ 0 w 3144791"/>
              <a:gd name="connsiteY6" fmla="*/ 1151536 h 1660609"/>
              <a:gd name="connsiteX7" fmla="*/ 0 w 3144791"/>
              <a:gd name="connsiteY7" fmla="*/ 0 h 1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791" h="1660609">
                <a:moveTo>
                  <a:pt x="0" y="0"/>
                </a:moveTo>
                <a:lnTo>
                  <a:pt x="3144791" y="0"/>
                </a:lnTo>
                <a:lnTo>
                  <a:pt x="3144791" y="1151536"/>
                </a:lnTo>
                <a:lnTo>
                  <a:pt x="1395095" y="1150246"/>
                </a:lnTo>
                <a:lnTo>
                  <a:pt x="523226" y="1660609"/>
                </a:lnTo>
                <a:lnTo>
                  <a:pt x="587021" y="1139614"/>
                </a:lnTo>
                <a:lnTo>
                  <a:pt x="0" y="1151536"/>
                </a:lnTo>
                <a:lnTo>
                  <a:pt x="0" y="0"/>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00"/>
              </a:lnSpc>
            </a:pPr>
            <a:r>
              <a:rPr lang="en-US" b="1" i="1" dirty="0">
                <a:solidFill>
                  <a:schemeClr val="bg1"/>
                </a:solidFill>
              </a:rPr>
              <a:t>The entire 2</a:t>
            </a:r>
            <a:r>
              <a:rPr lang="en-US" b="1" i="1" baseline="30000" dirty="0">
                <a:solidFill>
                  <a:schemeClr val="bg1"/>
                </a:solidFill>
              </a:rPr>
              <a:t>nd</a:t>
            </a:r>
            <a:r>
              <a:rPr lang="en-US" b="1" i="1" dirty="0">
                <a:solidFill>
                  <a:schemeClr val="bg1"/>
                </a:solidFill>
              </a:rPr>
              <a:t> Artillery Corps can deliver only a fraction of the payload that the PLAAF                can deliver in one day</a:t>
            </a:r>
          </a:p>
        </p:txBody>
      </p:sp>
      <p:sp>
        <p:nvSpPr>
          <p:cNvPr id="91"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11</a:t>
            </a:fld>
            <a:endParaRPr lang="en-US" dirty="0">
              <a:solidFill>
                <a:schemeClr val="tx1"/>
              </a:solidFill>
            </a:endParaRPr>
          </a:p>
        </p:txBody>
      </p:sp>
      <p:sp>
        <p:nvSpPr>
          <p:cNvPr id="72" name="Content Placeholder 2"/>
          <p:cNvSpPr>
            <a:spLocks noGrp="1"/>
          </p:cNvSpPr>
          <p:nvPr>
            <p:ph idx="1"/>
          </p:nvPr>
        </p:nvSpPr>
        <p:spPr>
          <a:xfrm>
            <a:off x="1116" y="899342"/>
            <a:ext cx="3580398" cy="672874"/>
          </a:xfrm>
        </p:spPr>
        <p:txBody>
          <a:bodyPr>
            <a:normAutofit fontScale="92500"/>
          </a:bodyPr>
          <a:lstStyle/>
          <a:p>
            <a:pPr marL="227013" indent="-227013">
              <a:spcBef>
                <a:spcPts val="1800"/>
              </a:spcBef>
              <a:spcAft>
                <a:spcPts val="1200"/>
              </a:spcAft>
            </a:pPr>
            <a:r>
              <a:rPr lang="en-US" b="1" dirty="0">
                <a:latin typeface="+mn-lt"/>
              </a:rPr>
              <a:t>Sustained strikes to attrite U.S. forces and suppress sortie rates  </a:t>
            </a:r>
          </a:p>
        </p:txBody>
      </p:sp>
    </p:spTree>
    <p:extLst>
      <p:ext uri="{BB962C8B-B14F-4D97-AF65-F5344CB8AC3E}">
        <p14:creationId xmlns:p14="http://schemas.microsoft.com/office/powerpoint/2010/main" val="34626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idx="1"/>
          </p:nvPr>
        </p:nvSpPr>
        <p:spPr>
          <a:xfrm>
            <a:off x="35899" y="882197"/>
            <a:ext cx="9108101" cy="2298700"/>
          </a:xfrm>
        </p:spPr>
        <p:txBody>
          <a:bodyPr/>
          <a:lstStyle/>
          <a:p>
            <a:pPr marL="288925" indent="-288925">
              <a:lnSpc>
                <a:spcPts val="2200"/>
              </a:lnSpc>
              <a:spcBef>
                <a:spcPts val="1200"/>
              </a:spcBef>
              <a:spcAft>
                <a:spcPts val="0"/>
              </a:spcAft>
            </a:pPr>
            <a:r>
              <a:rPr lang="en-US" altLang="en-US" dirty="0">
                <a:ea typeface="ＭＳ Ｐゴシック" panose="020B0600070205080204" pitchFamily="34" charset="-128"/>
              </a:rPr>
              <a:t>Best suited for defeating small number of rogue state ballistic missiles  </a:t>
            </a:r>
          </a:p>
          <a:p>
            <a:pPr lvl="1">
              <a:lnSpc>
                <a:spcPts val="2200"/>
              </a:lnSpc>
              <a:spcBef>
                <a:spcPts val="1200"/>
              </a:spcBef>
              <a:spcAft>
                <a:spcPts val="0"/>
              </a:spcAft>
            </a:pPr>
            <a:r>
              <a:rPr lang="en-US" altLang="en-US" dirty="0">
                <a:ea typeface="ＭＳ Ｐゴシック" panose="020B0600070205080204" pitchFamily="34" charset="-128"/>
              </a:rPr>
              <a:t>Small numbers of medium/long-range interceptors deployed to a few locations  </a:t>
            </a:r>
          </a:p>
          <a:p>
            <a:pPr lvl="1">
              <a:lnSpc>
                <a:spcPts val="2200"/>
              </a:lnSpc>
              <a:spcBef>
                <a:spcPts val="600"/>
              </a:spcBef>
              <a:spcAft>
                <a:spcPts val="0"/>
              </a:spcAft>
            </a:pPr>
            <a:r>
              <a:rPr lang="en-US" altLang="en-US" dirty="0">
                <a:ea typeface="ＭＳ Ｐゴシック" panose="020B0600070205080204" pitchFamily="34" charset="-128"/>
              </a:rPr>
              <a:t>Little capacity to defend bases against salvos of cruise missiles and other PGMs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a:p>
            <a:pPr marL="288925" indent="-288925">
              <a:lnSpc>
                <a:spcPts val="2200"/>
              </a:lnSpc>
              <a:spcBef>
                <a:spcPts val="0"/>
              </a:spcBef>
              <a:spcAft>
                <a:spcPts val="0"/>
              </a:spcAft>
            </a:pPr>
            <a:r>
              <a:rPr lang="en-US" altLang="en-US" dirty="0">
                <a:ea typeface="ＭＳ Ｐゴシック" panose="020B0600070205080204" pitchFamily="34" charset="-128"/>
              </a:rPr>
              <a:t>High unit cost of current interceptors impose costs—</a:t>
            </a:r>
            <a:r>
              <a:rPr lang="en-US" altLang="en-US" i="1" u="sng" dirty="0">
                <a:ea typeface="ＭＳ Ｐゴシック" panose="020B0600070205080204" pitchFamily="34" charset="-128"/>
              </a:rPr>
              <a:t>on us </a:t>
            </a:r>
          </a:p>
          <a:p>
            <a:pPr marL="0" indent="0">
              <a:spcBef>
                <a:spcPts val="1200"/>
              </a:spcBef>
              <a:buNone/>
            </a:pPr>
            <a:endParaRPr lang="en-US" altLang="en-US" dirty="0">
              <a:ea typeface="ＭＳ Ｐゴシック" panose="020B0600070205080204" pitchFamily="34" charset="-128"/>
            </a:endParaRPr>
          </a:p>
        </p:txBody>
      </p:sp>
      <p:sp>
        <p:nvSpPr>
          <p:cNvPr id="18433" name="Rectangle 3"/>
          <p:cNvSpPr>
            <a:spLocks noGrp="1" noChangeArrowheads="1"/>
          </p:cNvSpPr>
          <p:nvPr>
            <p:ph type="title"/>
          </p:nvPr>
        </p:nvSpPr>
        <p:spPr>
          <a:xfrm>
            <a:off x="1316069" y="-8446"/>
            <a:ext cx="7791717" cy="677155"/>
          </a:xfrm>
        </p:spPr>
        <p:txBody>
          <a:bodyPr/>
          <a:lstStyle/>
          <a:p>
            <a:r>
              <a:rPr lang="en-US" altLang="en-US" sz="3200" i="1" dirty="0">
                <a:ea typeface="ＭＳ Ｐゴシック" panose="020B0600070205080204" pitchFamily="34" charset="-128"/>
              </a:rPr>
              <a:t>U.S. land-based defenses unbalanced</a:t>
            </a:r>
          </a:p>
        </p:txBody>
      </p:sp>
      <p:pic>
        <p:nvPicPr>
          <p:cNvPr id="3" name="Picture 2" descr="PAC-3_LTPO.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12169" y="4549630"/>
            <a:ext cx="1792131" cy="19945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3" y="2872725"/>
            <a:ext cx="6592244" cy="4043026"/>
          </a:xfrm>
          <a:prstGeom prst="rect">
            <a:avLst/>
          </a:prstGeom>
        </p:spPr>
      </p:pic>
      <p:pic>
        <p:nvPicPr>
          <p:cNvPr id="4" name="Picture 3" descr="THAAD-Launch.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96000" y="2806489"/>
            <a:ext cx="1727200" cy="1863098"/>
          </a:xfrm>
          <a:prstGeom prst="rect">
            <a:avLst/>
          </a:prstGeom>
        </p:spPr>
      </p:pic>
      <p:sp>
        <p:nvSpPr>
          <p:cNvPr id="10" name="Rectangle 4"/>
          <p:cNvSpPr txBox="1">
            <a:spLocks noChangeArrowheads="1"/>
          </p:cNvSpPr>
          <p:nvPr/>
        </p:nvSpPr>
        <p:spPr bwMode="auto">
          <a:xfrm>
            <a:off x="7720368" y="3237888"/>
            <a:ext cx="149540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b="1" kern="1200">
                <a:solidFill>
                  <a:schemeClr val="tx1"/>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pitchFamily="34" charset="0"/>
                <a:ea typeface="ＭＳ Ｐゴシック" charset="0"/>
                <a:cs typeface="Arial" pitchFamily="34" charset="0"/>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None/>
            </a:pPr>
            <a:r>
              <a:rPr lang="en-US" altLang="en-US" sz="1200" dirty="0">
                <a:solidFill>
                  <a:schemeClr val="bg1">
                    <a:lumMod val="50000"/>
                  </a:schemeClr>
                </a:solidFill>
                <a:ea typeface="ＭＳ Ｐゴシック" panose="020B0600070205080204" pitchFamily="34" charset="-128"/>
              </a:rPr>
              <a:t>Wake Island </a:t>
            </a:r>
          </a:p>
          <a:p>
            <a:pPr marL="0" indent="0" algn="ctr">
              <a:spcBef>
                <a:spcPts val="0"/>
              </a:spcBef>
              <a:spcAft>
                <a:spcPts val="0"/>
              </a:spcAft>
              <a:buNone/>
            </a:pPr>
            <a:r>
              <a:rPr lang="en-US" altLang="en-US" sz="1200" dirty="0">
                <a:solidFill>
                  <a:schemeClr val="bg1">
                    <a:lumMod val="50000"/>
                  </a:schemeClr>
                </a:solidFill>
                <a:ea typeface="ＭＳ Ｐゴシック" panose="020B0600070205080204" pitchFamily="34" charset="-128"/>
              </a:rPr>
              <a:t>THAAD launch,</a:t>
            </a:r>
          </a:p>
          <a:p>
            <a:pPr marL="0" indent="0" algn="ctr">
              <a:spcBef>
                <a:spcPts val="0"/>
              </a:spcBef>
              <a:spcAft>
                <a:spcPts val="0"/>
              </a:spcAft>
              <a:buNone/>
            </a:pPr>
            <a:r>
              <a:rPr lang="en-US" altLang="en-US" sz="1200" dirty="0">
                <a:solidFill>
                  <a:schemeClr val="bg1">
                    <a:lumMod val="50000"/>
                  </a:schemeClr>
                </a:solidFill>
                <a:ea typeface="ＭＳ Ｐゴシック" panose="020B0600070205080204" pitchFamily="34" charset="-128"/>
              </a:rPr>
              <a:t>Nov 2015</a:t>
            </a:r>
          </a:p>
        </p:txBody>
      </p:sp>
      <p:sp>
        <p:nvSpPr>
          <p:cNvPr id="11" name="Rectangle 4"/>
          <p:cNvSpPr txBox="1">
            <a:spLocks noChangeArrowheads="1"/>
          </p:cNvSpPr>
          <p:nvPr/>
        </p:nvSpPr>
        <p:spPr bwMode="auto">
          <a:xfrm>
            <a:off x="6146800" y="5383092"/>
            <a:ext cx="11811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b="1" kern="1200">
                <a:solidFill>
                  <a:schemeClr val="tx1"/>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pitchFamily="34" charset="0"/>
                <a:ea typeface="ＭＳ Ｐゴシック" charset="0"/>
                <a:cs typeface="Arial" pitchFamily="34" charset="0"/>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spcAft>
                <a:spcPts val="0"/>
              </a:spcAft>
              <a:buNone/>
            </a:pPr>
            <a:r>
              <a:rPr lang="en-US" altLang="en-US" sz="1200" dirty="0">
                <a:solidFill>
                  <a:schemeClr val="bg1">
                    <a:lumMod val="50000"/>
                  </a:schemeClr>
                </a:solidFill>
                <a:ea typeface="ＭＳ Ｐゴシック" panose="020B0600070205080204" pitchFamily="34" charset="-128"/>
              </a:rPr>
              <a:t>PAC-3 MSE launch</a:t>
            </a:r>
          </a:p>
        </p:txBody>
      </p:sp>
      <p:sp>
        <p:nvSpPr>
          <p:cNvPr id="14" name="Rectangle 13"/>
          <p:cNvSpPr/>
          <p:nvPr/>
        </p:nvSpPr>
        <p:spPr>
          <a:xfrm>
            <a:off x="1127640" y="3951318"/>
            <a:ext cx="1792841" cy="1145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chemeClr val="accent1">
                    <a:lumMod val="50000"/>
                  </a:schemeClr>
                </a:solidFill>
                <a:latin typeface="Arial" panose="020B0604020202020204" pitchFamily="34" charset="0"/>
                <a:cs typeface="Arial" panose="020B0604020202020204" pitchFamily="34" charset="0"/>
              </a:rPr>
              <a:t>DoD cumulative land-based AMD interceptor procurement funding since 1999</a:t>
            </a:r>
          </a:p>
        </p:txBody>
      </p:sp>
      <p:sp>
        <p:nvSpPr>
          <p:cNvPr id="15"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12</a:t>
            </a:fld>
            <a:endParaRPr lang="en-US" dirty="0">
              <a:solidFill>
                <a:schemeClr val="tx1"/>
              </a:solidFill>
            </a:endParaRPr>
          </a:p>
        </p:txBody>
      </p:sp>
    </p:spTree>
    <p:extLst>
      <p:ext uri="{BB962C8B-B14F-4D97-AF65-F5344CB8AC3E}">
        <p14:creationId xmlns:p14="http://schemas.microsoft.com/office/powerpoint/2010/main" val="951958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121"/>
          <a:stretch/>
        </p:blipFill>
        <p:spPr>
          <a:xfrm>
            <a:off x="89210" y="2913044"/>
            <a:ext cx="6054013" cy="38352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9409" y="2664269"/>
            <a:ext cx="2183637" cy="1488843"/>
          </a:xfrm>
          <a:prstGeom prst="rect">
            <a:avLst/>
          </a:prstGeom>
        </p:spPr>
      </p:pic>
      <p:sp>
        <p:nvSpPr>
          <p:cNvPr id="18434" name="Rectangle 4"/>
          <p:cNvSpPr>
            <a:spLocks noGrp="1" noChangeArrowheads="1"/>
          </p:cNvSpPr>
          <p:nvPr>
            <p:ph idx="1"/>
          </p:nvPr>
        </p:nvSpPr>
        <p:spPr>
          <a:xfrm>
            <a:off x="203043" y="826519"/>
            <a:ext cx="8940957" cy="1873160"/>
          </a:xfrm>
        </p:spPr>
        <p:txBody>
          <a:bodyPr/>
          <a:lstStyle/>
          <a:p>
            <a:pPr marL="292100" indent="-292100">
              <a:spcBef>
                <a:spcPts val="1200"/>
              </a:spcBef>
              <a:spcAft>
                <a:spcPts val="0"/>
              </a:spcAft>
            </a:pPr>
            <a:r>
              <a:rPr lang="en-US" altLang="en-US" sz="1800" dirty="0">
                <a:ea typeface="ＭＳ Ｐゴシック" panose="020B0600070205080204" pitchFamily="34" charset="-128"/>
              </a:rPr>
              <a:t>Kinetically intercept all air and missile threats as far as possible from ship</a:t>
            </a:r>
          </a:p>
          <a:p>
            <a:pPr marL="692150" lvl="1" indent="-292100">
              <a:spcBef>
                <a:spcPts val="1200"/>
              </a:spcBef>
              <a:spcAft>
                <a:spcPts val="0"/>
              </a:spcAft>
            </a:pPr>
            <a:r>
              <a:rPr lang="en-US" altLang="en-US" sz="1600" dirty="0">
                <a:ea typeface="ＭＳ Ｐゴシック" panose="020B0600070205080204" pitchFamily="34" charset="-128"/>
              </a:rPr>
              <a:t>Use shorter-range defenses (e.g., EW, CIWS, RAM) to pick off “leakers” as a last resort</a:t>
            </a:r>
          </a:p>
          <a:p>
            <a:pPr marL="692150" lvl="1" indent="-292100">
              <a:spcBef>
                <a:spcPts val="1200"/>
              </a:spcBef>
              <a:spcAft>
                <a:spcPts val="0"/>
              </a:spcAft>
            </a:pPr>
            <a:r>
              <a:rPr lang="en-US" altLang="en-US" sz="1700" dirty="0">
                <a:ea typeface="ＭＳ Ｐゴシック" panose="020B0600070205080204" pitchFamily="34" charset="-128"/>
              </a:rPr>
              <a:t>Drives requirements for long-range interceptors that are large and expensive</a:t>
            </a:r>
          </a:p>
          <a:p>
            <a:pPr marL="692150" lvl="1" indent="-292100">
              <a:spcBef>
                <a:spcPts val="1200"/>
              </a:spcBef>
              <a:spcAft>
                <a:spcPts val="0"/>
              </a:spcAft>
            </a:pPr>
            <a:r>
              <a:rPr lang="en-US" altLang="en-US" sz="1700" dirty="0">
                <a:ea typeface="ＭＳ Ｐゴシック" panose="020B0600070205080204" pitchFamily="34" charset="-128"/>
              </a:rPr>
              <a:t>Size of long-range interceptors reduces VLS capacity for offensive weapons</a:t>
            </a:r>
            <a:endParaRPr lang="en-US" altLang="en-US" dirty="0">
              <a:ea typeface="ＭＳ Ｐゴシック" panose="020B0600070205080204" pitchFamily="34" charset="-128"/>
            </a:endParaRPr>
          </a:p>
        </p:txBody>
      </p:sp>
      <p:sp>
        <p:nvSpPr>
          <p:cNvPr id="18433" name="Rectangle 3"/>
          <p:cNvSpPr>
            <a:spLocks noGrp="1" noChangeArrowheads="1"/>
          </p:cNvSpPr>
          <p:nvPr>
            <p:ph type="title"/>
          </p:nvPr>
        </p:nvSpPr>
        <p:spPr>
          <a:xfrm>
            <a:off x="1276498" y="-22302"/>
            <a:ext cx="7867502" cy="704882"/>
          </a:xfrm>
        </p:spPr>
        <p:txBody>
          <a:bodyPr/>
          <a:lstStyle/>
          <a:p>
            <a:r>
              <a:rPr lang="en-US" altLang="en-US" sz="3200" i="1" dirty="0">
                <a:ea typeface="ＭＳ Ｐゴシック" panose="020B0600070205080204" pitchFamily="34" charset="-128"/>
              </a:rPr>
              <a:t>Navy’s “layered” defenses lack capacity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4629" y="4572456"/>
            <a:ext cx="2183637" cy="1456807"/>
          </a:xfrm>
          <a:prstGeom prst="rect">
            <a:avLst/>
          </a:prstGeom>
        </p:spPr>
      </p:pic>
      <p:sp>
        <p:nvSpPr>
          <p:cNvPr id="13" name="Rectangle 4"/>
          <p:cNvSpPr txBox="1">
            <a:spLocks noChangeArrowheads="1"/>
          </p:cNvSpPr>
          <p:nvPr/>
        </p:nvSpPr>
        <p:spPr bwMode="auto">
          <a:xfrm>
            <a:off x="6074515" y="5102820"/>
            <a:ext cx="767106"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b="1" kern="1200">
                <a:solidFill>
                  <a:schemeClr val="tx1"/>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pitchFamily="34" charset="0"/>
                <a:ea typeface="ＭＳ Ｐゴシック" charset="0"/>
                <a:cs typeface="Arial" pitchFamily="34" charset="0"/>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spcAft>
                <a:spcPts val="0"/>
              </a:spcAft>
              <a:buNone/>
            </a:pPr>
            <a:r>
              <a:rPr lang="en-US" altLang="en-US" sz="1200" dirty="0">
                <a:solidFill>
                  <a:schemeClr val="bg1">
                    <a:lumMod val="50000"/>
                  </a:schemeClr>
                </a:solidFill>
                <a:ea typeface="ＭＳ Ｐゴシック" panose="020B0600070205080204" pitchFamily="34" charset="-128"/>
              </a:rPr>
              <a:t>SM-3 launch</a:t>
            </a:r>
          </a:p>
        </p:txBody>
      </p:sp>
      <p:sp>
        <p:nvSpPr>
          <p:cNvPr id="14" name="Rectangle 4"/>
          <p:cNvSpPr txBox="1">
            <a:spLocks noChangeArrowheads="1"/>
          </p:cNvSpPr>
          <p:nvPr/>
        </p:nvSpPr>
        <p:spPr bwMode="auto">
          <a:xfrm>
            <a:off x="7817947" y="2946067"/>
            <a:ext cx="139812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b="1" kern="1200">
                <a:solidFill>
                  <a:schemeClr val="tx1"/>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pitchFamily="34" charset="0"/>
                <a:ea typeface="ＭＳ Ｐゴシック" charset="0"/>
                <a:cs typeface="Arial" pitchFamily="34" charset="0"/>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buNone/>
            </a:pPr>
            <a:r>
              <a:rPr lang="en-US" altLang="en-US" sz="1200" dirty="0">
                <a:solidFill>
                  <a:schemeClr val="bg1">
                    <a:lumMod val="50000"/>
                  </a:schemeClr>
                </a:solidFill>
                <a:ea typeface="ＭＳ Ｐゴシック" panose="020B0600070205080204" pitchFamily="34" charset="-128"/>
              </a:rPr>
              <a:t>SM-6 launch from USS John Paul Jones,</a:t>
            </a:r>
          </a:p>
          <a:p>
            <a:pPr marL="0" indent="0" algn="ctr">
              <a:spcBef>
                <a:spcPts val="0"/>
              </a:spcBef>
              <a:spcAft>
                <a:spcPts val="0"/>
              </a:spcAft>
              <a:buNone/>
            </a:pPr>
            <a:r>
              <a:rPr lang="en-US" altLang="en-US" sz="1200" dirty="0">
                <a:solidFill>
                  <a:schemeClr val="bg1">
                    <a:lumMod val="50000"/>
                  </a:schemeClr>
                </a:solidFill>
                <a:ea typeface="ＭＳ Ｐゴシック" panose="020B0600070205080204" pitchFamily="34" charset="-128"/>
              </a:rPr>
              <a:t>Aug 2015</a:t>
            </a:r>
          </a:p>
        </p:txBody>
      </p:sp>
      <p:sp>
        <p:nvSpPr>
          <p:cNvPr id="10" name="Rectangle 4"/>
          <p:cNvSpPr txBox="1">
            <a:spLocks noChangeArrowheads="1"/>
          </p:cNvSpPr>
          <p:nvPr/>
        </p:nvSpPr>
        <p:spPr bwMode="auto">
          <a:xfrm>
            <a:off x="1125100" y="3505167"/>
            <a:ext cx="2832700" cy="422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b="1" kern="1200">
                <a:solidFill>
                  <a:schemeClr val="tx1"/>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Arial" pitchFamily="34" charset="0"/>
                <a:ea typeface="ＭＳ Ｐゴシック" charset="0"/>
                <a:cs typeface="Arial" pitchFamily="34" charset="0"/>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Arial" pitchFamily="34" charset="0"/>
                <a:ea typeface="ＭＳ Ｐゴシック"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Arial" pitchFamily="34" charset="0"/>
                <a:ea typeface="ＭＳ Ｐゴシック" charset="0"/>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00"/>
              </a:spcBef>
              <a:spcAft>
                <a:spcPts val="0"/>
              </a:spcAft>
              <a:buNone/>
            </a:pPr>
            <a:r>
              <a:rPr lang="en-US" altLang="en-US" sz="1400" i="1" dirty="0">
                <a:solidFill>
                  <a:schemeClr val="accent1">
                    <a:lumMod val="50000"/>
                  </a:schemeClr>
                </a:solidFill>
                <a:ea typeface="ＭＳ Ｐゴシック" panose="020B0600070205080204" pitchFamily="34" charset="-128"/>
              </a:rPr>
              <a:t>Navy interceptor procurement  funding since 1999</a:t>
            </a:r>
          </a:p>
          <a:p>
            <a:pPr marL="0" indent="0" algn="ctr">
              <a:spcBef>
                <a:spcPts val="1200"/>
              </a:spcBef>
              <a:buNone/>
            </a:pPr>
            <a:endParaRPr lang="en-US" altLang="en-US" sz="1400" i="1" dirty="0">
              <a:solidFill>
                <a:schemeClr val="accent1">
                  <a:lumMod val="50000"/>
                </a:schemeClr>
              </a:solidFill>
              <a:ea typeface="ＭＳ Ｐゴシック" panose="020B0600070205080204" pitchFamily="34" charset="-128"/>
            </a:endParaRPr>
          </a:p>
        </p:txBody>
      </p:sp>
      <p:sp>
        <p:nvSpPr>
          <p:cNvPr id="15"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13</a:t>
            </a:fld>
            <a:endParaRPr lang="en-US" dirty="0">
              <a:solidFill>
                <a:schemeClr val="tx1"/>
              </a:solidFill>
            </a:endParaRPr>
          </a:p>
        </p:txBody>
      </p:sp>
    </p:spTree>
    <p:extLst>
      <p:ext uri="{BB962C8B-B14F-4D97-AF65-F5344CB8AC3E}">
        <p14:creationId xmlns:p14="http://schemas.microsoft.com/office/powerpoint/2010/main" val="2054557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3-23 - Winning the Salvo Competition Background.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7"/>
          <p:cNvSpPr>
            <a:spLocks noGrp="1"/>
          </p:cNvSpPr>
          <p:nvPr>
            <p:ph type="ctrTitle"/>
          </p:nvPr>
        </p:nvSpPr>
        <p:spPr>
          <a:xfrm>
            <a:off x="533401" y="2693987"/>
            <a:ext cx="8218964" cy="1470025"/>
          </a:xfrm>
        </p:spPr>
        <p:txBody>
          <a:bodyPr/>
          <a:lstStyle/>
          <a:p>
            <a:pPr>
              <a:spcAft>
                <a:spcPts val="2400"/>
              </a:spcAft>
            </a:pPr>
            <a:r>
              <a:rPr lang="en-US" sz="4400" i="1" dirty="0"/>
              <a:t>Operational Concepts</a:t>
            </a:r>
            <a:br>
              <a:rPr lang="en-US" sz="4400" i="1" dirty="0"/>
            </a:br>
            <a:r>
              <a:rPr lang="en-US" sz="800" i="1" dirty="0"/>
              <a:t> </a:t>
            </a:r>
            <a:r>
              <a:rPr lang="en-US" sz="4400" i="1" dirty="0"/>
              <a:t/>
            </a:r>
            <a:br>
              <a:rPr lang="en-US" sz="4400" i="1" dirty="0"/>
            </a:br>
            <a:r>
              <a:rPr lang="en-US" sz="3200" dirty="0"/>
              <a:t>Reduce density of enemy salvos;</a:t>
            </a:r>
            <a:br>
              <a:rPr lang="en-US" sz="3200" dirty="0"/>
            </a:br>
            <a:r>
              <a:rPr lang="en-US" sz="3200" dirty="0"/>
              <a:t>increase U.S. air and missile defense capacity</a:t>
            </a:r>
            <a:endParaRPr lang="en-US" sz="4400" dirty="0"/>
          </a:p>
        </p:txBody>
      </p:sp>
      <p:sp>
        <p:nvSpPr>
          <p:cNvPr id="6"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2199354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2994" y="5443051"/>
            <a:ext cx="8486357" cy="967655"/>
          </a:xfrm>
          <a:prstGeom prst="roundRect">
            <a:avLst/>
          </a:prstGeom>
          <a:solidFill>
            <a:srgbClr val="800000"/>
          </a:solidFill>
          <a:ln>
            <a:noFill/>
          </a:ln>
          <a:effectLst>
            <a:outerShdw blurRad="40000" dist="23000" dir="5400000" rotWithShape="0">
              <a:srgbClr val="000000">
                <a:alpha val="35000"/>
              </a:srgbClr>
            </a:outerShdw>
            <a:softEdge rad="1143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Title 3"/>
          <p:cNvSpPr txBox="1">
            <a:spLocks/>
          </p:cNvSpPr>
          <p:nvPr/>
        </p:nvSpPr>
        <p:spPr>
          <a:xfrm>
            <a:off x="1116531" y="1"/>
            <a:ext cx="8027469" cy="702797"/>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600"/>
              </a:lnSpc>
            </a:pPr>
            <a:r>
              <a:rPr lang="en-US" sz="2600" i="1" dirty="0"/>
              <a:t>Operational concepts to thin PGM salvos and</a:t>
            </a:r>
          </a:p>
          <a:p>
            <a:pPr>
              <a:lnSpc>
                <a:spcPts val="2600"/>
              </a:lnSpc>
            </a:pPr>
            <a:r>
              <a:rPr lang="en-US" sz="2600" i="1" dirty="0"/>
              <a:t>increase density of air and missile defenses</a:t>
            </a:r>
          </a:p>
        </p:txBody>
      </p:sp>
      <p:sp>
        <p:nvSpPr>
          <p:cNvPr id="9"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15</a:t>
            </a:fld>
            <a:endParaRPr lang="en-US" dirty="0">
              <a:solidFill>
                <a:schemeClr val="tx1"/>
              </a:solidFill>
            </a:endParaRPr>
          </a:p>
        </p:txBody>
      </p:sp>
      <p:sp>
        <p:nvSpPr>
          <p:cNvPr id="139" name="Content Placeholder 2"/>
          <p:cNvSpPr txBox="1">
            <a:spLocks/>
          </p:cNvSpPr>
          <p:nvPr/>
        </p:nvSpPr>
        <p:spPr bwMode="auto">
          <a:xfrm>
            <a:off x="381001" y="1004116"/>
            <a:ext cx="8647089" cy="4338142"/>
          </a:xfrm>
          <a:prstGeom prst="rect">
            <a:avLst/>
          </a:prstGeom>
          <a:noFill/>
          <a:ln>
            <a:noFill/>
          </a:ln>
          <a:effectLst>
            <a:softEdge rad="88900"/>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0"/>
              </a:spcBef>
              <a:spcAft>
                <a:spcPts val="200"/>
              </a:spcAft>
            </a:pPr>
            <a:r>
              <a:rPr lang="en-US" sz="2600" b="1" dirty="0">
                <a:solidFill>
                  <a:sysClr val="windowText" lastClr="000000"/>
                </a:solidFill>
              </a:rPr>
              <a:t>Counter-C4ISR operations to:</a:t>
            </a:r>
          </a:p>
          <a:p>
            <a:pPr marL="796925" lvl="1" indent="-282575">
              <a:spcBef>
                <a:spcPts val="0"/>
              </a:spcBef>
              <a:spcAft>
                <a:spcPts val="200"/>
              </a:spcAft>
            </a:pPr>
            <a:r>
              <a:rPr lang="en-US" sz="2200" dirty="0">
                <a:solidFill>
                  <a:sysClr val="windowText" lastClr="000000"/>
                </a:solidFill>
              </a:rPr>
              <a:t>Degrade enemy’s ability to find, fix, track, and target effectively</a:t>
            </a:r>
            <a:r>
              <a:rPr lang="en-US" dirty="0">
                <a:solidFill>
                  <a:sysClr val="windowText" lastClr="000000"/>
                </a:solidFill>
              </a:rPr>
              <a:t/>
            </a:r>
            <a:br>
              <a:rPr lang="en-US" dirty="0">
                <a:solidFill>
                  <a:sysClr val="windowText" lastClr="000000"/>
                </a:solidFill>
              </a:rPr>
            </a:br>
            <a:endParaRPr lang="en-US" dirty="0">
              <a:solidFill>
                <a:sysClr val="windowText" lastClr="000000"/>
              </a:solidFill>
            </a:endParaRPr>
          </a:p>
          <a:p>
            <a:pPr>
              <a:spcBef>
                <a:spcPts val="0"/>
              </a:spcBef>
              <a:spcAft>
                <a:spcPts val="200"/>
              </a:spcAft>
            </a:pPr>
            <a:r>
              <a:rPr lang="en-US" sz="2600" b="1" dirty="0">
                <a:solidFill>
                  <a:sysClr val="windowText" lastClr="000000"/>
                </a:solidFill>
              </a:rPr>
              <a:t>Long-range air defenses:</a:t>
            </a:r>
          </a:p>
          <a:p>
            <a:pPr marL="796925" lvl="1" indent="-282575">
              <a:spcBef>
                <a:spcPts val="0"/>
              </a:spcBef>
              <a:spcAft>
                <a:spcPts val="200"/>
              </a:spcAft>
            </a:pPr>
            <a:r>
              <a:rPr lang="en-US" sz="2200" dirty="0">
                <a:solidFill>
                  <a:sysClr val="windowText" lastClr="000000"/>
                </a:solidFill>
              </a:rPr>
              <a:t>Prioritize attacks on enemy strike aircraft before they launch PGMs</a:t>
            </a:r>
            <a:br>
              <a:rPr lang="en-US" sz="2200" dirty="0">
                <a:solidFill>
                  <a:sysClr val="windowText" lastClr="000000"/>
                </a:solidFill>
              </a:rPr>
            </a:br>
            <a:endParaRPr lang="en-US" sz="2200" dirty="0">
              <a:solidFill>
                <a:sysClr val="windowText" lastClr="000000"/>
              </a:solidFill>
            </a:endParaRPr>
          </a:p>
          <a:p>
            <a:pPr defTabSz="914400">
              <a:spcBef>
                <a:spcPts val="0"/>
              </a:spcBef>
              <a:spcAft>
                <a:spcPts val="200"/>
              </a:spcAft>
            </a:pPr>
            <a:r>
              <a:rPr lang="en-US" sz="2600" b="1" dirty="0">
                <a:solidFill>
                  <a:sysClr val="windowText" lastClr="000000"/>
                </a:solidFill>
              </a:rPr>
              <a:t>Medium-range defenses</a:t>
            </a:r>
            <a:r>
              <a:rPr lang="en-US" b="1" dirty="0">
                <a:solidFill>
                  <a:sysClr val="windowText" lastClr="000000"/>
                </a:solidFill>
              </a:rPr>
              <a:t>:</a:t>
            </a:r>
          </a:p>
          <a:p>
            <a:pPr marL="796925" lvl="1" indent="-282575">
              <a:spcBef>
                <a:spcPts val="0"/>
              </a:spcBef>
              <a:spcAft>
                <a:spcPts val="200"/>
              </a:spcAft>
            </a:pPr>
            <a:r>
              <a:rPr lang="en-US" sz="2200" dirty="0">
                <a:solidFill>
                  <a:sysClr val="windowText" lastClr="000000"/>
                </a:solidFill>
              </a:rPr>
              <a:t>Preferentially use to counter large PGM salvos</a:t>
            </a:r>
            <a:br>
              <a:rPr lang="en-US" sz="2200" dirty="0">
                <a:solidFill>
                  <a:sysClr val="windowText" lastClr="000000"/>
                </a:solidFill>
              </a:rPr>
            </a:br>
            <a:endParaRPr lang="en-US" sz="2200" dirty="0">
              <a:solidFill>
                <a:sysClr val="windowText" lastClr="000000"/>
              </a:solidFill>
            </a:endParaRPr>
          </a:p>
          <a:p>
            <a:pPr>
              <a:spcBef>
                <a:spcPts val="0"/>
              </a:spcBef>
              <a:spcAft>
                <a:spcPts val="200"/>
              </a:spcAft>
            </a:pPr>
            <a:r>
              <a:rPr lang="en-US" sz="2600" b="1" dirty="0">
                <a:solidFill>
                  <a:sysClr val="windowText" lastClr="000000"/>
                </a:solidFill>
              </a:rPr>
              <a:t>Short-range defenses to:</a:t>
            </a:r>
          </a:p>
          <a:p>
            <a:pPr marL="796925" lvl="1" indent="-282575">
              <a:spcBef>
                <a:spcPts val="0"/>
              </a:spcBef>
              <a:spcAft>
                <a:spcPts val="200"/>
              </a:spcAft>
            </a:pPr>
            <a:r>
              <a:rPr lang="en-US" sz="2200" dirty="0">
                <a:solidFill>
                  <a:sysClr val="windowText" lastClr="000000"/>
                </a:solidFill>
              </a:rPr>
              <a:t>Protect individual high-value targets</a:t>
            </a:r>
          </a:p>
        </p:txBody>
      </p:sp>
      <p:sp>
        <p:nvSpPr>
          <p:cNvPr id="4" name="Rectangle 3"/>
          <p:cNvSpPr/>
          <p:nvPr/>
        </p:nvSpPr>
        <p:spPr>
          <a:xfrm>
            <a:off x="461630" y="5588702"/>
            <a:ext cx="8468195" cy="689932"/>
          </a:xfrm>
          <a:prstGeom prst="rect">
            <a:avLst/>
          </a:prstGeom>
          <a:noFill/>
        </p:spPr>
        <p:txBody>
          <a:bodyPr wrap="square" rtlCol="0">
            <a:spAutoFit/>
          </a:bodyPr>
          <a:lstStyle/>
          <a:p>
            <a:pPr algn="ctr" defTabSz="457200">
              <a:lnSpc>
                <a:spcPts val="2280"/>
              </a:lnSpc>
            </a:pPr>
            <a:r>
              <a:rPr lang="en-US" sz="2400" b="1" i="1" dirty="0">
                <a:solidFill>
                  <a:prstClr val="white"/>
                </a:solidFill>
              </a:rPr>
              <a:t>Goal:  Create conditions that would require an enemy </a:t>
            </a:r>
          </a:p>
          <a:p>
            <a:pPr algn="ctr" defTabSz="457200">
              <a:lnSpc>
                <a:spcPts val="2280"/>
              </a:lnSpc>
            </a:pPr>
            <a:r>
              <a:rPr lang="en-US" sz="2400" b="1" i="1" dirty="0">
                <a:solidFill>
                  <a:prstClr val="white"/>
                </a:solidFill>
              </a:rPr>
              <a:t>to launch salvos so large that they decide not to attack</a:t>
            </a:r>
          </a:p>
        </p:txBody>
      </p:sp>
    </p:spTree>
    <p:extLst>
      <p:ext uri="{BB962C8B-B14F-4D97-AF65-F5344CB8AC3E}">
        <p14:creationId xmlns:p14="http://schemas.microsoft.com/office/powerpoint/2010/main" val="2195248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conaissance-strike complex.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55528" y="846667"/>
            <a:ext cx="5319138" cy="3937000"/>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574153" y="10633"/>
            <a:ext cx="8718698" cy="666749"/>
          </a:xfrm>
        </p:spPr>
        <p:txBody>
          <a:bodyPr>
            <a:noAutofit/>
          </a:bodyPr>
          <a:lstStyle/>
          <a:p>
            <a:pPr>
              <a:lnSpc>
                <a:spcPts val="2700"/>
              </a:lnSpc>
            </a:pPr>
            <a:r>
              <a:rPr lang="en-US" sz="2700" i="1" dirty="0"/>
              <a:t>Degrade C4ISR networks that are </a:t>
            </a:r>
            <a:br>
              <a:rPr lang="en-US" sz="2700" i="1" dirty="0"/>
            </a:br>
            <a:r>
              <a:rPr lang="en-US" sz="2700" i="1" dirty="0"/>
              <a:t>the Achilles heel of A2/AD complexes</a:t>
            </a:r>
          </a:p>
        </p:txBody>
      </p:sp>
      <p:sp>
        <p:nvSpPr>
          <p:cNvPr id="3" name="TextBox 2"/>
          <p:cNvSpPr txBox="1"/>
          <p:nvPr/>
        </p:nvSpPr>
        <p:spPr>
          <a:xfrm>
            <a:off x="31892" y="805972"/>
            <a:ext cx="3570469" cy="6002669"/>
          </a:xfrm>
          <a:prstGeom prst="rect">
            <a:avLst/>
          </a:prstGeom>
          <a:noFill/>
        </p:spPr>
        <p:txBody>
          <a:bodyPr wrap="square" rtlCol="0">
            <a:spAutoFit/>
          </a:bodyPr>
          <a:lstStyle/>
          <a:p>
            <a:pPr marL="233363" indent="-233363">
              <a:spcBef>
                <a:spcPts val="1200"/>
              </a:spcBef>
              <a:buFont typeface="Arial" panose="020B0604020202020204" pitchFamily="34" charset="0"/>
              <a:buChar char="•"/>
            </a:pPr>
            <a:r>
              <a:rPr lang="en-US" b="1" dirty="0">
                <a:solidFill>
                  <a:prstClr val="black"/>
                </a:solidFill>
              </a:rPr>
              <a:t>Strike capabilities need:</a:t>
            </a:r>
          </a:p>
          <a:p>
            <a:pPr marL="742950" lvl="1" indent="-285750">
              <a:lnSpc>
                <a:spcPts val="2000"/>
              </a:lnSpc>
              <a:spcBef>
                <a:spcPts val="500"/>
              </a:spcBef>
              <a:buFont typeface="Calibri" panose="020F0502020204030204" pitchFamily="34" charset="0"/>
              <a:buChar char="̶"/>
            </a:pPr>
            <a:r>
              <a:rPr lang="en-US" dirty="0">
                <a:solidFill>
                  <a:prstClr val="black"/>
                </a:solidFill>
              </a:rPr>
              <a:t>Sensor networks to find, fix, and track targets</a:t>
            </a:r>
          </a:p>
          <a:p>
            <a:pPr marL="742950" lvl="1" indent="-285750">
              <a:lnSpc>
                <a:spcPts val="2000"/>
              </a:lnSpc>
              <a:spcBef>
                <a:spcPts val="500"/>
              </a:spcBef>
              <a:buFont typeface="Calibri" panose="020F0502020204030204" pitchFamily="34" charset="0"/>
              <a:buChar char="̶"/>
            </a:pPr>
            <a:r>
              <a:rPr lang="en-US" dirty="0">
                <a:solidFill>
                  <a:prstClr val="black"/>
                </a:solidFill>
              </a:rPr>
              <a:t>Comm networks to provide them with targeting data </a:t>
            </a:r>
            <a:r>
              <a:rPr lang="en-US" i="1" dirty="0">
                <a:solidFill>
                  <a:prstClr val="black"/>
                </a:solidFill>
              </a:rPr>
              <a:t> </a:t>
            </a:r>
          </a:p>
          <a:p>
            <a:pPr marL="233363" indent="-233363">
              <a:lnSpc>
                <a:spcPts val="2000"/>
              </a:lnSpc>
              <a:spcBef>
                <a:spcPts val="1200"/>
              </a:spcBef>
              <a:buFont typeface="Arial" panose="020B0604020202020204" pitchFamily="34" charset="0"/>
              <a:buChar char="•"/>
            </a:pPr>
            <a:r>
              <a:rPr lang="en-US" b="1" dirty="0">
                <a:solidFill>
                  <a:prstClr val="black"/>
                </a:solidFill>
              </a:rPr>
              <a:t>PLA long-range sensors include:</a:t>
            </a:r>
          </a:p>
          <a:p>
            <a:pPr marL="742950" lvl="1" indent="-285750">
              <a:lnSpc>
                <a:spcPts val="2000"/>
              </a:lnSpc>
              <a:spcBef>
                <a:spcPts val="500"/>
              </a:spcBef>
              <a:buFont typeface="Calibri" panose="020F0502020204030204" pitchFamily="34" charset="0"/>
              <a:buChar char="̶"/>
            </a:pPr>
            <a:r>
              <a:rPr lang="en-US" dirty="0">
                <a:solidFill>
                  <a:prstClr val="black"/>
                </a:solidFill>
              </a:rPr>
              <a:t>Satellites</a:t>
            </a:r>
          </a:p>
          <a:p>
            <a:pPr marL="742950" lvl="1" indent="-285750">
              <a:lnSpc>
                <a:spcPts val="2000"/>
              </a:lnSpc>
              <a:spcBef>
                <a:spcPts val="500"/>
              </a:spcBef>
              <a:buFont typeface="Calibri" panose="020F0502020204030204" pitchFamily="34" charset="0"/>
              <a:buChar char="̶"/>
            </a:pPr>
            <a:r>
              <a:rPr lang="en-US" dirty="0">
                <a:solidFill>
                  <a:prstClr val="black"/>
                </a:solidFill>
              </a:rPr>
              <a:t>Over-the-horizon radars</a:t>
            </a:r>
          </a:p>
          <a:p>
            <a:pPr marL="742950" lvl="1" indent="-285750">
              <a:lnSpc>
                <a:spcPts val="2000"/>
              </a:lnSpc>
              <a:spcBef>
                <a:spcPts val="500"/>
              </a:spcBef>
              <a:buFont typeface="Calibri" panose="020F0502020204030204" pitchFamily="34" charset="0"/>
              <a:buChar char="̶"/>
            </a:pPr>
            <a:r>
              <a:rPr lang="en-US" dirty="0">
                <a:solidFill>
                  <a:prstClr val="black"/>
                </a:solidFill>
              </a:rPr>
              <a:t>Aircraft and UAVs</a:t>
            </a:r>
          </a:p>
          <a:p>
            <a:pPr marL="742950" lvl="1" indent="-285750">
              <a:lnSpc>
                <a:spcPts val="2000"/>
              </a:lnSpc>
              <a:spcBef>
                <a:spcPts val="500"/>
              </a:spcBef>
              <a:buFont typeface="Calibri" panose="020F0502020204030204" pitchFamily="34" charset="0"/>
              <a:buChar char="̶"/>
            </a:pPr>
            <a:r>
              <a:rPr lang="en-US" dirty="0">
                <a:solidFill>
                  <a:prstClr val="black"/>
                </a:solidFill>
              </a:rPr>
              <a:t>Ships, submarines, possibly civilian vessels</a:t>
            </a:r>
          </a:p>
          <a:p>
            <a:pPr marL="233363" indent="-233363">
              <a:lnSpc>
                <a:spcPts val="2000"/>
              </a:lnSpc>
              <a:spcBef>
                <a:spcPts val="1200"/>
              </a:spcBef>
              <a:buFont typeface="Arial" panose="020B0604020202020204" pitchFamily="34" charset="0"/>
              <a:buChar char="•"/>
            </a:pPr>
            <a:r>
              <a:rPr lang="en-US" b="1" dirty="0">
                <a:solidFill>
                  <a:prstClr val="black"/>
                </a:solidFill>
              </a:rPr>
              <a:t>Targeting data transmitted from sensors to shooters by:</a:t>
            </a:r>
          </a:p>
          <a:p>
            <a:pPr marL="742950" lvl="1" indent="-285750">
              <a:lnSpc>
                <a:spcPts val="2000"/>
              </a:lnSpc>
              <a:spcBef>
                <a:spcPts val="500"/>
              </a:spcBef>
              <a:buFont typeface="Calibri" panose="020F0502020204030204" pitchFamily="34" charset="0"/>
              <a:buChar char="̶"/>
            </a:pPr>
            <a:r>
              <a:rPr lang="en-US" dirty="0">
                <a:solidFill>
                  <a:prstClr val="black"/>
                </a:solidFill>
              </a:rPr>
              <a:t>Communications satellites</a:t>
            </a:r>
          </a:p>
          <a:p>
            <a:pPr marL="742950" lvl="1" indent="-285750">
              <a:lnSpc>
                <a:spcPts val="2000"/>
              </a:lnSpc>
              <a:spcBef>
                <a:spcPts val="500"/>
              </a:spcBef>
              <a:buFont typeface="Calibri" panose="020F0502020204030204" pitchFamily="34" charset="0"/>
              <a:buChar char="̶"/>
            </a:pPr>
            <a:r>
              <a:rPr lang="en-US" dirty="0">
                <a:solidFill>
                  <a:prstClr val="black"/>
                </a:solidFill>
              </a:rPr>
              <a:t>Airborne and terrestrial command centers</a:t>
            </a:r>
          </a:p>
          <a:p>
            <a:pPr marL="742950" lvl="1" indent="-285750">
              <a:lnSpc>
                <a:spcPts val="2000"/>
              </a:lnSpc>
              <a:spcBef>
                <a:spcPts val="500"/>
              </a:spcBef>
              <a:buFont typeface="Calibri" panose="020F0502020204030204" pitchFamily="34" charset="0"/>
              <a:buChar char="̶"/>
            </a:pPr>
            <a:r>
              <a:rPr lang="en-US" dirty="0">
                <a:solidFill>
                  <a:prstClr val="black"/>
                </a:solidFill>
              </a:rPr>
              <a:t>Fiber-optic cables</a:t>
            </a:r>
          </a:p>
          <a:p>
            <a:pPr marL="742950" lvl="1" indent="-285750">
              <a:lnSpc>
                <a:spcPts val="2000"/>
              </a:lnSpc>
              <a:spcBef>
                <a:spcPts val="500"/>
              </a:spcBef>
              <a:buFont typeface="Calibri" panose="020F0502020204030204" pitchFamily="34" charset="0"/>
              <a:buChar char="̶"/>
            </a:pPr>
            <a:r>
              <a:rPr lang="en-US" dirty="0">
                <a:solidFill>
                  <a:prstClr val="black"/>
                </a:solidFill>
              </a:rPr>
              <a:t>Radio networks</a:t>
            </a:r>
          </a:p>
          <a:p>
            <a:pPr marL="285750" indent="-285750">
              <a:lnSpc>
                <a:spcPct val="80000"/>
              </a:lnSpc>
              <a:spcBef>
                <a:spcPts val="1200"/>
              </a:spcBef>
              <a:buFont typeface="Arial" panose="020B0604020202020204" pitchFamily="34" charset="0"/>
              <a:buChar char="•"/>
            </a:pPr>
            <a:endParaRPr lang="en-US" dirty="0">
              <a:solidFill>
                <a:prstClr val="black"/>
              </a:solidFill>
            </a:endParaRPr>
          </a:p>
        </p:txBody>
      </p:sp>
      <p:pic>
        <p:nvPicPr>
          <p:cNvPr id="4098" name="Picture 2" descr="http://gate.sinovision.net:82/gate/big5/cdnwww.sinovision.net/data/attachment/portal/201301/14/230057onn3411p7sy1oh0o.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655528" y="5023901"/>
            <a:ext cx="2076405" cy="119063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http://www.military-today.com/navy/song_class_l4.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51132" y="5023901"/>
            <a:ext cx="2023533" cy="13477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641273" y="5302509"/>
            <a:ext cx="1673927" cy="1472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5" name="TextBox 24"/>
          <p:cNvSpPr txBox="1"/>
          <p:nvPr/>
        </p:nvSpPr>
        <p:spPr>
          <a:xfrm>
            <a:off x="3746186" y="4904903"/>
            <a:ext cx="1895088" cy="237995"/>
          </a:xfrm>
          <a:prstGeom prst="rect">
            <a:avLst/>
          </a:prstGeom>
          <a:solidFill>
            <a:schemeClr val="bg1"/>
          </a:solidFill>
          <a:ln>
            <a:solidFill>
              <a:schemeClr val="tx1"/>
            </a:solidFill>
          </a:ln>
        </p:spPr>
        <p:txBody>
          <a:bodyPr wrap="square" lIns="0" tIns="0" rIns="0" bIns="0" rtlCol="0" anchor="ctr">
            <a:noAutofit/>
          </a:bodyPr>
          <a:lstStyle/>
          <a:p>
            <a:pPr algn="ctr"/>
            <a:r>
              <a:rPr lang="en-US" sz="1100" b="1" dirty="0">
                <a:solidFill>
                  <a:prstClr val="black"/>
                </a:solidFill>
              </a:rPr>
              <a:t>“Xianlong” high-endurance UAV</a:t>
            </a:r>
          </a:p>
        </p:txBody>
      </p:sp>
      <p:sp>
        <p:nvSpPr>
          <p:cNvPr id="26" name="TextBox 25"/>
          <p:cNvSpPr txBox="1"/>
          <p:nvPr/>
        </p:nvSpPr>
        <p:spPr>
          <a:xfrm>
            <a:off x="7015354" y="4921371"/>
            <a:ext cx="1895088" cy="237995"/>
          </a:xfrm>
          <a:prstGeom prst="rect">
            <a:avLst/>
          </a:prstGeom>
          <a:solidFill>
            <a:schemeClr val="bg1"/>
          </a:solidFill>
          <a:ln>
            <a:solidFill>
              <a:schemeClr val="tx1"/>
            </a:solidFill>
          </a:ln>
        </p:spPr>
        <p:txBody>
          <a:bodyPr wrap="square" lIns="0" tIns="0" rIns="0" bIns="0" rtlCol="0" anchor="ctr">
            <a:noAutofit/>
          </a:bodyPr>
          <a:lstStyle/>
          <a:p>
            <a:pPr algn="ctr"/>
            <a:r>
              <a:rPr lang="en-US" sz="1100" b="1" i="1" dirty="0">
                <a:solidFill>
                  <a:prstClr val="black"/>
                </a:solidFill>
              </a:rPr>
              <a:t>Song</a:t>
            </a:r>
            <a:r>
              <a:rPr lang="en-US" sz="1100" b="1" dirty="0">
                <a:solidFill>
                  <a:prstClr val="black"/>
                </a:solidFill>
              </a:rPr>
              <a:t>-class submarines</a:t>
            </a:r>
          </a:p>
        </p:txBody>
      </p:sp>
      <p:sp>
        <p:nvSpPr>
          <p:cNvPr id="27" name="TextBox 26"/>
          <p:cNvSpPr txBox="1"/>
          <p:nvPr/>
        </p:nvSpPr>
        <p:spPr>
          <a:xfrm>
            <a:off x="7050820" y="6477472"/>
            <a:ext cx="1294677" cy="300534"/>
          </a:xfrm>
          <a:prstGeom prst="rect">
            <a:avLst/>
          </a:prstGeom>
          <a:solidFill>
            <a:schemeClr val="bg1"/>
          </a:solidFill>
          <a:ln>
            <a:solidFill>
              <a:schemeClr val="tx1"/>
            </a:solidFill>
          </a:ln>
        </p:spPr>
        <p:txBody>
          <a:bodyPr wrap="square" lIns="0" tIns="0" rIns="0" bIns="0" rtlCol="0" anchor="ctr">
            <a:noAutofit/>
          </a:bodyPr>
          <a:lstStyle/>
          <a:p>
            <a:pPr algn="ctr">
              <a:lnSpc>
                <a:spcPct val="80000"/>
              </a:lnSpc>
            </a:pPr>
            <a:r>
              <a:rPr lang="en-US" sz="1100" b="1" dirty="0">
                <a:solidFill>
                  <a:prstClr val="black"/>
                </a:solidFill>
              </a:rPr>
              <a:t>OTH radar receiver array, Hubei province</a:t>
            </a:r>
          </a:p>
        </p:txBody>
      </p:sp>
      <p:sp>
        <p:nvSpPr>
          <p:cNvPr id="12"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1966049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1-15 - Nyutabaru.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11" y="2355046"/>
            <a:ext cx="9159161" cy="4502954"/>
          </a:xfrm>
          <a:prstGeom prst="rect">
            <a:avLst/>
          </a:prstGeom>
        </p:spPr>
      </p:pic>
      <p:sp>
        <p:nvSpPr>
          <p:cNvPr id="18" name="Rectangle 17"/>
          <p:cNvSpPr/>
          <p:nvPr/>
        </p:nvSpPr>
        <p:spPr>
          <a:xfrm rot="675806">
            <a:off x="4453828" y="4110542"/>
            <a:ext cx="1799263" cy="562972"/>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9" name="TextBox 18"/>
          <p:cNvSpPr txBox="1"/>
          <p:nvPr/>
        </p:nvSpPr>
        <p:spPr>
          <a:xfrm>
            <a:off x="4081305" y="3670480"/>
            <a:ext cx="1417584" cy="246221"/>
          </a:xfrm>
          <a:prstGeom prst="rect">
            <a:avLst/>
          </a:prstGeom>
          <a:noFill/>
        </p:spPr>
        <p:txBody>
          <a:bodyPr wrap="square" rtlCol="0">
            <a:spAutoFit/>
          </a:bodyPr>
          <a:lstStyle/>
          <a:p>
            <a:pPr algn="ctr"/>
            <a:r>
              <a:rPr lang="en-US" sz="1000" i="1" dirty="0">
                <a:solidFill>
                  <a:srgbClr val="FFFF00"/>
                </a:solidFill>
                <a:effectLst>
                  <a:glow rad="101600">
                    <a:schemeClr val="tx1">
                      <a:alpha val="75000"/>
                    </a:schemeClr>
                  </a:glow>
                </a:effectLst>
              </a:rPr>
              <a:t>Submunition shelters</a:t>
            </a:r>
          </a:p>
        </p:txBody>
      </p:sp>
      <p:sp>
        <p:nvSpPr>
          <p:cNvPr id="20" name="TextBox 19"/>
          <p:cNvSpPr txBox="1"/>
          <p:nvPr/>
        </p:nvSpPr>
        <p:spPr>
          <a:xfrm>
            <a:off x="1346653" y="4975244"/>
            <a:ext cx="1161684" cy="246221"/>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Hardened shelters</a:t>
            </a:r>
          </a:p>
        </p:txBody>
      </p:sp>
      <p:sp>
        <p:nvSpPr>
          <p:cNvPr id="21" name="Rectangle 20"/>
          <p:cNvSpPr/>
          <p:nvPr/>
        </p:nvSpPr>
        <p:spPr>
          <a:xfrm rot="6065705">
            <a:off x="2954923" y="3002358"/>
            <a:ext cx="855707" cy="1109825"/>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2" name="TextBox 21"/>
          <p:cNvSpPr txBox="1"/>
          <p:nvPr/>
        </p:nvSpPr>
        <p:spPr>
          <a:xfrm>
            <a:off x="2187637" y="2807597"/>
            <a:ext cx="1131690" cy="400110"/>
          </a:xfrm>
          <a:prstGeom prst="rect">
            <a:avLst/>
          </a:prstGeom>
          <a:noFill/>
        </p:spPr>
        <p:txBody>
          <a:bodyPr wrap="none" rtlCol="0">
            <a:spAutoFit/>
          </a:bodyPr>
          <a:lstStyle/>
          <a:p>
            <a:pPr algn="ctr"/>
            <a:r>
              <a:rPr lang="en-US" sz="1000" i="1" dirty="0">
                <a:solidFill>
                  <a:srgbClr val="FFFFFF"/>
                </a:solidFill>
                <a:effectLst>
                  <a:glow rad="101600">
                    <a:schemeClr val="tx1">
                      <a:alpha val="75000"/>
                    </a:schemeClr>
                  </a:glow>
                </a:effectLst>
              </a:rPr>
              <a:t>Weapons storage</a:t>
            </a:r>
          </a:p>
          <a:p>
            <a:pPr algn="ctr"/>
            <a:r>
              <a:rPr lang="en-US" sz="1000" i="1" dirty="0">
                <a:solidFill>
                  <a:srgbClr val="FFFFFF"/>
                </a:solidFill>
                <a:effectLst>
                  <a:glow rad="101600">
                    <a:schemeClr val="tx1">
                      <a:alpha val="75000"/>
                    </a:schemeClr>
                  </a:glow>
                </a:effectLst>
              </a:rPr>
              <a:t>area</a:t>
            </a:r>
          </a:p>
        </p:txBody>
      </p:sp>
      <p:cxnSp>
        <p:nvCxnSpPr>
          <p:cNvPr id="23" name="Straight Arrow Connector 22"/>
          <p:cNvCxnSpPr/>
          <p:nvPr/>
        </p:nvCxnSpPr>
        <p:spPr>
          <a:xfrm>
            <a:off x="1421229" y="4591252"/>
            <a:ext cx="6635819" cy="1403774"/>
          </a:xfrm>
          <a:prstGeom prst="straightConnector1">
            <a:avLst/>
          </a:prstGeom>
          <a:ln w="12700" cmpd="sng">
            <a:solidFill>
              <a:srgbClr val="FFFF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832100" y="4921281"/>
            <a:ext cx="1315847" cy="246221"/>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2</a:t>
            </a:r>
            <a:r>
              <a:rPr lang="en-US" sz="1000" i="1" baseline="30000" dirty="0">
                <a:solidFill>
                  <a:srgbClr val="FFFF00"/>
                </a:solidFill>
                <a:effectLst>
                  <a:glow rad="101600">
                    <a:schemeClr val="tx1">
                      <a:alpha val="75000"/>
                    </a:schemeClr>
                  </a:glow>
                </a:effectLst>
              </a:rPr>
              <a:t>nd</a:t>
            </a:r>
            <a:r>
              <a:rPr lang="en-US" sz="1000" i="1" dirty="0">
                <a:solidFill>
                  <a:srgbClr val="FFFF00"/>
                </a:solidFill>
                <a:effectLst>
                  <a:glow rad="101600">
                    <a:schemeClr val="tx1">
                      <a:alpha val="75000"/>
                    </a:schemeClr>
                  </a:glow>
                </a:effectLst>
              </a:rPr>
              <a:t> hardened runway</a:t>
            </a:r>
          </a:p>
        </p:txBody>
      </p:sp>
      <p:sp>
        <p:nvSpPr>
          <p:cNvPr id="25" name="Rectangle 24"/>
          <p:cNvSpPr/>
          <p:nvPr/>
        </p:nvSpPr>
        <p:spPr>
          <a:xfrm rot="6065705">
            <a:off x="4599163" y="3319856"/>
            <a:ext cx="322822" cy="418690"/>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6" name="TextBox 25"/>
          <p:cNvSpPr txBox="1"/>
          <p:nvPr/>
        </p:nvSpPr>
        <p:spPr>
          <a:xfrm>
            <a:off x="4866534" y="3100179"/>
            <a:ext cx="910901" cy="400110"/>
          </a:xfrm>
          <a:prstGeom prst="rect">
            <a:avLst/>
          </a:prstGeom>
          <a:noFill/>
        </p:spPr>
        <p:txBody>
          <a:bodyPr wrap="none" rtlCol="0">
            <a:spAutoFit/>
          </a:bodyPr>
          <a:lstStyle/>
          <a:p>
            <a:pPr algn="ctr"/>
            <a:r>
              <a:rPr lang="en-US" sz="1000" i="1" dirty="0">
                <a:solidFill>
                  <a:srgbClr val="FFFFFF"/>
                </a:solidFill>
                <a:effectLst>
                  <a:glow rad="101600">
                    <a:schemeClr val="tx1">
                      <a:alpha val="75000"/>
                    </a:schemeClr>
                  </a:glow>
                </a:effectLst>
              </a:rPr>
              <a:t>Underground </a:t>
            </a:r>
          </a:p>
          <a:p>
            <a:pPr algn="ctr"/>
            <a:r>
              <a:rPr lang="en-US" sz="1000" i="1" dirty="0">
                <a:solidFill>
                  <a:srgbClr val="FFFFFF"/>
                </a:solidFill>
                <a:effectLst>
                  <a:glow rad="101600">
                    <a:schemeClr val="tx1">
                      <a:alpha val="75000"/>
                    </a:schemeClr>
                  </a:glow>
                </a:effectLst>
              </a:rPr>
              <a:t>fuel tank</a:t>
            </a:r>
          </a:p>
        </p:txBody>
      </p:sp>
      <p:sp>
        <p:nvSpPr>
          <p:cNvPr id="27" name="Rectangle 26"/>
          <p:cNvSpPr/>
          <p:nvPr/>
        </p:nvSpPr>
        <p:spPr>
          <a:xfrm rot="6065705">
            <a:off x="6260796" y="4126211"/>
            <a:ext cx="582241" cy="529511"/>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8" name="TextBox 27"/>
          <p:cNvSpPr txBox="1"/>
          <p:nvPr/>
        </p:nvSpPr>
        <p:spPr>
          <a:xfrm>
            <a:off x="6591452" y="3948013"/>
            <a:ext cx="910901" cy="400110"/>
          </a:xfrm>
          <a:prstGeom prst="rect">
            <a:avLst/>
          </a:prstGeom>
          <a:noFill/>
        </p:spPr>
        <p:txBody>
          <a:bodyPr wrap="none" rtlCol="0">
            <a:spAutoFit/>
          </a:bodyPr>
          <a:lstStyle/>
          <a:p>
            <a:pPr algn="ctr"/>
            <a:r>
              <a:rPr lang="en-US" sz="1000" i="1" dirty="0">
                <a:solidFill>
                  <a:srgbClr val="FFFFFF"/>
                </a:solidFill>
                <a:effectLst>
                  <a:glow rad="101600">
                    <a:schemeClr val="tx1">
                      <a:alpha val="75000"/>
                    </a:schemeClr>
                  </a:glow>
                </a:effectLst>
              </a:rPr>
              <a:t>Underground </a:t>
            </a:r>
          </a:p>
          <a:p>
            <a:pPr algn="ctr"/>
            <a:r>
              <a:rPr lang="en-US" sz="1000" i="1" dirty="0">
                <a:solidFill>
                  <a:srgbClr val="FFFFFF"/>
                </a:solidFill>
                <a:effectLst>
                  <a:glow rad="101600">
                    <a:schemeClr val="tx1">
                      <a:alpha val="75000"/>
                    </a:schemeClr>
                  </a:glow>
                </a:effectLst>
              </a:rPr>
              <a:t>fuel tanks</a:t>
            </a:r>
          </a:p>
        </p:txBody>
      </p:sp>
      <p:sp>
        <p:nvSpPr>
          <p:cNvPr id="31" name="TextBox 30"/>
          <p:cNvSpPr txBox="1"/>
          <p:nvPr/>
        </p:nvSpPr>
        <p:spPr>
          <a:xfrm>
            <a:off x="4009653" y="5394861"/>
            <a:ext cx="1219918" cy="400110"/>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Dispersed weapons </a:t>
            </a:r>
          </a:p>
          <a:p>
            <a:pPr algn="ctr"/>
            <a:r>
              <a:rPr lang="en-US" sz="1000" i="1" dirty="0">
                <a:solidFill>
                  <a:srgbClr val="FFFF00"/>
                </a:solidFill>
                <a:effectLst>
                  <a:glow rad="101600">
                    <a:schemeClr val="tx1">
                      <a:alpha val="75000"/>
                    </a:schemeClr>
                  </a:glow>
                </a:effectLst>
              </a:rPr>
              <a:t>storage area</a:t>
            </a:r>
          </a:p>
        </p:txBody>
      </p:sp>
      <p:cxnSp>
        <p:nvCxnSpPr>
          <p:cNvPr id="32" name="Straight Arrow Connector 31"/>
          <p:cNvCxnSpPr/>
          <p:nvPr/>
        </p:nvCxnSpPr>
        <p:spPr>
          <a:xfrm>
            <a:off x="2133724" y="3869252"/>
            <a:ext cx="5275555" cy="1096220"/>
          </a:xfrm>
          <a:prstGeom prst="straightConnector1">
            <a:avLst/>
          </a:prstGeom>
          <a:ln w="12700" cmpd="sng">
            <a:solidFill>
              <a:srgbClr val="FFFFF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11585" y="4493638"/>
            <a:ext cx="2020793" cy="400110"/>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Taxiway ready for </a:t>
            </a:r>
          </a:p>
          <a:p>
            <a:pPr algn="ctr"/>
            <a:r>
              <a:rPr lang="en-US" sz="1000" i="1" dirty="0">
                <a:solidFill>
                  <a:srgbClr val="FFFF00"/>
                </a:solidFill>
                <a:effectLst>
                  <a:glow rad="101600">
                    <a:schemeClr val="tx1">
                      <a:alpha val="75000"/>
                    </a:schemeClr>
                  </a:glow>
                </a:effectLst>
              </a:rPr>
              <a:t>emergency takeoffs and recoveries</a:t>
            </a:r>
          </a:p>
        </p:txBody>
      </p:sp>
      <p:sp>
        <p:nvSpPr>
          <p:cNvPr id="35" name="TextBox 34"/>
          <p:cNvSpPr txBox="1"/>
          <p:nvPr/>
        </p:nvSpPr>
        <p:spPr>
          <a:xfrm>
            <a:off x="6984951" y="6108733"/>
            <a:ext cx="1481496" cy="400110"/>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Hardened shelters and </a:t>
            </a:r>
          </a:p>
          <a:p>
            <a:pPr algn="ctr"/>
            <a:r>
              <a:rPr lang="en-US" sz="1000" i="1" dirty="0">
                <a:solidFill>
                  <a:srgbClr val="FFFF00"/>
                </a:solidFill>
                <a:effectLst>
                  <a:glow rad="101600">
                    <a:schemeClr val="tx1">
                      <a:alpha val="75000"/>
                    </a:schemeClr>
                  </a:glow>
                </a:effectLst>
              </a:rPr>
              <a:t>contingency ramp space</a:t>
            </a:r>
          </a:p>
        </p:txBody>
      </p:sp>
      <p:sp>
        <p:nvSpPr>
          <p:cNvPr id="36" name="TextBox 35"/>
          <p:cNvSpPr txBox="1"/>
          <p:nvPr/>
        </p:nvSpPr>
        <p:spPr>
          <a:xfrm>
            <a:off x="2778099" y="5915028"/>
            <a:ext cx="1133255" cy="400110"/>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SAM/HVP battery </a:t>
            </a:r>
          </a:p>
          <a:p>
            <a:pPr algn="ctr"/>
            <a:r>
              <a:rPr lang="en-US" sz="1000" i="1" dirty="0">
                <a:solidFill>
                  <a:srgbClr val="FFFF00"/>
                </a:solidFill>
                <a:effectLst>
                  <a:glow rad="101600">
                    <a:schemeClr val="tx1">
                      <a:alpha val="75000"/>
                    </a:schemeClr>
                  </a:glow>
                </a:effectLst>
              </a:rPr>
              <a:t>revetments</a:t>
            </a:r>
          </a:p>
        </p:txBody>
      </p:sp>
      <p:sp>
        <p:nvSpPr>
          <p:cNvPr id="37" name="TextBox 36"/>
          <p:cNvSpPr txBox="1"/>
          <p:nvPr/>
        </p:nvSpPr>
        <p:spPr>
          <a:xfrm>
            <a:off x="7502843" y="5068126"/>
            <a:ext cx="1407348" cy="400110"/>
          </a:xfrm>
          <a:prstGeom prst="rect">
            <a:avLst/>
          </a:prstGeom>
          <a:noFill/>
        </p:spPr>
        <p:txBody>
          <a:bodyPr wrap="square" rtlCol="0">
            <a:spAutoFit/>
          </a:bodyPr>
          <a:lstStyle/>
          <a:p>
            <a:pPr algn="ctr"/>
            <a:r>
              <a:rPr lang="en-US" sz="1000" i="1" dirty="0">
                <a:solidFill>
                  <a:srgbClr val="FFFF00"/>
                </a:solidFill>
                <a:effectLst>
                  <a:glow rad="101600">
                    <a:schemeClr val="tx1">
                      <a:alpha val="75000"/>
                    </a:schemeClr>
                  </a:glow>
                </a:effectLst>
              </a:rPr>
              <a:t>High energy laser revetments</a:t>
            </a:r>
          </a:p>
        </p:txBody>
      </p:sp>
      <p:sp>
        <p:nvSpPr>
          <p:cNvPr id="39" name="TextBox 38"/>
          <p:cNvSpPr txBox="1"/>
          <p:nvPr/>
        </p:nvSpPr>
        <p:spPr>
          <a:xfrm>
            <a:off x="4672600" y="6020426"/>
            <a:ext cx="1341208" cy="400110"/>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Deeply buried and </a:t>
            </a:r>
          </a:p>
          <a:p>
            <a:pPr algn="ctr"/>
            <a:r>
              <a:rPr lang="en-US" sz="1000" i="1" dirty="0">
                <a:solidFill>
                  <a:srgbClr val="FFFF00"/>
                </a:solidFill>
                <a:effectLst>
                  <a:glow rad="101600">
                    <a:schemeClr val="tx1">
                      <a:alpha val="75000"/>
                    </a:schemeClr>
                  </a:glow>
                </a:effectLst>
              </a:rPr>
              <a:t>reinforced fuel stores</a:t>
            </a:r>
          </a:p>
        </p:txBody>
      </p:sp>
      <p:sp>
        <p:nvSpPr>
          <p:cNvPr id="33" name="TextBox 32"/>
          <p:cNvSpPr txBox="1"/>
          <p:nvPr/>
        </p:nvSpPr>
        <p:spPr>
          <a:xfrm>
            <a:off x="4734337" y="4358095"/>
            <a:ext cx="1055798" cy="246221"/>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Movable decoys</a:t>
            </a:r>
          </a:p>
        </p:txBody>
      </p:sp>
      <p:sp>
        <p:nvSpPr>
          <p:cNvPr id="29" name="TextBox 28"/>
          <p:cNvSpPr txBox="1"/>
          <p:nvPr/>
        </p:nvSpPr>
        <p:spPr>
          <a:xfrm>
            <a:off x="2811407" y="2345306"/>
            <a:ext cx="3425345" cy="400110"/>
          </a:xfrm>
          <a:prstGeom prst="rect">
            <a:avLst/>
          </a:prstGeom>
          <a:noFill/>
        </p:spPr>
        <p:txBody>
          <a:bodyPr wrap="square" rtlCol="0">
            <a:spAutoFit/>
          </a:bodyPr>
          <a:lstStyle/>
          <a:p>
            <a:pPr algn="ctr"/>
            <a:r>
              <a:rPr lang="en-US" sz="2000" i="1" dirty="0">
                <a:solidFill>
                  <a:srgbClr val="FFFF00"/>
                </a:solidFill>
                <a:effectLst>
                  <a:glow rad="101600">
                    <a:schemeClr val="tx1">
                      <a:alpha val="75000"/>
                    </a:schemeClr>
                  </a:glow>
                </a:effectLst>
              </a:rPr>
              <a:t>Yellow = Potential Measures</a:t>
            </a:r>
          </a:p>
        </p:txBody>
      </p:sp>
      <p:sp>
        <p:nvSpPr>
          <p:cNvPr id="40" name="TextBox 39"/>
          <p:cNvSpPr txBox="1"/>
          <p:nvPr/>
        </p:nvSpPr>
        <p:spPr>
          <a:xfrm>
            <a:off x="3214030" y="3948013"/>
            <a:ext cx="1407348" cy="400110"/>
          </a:xfrm>
          <a:prstGeom prst="rect">
            <a:avLst/>
          </a:prstGeom>
          <a:noFill/>
        </p:spPr>
        <p:txBody>
          <a:bodyPr wrap="square" rtlCol="0">
            <a:spAutoFit/>
          </a:bodyPr>
          <a:lstStyle/>
          <a:p>
            <a:pPr algn="ctr"/>
            <a:r>
              <a:rPr lang="en-US" sz="1000" i="1" dirty="0">
                <a:solidFill>
                  <a:srgbClr val="FFFF00"/>
                </a:solidFill>
                <a:effectLst>
                  <a:glow rad="101600">
                    <a:schemeClr val="tx1">
                      <a:alpha val="75000"/>
                    </a:schemeClr>
                  </a:glow>
                </a:effectLst>
              </a:rPr>
              <a:t>High energy laser revetments</a:t>
            </a:r>
          </a:p>
        </p:txBody>
      </p:sp>
      <p:sp>
        <p:nvSpPr>
          <p:cNvPr id="41" name="TextBox 40"/>
          <p:cNvSpPr txBox="1"/>
          <p:nvPr/>
        </p:nvSpPr>
        <p:spPr>
          <a:xfrm>
            <a:off x="-4010" y="6550223"/>
            <a:ext cx="3505200" cy="307777"/>
          </a:xfrm>
          <a:prstGeom prst="rect">
            <a:avLst/>
          </a:prstGeom>
          <a:noFill/>
        </p:spPr>
        <p:txBody>
          <a:bodyPr wrap="square" rtlCol="0">
            <a:spAutoFit/>
          </a:bodyPr>
          <a:lstStyle/>
          <a:p>
            <a:r>
              <a:rPr lang="en-US" sz="1400" dirty="0">
                <a:solidFill>
                  <a:schemeClr val="bg1">
                    <a:lumMod val="50000"/>
                  </a:schemeClr>
                </a:solidFill>
                <a:effectLst>
                  <a:glow rad="101600">
                    <a:schemeClr val="tx1">
                      <a:alpha val="75000"/>
                    </a:schemeClr>
                  </a:glow>
                </a:effectLst>
              </a:rPr>
              <a:t>Nyutabaru Japan Air Self-Defense Force Base</a:t>
            </a:r>
            <a:endParaRPr lang="en-US" sz="1400" i="1" dirty="0">
              <a:solidFill>
                <a:schemeClr val="bg1">
                  <a:lumMod val="50000"/>
                </a:schemeClr>
              </a:solidFill>
              <a:effectLst>
                <a:glow rad="101600">
                  <a:schemeClr val="tx1">
                    <a:alpha val="75000"/>
                  </a:schemeClr>
                </a:glow>
              </a:effectLst>
            </a:endParaRPr>
          </a:p>
        </p:txBody>
      </p:sp>
      <p:grpSp>
        <p:nvGrpSpPr>
          <p:cNvPr id="48" name="Group 47"/>
          <p:cNvGrpSpPr/>
          <p:nvPr/>
        </p:nvGrpSpPr>
        <p:grpSpPr>
          <a:xfrm>
            <a:off x="5565705" y="4245008"/>
            <a:ext cx="193799" cy="229349"/>
            <a:chOff x="5477976" y="1846570"/>
            <a:chExt cx="193799" cy="229349"/>
          </a:xfrm>
        </p:grpSpPr>
        <p:sp>
          <p:nvSpPr>
            <p:cNvPr id="49" name="Oval 48"/>
            <p:cNvSpPr>
              <a:spLocks noChangeAspect="1"/>
            </p:cNvSpPr>
            <p:nvPr/>
          </p:nvSpPr>
          <p:spPr>
            <a:xfrm>
              <a:off x="5642059" y="1873183"/>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Oval 49"/>
            <p:cNvSpPr>
              <a:spLocks noChangeAspect="1"/>
            </p:cNvSpPr>
            <p:nvPr/>
          </p:nvSpPr>
          <p:spPr>
            <a:xfrm>
              <a:off x="5633551" y="1906895"/>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p:cNvSpPr>
              <a:spLocks noChangeAspect="1"/>
            </p:cNvSpPr>
            <p:nvPr/>
          </p:nvSpPr>
          <p:spPr>
            <a:xfrm>
              <a:off x="5627201" y="1940607"/>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Oval 51"/>
            <p:cNvSpPr>
              <a:spLocks noChangeAspect="1"/>
            </p:cNvSpPr>
            <p:nvPr/>
          </p:nvSpPr>
          <p:spPr>
            <a:xfrm>
              <a:off x="5614501" y="2008495"/>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Oval 52"/>
            <p:cNvSpPr>
              <a:spLocks noChangeAspect="1"/>
            </p:cNvSpPr>
            <p:nvPr/>
          </p:nvSpPr>
          <p:spPr>
            <a:xfrm>
              <a:off x="5608151" y="2042207"/>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p:cNvSpPr>
              <a:spLocks noChangeAspect="1"/>
            </p:cNvSpPr>
            <p:nvPr/>
          </p:nvSpPr>
          <p:spPr>
            <a:xfrm>
              <a:off x="5506551" y="1846570"/>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p:cNvSpPr>
              <a:spLocks noChangeAspect="1"/>
            </p:cNvSpPr>
            <p:nvPr/>
          </p:nvSpPr>
          <p:spPr>
            <a:xfrm>
              <a:off x="5500201" y="1880282"/>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a:spLocks noChangeAspect="1"/>
            </p:cNvSpPr>
            <p:nvPr/>
          </p:nvSpPr>
          <p:spPr>
            <a:xfrm>
              <a:off x="5490676" y="1919595"/>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a:spLocks noChangeAspect="1"/>
            </p:cNvSpPr>
            <p:nvPr/>
          </p:nvSpPr>
          <p:spPr>
            <a:xfrm>
              <a:off x="5484326" y="1956482"/>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a:spLocks noChangeAspect="1"/>
            </p:cNvSpPr>
            <p:nvPr/>
          </p:nvSpPr>
          <p:spPr>
            <a:xfrm>
              <a:off x="5477976" y="1994582"/>
              <a:ext cx="29716" cy="33712"/>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2" name="Title 3"/>
          <p:cNvSpPr txBox="1">
            <a:spLocks/>
          </p:cNvSpPr>
          <p:nvPr/>
        </p:nvSpPr>
        <p:spPr>
          <a:xfrm>
            <a:off x="1104870" y="-47066"/>
            <a:ext cx="7933252" cy="677155"/>
          </a:xfrm>
          <a:prstGeom prst="rect">
            <a:avLst/>
          </a:prstGeom>
        </p:spPr>
        <p:txBody>
          <a:bodyP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marL="292100" indent="-292100">
              <a:lnSpc>
                <a:spcPts val="2700"/>
              </a:lnSpc>
              <a:spcBef>
                <a:spcPts val="0"/>
              </a:spcBef>
              <a:spcAft>
                <a:spcPts val="0"/>
              </a:spcAft>
            </a:pPr>
            <a:r>
              <a:rPr lang="en-US" altLang="en-US" sz="2700" i="1" dirty="0">
                <a:ea typeface="ＭＳ Ｐゴシック" panose="020B0600070205080204" pitchFamily="34" charset="-128"/>
              </a:rPr>
              <a:t>Degrade C4ISR with active and passive countermeasures and mobile systems</a:t>
            </a:r>
          </a:p>
        </p:txBody>
      </p:sp>
      <p:sp>
        <p:nvSpPr>
          <p:cNvPr id="43" name="Content Placeholder 2"/>
          <p:cNvSpPr txBox="1">
            <a:spLocks/>
          </p:cNvSpPr>
          <p:nvPr/>
        </p:nvSpPr>
        <p:spPr>
          <a:xfrm>
            <a:off x="4610309" y="746382"/>
            <a:ext cx="4630835" cy="1555270"/>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lnSpc>
                <a:spcPts val="2600"/>
              </a:lnSpc>
              <a:spcBef>
                <a:spcPts val="400"/>
              </a:spcBef>
              <a:spcAft>
                <a:spcPts val="400"/>
              </a:spcAft>
            </a:pPr>
            <a:r>
              <a:rPr lang="en-US" sz="2000" dirty="0"/>
              <a:t>Sensor jamming </a:t>
            </a:r>
            <a:r>
              <a:rPr lang="en-US" sz="2000" b="0" dirty="0"/>
              <a:t>(lasers against EO/IR sensors, EW against RF sensors)</a:t>
            </a:r>
            <a:endParaRPr lang="en-US" sz="2000" dirty="0"/>
          </a:p>
          <a:p>
            <a:pPr marL="231775" indent="-231775">
              <a:lnSpc>
                <a:spcPts val="2600"/>
              </a:lnSpc>
              <a:spcBef>
                <a:spcPts val="400"/>
              </a:spcBef>
              <a:spcAft>
                <a:spcPts val="400"/>
              </a:spcAft>
            </a:pPr>
            <a:r>
              <a:rPr lang="en-US" sz="2000" dirty="0"/>
              <a:t>Deception capabilities </a:t>
            </a:r>
            <a:r>
              <a:rPr lang="en-US" sz="2000" b="0" dirty="0"/>
              <a:t>(inflatable                            decoys, RF/IR signature generators, etc.)</a:t>
            </a:r>
          </a:p>
          <a:p>
            <a:pPr>
              <a:spcBef>
                <a:spcPts val="0"/>
              </a:spcBef>
            </a:pPr>
            <a:endParaRPr lang="en-US" dirty="0"/>
          </a:p>
        </p:txBody>
      </p:sp>
      <p:sp>
        <p:nvSpPr>
          <p:cNvPr id="45" name="Content Placeholder 2"/>
          <p:cNvSpPr txBox="1">
            <a:spLocks/>
          </p:cNvSpPr>
          <p:nvPr/>
        </p:nvSpPr>
        <p:spPr>
          <a:xfrm>
            <a:off x="28877" y="746382"/>
            <a:ext cx="4929691" cy="1662003"/>
          </a:xfrm>
          <a:prstGeom prst="rect">
            <a:avLst/>
          </a:prstGeom>
        </p:spPr>
        <p:txBody>
          <a:bodyPr>
            <a:noAutofit/>
          </a:bodyPr>
          <a:lst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31775">
              <a:lnSpc>
                <a:spcPts val="2600"/>
              </a:lnSpc>
              <a:spcBef>
                <a:spcPts val="400"/>
              </a:spcBef>
              <a:spcAft>
                <a:spcPts val="400"/>
              </a:spcAft>
            </a:pPr>
            <a:r>
              <a:rPr lang="en-US" sz="2000" dirty="0"/>
              <a:t>Multi-spectral camouflage </a:t>
            </a:r>
            <a:r>
              <a:rPr lang="en-US" sz="2000" b="0" dirty="0"/>
              <a:t>(netting,     decals, tenting)</a:t>
            </a:r>
            <a:endParaRPr lang="en-US" sz="2000" dirty="0"/>
          </a:p>
          <a:p>
            <a:pPr marL="231775" indent="-231775">
              <a:lnSpc>
                <a:spcPts val="2600"/>
              </a:lnSpc>
              <a:spcBef>
                <a:spcPts val="400"/>
              </a:spcBef>
              <a:spcAft>
                <a:spcPts val="400"/>
              </a:spcAft>
            </a:pPr>
            <a:r>
              <a:rPr lang="en-US" sz="2000" dirty="0"/>
              <a:t>Concealment, hardening </a:t>
            </a:r>
            <a:r>
              <a:rPr lang="en-US" sz="2000" b="0" dirty="0"/>
              <a:t>(sheds, revetments, shelters, bury critical facilities</a:t>
            </a:r>
            <a:endParaRPr lang="en-US" dirty="0"/>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9237" y="2928684"/>
            <a:ext cx="1737561" cy="910206"/>
          </a:xfrm>
          <a:prstGeom prst="rect">
            <a:avLst/>
          </a:prstGeom>
          <a:ln>
            <a:solidFill>
              <a:schemeClr val="tx1"/>
            </a:solidFill>
          </a:ln>
          <a:effectLst>
            <a:outerShdw blurRad="50800" dist="38100" dir="2700000" algn="tl" rotWithShape="0">
              <a:prstClr val="black">
                <a:alpha val="40000"/>
              </a:prstClr>
            </a:outerShdw>
          </a:effectLst>
        </p:spPr>
      </p:pic>
      <p:pic>
        <p:nvPicPr>
          <p:cNvPr id="47" name="Picture 4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49205" y="3557664"/>
            <a:ext cx="1103434" cy="730813"/>
          </a:xfrm>
          <a:prstGeom prst="rect">
            <a:avLst/>
          </a:prstGeom>
          <a:ln>
            <a:solidFill>
              <a:schemeClr val="tx1"/>
            </a:solidFill>
          </a:ln>
          <a:effectLst>
            <a:outerShdw blurRad="50800" dist="38100" dir="2700000" algn="tl" rotWithShape="0">
              <a:prstClr val="black">
                <a:alpha val="40000"/>
              </a:prstClr>
            </a:outerShdw>
          </a:effectLst>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376" y="5484034"/>
            <a:ext cx="1743435" cy="567845"/>
          </a:xfrm>
          <a:prstGeom prst="rect">
            <a:avLst/>
          </a:prstGeom>
          <a:ln>
            <a:solidFill>
              <a:schemeClr val="tx1"/>
            </a:solidFill>
          </a:ln>
          <a:effectLst>
            <a:outerShdw blurRad="50800" dist="38100" dir="2700000" algn="tl" rotWithShape="0">
              <a:prstClr val="black">
                <a:alpha val="40000"/>
              </a:prstClr>
            </a:outerShdw>
          </a:effectLst>
        </p:spPr>
      </p:pic>
      <p:pic>
        <p:nvPicPr>
          <p:cNvPr id="60" name="Picture 5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689564" y="4651408"/>
            <a:ext cx="1106348" cy="537340"/>
          </a:xfrm>
          <a:prstGeom prst="rect">
            <a:avLst/>
          </a:prstGeom>
          <a:ln>
            <a:solidFill>
              <a:schemeClr val="tx1"/>
            </a:solidFill>
          </a:ln>
          <a:effectLst>
            <a:outerShdw blurRad="50800" dist="38100" dir="2700000" algn="tl" rotWithShape="0">
              <a:prstClr val="black">
                <a:alpha val="40000"/>
              </a:prstClr>
            </a:outerShdw>
          </a:effectLst>
        </p:spPr>
      </p:pic>
      <p:sp>
        <p:nvSpPr>
          <p:cNvPr id="61" name="TextBox 60"/>
          <p:cNvSpPr txBox="1"/>
          <p:nvPr/>
        </p:nvSpPr>
        <p:spPr>
          <a:xfrm>
            <a:off x="1333953" y="3291460"/>
            <a:ext cx="1330814" cy="246221"/>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Inflatable decoy SAMs</a:t>
            </a:r>
          </a:p>
        </p:txBody>
      </p:sp>
      <p:sp>
        <p:nvSpPr>
          <p:cNvPr id="62" name="TextBox 61"/>
          <p:cNvSpPr txBox="1"/>
          <p:nvPr/>
        </p:nvSpPr>
        <p:spPr>
          <a:xfrm>
            <a:off x="1246972" y="6054829"/>
            <a:ext cx="1244251" cy="246221"/>
          </a:xfrm>
          <a:prstGeom prst="rect">
            <a:avLst/>
          </a:prstGeom>
          <a:noFill/>
        </p:spPr>
        <p:txBody>
          <a:bodyPr wrap="none" rtlCol="0">
            <a:spAutoFit/>
          </a:bodyPr>
          <a:lstStyle/>
          <a:p>
            <a:pPr algn="ctr"/>
            <a:r>
              <a:rPr lang="en-US" sz="1000" i="1" dirty="0">
                <a:solidFill>
                  <a:srgbClr val="FFFF00"/>
                </a:solidFill>
                <a:effectLst>
                  <a:glow rad="101600">
                    <a:schemeClr val="tx1">
                      <a:alpha val="75000"/>
                    </a:schemeClr>
                  </a:glow>
                </a:effectLst>
              </a:rPr>
              <a:t>Camouflage, netting</a:t>
            </a:r>
          </a:p>
        </p:txBody>
      </p:sp>
      <p:sp>
        <p:nvSpPr>
          <p:cNvPr id="63" name="Slide Number Placeholder 3"/>
          <p:cNvSpPr>
            <a:spLocks noGrp="1"/>
          </p:cNvSpPr>
          <p:nvPr>
            <p:ph type="sldNum" sz="quarter" idx="11"/>
          </p:nvPr>
        </p:nvSpPr>
        <p:spPr>
          <a:xfrm>
            <a:off x="8832536" y="6480975"/>
            <a:ext cx="345414" cy="365845"/>
          </a:xfrm>
        </p:spPr>
        <p:txBody>
          <a:bodyPr/>
          <a:lstStyle/>
          <a:p>
            <a:pPr algn="r">
              <a:defRPr/>
            </a:pPr>
            <a:r>
              <a:rPr lang="en-US" sz="1200" dirty="0">
                <a:solidFill>
                  <a:schemeClr val="bg1">
                    <a:lumMod val="75000"/>
                  </a:schemeClr>
                </a:solidFill>
              </a:rPr>
              <a:t>17</a:t>
            </a:r>
          </a:p>
        </p:txBody>
      </p:sp>
      <p:sp>
        <p:nvSpPr>
          <p:cNvPr id="64" name="TextBox 63"/>
          <p:cNvSpPr txBox="1"/>
          <p:nvPr/>
        </p:nvSpPr>
        <p:spPr>
          <a:xfrm>
            <a:off x="3626861" y="3092133"/>
            <a:ext cx="1417584" cy="400110"/>
          </a:xfrm>
          <a:prstGeom prst="rect">
            <a:avLst/>
          </a:prstGeom>
          <a:noFill/>
        </p:spPr>
        <p:txBody>
          <a:bodyPr wrap="square" rtlCol="0">
            <a:spAutoFit/>
          </a:bodyPr>
          <a:lstStyle/>
          <a:p>
            <a:pPr algn="ctr"/>
            <a:r>
              <a:rPr lang="en-US" sz="1000" i="1" dirty="0">
                <a:solidFill>
                  <a:srgbClr val="FFFF00"/>
                </a:solidFill>
                <a:effectLst>
                  <a:glow rad="101600">
                    <a:schemeClr val="tx1">
                      <a:alpha val="75000"/>
                    </a:schemeClr>
                  </a:glow>
                </a:effectLst>
              </a:rPr>
              <a:t>EW systems and counter-EO/IR laser</a:t>
            </a:r>
          </a:p>
        </p:txBody>
      </p:sp>
      <p:sp>
        <p:nvSpPr>
          <p:cNvPr id="65" name="TextBox 64"/>
          <p:cNvSpPr txBox="1"/>
          <p:nvPr/>
        </p:nvSpPr>
        <p:spPr>
          <a:xfrm>
            <a:off x="5659576" y="5601366"/>
            <a:ext cx="1417584" cy="400110"/>
          </a:xfrm>
          <a:prstGeom prst="rect">
            <a:avLst/>
          </a:prstGeom>
          <a:noFill/>
        </p:spPr>
        <p:txBody>
          <a:bodyPr wrap="square" rtlCol="0">
            <a:spAutoFit/>
          </a:bodyPr>
          <a:lstStyle/>
          <a:p>
            <a:pPr algn="ctr"/>
            <a:r>
              <a:rPr lang="en-US" sz="1000" i="1" dirty="0">
                <a:solidFill>
                  <a:srgbClr val="FFFF00"/>
                </a:solidFill>
                <a:effectLst>
                  <a:glow rad="101600">
                    <a:schemeClr val="tx1">
                      <a:alpha val="75000"/>
                    </a:schemeClr>
                  </a:glow>
                </a:effectLst>
              </a:rPr>
              <a:t>EW systems and counter-EO/IR laser</a:t>
            </a:r>
          </a:p>
        </p:txBody>
      </p:sp>
    </p:spTree>
    <p:extLst>
      <p:ext uri="{BB962C8B-B14F-4D97-AF65-F5344CB8AC3E}">
        <p14:creationId xmlns:p14="http://schemas.microsoft.com/office/powerpoint/2010/main" val="1652766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0" y="-6"/>
            <a:ext cx="9143999" cy="6865413"/>
          </a:xfrm>
          <a:prstGeom prst="rect">
            <a:avLst/>
          </a:prstGeom>
        </p:spPr>
      </p:pic>
      <p:pic>
        <p:nvPicPr>
          <p:cNvPr id="12" name="Picture 11"/>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399298" y="2621408"/>
            <a:ext cx="271701" cy="164437"/>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026489" y="1701057"/>
            <a:ext cx="271701" cy="164437"/>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054298" y="1571504"/>
            <a:ext cx="271701" cy="164437"/>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810050" y="1141255"/>
            <a:ext cx="271701" cy="164437"/>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71455" y="388972"/>
            <a:ext cx="271701" cy="164437"/>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432294" y="674660"/>
            <a:ext cx="271701" cy="164437"/>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81751" y="1239930"/>
            <a:ext cx="271701" cy="164437"/>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03865" y="2725420"/>
            <a:ext cx="271701" cy="164437"/>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17933" y="2857075"/>
            <a:ext cx="271701" cy="164437"/>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370731" y="2976946"/>
            <a:ext cx="271701" cy="164437"/>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60309" y="3080652"/>
            <a:ext cx="271701" cy="164437"/>
          </a:xfrm>
          <a:prstGeom prst="rect">
            <a:avLst/>
          </a:prstGeom>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24880" y="2948705"/>
            <a:ext cx="271701" cy="164437"/>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93223" y="2986582"/>
            <a:ext cx="271701" cy="164437"/>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670999" y="1034351"/>
            <a:ext cx="271701" cy="164437"/>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92748" y="1207017"/>
            <a:ext cx="271701" cy="164437"/>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39822" y="3980941"/>
            <a:ext cx="271701" cy="164437"/>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52930" y="4103100"/>
            <a:ext cx="271701" cy="164437"/>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97769" y="4046920"/>
            <a:ext cx="271701" cy="164437"/>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36758" y="4532936"/>
            <a:ext cx="271701" cy="164437"/>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957985" y="4491809"/>
            <a:ext cx="271701" cy="164437"/>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90149" y="5621207"/>
            <a:ext cx="271701" cy="164437"/>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84999" y="5358093"/>
            <a:ext cx="271701" cy="164437"/>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39822" y="4143574"/>
            <a:ext cx="271701" cy="164437"/>
          </a:xfrm>
          <a:prstGeom prst="rect">
            <a:avLst/>
          </a:prstGeom>
          <a:effectLst>
            <a:outerShdw blurRad="50800" dist="38100" dir="2700000" algn="tl" rotWithShape="0">
              <a:prstClr val="black">
                <a:alpha val="40000"/>
              </a:prstClr>
            </a:outerShdw>
          </a:effectLst>
        </p:spPr>
      </p:pic>
      <p:pic>
        <p:nvPicPr>
          <p:cNvPr id="41" name="Picture 40"/>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73854" y="3841189"/>
            <a:ext cx="271701" cy="164437"/>
          </a:xfrm>
          <a:prstGeom prst="rect">
            <a:avLst/>
          </a:prstGeom>
          <a:effectLst>
            <a:outerShdw blurRad="50800" dist="38100" dir="2700000" algn="tl" rotWithShape="0">
              <a:prstClr val="black">
                <a:alpha val="40000"/>
              </a:prstClr>
            </a:outerShdw>
          </a:effectLst>
        </p:spPr>
      </p:pic>
      <p:pic>
        <p:nvPicPr>
          <p:cNvPr id="42" name="Picture 41"/>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92679" y="4763134"/>
            <a:ext cx="271701" cy="164437"/>
          </a:xfrm>
          <a:prstGeom prst="rect">
            <a:avLst/>
          </a:prstGeom>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822136" y="4730288"/>
            <a:ext cx="271701" cy="164437"/>
          </a:xfrm>
          <a:prstGeom prst="rect">
            <a:avLst/>
          </a:prstGeom>
          <a:effectLst>
            <a:outerShdw blurRad="50800" dist="38100" dir="2700000" algn="tl" rotWithShape="0">
              <a:prstClr val="black">
                <a:alpha val="40000"/>
              </a:prstClr>
            </a:outerShdw>
          </a:effectLst>
        </p:spPr>
      </p:pic>
      <p:pic>
        <p:nvPicPr>
          <p:cNvPr id="47" name="Picture 46"/>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74598" y="3091030"/>
            <a:ext cx="271701" cy="164437"/>
          </a:xfrm>
          <a:prstGeom prst="rect">
            <a:avLst/>
          </a:prstGeom>
          <a:effectLst>
            <a:outerShdw blurRad="50800" dist="38100" dir="2700000" algn="tl" rotWithShape="0">
              <a:prstClr val="black">
                <a:alpha val="40000"/>
              </a:prstClr>
            </a:outerShdw>
          </a:effectLst>
        </p:spPr>
      </p:pic>
      <p:sp>
        <p:nvSpPr>
          <p:cNvPr id="48" name="Block Arc 47"/>
          <p:cNvSpPr/>
          <p:nvPr/>
        </p:nvSpPr>
        <p:spPr>
          <a:xfrm>
            <a:off x="2920379" y="1661951"/>
            <a:ext cx="6238138" cy="6187865"/>
          </a:xfrm>
          <a:prstGeom prst="blockArc">
            <a:avLst>
              <a:gd name="adj1" fmla="val 8413538"/>
              <a:gd name="adj2" fmla="val 16315216"/>
              <a:gd name="adj3" fmla="val 0"/>
            </a:avLst>
          </a:prstGeom>
          <a:ln w="12700">
            <a:solidFill>
              <a:schemeClr val="accent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49" name="Picture 48"/>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440441" y="2580266"/>
            <a:ext cx="271701" cy="164437"/>
          </a:xfrm>
          <a:prstGeom prst="rect">
            <a:avLst/>
          </a:prstGeom>
          <a:effectLst>
            <a:outerShdw blurRad="50800" dist="38100" dir="2700000" algn="tl" rotWithShape="0">
              <a:prstClr val="black">
                <a:alpha val="40000"/>
              </a:prstClr>
            </a:outerShdw>
          </a:effectLst>
        </p:spPr>
      </p:pic>
      <p:pic>
        <p:nvPicPr>
          <p:cNvPr id="50" name="Picture 49"/>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12056" y="4116302"/>
            <a:ext cx="271701" cy="16443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36835" y="5604750"/>
            <a:ext cx="271701" cy="164437"/>
          </a:xfrm>
          <a:prstGeom prst="rect">
            <a:avLst/>
          </a:prstGeom>
          <a:effectLst>
            <a:outerShdw blurRad="50800" dist="38100" dir="2700000" algn="tl" rotWithShape="0">
              <a:prstClr val="black">
                <a:alpha val="40000"/>
              </a:prstClr>
            </a:outerShdw>
          </a:effectLst>
        </p:spPr>
      </p:pic>
      <p:pic>
        <p:nvPicPr>
          <p:cNvPr id="53" name="Picture 5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468014" y="5440312"/>
            <a:ext cx="271701" cy="164437"/>
          </a:xfrm>
          <a:prstGeom prst="rect">
            <a:avLst/>
          </a:prstGeom>
          <a:effectLst>
            <a:outerShdw blurRad="50800" dist="38100" dir="2700000" algn="tl" rotWithShape="0">
              <a:prstClr val="black">
                <a:alpha val="40000"/>
              </a:prstClr>
            </a:outerShdw>
          </a:effectLst>
        </p:spPr>
      </p:pic>
      <p:pic>
        <p:nvPicPr>
          <p:cNvPr id="54" name="Picture 53"/>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00985" y="5067391"/>
            <a:ext cx="271701" cy="164437"/>
          </a:xfrm>
          <a:prstGeom prst="rect">
            <a:avLst/>
          </a:prstGeom>
          <a:effectLst>
            <a:outerShdw blurRad="50800" dist="38100" dir="2700000" algn="tl" rotWithShape="0">
              <a:prstClr val="black">
                <a:alpha val="40000"/>
              </a:prstClr>
            </a:outerShdw>
          </a:effectLst>
        </p:spPr>
      </p:pic>
      <p:pic>
        <p:nvPicPr>
          <p:cNvPr id="55" name="Picture 5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61917" y="4894725"/>
            <a:ext cx="271701" cy="164437"/>
          </a:xfrm>
          <a:prstGeom prst="rect">
            <a:avLst/>
          </a:prstGeom>
          <a:effectLst>
            <a:outerShdw blurRad="50800" dist="38100" dir="2700000" algn="tl" rotWithShape="0">
              <a:prstClr val="black">
                <a:alpha val="40000"/>
              </a:prstClr>
            </a:outerShdw>
          </a:effectLst>
        </p:spPr>
      </p:pic>
      <p:pic>
        <p:nvPicPr>
          <p:cNvPr id="56" name="Picture 5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34058" y="2686052"/>
            <a:ext cx="271701" cy="164437"/>
          </a:xfrm>
          <a:prstGeom prst="rect">
            <a:avLst/>
          </a:prstGeom>
          <a:effectLst>
            <a:outerShdw blurRad="50800" dist="38100" dir="2700000" algn="tl" rotWithShape="0">
              <a:prstClr val="black">
                <a:alpha val="40000"/>
              </a:prstClr>
            </a:outerShdw>
          </a:effectLst>
        </p:spPr>
      </p:pic>
      <p:grpSp>
        <p:nvGrpSpPr>
          <p:cNvPr id="81" name="Group 80"/>
          <p:cNvGrpSpPr/>
          <p:nvPr/>
        </p:nvGrpSpPr>
        <p:grpSpPr>
          <a:xfrm>
            <a:off x="3575961" y="3082837"/>
            <a:ext cx="463550" cy="314208"/>
            <a:chOff x="6477000" y="2004053"/>
            <a:chExt cx="463550" cy="314208"/>
          </a:xfrm>
          <a:effectLst>
            <a:outerShdw blurRad="50800" dist="38100" dir="2700000" algn="tl" rotWithShape="0">
              <a:prstClr val="black">
                <a:alpha val="40000"/>
              </a:prstClr>
            </a:outerShdw>
          </a:effectLst>
        </p:grpSpPr>
        <p:pic>
          <p:nvPicPr>
            <p:cNvPr id="82" name="Picture 81"/>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677684" y="2016753"/>
              <a:ext cx="262866" cy="227019"/>
            </a:xfrm>
            <a:prstGeom prst="rect">
              <a:avLst/>
            </a:prstGeom>
            <a:effectLst>
              <a:outerShdw blurRad="50800" dist="38100" dir="2700000" algn="tl" rotWithShape="0">
                <a:prstClr val="black">
                  <a:alpha val="40000"/>
                </a:prstClr>
              </a:outerShdw>
            </a:effectLst>
          </p:spPr>
        </p:pic>
        <p:pic>
          <p:nvPicPr>
            <p:cNvPr id="83" name="Picture 82"/>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477000" y="2004053"/>
              <a:ext cx="363823" cy="314208"/>
            </a:xfrm>
            <a:prstGeom prst="rect">
              <a:avLst/>
            </a:prstGeom>
            <a:effectLst>
              <a:outerShdw blurRad="50800" dist="38100" dir="2700000" algn="tl" rotWithShape="0">
                <a:prstClr val="black">
                  <a:alpha val="40000"/>
                </a:prstClr>
              </a:outerShdw>
            </a:effectLst>
          </p:spPr>
        </p:pic>
      </p:grpSp>
      <p:grpSp>
        <p:nvGrpSpPr>
          <p:cNvPr id="84" name="Group 83"/>
          <p:cNvGrpSpPr/>
          <p:nvPr/>
        </p:nvGrpSpPr>
        <p:grpSpPr>
          <a:xfrm>
            <a:off x="3290750" y="3626490"/>
            <a:ext cx="463550" cy="314208"/>
            <a:chOff x="6477000" y="2004053"/>
            <a:chExt cx="463550" cy="314208"/>
          </a:xfrm>
          <a:effectLst>
            <a:outerShdw blurRad="50800" dist="38100" dir="2700000" algn="tl" rotWithShape="0">
              <a:prstClr val="black">
                <a:alpha val="40000"/>
              </a:prstClr>
            </a:outerShdw>
          </a:effectLst>
        </p:grpSpPr>
        <p:pic>
          <p:nvPicPr>
            <p:cNvPr id="85" name="Picture 84"/>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677684" y="2016753"/>
              <a:ext cx="262866" cy="227019"/>
            </a:xfrm>
            <a:prstGeom prst="rect">
              <a:avLst/>
            </a:prstGeom>
            <a:effectLst>
              <a:outerShdw blurRad="50800" dist="38100" dir="2700000" algn="tl" rotWithShape="0">
                <a:prstClr val="black">
                  <a:alpha val="40000"/>
                </a:prstClr>
              </a:outerShdw>
            </a:effectLst>
          </p:spPr>
        </p:pic>
        <p:pic>
          <p:nvPicPr>
            <p:cNvPr id="86" name="Picture 85"/>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477000" y="2004053"/>
              <a:ext cx="363823" cy="314208"/>
            </a:xfrm>
            <a:prstGeom prst="rect">
              <a:avLst/>
            </a:prstGeom>
            <a:effectLst>
              <a:outerShdw blurRad="50800" dist="38100" dir="2700000" algn="tl" rotWithShape="0">
                <a:prstClr val="black">
                  <a:alpha val="40000"/>
                </a:prstClr>
              </a:outerShdw>
            </a:effectLst>
          </p:spPr>
        </p:pic>
      </p:grpSp>
      <p:grpSp>
        <p:nvGrpSpPr>
          <p:cNvPr id="90" name="Group 89"/>
          <p:cNvGrpSpPr/>
          <p:nvPr/>
        </p:nvGrpSpPr>
        <p:grpSpPr>
          <a:xfrm>
            <a:off x="3118021" y="4606036"/>
            <a:ext cx="463550" cy="314208"/>
            <a:chOff x="6477000" y="2004053"/>
            <a:chExt cx="463550" cy="314208"/>
          </a:xfrm>
          <a:effectLst>
            <a:outerShdw blurRad="50800" dist="38100" dir="2700000" algn="tl" rotWithShape="0">
              <a:prstClr val="black">
                <a:alpha val="40000"/>
              </a:prstClr>
            </a:outerShdw>
          </a:effectLst>
        </p:grpSpPr>
        <p:pic>
          <p:nvPicPr>
            <p:cNvPr id="91" name="Picture 90"/>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677684" y="2016753"/>
              <a:ext cx="262866" cy="227019"/>
            </a:xfrm>
            <a:prstGeom prst="rect">
              <a:avLst/>
            </a:prstGeom>
            <a:effectLst>
              <a:outerShdw blurRad="50800" dist="38100" dir="2700000" algn="tl" rotWithShape="0">
                <a:prstClr val="black">
                  <a:alpha val="40000"/>
                </a:prstClr>
              </a:outerShdw>
            </a:effectLst>
          </p:spPr>
        </p:pic>
        <p:pic>
          <p:nvPicPr>
            <p:cNvPr id="92" name="Picture 91"/>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477000" y="2004053"/>
              <a:ext cx="363823" cy="314208"/>
            </a:xfrm>
            <a:prstGeom prst="rect">
              <a:avLst/>
            </a:prstGeom>
            <a:effectLst>
              <a:outerShdw blurRad="50800" dist="38100" dir="2700000" algn="tl" rotWithShape="0">
                <a:prstClr val="black">
                  <a:alpha val="40000"/>
                </a:prstClr>
              </a:outerShdw>
            </a:effectLst>
          </p:spPr>
        </p:pic>
      </p:grpSp>
      <p:pic>
        <p:nvPicPr>
          <p:cNvPr id="174" name="Picture 173"/>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90149" y="1477439"/>
            <a:ext cx="271701" cy="164437"/>
          </a:xfrm>
          <a:prstGeom prst="rect">
            <a:avLst/>
          </a:prstGeom>
          <a:effectLst>
            <a:outerShdw blurRad="50800" dist="38100" dir="2700000" algn="tl" rotWithShape="0">
              <a:prstClr val="black">
                <a:alpha val="40000"/>
              </a:prstClr>
            </a:outerShdw>
          </a:effectLst>
        </p:spPr>
      </p:pic>
      <p:sp>
        <p:nvSpPr>
          <p:cNvPr id="175" name="TextBox 174"/>
          <p:cNvSpPr txBox="1"/>
          <p:nvPr/>
        </p:nvSpPr>
        <p:spPr>
          <a:xfrm>
            <a:off x="5933333" y="4771620"/>
            <a:ext cx="503664"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Guam</a:t>
            </a:r>
          </a:p>
        </p:txBody>
      </p:sp>
      <p:sp>
        <p:nvSpPr>
          <p:cNvPr id="176" name="TextBox 175"/>
          <p:cNvSpPr txBox="1"/>
          <p:nvPr/>
        </p:nvSpPr>
        <p:spPr>
          <a:xfrm>
            <a:off x="5373098" y="1086198"/>
            <a:ext cx="1505201" cy="400110"/>
          </a:xfrm>
          <a:prstGeom prst="rect">
            <a:avLst/>
          </a:prstGeom>
          <a:noFill/>
        </p:spPr>
        <p:txBody>
          <a:bodyPr wrap="square" rtlCol="0">
            <a:spAutoFit/>
          </a:bodyPr>
          <a:lstStyle/>
          <a:p>
            <a:pPr algn="ctr"/>
            <a:r>
              <a:rPr lang="en-US" sz="1000" b="1" i="1" dirty="0">
                <a:solidFill>
                  <a:srgbClr val="FFC000"/>
                </a:solidFill>
                <a:effectLst>
                  <a:glow rad="63500">
                    <a:schemeClr val="tx1">
                      <a:alpha val="40000"/>
                    </a:schemeClr>
                  </a:glow>
                </a:effectLst>
              </a:rPr>
              <a:t>Max range for KD-20 to  reach Guam (~1,190 nm)</a:t>
            </a:r>
          </a:p>
        </p:txBody>
      </p:sp>
      <p:grpSp>
        <p:nvGrpSpPr>
          <p:cNvPr id="177" name="Group 176"/>
          <p:cNvGrpSpPr/>
          <p:nvPr/>
        </p:nvGrpSpPr>
        <p:grpSpPr>
          <a:xfrm>
            <a:off x="6681929" y="2008459"/>
            <a:ext cx="2241550" cy="1308050"/>
            <a:chOff x="35913" y="94595"/>
            <a:chExt cx="2241550" cy="1308050"/>
          </a:xfrm>
        </p:grpSpPr>
        <p:sp>
          <p:nvSpPr>
            <p:cNvPr id="178" name="TextBox 177"/>
            <p:cNvSpPr txBox="1"/>
            <p:nvPr/>
          </p:nvSpPr>
          <p:spPr>
            <a:xfrm>
              <a:off x="35913" y="94595"/>
              <a:ext cx="2241550" cy="1308050"/>
            </a:xfrm>
            <a:prstGeom prst="rect">
              <a:avLst/>
            </a:prstGeom>
            <a:solidFill>
              <a:srgbClr val="FFFFFF"/>
            </a:solidFill>
            <a:ln>
              <a:solidFill>
                <a:schemeClr val="tx1"/>
              </a:solidFill>
            </a:ln>
          </p:spPr>
          <p:txBody>
            <a:bodyPr wrap="square" rtlCol="0">
              <a:spAutoFit/>
            </a:bodyPr>
            <a:lstStyle/>
            <a:p>
              <a:pPr algn="ctr">
                <a:spcAft>
                  <a:spcPts val="600"/>
                </a:spcAft>
              </a:pPr>
              <a:r>
                <a:rPr lang="en-US" sz="1000" b="1" dirty="0"/>
                <a:t>Key</a:t>
              </a:r>
              <a:endParaRPr lang="en-US" sz="800" b="1" dirty="0"/>
            </a:p>
            <a:p>
              <a:r>
                <a:rPr lang="en-US" sz="800" b="1" dirty="0"/>
                <a:t>U.S. airbase</a:t>
              </a:r>
            </a:p>
            <a:p>
              <a:endParaRPr lang="en-US" sz="800" b="1" dirty="0"/>
            </a:p>
            <a:p>
              <a:r>
                <a:rPr lang="en-US" sz="800" b="1" dirty="0"/>
                <a:t>Allied airbase with fighter units</a:t>
              </a:r>
            </a:p>
            <a:p>
              <a:endParaRPr lang="en-US" sz="800" b="1" dirty="0"/>
            </a:p>
            <a:p>
              <a:r>
                <a:rPr lang="en-US" sz="800" b="1" dirty="0"/>
                <a:t>Possible U.S. dispersal sites </a:t>
              </a:r>
            </a:p>
            <a:p>
              <a:r>
                <a:rPr lang="en-US" sz="800" b="1" dirty="0"/>
                <a:t>(7,000’+ runway)</a:t>
              </a:r>
            </a:p>
            <a:p>
              <a:endParaRPr lang="en-US" sz="800" b="1" dirty="0"/>
            </a:p>
            <a:p>
              <a:r>
                <a:rPr lang="en-US" sz="800" b="1" dirty="0"/>
                <a:t>PLA Air Force H-6 bomber bases</a:t>
              </a:r>
            </a:p>
          </p:txBody>
        </p:sp>
        <p:grpSp>
          <p:nvGrpSpPr>
            <p:cNvPr id="179" name="Group 178"/>
            <p:cNvGrpSpPr/>
            <p:nvPr/>
          </p:nvGrpSpPr>
          <p:grpSpPr>
            <a:xfrm>
              <a:off x="1716476" y="348596"/>
              <a:ext cx="469900" cy="983108"/>
              <a:chOff x="1782163" y="996950"/>
              <a:chExt cx="469900" cy="983108"/>
            </a:xfrm>
          </p:grpSpPr>
          <p:pic>
            <p:nvPicPr>
              <p:cNvPr id="180" name="Picture 179" descr="Facility, Airfield white.png"/>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09775" y="1479550"/>
                <a:ext cx="242288" cy="164592"/>
              </a:xfrm>
              <a:prstGeom prst="rect">
                <a:avLst/>
              </a:prstGeom>
              <a:effectLst>
                <a:outerShdw blurRad="50800" dist="38100" dir="2700000" algn="tl" rotWithShape="0">
                  <a:prstClr val="black">
                    <a:alpha val="40000"/>
                  </a:prstClr>
                </a:outerShdw>
              </a:effectLst>
            </p:spPr>
          </p:pic>
          <p:pic>
            <p:nvPicPr>
              <p:cNvPr id="183" name="Picture 182" descr="Facility, Airfield white.png"/>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09775" y="996950"/>
                <a:ext cx="242288" cy="164592"/>
              </a:xfrm>
              <a:prstGeom prst="rect">
                <a:avLst/>
              </a:prstGeom>
              <a:effectLst>
                <a:outerShdw blurRad="50800" dist="38100" dir="2700000" algn="tl" rotWithShape="0">
                  <a:prstClr val="black">
                    <a:alpha val="40000"/>
                  </a:prstClr>
                </a:outerShdw>
              </a:effectLst>
            </p:spPr>
          </p:pic>
          <p:pic>
            <p:nvPicPr>
              <p:cNvPr id="184" name="Picture 183" descr="Facility, Airfield white.png"/>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009775" y="1244600"/>
                <a:ext cx="242288" cy="164592"/>
              </a:xfrm>
              <a:prstGeom prst="rect">
                <a:avLst/>
              </a:prstGeom>
              <a:effectLst>
                <a:outerShdw blurRad="50800" dist="38100" dir="2700000" algn="tl" rotWithShape="0">
                  <a:prstClr val="black">
                    <a:alpha val="40000"/>
                  </a:prstClr>
                </a:outerShdw>
              </a:effectLst>
            </p:spPr>
          </p:pic>
          <p:pic>
            <p:nvPicPr>
              <p:cNvPr id="188" name="Picture 187" descr="Facility, Airfield white.png"/>
              <p:cNvPicPr>
                <a:picLocks noChangeAspect="1"/>
              </p:cNvPicPr>
              <p:nvPr/>
            </p:nvPicPr>
            <p:blipFill>
              <a:blip r:embed="rId7"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2163" y="1244600"/>
                <a:ext cx="242288" cy="164592"/>
              </a:xfrm>
              <a:prstGeom prst="rect">
                <a:avLst/>
              </a:prstGeom>
              <a:effectLst>
                <a:outerShdw blurRad="50800" dist="38100" dir="2700000" algn="tl" rotWithShape="0">
                  <a:prstClr val="black">
                    <a:alpha val="40000"/>
                  </a:prstClr>
                </a:outerShdw>
              </a:effectLst>
            </p:spPr>
          </p:pic>
          <p:pic>
            <p:nvPicPr>
              <p:cNvPr id="284" name="Picture 283" descr="Facility, Airfield white.png"/>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09775" y="1815466"/>
                <a:ext cx="242288" cy="164592"/>
              </a:xfrm>
              <a:prstGeom prst="rect">
                <a:avLst/>
              </a:prstGeom>
              <a:effectLst>
                <a:outerShdw blurRad="50800" dist="38100" dir="2700000" algn="tl" rotWithShape="0">
                  <a:prstClr val="black">
                    <a:alpha val="40000"/>
                  </a:prstClr>
                </a:outerShdw>
              </a:effectLst>
            </p:spPr>
          </p:pic>
        </p:grpSp>
      </p:grpSp>
      <p:cxnSp>
        <p:nvCxnSpPr>
          <p:cNvPr id="187" name="Straight Connector 186"/>
          <p:cNvCxnSpPr/>
          <p:nvPr/>
        </p:nvCxnSpPr>
        <p:spPr>
          <a:xfrm flipV="1">
            <a:off x="6059273" y="1461102"/>
            <a:ext cx="169609" cy="183949"/>
          </a:xfrm>
          <a:prstGeom prst="line">
            <a:avLst/>
          </a:prstGeom>
          <a:ln w="12700" cmpd="sng">
            <a:solidFill>
              <a:srgbClr val="FFC000"/>
            </a:solidFill>
          </a:ln>
          <a:effectLst/>
        </p:spPr>
        <p:style>
          <a:lnRef idx="2">
            <a:schemeClr val="accent1"/>
          </a:lnRef>
          <a:fillRef idx="0">
            <a:schemeClr val="accent1"/>
          </a:fillRef>
          <a:effectRef idx="1">
            <a:schemeClr val="accent1"/>
          </a:effectRef>
          <a:fontRef idx="minor">
            <a:schemeClr val="tx1"/>
          </a:fontRef>
        </p:style>
      </p:cxnSp>
      <p:grpSp>
        <p:nvGrpSpPr>
          <p:cNvPr id="200" name="Group 199"/>
          <p:cNvGrpSpPr/>
          <p:nvPr/>
        </p:nvGrpSpPr>
        <p:grpSpPr>
          <a:xfrm rot="14665144">
            <a:off x="4280382" y="1067115"/>
            <a:ext cx="281367" cy="345630"/>
            <a:chOff x="4074418" y="3737018"/>
            <a:chExt cx="281367" cy="345630"/>
          </a:xfrm>
        </p:grpSpPr>
        <p:pic>
          <p:nvPicPr>
            <p:cNvPr id="198" name="Picture 197" descr="Fighter, F-15 white.png"/>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074418" y="3737018"/>
              <a:ext cx="176687" cy="233128"/>
            </a:xfrm>
            <a:prstGeom prst="rect">
              <a:avLst/>
            </a:prstGeom>
            <a:effectLst>
              <a:outerShdw blurRad="50800" dist="38100" dir="2700000" algn="tl" rotWithShape="0">
                <a:prstClr val="black">
                  <a:alpha val="40000"/>
                </a:prstClr>
              </a:outerShdw>
            </a:effectLst>
          </p:spPr>
        </p:pic>
        <p:pic>
          <p:nvPicPr>
            <p:cNvPr id="199" name="Picture 198" descr="Fighter, F-15 white.png"/>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79098" y="3849520"/>
              <a:ext cx="176687" cy="233128"/>
            </a:xfrm>
            <a:prstGeom prst="rect">
              <a:avLst/>
            </a:prstGeom>
            <a:effectLst>
              <a:outerShdw blurRad="50800" dist="38100" dir="2700000" algn="tl" rotWithShape="0">
                <a:prstClr val="black">
                  <a:alpha val="40000"/>
                </a:prstClr>
              </a:outerShdw>
            </a:effectLst>
          </p:spPr>
        </p:pic>
      </p:grpSp>
      <p:grpSp>
        <p:nvGrpSpPr>
          <p:cNvPr id="204" name="Group 203"/>
          <p:cNvGrpSpPr/>
          <p:nvPr/>
        </p:nvGrpSpPr>
        <p:grpSpPr>
          <a:xfrm rot="12824082">
            <a:off x="3730503" y="1784290"/>
            <a:ext cx="281367" cy="345630"/>
            <a:chOff x="4074418" y="3737018"/>
            <a:chExt cx="281367" cy="345630"/>
          </a:xfrm>
        </p:grpSpPr>
        <p:pic>
          <p:nvPicPr>
            <p:cNvPr id="205" name="Picture 204" descr="Fighter, F-15 white.png"/>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074418" y="3737018"/>
              <a:ext cx="176687" cy="233128"/>
            </a:xfrm>
            <a:prstGeom prst="rect">
              <a:avLst/>
            </a:prstGeom>
            <a:effectLst>
              <a:outerShdw blurRad="50800" dist="38100" dir="2700000" algn="tl" rotWithShape="0">
                <a:prstClr val="black">
                  <a:alpha val="40000"/>
                </a:prstClr>
              </a:outerShdw>
            </a:effectLst>
          </p:spPr>
        </p:pic>
        <p:pic>
          <p:nvPicPr>
            <p:cNvPr id="206" name="Picture 205" descr="Fighter, F-15 white.png"/>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79098" y="3849520"/>
              <a:ext cx="176687" cy="233128"/>
            </a:xfrm>
            <a:prstGeom prst="rect">
              <a:avLst/>
            </a:prstGeom>
            <a:effectLst>
              <a:outerShdw blurRad="50800" dist="38100" dir="2700000" algn="tl" rotWithShape="0">
                <a:prstClr val="black">
                  <a:alpha val="40000"/>
                </a:prstClr>
              </a:outerShdw>
            </a:effectLst>
          </p:spPr>
        </p:pic>
      </p:grpSp>
      <p:sp>
        <p:nvSpPr>
          <p:cNvPr id="215" name="Freeform 214"/>
          <p:cNvSpPr/>
          <p:nvPr/>
        </p:nvSpPr>
        <p:spPr>
          <a:xfrm>
            <a:off x="3898900" y="869950"/>
            <a:ext cx="1555750" cy="1428750"/>
          </a:xfrm>
          <a:custGeom>
            <a:avLst/>
            <a:gdLst>
              <a:gd name="connsiteX0" fmla="*/ 1555750 w 1555750"/>
              <a:gd name="connsiteY0" fmla="*/ 0 h 1428750"/>
              <a:gd name="connsiteX1" fmla="*/ 812800 w 1555750"/>
              <a:gd name="connsiteY1" fmla="*/ 869950 h 1428750"/>
              <a:gd name="connsiteX2" fmla="*/ 0 w 1555750"/>
              <a:gd name="connsiteY2" fmla="*/ 1428750 h 1428750"/>
            </a:gdLst>
            <a:ahLst/>
            <a:cxnLst>
              <a:cxn ang="0">
                <a:pos x="connsiteX0" y="connsiteY0"/>
              </a:cxn>
              <a:cxn ang="0">
                <a:pos x="connsiteX1" y="connsiteY1"/>
              </a:cxn>
              <a:cxn ang="0">
                <a:pos x="connsiteX2" y="connsiteY2"/>
              </a:cxn>
            </a:cxnLst>
            <a:rect l="l" t="t" r="r" b="b"/>
            <a:pathLst>
              <a:path w="1555750" h="1428750">
                <a:moveTo>
                  <a:pt x="1555750" y="0"/>
                </a:moveTo>
                <a:cubicBezTo>
                  <a:pt x="1313921" y="315912"/>
                  <a:pt x="1072092" y="631825"/>
                  <a:pt x="812800" y="869950"/>
                </a:cubicBezTo>
                <a:cubicBezTo>
                  <a:pt x="553508" y="1108075"/>
                  <a:pt x="0" y="1428750"/>
                  <a:pt x="0" y="1428750"/>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216" name="Freeform 215"/>
          <p:cNvSpPr/>
          <p:nvPr/>
        </p:nvSpPr>
        <p:spPr>
          <a:xfrm rot="20325835">
            <a:off x="4662749" y="2917892"/>
            <a:ext cx="758430" cy="156370"/>
          </a:xfrm>
          <a:custGeom>
            <a:avLst/>
            <a:gdLst>
              <a:gd name="connsiteX0" fmla="*/ 1797050 w 1797050"/>
              <a:gd name="connsiteY0" fmla="*/ 0 h 165409"/>
              <a:gd name="connsiteX1" fmla="*/ 869950 w 1797050"/>
              <a:gd name="connsiteY1" fmla="*/ 165100 h 165409"/>
              <a:gd name="connsiteX2" fmla="*/ 0 w 1797050"/>
              <a:gd name="connsiteY2" fmla="*/ 44450 h 165409"/>
            </a:gdLst>
            <a:ahLst/>
            <a:cxnLst>
              <a:cxn ang="0">
                <a:pos x="connsiteX0" y="connsiteY0"/>
              </a:cxn>
              <a:cxn ang="0">
                <a:pos x="connsiteX1" y="connsiteY1"/>
              </a:cxn>
              <a:cxn ang="0">
                <a:pos x="connsiteX2" y="connsiteY2"/>
              </a:cxn>
            </a:cxnLst>
            <a:rect l="l" t="t" r="r" b="b"/>
            <a:pathLst>
              <a:path w="1797050" h="165409">
                <a:moveTo>
                  <a:pt x="1797050" y="0"/>
                </a:moveTo>
                <a:cubicBezTo>
                  <a:pt x="1483254" y="78846"/>
                  <a:pt x="1169458" y="157692"/>
                  <a:pt x="869950" y="165100"/>
                </a:cubicBezTo>
                <a:cubicBezTo>
                  <a:pt x="570442" y="172508"/>
                  <a:pt x="0" y="44450"/>
                  <a:pt x="0" y="44450"/>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217" name="Freeform 216"/>
          <p:cNvSpPr/>
          <p:nvPr/>
        </p:nvSpPr>
        <p:spPr>
          <a:xfrm>
            <a:off x="2469510" y="4629150"/>
            <a:ext cx="121290" cy="819150"/>
          </a:xfrm>
          <a:custGeom>
            <a:avLst/>
            <a:gdLst>
              <a:gd name="connsiteX0" fmla="*/ 121290 w 121290"/>
              <a:gd name="connsiteY0" fmla="*/ 819150 h 819150"/>
              <a:gd name="connsiteX1" fmla="*/ 640 w 121290"/>
              <a:gd name="connsiteY1" fmla="*/ 463550 h 819150"/>
              <a:gd name="connsiteX2" fmla="*/ 70490 w 121290"/>
              <a:gd name="connsiteY2" fmla="*/ 0 h 819150"/>
            </a:gdLst>
            <a:ahLst/>
            <a:cxnLst>
              <a:cxn ang="0">
                <a:pos x="connsiteX0" y="connsiteY0"/>
              </a:cxn>
              <a:cxn ang="0">
                <a:pos x="connsiteX1" y="connsiteY1"/>
              </a:cxn>
              <a:cxn ang="0">
                <a:pos x="connsiteX2" y="connsiteY2"/>
              </a:cxn>
            </a:cxnLst>
            <a:rect l="l" t="t" r="r" b="b"/>
            <a:pathLst>
              <a:path w="121290" h="819150">
                <a:moveTo>
                  <a:pt x="121290" y="819150"/>
                </a:moveTo>
                <a:cubicBezTo>
                  <a:pt x="65198" y="709612"/>
                  <a:pt x="9107" y="600075"/>
                  <a:pt x="640" y="463550"/>
                </a:cubicBezTo>
                <a:cubicBezTo>
                  <a:pt x="-7827" y="327025"/>
                  <a:pt x="70490" y="0"/>
                  <a:pt x="70490" y="0"/>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218" name="Freeform 217"/>
          <p:cNvSpPr/>
          <p:nvPr/>
        </p:nvSpPr>
        <p:spPr>
          <a:xfrm>
            <a:off x="2590800" y="3676650"/>
            <a:ext cx="133350" cy="412750"/>
          </a:xfrm>
          <a:custGeom>
            <a:avLst/>
            <a:gdLst>
              <a:gd name="connsiteX0" fmla="*/ 0 w 133350"/>
              <a:gd name="connsiteY0" fmla="*/ 412750 h 412750"/>
              <a:gd name="connsiteX1" fmla="*/ 31750 w 133350"/>
              <a:gd name="connsiteY1" fmla="*/ 222250 h 412750"/>
              <a:gd name="connsiteX2" fmla="*/ 133350 w 133350"/>
              <a:gd name="connsiteY2" fmla="*/ 0 h 412750"/>
            </a:gdLst>
            <a:ahLst/>
            <a:cxnLst>
              <a:cxn ang="0">
                <a:pos x="connsiteX0" y="connsiteY0"/>
              </a:cxn>
              <a:cxn ang="0">
                <a:pos x="connsiteX1" y="connsiteY1"/>
              </a:cxn>
              <a:cxn ang="0">
                <a:pos x="connsiteX2" y="connsiteY2"/>
              </a:cxn>
            </a:cxnLst>
            <a:rect l="l" t="t" r="r" b="b"/>
            <a:pathLst>
              <a:path w="133350" h="412750">
                <a:moveTo>
                  <a:pt x="0" y="412750"/>
                </a:moveTo>
                <a:cubicBezTo>
                  <a:pt x="4762" y="351895"/>
                  <a:pt x="9525" y="291041"/>
                  <a:pt x="31750" y="222250"/>
                </a:cubicBezTo>
                <a:cubicBezTo>
                  <a:pt x="53975" y="153459"/>
                  <a:pt x="133350" y="0"/>
                  <a:pt x="133350" y="0"/>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219" name="Freeform 218"/>
          <p:cNvSpPr/>
          <p:nvPr/>
        </p:nvSpPr>
        <p:spPr>
          <a:xfrm>
            <a:off x="2667000" y="3136900"/>
            <a:ext cx="622300" cy="1035050"/>
          </a:xfrm>
          <a:custGeom>
            <a:avLst/>
            <a:gdLst>
              <a:gd name="connsiteX0" fmla="*/ 0 w 622300"/>
              <a:gd name="connsiteY0" fmla="*/ 1035050 h 1035050"/>
              <a:gd name="connsiteX1" fmla="*/ 222250 w 622300"/>
              <a:gd name="connsiteY1" fmla="*/ 857250 h 1035050"/>
              <a:gd name="connsiteX2" fmla="*/ 622300 w 622300"/>
              <a:gd name="connsiteY2" fmla="*/ 0 h 1035050"/>
            </a:gdLst>
            <a:ahLst/>
            <a:cxnLst>
              <a:cxn ang="0">
                <a:pos x="connsiteX0" y="connsiteY0"/>
              </a:cxn>
              <a:cxn ang="0">
                <a:pos x="connsiteX1" y="connsiteY1"/>
              </a:cxn>
              <a:cxn ang="0">
                <a:pos x="connsiteX2" y="connsiteY2"/>
              </a:cxn>
            </a:cxnLst>
            <a:rect l="l" t="t" r="r" b="b"/>
            <a:pathLst>
              <a:path w="622300" h="1035050">
                <a:moveTo>
                  <a:pt x="0" y="1035050"/>
                </a:moveTo>
                <a:cubicBezTo>
                  <a:pt x="59266" y="1032404"/>
                  <a:pt x="118533" y="1029758"/>
                  <a:pt x="222250" y="857250"/>
                </a:cubicBezTo>
                <a:cubicBezTo>
                  <a:pt x="325967" y="684742"/>
                  <a:pt x="622300" y="0"/>
                  <a:pt x="622300" y="0"/>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220" name="Freeform 219"/>
          <p:cNvSpPr/>
          <p:nvPr/>
        </p:nvSpPr>
        <p:spPr>
          <a:xfrm>
            <a:off x="1865563" y="2468560"/>
            <a:ext cx="1533735" cy="1300111"/>
          </a:xfrm>
          <a:custGeom>
            <a:avLst/>
            <a:gdLst>
              <a:gd name="connsiteX0" fmla="*/ 11878 w 945328"/>
              <a:gd name="connsiteY0" fmla="*/ 0 h 939800"/>
              <a:gd name="connsiteX1" fmla="*/ 5528 w 945328"/>
              <a:gd name="connsiteY1" fmla="*/ 514350 h 939800"/>
              <a:gd name="connsiteX2" fmla="*/ 81728 w 945328"/>
              <a:gd name="connsiteY2" fmla="*/ 660400 h 939800"/>
              <a:gd name="connsiteX3" fmla="*/ 259528 w 945328"/>
              <a:gd name="connsiteY3" fmla="*/ 755650 h 939800"/>
              <a:gd name="connsiteX4" fmla="*/ 945328 w 945328"/>
              <a:gd name="connsiteY4" fmla="*/ 939800 h 939800"/>
              <a:gd name="connsiteX0" fmla="*/ 5016 w 938466"/>
              <a:gd name="connsiteY0" fmla="*/ 0 h 939800"/>
              <a:gd name="connsiteX1" fmla="*/ 11366 w 938466"/>
              <a:gd name="connsiteY1" fmla="*/ 393700 h 939800"/>
              <a:gd name="connsiteX2" fmla="*/ 74866 w 938466"/>
              <a:gd name="connsiteY2" fmla="*/ 660400 h 939800"/>
              <a:gd name="connsiteX3" fmla="*/ 252666 w 938466"/>
              <a:gd name="connsiteY3" fmla="*/ 755650 h 939800"/>
              <a:gd name="connsiteX4" fmla="*/ 938466 w 938466"/>
              <a:gd name="connsiteY4" fmla="*/ 939800 h 939800"/>
              <a:gd name="connsiteX0" fmla="*/ 8136 w 941586"/>
              <a:gd name="connsiteY0" fmla="*/ 0 h 939800"/>
              <a:gd name="connsiteX1" fmla="*/ 14486 w 941586"/>
              <a:gd name="connsiteY1" fmla="*/ 393700 h 939800"/>
              <a:gd name="connsiteX2" fmla="*/ 135136 w 941586"/>
              <a:gd name="connsiteY2" fmla="*/ 641350 h 939800"/>
              <a:gd name="connsiteX3" fmla="*/ 255786 w 941586"/>
              <a:gd name="connsiteY3" fmla="*/ 755650 h 939800"/>
              <a:gd name="connsiteX4" fmla="*/ 941586 w 941586"/>
              <a:gd name="connsiteY4" fmla="*/ 939800 h 939800"/>
              <a:gd name="connsiteX0" fmla="*/ 8136 w 941586"/>
              <a:gd name="connsiteY0" fmla="*/ 0 h 939800"/>
              <a:gd name="connsiteX1" fmla="*/ 14486 w 941586"/>
              <a:gd name="connsiteY1" fmla="*/ 393700 h 939800"/>
              <a:gd name="connsiteX2" fmla="*/ 135136 w 941586"/>
              <a:gd name="connsiteY2" fmla="*/ 641350 h 939800"/>
              <a:gd name="connsiteX3" fmla="*/ 452636 w 941586"/>
              <a:gd name="connsiteY3" fmla="*/ 812800 h 939800"/>
              <a:gd name="connsiteX4" fmla="*/ 941586 w 941586"/>
              <a:gd name="connsiteY4" fmla="*/ 93980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86" h="939800">
                <a:moveTo>
                  <a:pt x="8136" y="0"/>
                </a:moveTo>
                <a:cubicBezTo>
                  <a:pt x="-860" y="202141"/>
                  <a:pt x="-6681" y="286808"/>
                  <a:pt x="14486" y="393700"/>
                </a:cubicBezTo>
                <a:cubicBezTo>
                  <a:pt x="35653" y="500592"/>
                  <a:pt x="62111" y="571500"/>
                  <a:pt x="135136" y="641350"/>
                </a:cubicBezTo>
                <a:cubicBezTo>
                  <a:pt x="208161" y="711200"/>
                  <a:pt x="318228" y="763058"/>
                  <a:pt x="452636" y="812800"/>
                </a:cubicBezTo>
                <a:cubicBezTo>
                  <a:pt x="587044" y="862542"/>
                  <a:pt x="941586" y="939800"/>
                  <a:pt x="941586" y="939800"/>
                </a:cubicBezTo>
              </a:path>
            </a:pathLst>
          </a:custGeom>
          <a:ln w="38100" cmpd="sng">
            <a:solidFill>
              <a:schemeClr val="accent2"/>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nvGrpSpPr>
          <p:cNvPr id="225" name="Group 224"/>
          <p:cNvGrpSpPr/>
          <p:nvPr/>
        </p:nvGrpSpPr>
        <p:grpSpPr>
          <a:xfrm rot="662131">
            <a:off x="2374412" y="4585764"/>
            <a:ext cx="284309" cy="289057"/>
            <a:chOff x="4152141" y="3245094"/>
            <a:chExt cx="284309" cy="289057"/>
          </a:xfrm>
        </p:grpSpPr>
        <p:pic>
          <p:nvPicPr>
            <p:cNvPr id="226" name="Picture 225"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52141" y="3245094"/>
              <a:ext cx="146050" cy="192705"/>
            </a:xfrm>
            <a:prstGeom prst="rect">
              <a:avLst/>
            </a:prstGeom>
            <a:effectLst>
              <a:outerShdw blurRad="50800" dist="38100" dir="2700000" algn="tl" rotWithShape="0">
                <a:prstClr val="black">
                  <a:alpha val="40000"/>
                </a:prstClr>
              </a:outerShdw>
            </a:effectLst>
          </p:spPr>
        </p:pic>
        <p:pic>
          <p:nvPicPr>
            <p:cNvPr id="227" name="Picture 226"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90400" y="3341446"/>
              <a:ext cx="146050" cy="192705"/>
            </a:xfrm>
            <a:prstGeom prst="rect">
              <a:avLst/>
            </a:prstGeom>
            <a:effectLst>
              <a:outerShdw blurRad="50800" dist="38100" dir="2700000" algn="tl" rotWithShape="0">
                <a:prstClr val="black">
                  <a:alpha val="40000"/>
                </a:prstClr>
              </a:outerShdw>
            </a:effectLst>
          </p:spPr>
        </p:pic>
      </p:grpSp>
      <p:grpSp>
        <p:nvGrpSpPr>
          <p:cNvPr id="228" name="Group 227"/>
          <p:cNvGrpSpPr/>
          <p:nvPr/>
        </p:nvGrpSpPr>
        <p:grpSpPr>
          <a:xfrm rot="662131">
            <a:off x="2523162" y="3648635"/>
            <a:ext cx="284309" cy="289057"/>
            <a:chOff x="4152141" y="3245094"/>
            <a:chExt cx="284309" cy="289057"/>
          </a:xfrm>
        </p:grpSpPr>
        <p:pic>
          <p:nvPicPr>
            <p:cNvPr id="229" name="Picture 228"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52141" y="3245094"/>
              <a:ext cx="146050" cy="192705"/>
            </a:xfrm>
            <a:prstGeom prst="rect">
              <a:avLst/>
            </a:prstGeom>
            <a:effectLst>
              <a:outerShdw blurRad="50800" dist="38100" dir="2700000" algn="tl" rotWithShape="0">
                <a:prstClr val="black">
                  <a:alpha val="40000"/>
                </a:prstClr>
              </a:outerShdw>
            </a:effectLst>
          </p:spPr>
        </p:pic>
        <p:pic>
          <p:nvPicPr>
            <p:cNvPr id="230" name="Picture 229"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90400" y="3341446"/>
              <a:ext cx="146050" cy="192705"/>
            </a:xfrm>
            <a:prstGeom prst="rect">
              <a:avLst/>
            </a:prstGeom>
            <a:effectLst>
              <a:outerShdw blurRad="50800" dist="38100" dir="2700000" algn="tl" rotWithShape="0">
                <a:prstClr val="black">
                  <a:alpha val="40000"/>
                </a:prstClr>
              </a:outerShdw>
            </a:effectLst>
          </p:spPr>
        </p:pic>
      </p:grpSp>
      <p:grpSp>
        <p:nvGrpSpPr>
          <p:cNvPr id="234" name="Group 233"/>
          <p:cNvGrpSpPr/>
          <p:nvPr/>
        </p:nvGrpSpPr>
        <p:grpSpPr>
          <a:xfrm rot="1190132">
            <a:off x="3057574" y="3228998"/>
            <a:ext cx="284309" cy="289057"/>
            <a:chOff x="4152141" y="3245094"/>
            <a:chExt cx="284309" cy="289057"/>
          </a:xfrm>
        </p:grpSpPr>
        <p:pic>
          <p:nvPicPr>
            <p:cNvPr id="235" name="Picture 234"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52141" y="3245094"/>
              <a:ext cx="146050" cy="192705"/>
            </a:xfrm>
            <a:prstGeom prst="rect">
              <a:avLst/>
            </a:prstGeom>
            <a:effectLst>
              <a:outerShdw blurRad="50800" dist="38100" dir="2700000" algn="tl" rotWithShape="0">
                <a:prstClr val="black">
                  <a:alpha val="40000"/>
                </a:prstClr>
              </a:outerShdw>
            </a:effectLst>
          </p:spPr>
        </p:pic>
        <p:pic>
          <p:nvPicPr>
            <p:cNvPr id="236" name="Picture 235"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90400" y="3341446"/>
              <a:ext cx="146050" cy="192705"/>
            </a:xfrm>
            <a:prstGeom prst="rect">
              <a:avLst/>
            </a:prstGeom>
            <a:effectLst>
              <a:outerShdw blurRad="50800" dist="38100" dir="2700000" algn="tl" rotWithShape="0">
                <a:prstClr val="black">
                  <a:alpha val="40000"/>
                </a:prstClr>
              </a:outerShdw>
            </a:effectLst>
          </p:spPr>
        </p:pic>
      </p:grpSp>
      <p:pic>
        <p:nvPicPr>
          <p:cNvPr id="238" name="Picture 237"/>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491260" y="2538602"/>
            <a:ext cx="147878" cy="131532"/>
          </a:xfrm>
          <a:prstGeom prst="rect">
            <a:avLst/>
          </a:prstGeom>
          <a:effectLst>
            <a:outerShdw blurRad="50800" dist="38100" dir="2700000" algn="tl" rotWithShape="0">
              <a:prstClr val="black">
                <a:alpha val="40000"/>
              </a:prstClr>
            </a:outerShdw>
          </a:effectLst>
        </p:spPr>
      </p:pic>
      <p:pic>
        <p:nvPicPr>
          <p:cNvPr id="239" name="Picture 238"/>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85258" y="2356918"/>
            <a:ext cx="147878" cy="131532"/>
          </a:xfrm>
          <a:prstGeom prst="rect">
            <a:avLst/>
          </a:prstGeom>
          <a:effectLst>
            <a:outerShdw blurRad="50800" dist="38100" dir="2700000" algn="tl" rotWithShape="0">
              <a:prstClr val="black">
                <a:alpha val="40000"/>
              </a:prstClr>
            </a:outerShdw>
          </a:effectLst>
        </p:spPr>
      </p:pic>
      <p:pic>
        <p:nvPicPr>
          <p:cNvPr id="240" name="Picture 239"/>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89707" y="1571509"/>
            <a:ext cx="147878" cy="131532"/>
          </a:xfrm>
          <a:prstGeom prst="rect">
            <a:avLst/>
          </a:prstGeom>
          <a:effectLst>
            <a:outerShdw blurRad="50800" dist="38100" dir="2700000" algn="tl" rotWithShape="0">
              <a:prstClr val="black">
                <a:alpha val="40000"/>
              </a:prstClr>
            </a:outerShdw>
          </a:effectLst>
        </p:spPr>
      </p:pic>
      <p:pic>
        <p:nvPicPr>
          <p:cNvPr id="241" name="Picture 240"/>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80359" y="1832748"/>
            <a:ext cx="147878" cy="131532"/>
          </a:xfrm>
          <a:prstGeom prst="rect">
            <a:avLst/>
          </a:prstGeom>
          <a:effectLst>
            <a:outerShdw blurRad="50800" dist="38100" dir="2700000" algn="tl" rotWithShape="0">
              <a:prstClr val="black">
                <a:alpha val="40000"/>
              </a:prstClr>
            </a:outerShdw>
          </a:effectLst>
        </p:spPr>
      </p:pic>
      <p:pic>
        <p:nvPicPr>
          <p:cNvPr id="242" name="Picture 241"/>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430315" y="1346039"/>
            <a:ext cx="147878" cy="131532"/>
          </a:xfrm>
          <a:prstGeom prst="rect">
            <a:avLst/>
          </a:prstGeom>
          <a:effectLst>
            <a:outerShdw blurRad="50800" dist="38100" dir="2700000" algn="tl" rotWithShape="0">
              <a:prstClr val="black">
                <a:alpha val="40000"/>
              </a:prstClr>
            </a:outerShdw>
          </a:effectLst>
        </p:spPr>
      </p:pic>
      <p:pic>
        <p:nvPicPr>
          <p:cNvPr id="243" name="Picture 242"/>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892129" y="1305697"/>
            <a:ext cx="147878" cy="131532"/>
          </a:xfrm>
          <a:prstGeom prst="rect">
            <a:avLst/>
          </a:prstGeom>
          <a:effectLst>
            <a:outerShdw blurRad="50800" dist="38100" dir="2700000" algn="tl" rotWithShape="0">
              <a:prstClr val="black">
                <a:alpha val="40000"/>
              </a:prstClr>
            </a:outerShdw>
          </a:effectLst>
        </p:spPr>
      </p:pic>
      <p:pic>
        <p:nvPicPr>
          <p:cNvPr id="244" name="Picture 243"/>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28990" y="738418"/>
            <a:ext cx="147878" cy="131532"/>
          </a:xfrm>
          <a:prstGeom prst="rect">
            <a:avLst/>
          </a:prstGeom>
          <a:effectLst>
            <a:outerShdw blurRad="50800" dist="38100" dir="2700000" algn="tl" rotWithShape="0">
              <a:prstClr val="black">
                <a:alpha val="40000"/>
              </a:prstClr>
            </a:outerShdw>
          </a:effectLst>
        </p:spPr>
      </p:pic>
      <p:pic>
        <p:nvPicPr>
          <p:cNvPr id="245" name="Picture 244"/>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90451" y="323211"/>
            <a:ext cx="147878" cy="131532"/>
          </a:xfrm>
          <a:prstGeom prst="rect">
            <a:avLst/>
          </a:prstGeom>
          <a:effectLst>
            <a:outerShdw blurRad="50800" dist="38100" dir="2700000" algn="tl" rotWithShape="0">
              <a:prstClr val="black">
                <a:alpha val="40000"/>
              </a:prstClr>
            </a:outerShdw>
          </a:effectLst>
        </p:spPr>
      </p:pic>
      <p:pic>
        <p:nvPicPr>
          <p:cNvPr id="246" name="Picture 245"/>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86557" y="1197342"/>
            <a:ext cx="147878" cy="131532"/>
          </a:xfrm>
          <a:prstGeom prst="rect">
            <a:avLst/>
          </a:prstGeom>
          <a:effectLst>
            <a:outerShdw blurRad="50800" dist="38100" dir="2700000" algn="tl" rotWithShape="0">
              <a:prstClr val="black">
                <a:alpha val="40000"/>
              </a:prstClr>
            </a:outerShdw>
          </a:effectLst>
        </p:spPr>
      </p:pic>
      <p:pic>
        <p:nvPicPr>
          <p:cNvPr id="247" name="Picture 246"/>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366502" y="2602024"/>
            <a:ext cx="147878" cy="131532"/>
          </a:xfrm>
          <a:prstGeom prst="rect">
            <a:avLst/>
          </a:prstGeom>
          <a:effectLst>
            <a:outerShdw blurRad="50800" dist="38100" dir="2700000" algn="tl" rotWithShape="0">
              <a:prstClr val="black">
                <a:alpha val="40000"/>
              </a:prstClr>
            </a:outerShdw>
          </a:effectLst>
        </p:spPr>
      </p:pic>
      <p:pic>
        <p:nvPicPr>
          <p:cNvPr id="248" name="Picture 247"/>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383433" y="3928687"/>
            <a:ext cx="147878" cy="131532"/>
          </a:xfrm>
          <a:prstGeom prst="rect">
            <a:avLst/>
          </a:prstGeom>
          <a:effectLst>
            <a:outerShdw blurRad="50800" dist="38100" dir="2700000" algn="tl" rotWithShape="0">
              <a:prstClr val="black">
                <a:alpha val="40000"/>
              </a:prstClr>
            </a:outerShdw>
          </a:effectLst>
        </p:spPr>
      </p:pic>
      <p:pic>
        <p:nvPicPr>
          <p:cNvPr id="249" name="Picture 248"/>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438357" y="4037340"/>
            <a:ext cx="147878" cy="131532"/>
          </a:xfrm>
          <a:prstGeom prst="rect">
            <a:avLst/>
          </a:prstGeom>
          <a:effectLst>
            <a:outerShdw blurRad="50800" dist="38100" dir="2700000" algn="tl" rotWithShape="0">
              <a:prstClr val="black">
                <a:alpha val="40000"/>
              </a:prstClr>
            </a:outerShdw>
          </a:effectLst>
        </p:spPr>
      </p:pic>
      <p:pic>
        <p:nvPicPr>
          <p:cNvPr id="250" name="Picture 249"/>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845099" y="4685655"/>
            <a:ext cx="147878" cy="131532"/>
          </a:xfrm>
          <a:prstGeom prst="rect">
            <a:avLst/>
          </a:prstGeom>
          <a:effectLst>
            <a:outerShdw blurRad="50800" dist="38100" dir="2700000" algn="tl" rotWithShape="0">
              <a:prstClr val="black">
                <a:alpha val="40000"/>
              </a:prstClr>
            </a:outerShdw>
          </a:effectLst>
        </p:spPr>
      </p:pic>
      <p:pic>
        <p:nvPicPr>
          <p:cNvPr id="256" name="Picture 255" descr="Air, AWACs white.png"/>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012109" y="2219417"/>
            <a:ext cx="324030" cy="324030"/>
          </a:xfrm>
          <a:prstGeom prst="rect">
            <a:avLst/>
          </a:prstGeom>
          <a:effectLst>
            <a:outerShdw blurRad="50800" dist="38100" dir="2700000" algn="tl" rotWithShape="0">
              <a:prstClr val="black">
                <a:alpha val="40000"/>
              </a:prstClr>
            </a:outerShdw>
          </a:effectLst>
        </p:spPr>
      </p:pic>
      <p:pic>
        <p:nvPicPr>
          <p:cNvPr id="260" name="Picture 259" descr="Air, AWACs white.png"/>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891730" y="4373477"/>
            <a:ext cx="324030" cy="324030"/>
          </a:xfrm>
          <a:prstGeom prst="rect">
            <a:avLst/>
          </a:prstGeom>
          <a:effectLst>
            <a:outerShdw blurRad="50800" dist="38100" dir="2700000" algn="tl" rotWithShape="0">
              <a:prstClr val="black">
                <a:alpha val="40000"/>
              </a:prstClr>
            </a:outerShdw>
          </a:effectLst>
        </p:spPr>
      </p:pic>
      <p:pic>
        <p:nvPicPr>
          <p:cNvPr id="269" name="Picture 268" descr="UAS, HALE LO UAV white.png"/>
          <p:cNvPicPr>
            <a:picLocks noChangeAspect="1"/>
          </p:cNvPicPr>
          <p:nvPr/>
        </p:nvPicPr>
        <p:blipFill>
          <a:blip r:embed="rId1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2858300">
            <a:off x="3130907" y="2166418"/>
            <a:ext cx="316784" cy="110874"/>
          </a:xfrm>
          <a:prstGeom prst="rect">
            <a:avLst/>
          </a:prstGeom>
          <a:effectLst>
            <a:outerShdw blurRad="50800" dist="38100" dir="2700000" algn="tl" rotWithShape="0">
              <a:prstClr val="black">
                <a:alpha val="40000"/>
              </a:prstClr>
            </a:outerShdw>
          </a:effectLst>
        </p:spPr>
      </p:pic>
      <p:pic>
        <p:nvPicPr>
          <p:cNvPr id="270" name="Picture 269" descr="UAS, HALE LO UAV white.png"/>
          <p:cNvPicPr>
            <a:picLocks noChangeAspect="1"/>
          </p:cNvPicPr>
          <p:nvPr/>
        </p:nvPicPr>
        <p:blipFill>
          <a:blip r:embed="rId1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593307">
            <a:off x="1776376" y="3502391"/>
            <a:ext cx="316784" cy="110874"/>
          </a:xfrm>
          <a:prstGeom prst="rect">
            <a:avLst/>
          </a:prstGeom>
          <a:effectLst>
            <a:outerShdw blurRad="50800" dist="38100" dir="2700000" algn="tl" rotWithShape="0">
              <a:prstClr val="black">
                <a:alpha val="40000"/>
              </a:prstClr>
            </a:outerShdw>
          </a:effectLst>
        </p:spPr>
      </p:pic>
      <p:grpSp>
        <p:nvGrpSpPr>
          <p:cNvPr id="271" name="Group 270"/>
          <p:cNvGrpSpPr/>
          <p:nvPr/>
        </p:nvGrpSpPr>
        <p:grpSpPr>
          <a:xfrm>
            <a:off x="4669356" y="3093224"/>
            <a:ext cx="463550" cy="314208"/>
            <a:chOff x="6477000" y="2004053"/>
            <a:chExt cx="463550" cy="314208"/>
          </a:xfrm>
          <a:effectLst>
            <a:outerShdw blurRad="50800" dist="38100" dir="2700000" algn="tl" rotWithShape="0">
              <a:prstClr val="black">
                <a:alpha val="40000"/>
              </a:prstClr>
            </a:outerShdw>
          </a:effectLst>
        </p:grpSpPr>
        <p:pic>
          <p:nvPicPr>
            <p:cNvPr id="272" name="Picture 271"/>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677684" y="2016753"/>
              <a:ext cx="262866" cy="227019"/>
            </a:xfrm>
            <a:prstGeom prst="rect">
              <a:avLst/>
            </a:prstGeom>
            <a:effectLst>
              <a:outerShdw blurRad="50800" dist="38100" dir="2700000" algn="tl" rotWithShape="0">
                <a:prstClr val="black">
                  <a:alpha val="40000"/>
                </a:prstClr>
              </a:outerShdw>
            </a:effectLst>
          </p:spPr>
        </p:pic>
        <p:pic>
          <p:nvPicPr>
            <p:cNvPr id="273" name="Picture 272"/>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477000" y="2004053"/>
              <a:ext cx="363823" cy="314208"/>
            </a:xfrm>
            <a:prstGeom prst="rect">
              <a:avLst/>
            </a:prstGeom>
            <a:effectLst>
              <a:outerShdw blurRad="50800" dist="38100" dir="2700000" algn="tl" rotWithShape="0">
                <a:prstClr val="black">
                  <a:alpha val="40000"/>
                </a:prstClr>
              </a:outerShdw>
            </a:effectLst>
          </p:spPr>
        </p:pic>
      </p:grpSp>
      <p:grpSp>
        <p:nvGrpSpPr>
          <p:cNvPr id="274" name="Group 273"/>
          <p:cNvGrpSpPr/>
          <p:nvPr/>
        </p:nvGrpSpPr>
        <p:grpSpPr>
          <a:xfrm>
            <a:off x="3898407" y="4037340"/>
            <a:ext cx="463550" cy="314208"/>
            <a:chOff x="6477000" y="2004053"/>
            <a:chExt cx="463550" cy="314208"/>
          </a:xfrm>
          <a:effectLst>
            <a:outerShdw blurRad="50800" dist="38100" dir="2700000" algn="tl" rotWithShape="0">
              <a:prstClr val="black">
                <a:alpha val="40000"/>
              </a:prstClr>
            </a:outerShdw>
          </a:effectLst>
        </p:grpSpPr>
        <p:pic>
          <p:nvPicPr>
            <p:cNvPr id="275" name="Picture 274"/>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677684" y="2016753"/>
              <a:ext cx="262866" cy="227019"/>
            </a:xfrm>
            <a:prstGeom prst="rect">
              <a:avLst/>
            </a:prstGeom>
            <a:effectLst>
              <a:outerShdw blurRad="50800" dist="38100" dir="2700000" algn="tl" rotWithShape="0">
                <a:prstClr val="black">
                  <a:alpha val="40000"/>
                </a:prstClr>
              </a:outerShdw>
            </a:effectLst>
          </p:spPr>
        </p:pic>
        <p:pic>
          <p:nvPicPr>
            <p:cNvPr id="276" name="Picture 275"/>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477000" y="2004053"/>
              <a:ext cx="363823" cy="314208"/>
            </a:xfrm>
            <a:prstGeom prst="rect">
              <a:avLst/>
            </a:prstGeom>
            <a:effectLst>
              <a:outerShdw blurRad="50800" dist="38100" dir="2700000" algn="tl" rotWithShape="0">
                <a:prstClr val="black">
                  <a:alpha val="40000"/>
                </a:prstClr>
              </a:outerShdw>
            </a:effectLst>
          </p:spPr>
        </p:pic>
      </p:grpSp>
      <p:grpSp>
        <p:nvGrpSpPr>
          <p:cNvPr id="277" name="Group 276"/>
          <p:cNvGrpSpPr/>
          <p:nvPr/>
        </p:nvGrpSpPr>
        <p:grpSpPr>
          <a:xfrm>
            <a:off x="4578465" y="892814"/>
            <a:ext cx="463550" cy="314208"/>
            <a:chOff x="6477000" y="2004053"/>
            <a:chExt cx="463550" cy="314208"/>
          </a:xfrm>
          <a:effectLst>
            <a:outerShdw blurRad="50800" dist="38100" dir="2700000" algn="tl" rotWithShape="0">
              <a:prstClr val="black">
                <a:alpha val="40000"/>
              </a:prstClr>
            </a:outerShdw>
          </a:effectLst>
        </p:grpSpPr>
        <p:pic>
          <p:nvPicPr>
            <p:cNvPr id="278" name="Picture 277"/>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677684" y="2016753"/>
              <a:ext cx="262866" cy="227019"/>
            </a:xfrm>
            <a:prstGeom prst="rect">
              <a:avLst/>
            </a:prstGeom>
            <a:effectLst>
              <a:outerShdw blurRad="50800" dist="38100" dir="2700000" algn="tl" rotWithShape="0">
                <a:prstClr val="black">
                  <a:alpha val="40000"/>
                </a:prstClr>
              </a:outerShdw>
            </a:effectLst>
          </p:spPr>
        </p:pic>
        <p:pic>
          <p:nvPicPr>
            <p:cNvPr id="279" name="Picture 278"/>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477000" y="2004053"/>
              <a:ext cx="363823" cy="314208"/>
            </a:xfrm>
            <a:prstGeom prst="rect">
              <a:avLst/>
            </a:prstGeom>
            <a:effectLst>
              <a:outerShdw blurRad="50800" dist="38100" dir="2700000" algn="tl" rotWithShape="0">
                <a:prstClr val="black">
                  <a:alpha val="40000"/>
                </a:prstClr>
              </a:outerShdw>
            </a:effectLst>
          </p:spPr>
        </p:pic>
      </p:grpSp>
      <p:cxnSp>
        <p:nvCxnSpPr>
          <p:cNvPr id="286" name="Straight Connector 285"/>
          <p:cNvCxnSpPr/>
          <p:nvPr/>
        </p:nvCxnSpPr>
        <p:spPr>
          <a:xfrm>
            <a:off x="1406654" y="2356918"/>
            <a:ext cx="243163" cy="90320"/>
          </a:xfrm>
          <a:prstGeom prst="line">
            <a:avLst/>
          </a:prstGeom>
          <a:ln w="12700" cmpd="sng">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87" name="TextBox 286"/>
          <p:cNvSpPr txBox="1"/>
          <p:nvPr/>
        </p:nvSpPr>
        <p:spPr>
          <a:xfrm>
            <a:off x="64247" y="1980475"/>
            <a:ext cx="1867488" cy="400110"/>
          </a:xfrm>
          <a:prstGeom prst="rect">
            <a:avLst/>
          </a:prstGeom>
          <a:noFill/>
        </p:spPr>
        <p:txBody>
          <a:bodyPr wrap="square" rtlCol="0">
            <a:spAutoFit/>
          </a:bodyPr>
          <a:lstStyle/>
          <a:p>
            <a:pPr algn="ctr"/>
            <a:r>
              <a:rPr lang="en-US" sz="1000" b="1" i="1" dirty="0">
                <a:solidFill>
                  <a:srgbClr val="FFC000"/>
                </a:solidFill>
                <a:effectLst>
                  <a:glow rad="63500">
                    <a:schemeClr val="tx1">
                      <a:alpha val="80000"/>
                    </a:schemeClr>
                  </a:glow>
                </a:effectLst>
              </a:rPr>
              <a:t>Max range for DF-26 to </a:t>
            </a:r>
          </a:p>
          <a:p>
            <a:pPr algn="ctr"/>
            <a:r>
              <a:rPr lang="en-US" sz="1000" b="1" i="1" dirty="0">
                <a:solidFill>
                  <a:srgbClr val="FFC000"/>
                </a:solidFill>
                <a:effectLst>
                  <a:glow rad="63500">
                    <a:schemeClr val="tx1">
                      <a:alpha val="80000"/>
                    </a:schemeClr>
                  </a:glow>
                </a:effectLst>
              </a:rPr>
              <a:t>reach Guam (~2,160 nm)</a:t>
            </a:r>
          </a:p>
        </p:txBody>
      </p:sp>
      <p:pic>
        <p:nvPicPr>
          <p:cNvPr id="290" name="Picture 289" descr="Air, E-2 white.png"/>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49314" y="1693707"/>
            <a:ext cx="296263" cy="101263"/>
          </a:xfrm>
          <a:prstGeom prst="rect">
            <a:avLst/>
          </a:prstGeom>
          <a:effectLst>
            <a:outerShdw blurRad="50800" dist="38100" dir="2700000" algn="tl" rotWithShape="0">
              <a:prstClr val="black">
                <a:alpha val="40000"/>
              </a:prstClr>
            </a:outerShdw>
          </a:effectLst>
        </p:spPr>
      </p:pic>
      <p:pic>
        <p:nvPicPr>
          <p:cNvPr id="291" name="Picture 290" descr="Air, E-2 white.png"/>
          <p:cNvPicPr>
            <a:picLocks noChangeAspect="1"/>
          </p:cNvPicPr>
          <p:nvPr/>
        </p:nvPicPr>
        <p:blipFill>
          <a:blip r:embed="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09545" y="896910"/>
            <a:ext cx="296263" cy="101263"/>
          </a:xfrm>
          <a:prstGeom prst="rect">
            <a:avLst/>
          </a:prstGeom>
          <a:effectLst>
            <a:outerShdw blurRad="50800" dist="38100" dir="2700000" algn="tl" rotWithShape="0">
              <a:prstClr val="black">
                <a:alpha val="40000"/>
              </a:prstClr>
            </a:outerShdw>
          </a:effectLst>
        </p:spPr>
      </p:pic>
      <p:pic>
        <p:nvPicPr>
          <p:cNvPr id="293" name="Picture 292" descr="Air, KC-46 tanker white.png"/>
          <p:cNvPicPr>
            <a:picLocks noChangeAspect="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394276" y="2293419"/>
            <a:ext cx="346357" cy="152012"/>
          </a:xfrm>
          <a:prstGeom prst="rect">
            <a:avLst/>
          </a:prstGeom>
          <a:effectLst>
            <a:outerShdw blurRad="50800" dist="38100" dir="2700000" algn="tl" rotWithShape="0">
              <a:prstClr val="black">
                <a:alpha val="40000"/>
              </a:prstClr>
            </a:outerShdw>
          </a:effectLst>
        </p:spPr>
      </p:pic>
      <p:pic>
        <p:nvPicPr>
          <p:cNvPr id="297" name="Picture 296" descr="Air, KC-46 tanker white.png"/>
          <p:cNvPicPr>
            <a:picLocks noChangeAspect="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213265" y="4125047"/>
            <a:ext cx="346357" cy="152012"/>
          </a:xfrm>
          <a:prstGeom prst="rect">
            <a:avLst/>
          </a:prstGeom>
          <a:effectLst>
            <a:outerShdw blurRad="50800" dist="38100" dir="2700000" algn="tl" rotWithShape="0">
              <a:prstClr val="black">
                <a:alpha val="40000"/>
              </a:prstClr>
            </a:outerShdw>
          </a:effectLst>
        </p:spPr>
      </p:pic>
      <p:pic>
        <p:nvPicPr>
          <p:cNvPr id="300" name="Picture 299" descr="Air, KC-46 tanker white.png"/>
          <p:cNvPicPr>
            <a:picLocks noChangeAspect="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903288" y="3077340"/>
            <a:ext cx="346357" cy="152012"/>
          </a:xfrm>
          <a:prstGeom prst="rect">
            <a:avLst/>
          </a:prstGeom>
          <a:effectLst>
            <a:outerShdw blurRad="50800" dist="38100" dir="2700000" algn="tl" rotWithShape="0">
              <a:prstClr val="black">
                <a:alpha val="40000"/>
              </a:prstClr>
            </a:outerShdw>
          </a:effectLst>
        </p:spPr>
      </p:pic>
      <p:grpSp>
        <p:nvGrpSpPr>
          <p:cNvPr id="311" name="Group 310"/>
          <p:cNvGrpSpPr/>
          <p:nvPr/>
        </p:nvGrpSpPr>
        <p:grpSpPr>
          <a:xfrm>
            <a:off x="2228821" y="5491433"/>
            <a:ext cx="615950" cy="326908"/>
            <a:chOff x="3087307" y="5820059"/>
            <a:chExt cx="615950" cy="326908"/>
          </a:xfrm>
        </p:grpSpPr>
        <p:pic>
          <p:nvPicPr>
            <p:cNvPr id="307" name="Picture 306"/>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440391" y="5820059"/>
              <a:ext cx="262866" cy="227019"/>
            </a:xfrm>
            <a:prstGeom prst="rect">
              <a:avLst/>
            </a:prstGeom>
            <a:effectLst>
              <a:outerShdw blurRad="50800" dist="38100" dir="2700000" algn="tl" rotWithShape="0">
                <a:prstClr val="black">
                  <a:alpha val="40000"/>
                </a:prstClr>
              </a:outerShdw>
            </a:effectLst>
          </p:spPr>
        </p:pic>
        <p:pic>
          <p:nvPicPr>
            <p:cNvPr id="309" name="Picture 308" descr="Ships, CVN nimitz white.png"/>
            <p:cNvPicPr>
              <a:picLocks noChangeAspect="1"/>
            </p:cNvPicPr>
            <p:nvPr/>
          </p:nvPicPr>
          <p:blipFill>
            <a:blip r:embed="rId1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101432" y="5902670"/>
              <a:ext cx="527055" cy="137353"/>
            </a:xfrm>
            <a:prstGeom prst="rect">
              <a:avLst/>
            </a:prstGeom>
            <a:effectLst>
              <a:outerShdw blurRad="50800" dist="38100" dir="2700000" algn="tl" rotWithShape="0">
                <a:prstClr val="black">
                  <a:alpha val="40000"/>
                </a:prstClr>
              </a:outerShdw>
            </a:effectLst>
          </p:spPr>
        </p:pic>
        <p:pic>
          <p:nvPicPr>
            <p:cNvPr id="310" name="Picture 309"/>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087307" y="5832759"/>
              <a:ext cx="363823" cy="314208"/>
            </a:xfrm>
            <a:prstGeom prst="rect">
              <a:avLst/>
            </a:prstGeom>
            <a:effectLst>
              <a:outerShdw blurRad="50800" dist="38100" dir="2700000" algn="tl" rotWithShape="0">
                <a:prstClr val="black">
                  <a:alpha val="40000"/>
                </a:prstClr>
              </a:outerShdw>
            </a:effectLst>
          </p:spPr>
        </p:pic>
      </p:grpSp>
      <p:grpSp>
        <p:nvGrpSpPr>
          <p:cNvPr id="312" name="Group 311"/>
          <p:cNvGrpSpPr/>
          <p:nvPr/>
        </p:nvGrpSpPr>
        <p:grpSpPr>
          <a:xfrm>
            <a:off x="6252256" y="1457926"/>
            <a:ext cx="615950" cy="326908"/>
            <a:chOff x="3087307" y="5820059"/>
            <a:chExt cx="615950" cy="326908"/>
          </a:xfrm>
        </p:grpSpPr>
        <p:pic>
          <p:nvPicPr>
            <p:cNvPr id="313" name="Picture 312"/>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440391" y="5820059"/>
              <a:ext cx="262866" cy="227019"/>
            </a:xfrm>
            <a:prstGeom prst="rect">
              <a:avLst/>
            </a:prstGeom>
            <a:effectLst>
              <a:outerShdw blurRad="50800" dist="38100" dir="2700000" algn="tl" rotWithShape="0">
                <a:prstClr val="black">
                  <a:alpha val="40000"/>
                </a:prstClr>
              </a:outerShdw>
            </a:effectLst>
          </p:spPr>
        </p:pic>
        <p:pic>
          <p:nvPicPr>
            <p:cNvPr id="314" name="Picture 313" descr="Ships, CVN nimitz white.png"/>
            <p:cNvPicPr>
              <a:picLocks noChangeAspect="1"/>
            </p:cNvPicPr>
            <p:nvPr/>
          </p:nvPicPr>
          <p:blipFill>
            <a:blip r:embed="rId1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101432" y="5902670"/>
              <a:ext cx="527055" cy="137353"/>
            </a:xfrm>
            <a:prstGeom prst="rect">
              <a:avLst/>
            </a:prstGeom>
            <a:effectLst>
              <a:outerShdw blurRad="50800" dist="38100" dir="2700000" algn="tl" rotWithShape="0">
                <a:prstClr val="black">
                  <a:alpha val="40000"/>
                </a:prstClr>
              </a:outerShdw>
            </a:effectLst>
          </p:spPr>
        </p:pic>
        <p:pic>
          <p:nvPicPr>
            <p:cNvPr id="315" name="Picture 314"/>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087307" y="5832759"/>
              <a:ext cx="363823" cy="314208"/>
            </a:xfrm>
            <a:prstGeom prst="rect">
              <a:avLst/>
            </a:prstGeom>
            <a:effectLst>
              <a:outerShdw blurRad="50800" dist="38100" dir="2700000" algn="tl" rotWithShape="0">
                <a:prstClr val="black">
                  <a:alpha val="40000"/>
                </a:prstClr>
              </a:outerShdw>
            </a:effectLst>
          </p:spPr>
        </p:pic>
      </p:grpSp>
      <p:pic>
        <p:nvPicPr>
          <p:cNvPr id="372" name="Picture 371" descr="UAS, RQ-4 white.png"/>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533482" y="3002193"/>
            <a:ext cx="285156" cy="225749"/>
          </a:xfrm>
          <a:prstGeom prst="rect">
            <a:avLst/>
          </a:prstGeom>
          <a:effectLst>
            <a:outerShdw blurRad="50800" dist="38100" dir="2700000" algn="tl" rotWithShape="0">
              <a:prstClr val="black">
                <a:alpha val="40000"/>
              </a:prstClr>
            </a:outerShdw>
          </a:effectLst>
        </p:spPr>
      </p:pic>
      <p:pic>
        <p:nvPicPr>
          <p:cNvPr id="373" name="Picture 372" descr="UAS, RQ-4 white.png"/>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438190" y="3870057"/>
            <a:ext cx="285156" cy="225749"/>
          </a:xfrm>
          <a:prstGeom prst="rect">
            <a:avLst/>
          </a:prstGeom>
          <a:effectLst>
            <a:outerShdw blurRad="50800" dist="38100" dir="2700000" algn="tl" rotWithShape="0">
              <a:prstClr val="black">
                <a:alpha val="40000"/>
              </a:prstClr>
            </a:outerShdw>
          </a:effectLst>
        </p:spPr>
      </p:pic>
      <p:pic>
        <p:nvPicPr>
          <p:cNvPr id="374" name="Picture 373" descr="UAS, RQ-4 white.png"/>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739860" y="4796963"/>
            <a:ext cx="285156" cy="225749"/>
          </a:xfrm>
          <a:prstGeom prst="rect">
            <a:avLst/>
          </a:prstGeom>
          <a:effectLst>
            <a:outerShdw blurRad="50800" dist="38100" dir="2700000" algn="tl" rotWithShape="0">
              <a:prstClr val="black">
                <a:alpha val="40000"/>
              </a:prstClr>
            </a:outerShdw>
          </a:effectLst>
        </p:spPr>
      </p:pic>
      <p:sp>
        <p:nvSpPr>
          <p:cNvPr id="537" name="Freeform 536"/>
          <p:cNvSpPr/>
          <p:nvPr/>
        </p:nvSpPr>
        <p:spPr>
          <a:xfrm>
            <a:off x="5092700" y="3454280"/>
            <a:ext cx="946150" cy="1066920"/>
          </a:xfrm>
          <a:custGeom>
            <a:avLst/>
            <a:gdLst>
              <a:gd name="connsiteX0" fmla="*/ 946150 w 946150"/>
              <a:gd name="connsiteY0" fmla="*/ 1066920 h 1066920"/>
              <a:gd name="connsiteX1" fmla="*/ 450850 w 946150"/>
              <a:gd name="connsiteY1" fmla="*/ 279520 h 1066920"/>
              <a:gd name="connsiteX2" fmla="*/ 88900 w 946150"/>
              <a:gd name="connsiteY2" fmla="*/ 120 h 1066920"/>
              <a:gd name="connsiteX3" fmla="*/ 0 w 946150"/>
              <a:gd name="connsiteY3" fmla="*/ 241420 h 1066920"/>
            </a:gdLst>
            <a:ahLst/>
            <a:cxnLst>
              <a:cxn ang="0">
                <a:pos x="connsiteX0" y="connsiteY0"/>
              </a:cxn>
              <a:cxn ang="0">
                <a:pos x="connsiteX1" y="connsiteY1"/>
              </a:cxn>
              <a:cxn ang="0">
                <a:pos x="connsiteX2" y="connsiteY2"/>
              </a:cxn>
              <a:cxn ang="0">
                <a:pos x="connsiteX3" y="connsiteY3"/>
              </a:cxn>
            </a:cxnLst>
            <a:rect l="l" t="t" r="r" b="b"/>
            <a:pathLst>
              <a:path w="946150" h="1066920">
                <a:moveTo>
                  <a:pt x="946150" y="1066920"/>
                </a:moveTo>
                <a:cubicBezTo>
                  <a:pt x="769937" y="762120"/>
                  <a:pt x="593725" y="457320"/>
                  <a:pt x="450850" y="279520"/>
                </a:cubicBezTo>
                <a:cubicBezTo>
                  <a:pt x="307975" y="101720"/>
                  <a:pt x="164042" y="6470"/>
                  <a:pt x="88900" y="120"/>
                </a:cubicBezTo>
                <a:cubicBezTo>
                  <a:pt x="13758" y="-6230"/>
                  <a:pt x="0" y="241420"/>
                  <a:pt x="0" y="241420"/>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nvGrpSpPr>
          <p:cNvPr id="539" name="Group 538"/>
          <p:cNvGrpSpPr/>
          <p:nvPr/>
        </p:nvGrpSpPr>
        <p:grpSpPr>
          <a:xfrm rot="457325">
            <a:off x="4914570" y="3707928"/>
            <a:ext cx="205772" cy="372009"/>
            <a:chOff x="4596460" y="3521226"/>
            <a:chExt cx="205772" cy="372009"/>
          </a:xfrm>
        </p:grpSpPr>
        <p:grpSp>
          <p:nvGrpSpPr>
            <p:cNvPr id="545" name="Group 544"/>
            <p:cNvGrpSpPr>
              <a:grpSpLocks noChangeAspect="1"/>
            </p:cNvGrpSpPr>
            <p:nvPr/>
          </p:nvGrpSpPr>
          <p:grpSpPr>
            <a:xfrm rot="2411246">
              <a:off x="4667875" y="3661826"/>
              <a:ext cx="134357" cy="231409"/>
              <a:chOff x="-2499270" y="317212"/>
              <a:chExt cx="198065" cy="341137"/>
            </a:xfrm>
          </p:grpSpPr>
          <p:grpSp>
            <p:nvGrpSpPr>
              <p:cNvPr id="555" name="Group 554"/>
              <p:cNvGrpSpPr/>
              <p:nvPr/>
            </p:nvGrpSpPr>
            <p:grpSpPr>
              <a:xfrm>
                <a:off x="-2499270" y="317212"/>
                <a:ext cx="198065" cy="181428"/>
                <a:chOff x="-2499270" y="317212"/>
                <a:chExt cx="198065" cy="181428"/>
              </a:xfrm>
            </p:grpSpPr>
            <p:pic>
              <p:nvPicPr>
                <p:cNvPr id="560" name="Picture 559"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61" name="Picture 560"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62" name="Picture 561"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nvGrpSpPr>
              <p:cNvPr id="556" name="Group 555"/>
              <p:cNvGrpSpPr/>
              <p:nvPr/>
            </p:nvGrpSpPr>
            <p:grpSpPr>
              <a:xfrm flipV="1">
                <a:off x="-2499270" y="476921"/>
                <a:ext cx="198065" cy="181428"/>
                <a:chOff x="-2499270" y="317212"/>
                <a:chExt cx="198065" cy="181428"/>
              </a:xfrm>
            </p:grpSpPr>
            <p:pic>
              <p:nvPicPr>
                <p:cNvPr id="557" name="Picture 556"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58" name="Picture 557"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59" name="Picture 558"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grpSp>
          <p:nvGrpSpPr>
            <p:cNvPr id="546" name="Group 545"/>
            <p:cNvGrpSpPr>
              <a:grpSpLocks noChangeAspect="1"/>
            </p:cNvGrpSpPr>
            <p:nvPr/>
          </p:nvGrpSpPr>
          <p:grpSpPr>
            <a:xfrm rot="2411246">
              <a:off x="4596460" y="3521226"/>
              <a:ext cx="134357" cy="231409"/>
              <a:chOff x="-2499270" y="317212"/>
              <a:chExt cx="198065" cy="341137"/>
            </a:xfrm>
          </p:grpSpPr>
          <p:grpSp>
            <p:nvGrpSpPr>
              <p:cNvPr id="547" name="Group 546"/>
              <p:cNvGrpSpPr/>
              <p:nvPr/>
            </p:nvGrpSpPr>
            <p:grpSpPr>
              <a:xfrm>
                <a:off x="-2499270" y="317212"/>
                <a:ext cx="198065" cy="181428"/>
                <a:chOff x="-2499270" y="317212"/>
                <a:chExt cx="198065" cy="181428"/>
              </a:xfrm>
            </p:grpSpPr>
            <p:pic>
              <p:nvPicPr>
                <p:cNvPr id="552" name="Picture 551"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53" name="Picture 552"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54" name="Picture 553"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nvGrpSpPr>
              <p:cNvPr id="548" name="Group 547"/>
              <p:cNvGrpSpPr/>
              <p:nvPr/>
            </p:nvGrpSpPr>
            <p:grpSpPr>
              <a:xfrm flipV="1">
                <a:off x="-2499270" y="476921"/>
                <a:ext cx="198065" cy="181428"/>
                <a:chOff x="-2499270" y="317212"/>
                <a:chExt cx="198065" cy="181428"/>
              </a:xfrm>
            </p:grpSpPr>
            <p:pic>
              <p:nvPicPr>
                <p:cNvPr id="549" name="Picture 548"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50" name="Picture 549"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51" name="Picture 550"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grpSp>
      <p:sp>
        <p:nvSpPr>
          <p:cNvPr id="563" name="Freeform 562"/>
          <p:cNvSpPr/>
          <p:nvPr/>
        </p:nvSpPr>
        <p:spPr>
          <a:xfrm>
            <a:off x="4445512" y="4349054"/>
            <a:ext cx="1409188" cy="432496"/>
          </a:xfrm>
          <a:custGeom>
            <a:avLst/>
            <a:gdLst>
              <a:gd name="connsiteX0" fmla="*/ 1409188 w 1409188"/>
              <a:gd name="connsiteY0" fmla="*/ 432496 h 432496"/>
              <a:gd name="connsiteX1" fmla="*/ 342388 w 1409188"/>
              <a:gd name="connsiteY1" fmla="*/ 51496 h 432496"/>
              <a:gd name="connsiteX2" fmla="*/ 5838 w 1409188"/>
              <a:gd name="connsiteY2" fmla="*/ 26096 h 432496"/>
              <a:gd name="connsiteX3" fmla="*/ 120138 w 1409188"/>
              <a:gd name="connsiteY3" fmla="*/ 261046 h 432496"/>
            </a:gdLst>
            <a:ahLst/>
            <a:cxnLst>
              <a:cxn ang="0">
                <a:pos x="connsiteX0" y="connsiteY0"/>
              </a:cxn>
              <a:cxn ang="0">
                <a:pos x="connsiteX1" y="connsiteY1"/>
              </a:cxn>
              <a:cxn ang="0">
                <a:pos x="connsiteX2" y="connsiteY2"/>
              </a:cxn>
              <a:cxn ang="0">
                <a:pos x="connsiteX3" y="connsiteY3"/>
              </a:cxn>
            </a:cxnLst>
            <a:rect l="l" t="t" r="r" b="b"/>
            <a:pathLst>
              <a:path w="1409188" h="432496">
                <a:moveTo>
                  <a:pt x="1409188" y="432496"/>
                </a:moveTo>
                <a:cubicBezTo>
                  <a:pt x="992734" y="275862"/>
                  <a:pt x="576280" y="119229"/>
                  <a:pt x="342388" y="51496"/>
                </a:cubicBezTo>
                <a:cubicBezTo>
                  <a:pt x="108496" y="-16237"/>
                  <a:pt x="42880" y="-8829"/>
                  <a:pt x="5838" y="26096"/>
                </a:cubicBezTo>
                <a:cubicBezTo>
                  <a:pt x="-31204" y="61021"/>
                  <a:pt x="120138" y="261046"/>
                  <a:pt x="120138" y="261046"/>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nvGrpSpPr>
          <p:cNvPr id="565" name="Group 564"/>
          <p:cNvGrpSpPr/>
          <p:nvPr/>
        </p:nvGrpSpPr>
        <p:grpSpPr>
          <a:xfrm rot="19346859">
            <a:off x="4554252" y="4602582"/>
            <a:ext cx="205772" cy="372009"/>
            <a:chOff x="4596460" y="3521226"/>
            <a:chExt cx="205772" cy="372009"/>
          </a:xfrm>
        </p:grpSpPr>
        <p:grpSp>
          <p:nvGrpSpPr>
            <p:cNvPr id="571" name="Group 570"/>
            <p:cNvGrpSpPr>
              <a:grpSpLocks noChangeAspect="1"/>
            </p:cNvGrpSpPr>
            <p:nvPr/>
          </p:nvGrpSpPr>
          <p:grpSpPr>
            <a:xfrm rot="2411246">
              <a:off x="4667875" y="3661826"/>
              <a:ext cx="134357" cy="231409"/>
              <a:chOff x="-2499270" y="317212"/>
              <a:chExt cx="198065" cy="341137"/>
            </a:xfrm>
          </p:grpSpPr>
          <p:grpSp>
            <p:nvGrpSpPr>
              <p:cNvPr id="581" name="Group 580"/>
              <p:cNvGrpSpPr/>
              <p:nvPr/>
            </p:nvGrpSpPr>
            <p:grpSpPr>
              <a:xfrm>
                <a:off x="-2499270" y="317212"/>
                <a:ext cx="198065" cy="181428"/>
                <a:chOff x="-2499270" y="317212"/>
                <a:chExt cx="198065" cy="181428"/>
              </a:xfrm>
            </p:grpSpPr>
            <p:pic>
              <p:nvPicPr>
                <p:cNvPr id="586" name="Picture 585"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87" name="Picture 586"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88" name="Picture 587"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nvGrpSpPr>
              <p:cNvPr id="582" name="Group 581"/>
              <p:cNvGrpSpPr/>
              <p:nvPr/>
            </p:nvGrpSpPr>
            <p:grpSpPr>
              <a:xfrm flipV="1">
                <a:off x="-2499270" y="476921"/>
                <a:ext cx="198065" cy="181428"/>
                <a:chOff x="-2499270" y="317212"/>
                <a:chExt cx="198065" cy="181428"/>
              </a:xfrm>
            </p:grpSpPr>
            <p:pic>
              <p:nvPicPr>
                <p:cNvPr id="583" name="Picture 582"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84" name="Picture 583"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85" name="Picture 584"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grpSp>
          <p:nvGrpSpPr>
            <p:cNvPr id="572" name="Group 571"/>
            <p:cNvGrpSpPr>
              <a:grpSpLocks noChangeAspect="1"/>
            </p:cNvGrpSpPr>
            <p:nvPr/>
          </p:nvGrpSpPr>
          <p:grpSpPr>
            <a:xfrm rot="2411246">
              <a:off x="4596460" y="3521226"/>
              <a:ext cx="134357" cy="231409"/>
              <a:chOff x="-2499270" y="317212"/>
              <a:chExt cx="198065" cy="341137"/>
            </a:xfrm>
          </p:grpSpPr>
          <p:grpSp>
            <p:nvGrpSpPr>
              <p:cNvPr id="573" name="Group 572"/>
              <p:cNvGrpSpPr/>
              <p:nvPr/>
            </p:nvGrpSpPr>
            <p:grpSpPr>
              <a:xfrm>
                <a:off x="-2499270" y="317212"/>
                <a:ext cx="198065" cy="181428"/>
                <a:chOff x="-2499270" y="317212"/>
                <a:chExt cx="198065" cy="181428"/>
              </a:xfrm>
            </p:grpSpPr>
            <p:pic>
              <p:nvPicPr>
                <p:cNvPr id="578" name="Picture 577"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79" name="Picture 578"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80" name="Picture 579"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nvGrpSpPr>
              <p:cNvPr id="574" name="Group 573"/>
              <p:cNvGrpSpPr/>
              <p:nvPr/>
            </p:nvGrpSpPr>
            <p:grpSpPr>
              <a:xfrm flipV="1">
                <a:off x="-2499270" y="476921"/>
                <a:ext cx="198065" cy="181428"/>
                <a:chOff x="-2499270" y="317212"/>
                <a:chExt cx="198065" cy="181428"/>
              </a:xfrm>
            </p:grpSpPr>
            <p:pic>
              <p:nvPicPr>
                <p:cNvPr id="575" name="Picture 574"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99270" y="317212"/>
                  <a:ext cx="161635" cy="90714"/>
                </a:xfrm>
                <a:prstGeom prst="rect">
                  <a:avLst/>
                </a:prstGeom>
                <a:effectLst>
                  <a:outerShdw blurRad="50800" dist="38100" dir="2700000" algn="tl" rotWithShape="0">
                    <a:prstClr val="black">
                      <a:alpha val="40000"/>
                    </a:prstClr>
                  </a:outerShdw>
                </a:effectLst>
              </p:spPr>
            </p:pic>
            <p:pic>
              <p:nvPicPr>
                <p:cNvPr id="576" name="Picture 575"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1055" y="362569"/>
                  <a:ext cx="161635" cy="90714"/>
                </a:xfrm>
                <a:prstGeom prst="rect">
                  <a:avLst/>
                </a:prstGeom>
                <a:effectLst>
                  <a:outerShdw blurRad="50800" dist="38100" dir="2700000" algn="tl" rotWithShape="0">
                    <a:prstClr val="black">
                      <a:alpha val="40000"/>
                    </a:prstClr>
                  </a:outerShdw>
                </a:effectLst>
              </p:spPr>
            </p:pic>
            <p:pic>
              <p:nvPicPr>
                <p:cNvPr id="577" name="Picture 576" descr="Missile, TLAM.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62840" y="407926"/>
                  <a:ext cx="161635" cy="90714"/>
                </a:xfrm>
                <a:prstGeom prst="rect">
                  <a:avLst/>
                </a:prstGeom>
                <a:effectLst>
                  <a:outerShdw blurRad="50800" dist="38100" dir="2700000" algn="tl" rotWithShape="0">
                    <a:prstClr val="black">
                      <a:alpha val="40000"/>
                    </a:prstClr>
                  </a:outerShdw>
                </a:effectLst>
              </p:spPr>
            </p:pic>
          </p:grpSp>
        </p:grpSp>
      </p:grpSp>
      <p:pic>
        <p:nvPicPr>
          <p:cNvPr id="590" name="Picture 589" descr="Air, KC-46 tanker white.png"/>
          <p:cNvPicPr>
            <a:picLocks noChangeAspect="1"/>
          </p:cNvPicPr>
          <p:nvPr/>
        </p:nvPicPr>
        <p:blipFill>
          <a:blip r:embed="rId1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5517292" y="3292343"/>
            <a:ext cx="346357" cy="152012"/>
          </a:xfrm>
          <a:prstGeom prst="rect">
            <a:avLst/>
          </a:prstGeom>
          <a:effectLst>
            <a:outerShdw blurRad="50800" dist="38100" dir="2700000" algn="tl" rotWithShape="0">
              <a:prstClr val="black">
                <a:alpha val="40000"/>
              </a:prstClr>
            </a:outerShdw>
          </a:effectLst>
        </p:spPr>
      </p:pic>
      <p:sp>
        <p:nvSpPr>
          <p:cNvPr id="592" name="Freeform 591"/>
          <p:cNvSpPr/>
          <p:nvPr/>
        </p:nvSpPr>
        <p:spPr>
          <a:xfrm>
            <a:off x="3898406" y="4940091"/>
            <a:ext cx="298943" cy="724109"/>
          </a:xfrm>
          <a:custGeom>
            <a:avLst/>
            <a:gdLst>
              <a:gd name="connsiteX0" fmla="*/ 1206500 w 1206500"/>
              <a:gd name="connsiteY0" fmla="*/ 882650 h 882650"/>
              <a:gd name="connsiteX1" fmla="*/ 596900 w 1206500"/>
              <a:gd name="connsiteY1" fmla="*/ 495300 h 882650"/>
              <a:gd name="connsiteX2" fmla="*/ 0 w 1206500"/>
              <a:gd name="connsiteY2" fmla="*/ 0 h 882650"/>
            </a:gdLst>
            <a:ahLst/>
            <a:cxnLst>
              <a:cxn ang="0">
                <a:pos x="connsiteX0" y="connsiteY0"/>
              </a:cxn>
              <a:cxn ang="0">
                <a:pos x="connsiteX1" y="connsiteY1"/>
              </a:cxn>
              <a:cxn ang="0">
                <a:pos x="connsiteX2" y="connsiteY2"/>
              </a:cxn>
            </a:cxnLst>
            <a:rect l="l" t="t" r="r" b="b"/>
            <a:pathLst>
              <a:path w="1206500" h="882650">
                <a:moveTo>
                  <a:pt x="1206500" y="882650"/>
                </a:moveTo>
                <a:cubicBezTo>
                  <a:pt x="1002241" y="762529"/>
                  <a:pt x="797983" y="642408"/>
                  <a:pt x="596900" y="495300"/>
                </a:cubicBezTo>
                <a:cubicBezTo>
                  <a:pt x="395817" y="348192"/>
                  <a:pt x="0" y="0"/>
                  <a:pt x="0" y="0"/>
                </a:cubicBezTo>
              </a:path>
            </a:pathLst>
          </a:custGeom>
          <a:ln w="1905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596" name="TextBox 595"/>
          <p:cNvSpPr txBox="1"/>
          <p:nvPr/>
        </p:nvSpPr>
        <p:spPr>
          <a:xfrm>
            <a:off x="5407189" y="2702484"/>
            <a:ext cx="674521"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Iwo Jima</a:t>
            </a:r>
          </a:p>
        </p:txBody>
      </p:sp>
      <p:sp>
        <p:nvSpPr>
          <p:cNvPr id="597" name="TextBox 596"/>
          <p:cNvSpPr txBox="1"/>
          <p:nvPr/>
        </p:nvSpPr>
        <p:spPr>
          <a:xfrm>
            <a:off x="6011251" y="4291568"/>
            <a:ext cx="1033819"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Tinian &amp; Saipan</a:t>
            </a:r>
          </a:p>
        </p:txBody>
      </p:sp>
      <p:sp>
        <p:nvSpPr>
          <p:cNvPr id="598" name="TextBox 597"/>
          <p:cNvSpPr txBox="1"/>
          <p:nvPr/>
        </p:nvSpPr>
        <p:spPr>
          <a:xfrm>
            <a:off x="4384566" y="5566365"/>
            <a:ext cx="487633"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Palau</a:t>
            </a:r>
          </a:p>
        </p:txBody>
      </p:sp>
      <p:sp>
        <p:nvSpPr>
          <p:cNvPr id="599" name="TextBox 598"/>
          <p:cNvSpPr txBox="1"/>
          <p:nvPr/>
        </p:nvSpPr>
        <p:spPr>
          <a:xfrm>
            <a:off x="2387557" y="4831150"/>
            <a:ext cx="776900"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Philippines</a:t>
            </a:r>
          </a:p>
        </p:txBody>
      </p:sp>
      <p:sp>
        <p:nvSpPr>
          <p:cNvPr id="600" name="TextBox 599"/>
          <p:cNvSpPr txBox="1"/>
          <p:nvPr/>
        </p:nvSpPr>
        <p:spPr>
          <a:xfrm>
            <a:off x="3609855" y="2566905"/>
            <a:ext cx="679155"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Okinawa</a:t>
            </a:r>
          </a:p>
        </p:txBody>
      </p:sp>
      <p:grpSp>
        <p:nvGrpSpPr>
          <p:cNvPr id="601" name="Group 600"/>
          <p:cNvGrpSpPr/>
          <p:nvPr/>
        </p:nvGrpSpPr>
        <p:grpSpPr>
          <a:xfrm>
            <a:off x="4146283" y="2434538"/>
            <a:ext cx="463550" cy="314208"/>
            <a:chOff x="6477000" y="2004053"/>
            <a:chExt cx="463550" cy="314208"/>
          </a:xfrm>
          <a:effectLst>
            <a:outerShdw blurRad="50800" dist="38100" dir="2700000" algn="tl" rotWithShape="0">
              <a:prstClr val="black">
                <a:alpha val="40000"/>
              </a:prstClr>
            </a:outerShdw>
          </a:effectLst>
        </p:grpSpPr>
        <p:pic>
          <p:nvPicPr>
            <p:cNvPr id="602" name="Picture 601"/>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677684" y="2016753"/>
              <a:ext cx="262866" cy="227019"/>
            </a:xfrm>
            <a:prstGeom prst="rect">
              <a:avLst/>
            </a:prstGeom>
            <a:effectLst>
              <a:outerShdw blurRad="50800" dist="38100" dir="2700000" algn="tl" rotWithShape="0">
                <a:prstClr val="black">
                  <a:alpha val="40000"/>
                </a:prstClr>
              </a:outerShdw>
            </a:effectLst>
          </p:spPr>
        </p:pic>
        <p:pic>
          <p:nvPicPr>
            <p:cNvPr id="603" name="Picture 602"/>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477000" y="2004053"/>
              <a:ext cx="363823" cy="314208"/>
            </a:xfrm>
            <a:prstGeom prst="rect">
              <a:avLst/>
            </a:prstGeom>
            <a:effectLst>
              <a:outerShdw blurRad="50800" dist="38100" dir="2700000" algn="tl" rotWithShape="0">
                <a:prstClr val="black">
                  <a:alpha val="40000"/>
                </a:prstClr>
              </a:outerShdw>
            </a:effectLst>
          </p:spPr>
        </p:pic>
      </p:grpSp>
      <p:sp>
        <p:nvSpPr>
          <p:cNvPr id="604" name="TextBox 603"/>
          <p:cNvSpPr txBox="1"/>
          <p:nvPr/>
        </p:nvSpPr>
        <p:spPr>
          <a:xfrm>
            <a:off x="4974511" y="1410984"/>
            <a:ext cx="495649"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Japan</a:t>
            </a:r>
          </a:p>
        </p:txBody>
      </p:sp>
      <p:sp>
        <p:nvSpPr>
          <p:cNvPr id="605" name="TextBox 604"/>
          <p:cNvSpPr txBox="1"/>
          <p:nvPr/>
        </p:nvSpPr>
        <p:spPr>
          <a:xfrm>
            <a:off x="2037158" y="2243231"/>
            <a:ext cx="484428"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China</a:t>
            </a:r>
          </a:p>
        </p:txBody>
      </p:sp>
      <p:sp>
        <p:nvSpPr>
          <p:cNvPr id="606" name="TextBox 605"/>
          <p:cNvSpPr txBox="1"/>
          <p:nvPr/>
        </p:nvSpPr>
        <p:spPr>
          <a:xfrm>
            <a:off x="2652376" y="2971216"/>
            <a:ext cx="599443" cy="246221"/>
          </a:xfrm>
          <a:prstGeom prst="rect">
            <a:avLst/>
          </a:prstGeom>
          <a:noFill/>
        </p:spPr>
        <p:txBody>
          <a:bodyPr wrap="none" rtlCol="0">
            <a:spAutoFit/>
          </a:bodyPr>
          <a:lstStyle/>
          <a:p>
            <a:pPr algn="ctr"/>
            <a:r>
              <a:rPr lang="en-US" sz="1000" b="1" i="1" dirty="0">
                <a:solidFill>
                  <a:schemeClr val="bg1"/>
                </a:solidFill>
                <a:effectLst>
                  <a:glow rad="63500">
                    <a:schemeClr val="tx1">
                      <a:alpha val="40000"/>
                    </a:schemeClr>
                  </a:glow>
                </a:effectLst>
              </a:rPr>
              <a:t>Taiwan</a:t>
            </a:r>
          </a:p>
        </p:txBody>
      </p:sp>
      <p:sp>
        <p:nvSpPr>
          <p:cNvPr id="285" name="Explosion 1 284"/>
          <p:cNvSpPr/>
          <p:nvPr/>
        </p:nvSpPr>
        <p:spPr>
          <a:xfrm rot="7386203">
            <a:off x="3695677" y="2260641"/>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8" name="Picture 287"/>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673510" y="2791309"/>
            <a:ext cx="147878" cy="131532"/>
          </a:xfrm>
          <a:prstGeom prst="rect">
            <a:avLst/>
          </a:prstGeom>
          <a:effectLst>
            <a:outerShdw blurRad="50800" dist="38100" dir="2700000" algn="tl" rotWithShape="0">
              <a:prstClr val="black">
                <a:alpha val="40000"/>
              </a:prstClr>
            </a:outerShdw>
          </a:effectLst>
        </p:spPr>
      </p:pic>
      <p:pic>
        <p:nvPicPr>
          <p:cNvPr id="289" name="Picture 288"/>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84132" y="3029803"/>
            <a:ext cx="147878" cy="131532"/>
          </a:xfrm>
          <a:prstGeom prst="rect">
            <a:avLst/>
          </a:prstGeom>
          <a:effectLst>
            <a:outerShdw blurRad="50800" dist="38100" dir="2700000" algn="tl" rotWithShape="0">
              <a:prstClr val="black">
                <a:alpha val="40000"/>
              </a:prstClr>
            </a:outerShdw>
          </a:effectLst>
        </p:spPr>
      </p:pic>
      <p:pic>
        <p:nvPicPr>
          <p:cNvPr id="292" name="Picture 291"/>
          <p:cNvPicPr>
            <a:picLocks noChangeAspect="1"/>
          </p:cNvPicPr>
          <p:nvPr/>
        </p:nvPicPr>
        <p:blipFill>
          <a:blip r:embed="rId10"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00589" y="2943550"/>
            <a:ext cx="147878" cy="131532"/>
          </a:xfrm>
          <a:prstGeom prst="rect">
            <a:avLst/>
          </a:prstGeom>
          <a:effectLst>
            <a:outerShdw blurRad="50800" dist="38100" dir="2700000" algn="tl" rotWithShape="0">
              <a:prstClr val="black">
                <a:alpha val="40000"/>
              </a:prstClr>
            </a:outerShdw>
          </a:effectLst>
        </p:spPr>
      </p:pic>
      <p:sp>
        <p:nvSpPr>
          <p:cNvPr id="294" name="Explosion 1 293"/>
          <p:cNvSpPr/>
          <p:nvPr/>
        </p:nvSpPr>
        <p:spPr>
          <a:xfrm rot="7386203">
            <a:off x="3631098" y="2035113"/>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5" name="Explosion 1 294"/>
          <p:cNvSpPr/>
          <p:nvPr/>
        </p:nvSpPr>
        <p:spPr>
          <a:xfrm rot="7386203">
            <a:off x="3236815" y="2940079"/>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 name="Explosion 1 295"/>
          <p:cNvSpPr/>
          <p:nvPr/>
        </p:nvSpPr>
        <p:spPr>
          <a:xfrm rot="7386203">
            <a:off x="2764793" y="3469296"/>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Explosion 1 297"/>
          <p:cNvSpPr/>
          <p:nvPr/>
        </p:nvSpPr>
        <p:spPr>
          <a:xfrm rot="7386203">
            <a:off x="2837660" y="3675830"/>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Explosion 1 298"/>
          <p:cNvSpPr/>
          <p:nvPr/>
        </p:nvSpPr>
        <p:spPr>
          <a:xfrm rot="7386203">
            <a:off x="2681941" y="4573213"/>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1" name="Group 300"/>
          <p:cNvGrpSpPr/>
          <p:nvPr/>
        </p:nvGrpSpPr>
        <p:grpSpPr>
          <a:xfrm>
            <a:off x="1649817" y="1489291"/>
            <a:ext cx="2540334" cy="3370422"/>
            <a:chOff x="1649817" y="1489291"/>
            <a:chExt cx="2540334" cy="3370422"/>
          </a:xfrm>
        </p:grpSpPr>
        <p:sp>
          <p:nvSpPr>
            <p:cNvPr id="302" name="Freeform 301"/>
            <p:cNvSpPr/>
            <p:nvPr/>
          </p:nvSpPr>
          <p:spPr>
            <a:xfrm>
              <a:off x="2764926" y="1849110"/>
              <a:ext cx="1425225" cy="772302"/>
            </a:xfrm>
            <a:custGeom>
              <a:avLst/>
              <a:gdLst>
                <a:gd name="connsiteX0" fmla="*/ 0 w 793750"/>
                <a:gd name="connsiteY0" fmla="*/ 0 h 431800"/>
                <a:gd name="connsiteX1" fmla="*/ 469900 w 793750"/>
                <a:gd name="connsiteY1" fmla="*/ 165100 h 431800"/>
                <a:gd name="connsiteX2" fmla="*/ 793750 w 793750"/>
                <a:gd name="connsiteY2" fmla="*/ 431800 h 431800"/>
                <a:gd name="connsiteX0" fmla="*/ 0 w 793750"/>
                <a:gd name="connsiteY0" fmla="*/ 0 h 431800"/>
                <a:gd name="connsiteX1" fmla="*/ 469900 w 793750"/>
                <a:gd name="connsiteY1" fmla="*/ 165100 h 431800"/>
                <a:gd name="connsiteX2" fmla="*/ 793750 w 793750"/>
                <a:gd name="connsiteY2" fmla="*/ 431800 h 431800"/>
                <a:gd name="connsiteX0" fmla="*/ 0 w 793750"/>
                <a:gd name="connsiteY0" fmla="*/ 0 h 431800"/>
                <a:gd name="connsiteX1" fmla="*/ 469900 w 793750"/>
                <a:gd name="connsiteY1" fmla="*/ 165100 h 431800"/>
                <a:gd name="connsiteX2" fmla="*/ 793750 w 793750"/>
                <a:gd name="connsiteY2" fmla="*/ 431800 h 431800"/>
              </a:gdLst>
              <a:ahLst/>
              <a:cxnLst>
                <a:cxn ang="0">
                  <a:pos x="connsiteX0" y="connsiteY0"/>
                </a:cxn>
                <a:cxn ang="0">
                  <a:pos x="connsiteX1" y="connsiteY1"/>
                </a:cxn>
                <a:cxn ang="0">
                  <a:pos x="connsiteX2" y="connsiteY2"/>
                </a:cxn>
              </a:cxnLst>
              <a:rect l="l" t="t" r="r" b="b"/>
              <a:pathLst>
                <a:path w="793750" h="431800">
                  <a:moveTo>
                    <a:pt x="0" y="0"/>
                  </a:moveTo>
                  <a:cubicBezTo>
                    <a:pt x="168804" y="46566"/>
                    <a:pt x="312723" y="85089"/>
                    <a:pt x="469900" y="165100"/>
                  </a:cubicBezTo>
                  <a:cubicBezTo>
                    <a:pt x="627077" y="245111"/>
                    <a:pt x="738717" y="387350"/>
                    <a:pt x="793750" y="431800"/>
                  </a:cubicBezTo>
                </a:path>
              </a:pathLst>
            </a:custGeom>
            <a:ln w="38100" cmpd="sng">
              <a:solidFill>
                <a:schemeClr val="accent2"/>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nvGrpSpPr>
            <p:cNvPr id="303" name="Group 302"/>
            <p:cNvGrpSpPr/>
            <p:nvPr/>
          </p:nvGrpSpPr>
          <p:grpSpPr>
            <a:xfrm>
              <a:off x="1649817" y="1489291"/>
              <a:ext cx="2225401" cy="3370422"/>
              <a:chOff x="1649817" y="1489291"/>
              <a:chExt cx="2225401" cy="3370422"/>
            </a:xfrm>
          </p:grpSpPr>
          <p:pic>
            <p:nvPicPr>
              <p:cNvPr id="304" name="Picture 303"/>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70731" y="1849110"/>
                <a:ext cx="271701" cy="164437"/>
              </a:xfrm>
              <a:prstGeom prst="rect">
                <a:avLst/>
              </a:prstGeom>
              <a:effectLst>
                <a:outerShdw blurRad="50800" dist="38100" dir="2700000" algn="tl" rotWithShape="0">
                  <a:prstClr val="black">
                    <a:alpha val="40000"/>
                  </a:prstClr>
                </a:outerShdw>
              </a:effectLst>
            </p:spPr>
          </p:pic>
          <p:pic>
            <p:nvPicPr>
              <p:cNvPr id="305" name="Picture 304"/>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663067" y="2274630"/>
                <a:ext cx="271701" cy="164437"/>
              </a:xfrm>
              <a:prstGeom prst="rect">
                <a:avLst/>
              </a:prstGeom>
              <a:effectLst>
                <a:outerShdw blurRad="50800" dist="38100" dir="2700000" algn="tl" rotWithShape="0">
                  <a:prstClr val="black">
                    <a:alpha val="40000"/>
                  </a:prstClr>
                </a:outerShdw>
              </a:effectLst>
            </p:spPr>
          </p:pic>
          <p:pic>
            <p:nvPicPr>
              <p:cNvPr id="306" name="Picture 305"/>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649817" y="1497520"/>
                <a:ext cx="271701" cy="164437"/>
              </a:xfrm>
              <a:prstGeom prst="rect">
                <a:avLst/>
              </a:prstGeom>
              <a:effectLst>
                <a:outerShdw blurRad="50800" dist="38100" dir="2700000" algn="tl" rotWithShape="0">
                  <a:prstClr val="black">
                    <a:alpha val="40000"/>
                  </a:prstClr>
                </a:outerShdw>
              </a:effectLst>
            </p:spPr>
          </p:pic>
          <p:pic>
            <p:nvPicPr>
              <p:cNvPr id="308" name="Picture 307"/>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74158" y="1489291"/>
                <a:ext cx="271701" cy="164437"/>
              </a:xfrm>
              <a:prstGeom prst="rect">
                <a:avLst/>
              </a:prstGeom>
              <a:effectLst>
                <a:outerShdw blurRad="50800" dist="38100" dir="2700000" algn="tl" rotWithShape="0">
                  <a:prstClr val="black">
                    <a:alpha val="40000"/>
                  </a:prstClr>
                </a:outerShdw>
              </a:effectLst>
            </p:spPr>
          </p:pic>
          <p:sp>
            <p:nvSpPr>
              <p:cNvPr id="316" name="Freeform 315"/>
              <p:cNvSpPr/>
              <p:nvPr/>
            </p:nvSpPr>
            <p:spPr>
              <a:xfrm>
                <a:off x="2509705" y="1966619"/>
                <a:ext cx="1202437" cy="1171867"/>
              </a:xfrm>
              <a:custGeom>
                <a:avLst/>
                <a:gdLst>
                  <a:gd name="connsiteX0" fmla="*/ 0 w 749300"/>
                  <a:gd name="connsiteY0" fmla="*/ 0 h 730250"/>
                  <a:gd name="connsiteX1" fmla="*/ 133350 w 749300"/>
                  <a:gd name="connsiteY1" fmla="*/ 285750 h 730250"/>
                  <a:gd name="connsiteX2" fmla="*/ 438150 w 749300"/>
                  <a:gd name="connsiteY2" fmla="*/ 565150 h 730250"/>
                  <a:gd name="connsiteX3" fmla="*/ 749300 w 749300"/>
                  <a:gd name="connsiteY3" fmla="*/ 730250 h 730250"/>
                  <a:gd name="connsiteX0" fmla="*/ 0 w 749300"/>
                  <a:gd name="connsiteY0" fmla="*/ 0 h 730250"/>
                  <a:gd name="connsiteX1" fmla="*/ 133350 w 749300"/>
                  <a:gd name="connsiteY1" fmla="*/ 285750 h 730250"/>
                  <a:gd name="connsiteX2" fmla="*/ 438150 w 749300"/>
                  <a:gd name="connsiteY2" fmla="*/ 565150 h 730250"/>
                  <a:gd name="connsiteX3" fmla="*/ 749300 w 749300"/>
                  <a:gd name="connsiteY3" fmla="*/ 730250 h 730250"/>
                  <a:gd name="connsiteX0" fmla="*/ 0 w 749300"/>
                  <a:gd name="connsiteY0" fmla="*/ 0 h 730250"/>
                  <a:gd name="connsiteX1" fmla="*/ 133350 w 749300"/>
                  <a:gd name="connsiteY1" fmla="*/ 285750 h 730250"/>
                  <a:gd name="connsiteX2" fmla="*/ 438150 w 749300"/>
                  <a:gd name="connsiteY2" fmla="*/ 565150 h 730250"/>
                  <a:gd name="connsiteX3" fmla="*/ 749300 w 749300"/>
                  <a:gd name="connsiteY3" fmla="*/ 730250 h 730250"/>
                </a:gdLst>
                <a:ahLst/>
                <a:cxnLst>
                  <a:cxn ang="0">
                    <a:pos x="connsiteX0" y="connsiteY0"/>
                  </a:cxn>
                  <a:cxn ang="0">
                    <a:pos x="connsiteX1" y="connsiteY1"/>
                  </a:cxn>
                  <a:cxn ang="0">
                    <a:pos x="connsiteX2" y="connsiteY2"/>
                  </a:cxn>
                  <a:cxn ang="0">
                    <a:pos x="connsiteX3" y="connsiteY3"/>
                  </a:cxn>
                </a:cxnLst>
                <a:rect l="l" t="t" r="r" b="b"/>
                <a:pathLst>
                  <a:path w="749300" h="730250">
                    <a:moveTo>
                      <a:pt x="0" y="0"/>
                    </a:moveTo>
                    <a:cubicBezTo>
                      <a:pt x="30162" y="95779"/>
                      <a:pt x="47625" y="159808"/>
                      <a:pt x="133350" y="285750"/>
                    </a:cubicBezTo>
                    <a:cubicBezTo>
                      <a:pt x="219075" y="411692"/>
                      <a:pt x="297392" y="465667"/>
                      <a:pt x="438150" y="565150"/>
                    </a:cubicBezTo>
                    <a:cubicBezTo>
                      <a:pt x="578908" y="664633"/>
                      <a:pt x="749300" y="730250"/>
                      <a:pt x="749300" y="730250"/>
                    </a:cubicBezTo>
                  </a:path>
                </a:pathLst>
              </a:custGeom>
              <a:ln w="38100" cmpd="sng">
                <a:solidFill>
                  <a:schemeClr val="accent2"/>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317" name="Freeform 316"/>
              <p:cNvSpPr/>
              <p:nvPr/>
            </p:nvSpPr>
            <p:spPr>
              <a:xfrm>
                <a:off x="1715088" y="2435647"/>
                <a:ext cx="1493448" cy="2294646"/>
              </a:xfrm>
              <a:custGeom>
                <a:avLst/>
                <a:gdLst>
                  <a:gd name="connsiteX0" fmla="*/ 27178 w 909828"/>
                  <a:gd name="connsiteY0" fmla="*/ 0 h 1835150"/>
                  <a:gd name="connsiteX1" fmla="*/ 20828 w 909828"/>
                  <a:gd name="connsiteY1" fmla="*/ 1016000 h 1835150"/>
                  <a:gd name="connsiteX2" fmla="*/ 84328 w 909828"/>
                  <a:gd name="connsiteY2" fmla="*/ 1600200 h 1835150"/>
                  <a:gd name="connsiteX3" fmla="*/ 909828 w 909828"/>
                  <a:gd name="connsiteY3" fmla="*/ 1835150 h 1835150"/>
                  <a:gd name="connsiteX0" fmla="*/ 25283 w 907933"/>
                  <a:gd name="connsiteY0" fmla="*/ 0 h 1835150"/>
                  <a:gd name="connsiteX1" fmla="*/ 18933 w 907933"/>
                  <a:gd name="connsiteY1" fmla="*/ 1016000 h 1835150"/>
                  <a:gd name="connsiteX2" fmla="*/ 279283 w 907933"/>
                  <a:gd name="connsiteY2" fmla="*/ 1568450 h 1835150"/>
                  <a:gd name="connsiteX3" fmla="*/ 907933 w 907933"/>
                  <a:gd name="connsiteY3" fmla="*/ 1835150 h 1835150"/>
                  <a:gd name="connsiteX0" fmla="*/ 54410 w 898960"/>
                  <a:gd name="connsiteY0" fmla="*/ 0 h 1822450"/>
                  <a:gd name="connsiteX1" fmla="*/ 9960 w 898960"/>
                  <a:gd name="connsiteY1" fmla="*/ 1003300 h 1822450"/>
                  <a:gd name="connsiteX2" fmla="*/ 270310 w 898960"/>
                  <a:gd name="connsiteY2" fmla="*/ 1555750 h 1822450"/>
                  <a:gd name="connsiteX3" fmla="*/ 898960 w 898960"/>
                  <a:gd name="connsiteY3" fmla="*/ 1822450 h 1822450"/>
                </a:gdLst>
                <a:ahLst/>
                <a:cxnLst>
                  <a:cxn ang="0">
                    <a:pos x="connsiteX0" y="connsiteY0"/>
                  </a:cxn>
                  <a:cxn ang="0">
                    <a:pos x="connsiteX1" y="connsiteY1"/>
                  </a:cxn>
                  <a:cxn ang="0">
                    <a:pos x="connsiteX2" y="connsiteY2"/>
                  </a:cxn>
                  <a:cxn ang="0">
                    <a:pos x="connsiteX3" y="connsiteY3"/>
                  </a:cxn>
                </a:cxnLst>
                <a:rect l="l" t="t" r="r" b="b"/>
                <a:pathLst>
                  <a:path w="898960" h="1822450">
                    <a:moveTo>
                      <a:pt x="54410" y="0"/>
                    </a:moveTo>
                    <a:cubicBezTo>
                      <a:pt x="46472" y="374650"/>
                      <a:pt x="-26023" y="744008"/>
                      <a:pt x="9960" y="1003300"/>
                    </a:cubicBezTo>
                    <a:cubicBezTo>
                      <a:pt x="45943" y="1262592"/>
                      <a:pt x="122143" y="1419225"/>
                      <a:pt x="270310" y="1555750"/>
                    </a:cubicBezTo>
                    <a:cubicBezTo>
                      <a:pt x="418477" y="1692275"/>
                      <a:pt x="760318" y="1784350"/>
                      <a:pt x="898960" y="1822450"/>
                    </a:cubicBezTo>
                  </a:path>
                </a:pathLst>
              </a:custGeom>
              <a:ln w="38100" cmpd="sng">
                <a:solidFill>
                  <a:schemeClr val="accent2"/>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pic>
            <p:nvPicPr>
              <p:cNvPr id="318" name="Picture 317"/>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41244" y="2356918"/>
                <a:ext cx="271701" cy="164437"/>
              </a:xfrm>
              <a:prstGeom prst="rect">
                <a:avLst/>
              </a:prstGeom>
              <a:effectLst>
                <a:outerShdw blurRad="50800" dist="38100" dir="2700000" algn="tl" rotWithShape="0">
                  <a:prstClr val="black">
                    <a:alpha val="40000"/>
                  </a:prstClr>
                </a:outerShdw>
              </a:effectLst>
            </p:spPr>
          </p:pic>
          <p:pic>
            <p:nvPicPr>
              <p:cNvPr id="319" name="Picture 318"/>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48678" y="1726801"/>
                <a:ext cx="271701" cy="164437"/>
              </a:xfrm>
              <a:prstGeom prst="rect">
                <a:avLst/>
              </a:prstGeom>
              <a:effectLst>
                <a:outerShdw blurRad="50800" dist="38100" dir="2700000" algn="tl" rotWithShape="0">
                  <a:prstClr val="black">
                    <a:alpha val="40000"/>
                  </a:prstClr>
                </a:outerShdw>
              </a:effectLst>
            </p:spPr>
          </p:pic>
          <p:grpSp>
            <p:nvGrpSpPr>
              <p:cNvPr id="320" name="Group 319"/>
              <p:cNvGrpSpPr/>
              <p:nvPr/>
            </p:nvGrpSpPr>
            <p:grpSpPr>
              <a:xfrm>
                <a:off x="2580707" y="1960312"/>
                <a:ext cx="1294511" cy="2899401"/>
                <a:chOff x="2580707" y="1960312"/>
                <a:chExt cx="1294511" cy="2899401"/>
              </a:xfrm>
            </p:grpSpPr>
            <p:grpSp>
              <p:nvGrpSpPr>
                <p:cNvPr id="321" name="Group 320"/>
                <p:cNvGrpSpPr/>
                <p:nvPr/>
              </p:nvGrpSpPr>
              <p:grpSpPr>
                <a:xfrm>
                  <a:off x="3592748" y="1960312"/>
                  <a:ext cx="282470" cy="497805"/>
                  <a:chOff x="3541141" y="1952271"/>
                  <a:chExt cx="282470" cy="497805"/>
                </a:xfrm>
              </p:grpSpPr>
              <p:pic>
                <p:nvPicPr>
                  <p:cNvPr id="328" name="Picture 327"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538119">
                    <a:off x="3521738" y="1971674"/>
                    <a:ext cx="284575" cy="245770"/>
                  </a:xfrm>
                  <a:prstGeom prst="rect">
                    <a:avLst/>
                  </a:prstGeom>
                  <a:effectLst>
                    <a:outerShdw blurRad="50800" dist="38100" dir="2700000" algn="tl" rotWithShape="0">
                      <a:prstClr val="black">
                        <a:alpha val="40000"/>
                      </a:prstClr>
                    </a:outerShdw>
                  </a:effectLst>
                </p:spPr>
              </p:pic>
              <p:pic>
                <p:nvPicPr>
                  <p:cNvPr id="329" name="Picture 328"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538119">
                    <a:off x="3558438" y="2184904"/>
                    <a:ext cx="284575" cy="245770"/>
                  </a:xfrm>
                  <a:prstGeom prst="rect">
                    <a:avLst/>
                  </a:prstGeom>
                  <a:effectLst>
                    <a:outerShdw blurRad="50800" dist="38100" dir="2700000" algn="tl" rotWithShape="0">
                      <a:prstClr val="black">
                        <a:alpha val="40000"/>
                      </a:prstClr>
                    </a:outerShdw>
                  </a:effectLst>
                </p:spPr>
              </p:pic>
            </p:grpSp>
            <p:grpSp>
              <p:nvGrpSpPr>
                <p:cNvPr id="322" name="Group 321"/>
                <p:cNvGrpSpPr/>
                <p:nvPr/>
              </p:nvGrpSpPr>
              <p:grpSpPr>
                <a:xfrm rot="21218825">
                  <a:off x="3116828" y="2651791"/>
                  <a:ext cx="282470" cy="497805"/>
                  <a:chOff x="3541141" y="1952271"/>
                  <a:chExt cx="282470" cy="497805"/>
                </a:xfrm>
              </p:grpSpPr>
              <p:pic>
                <p:nvPicPr>
                  <p:cNvPr id="326" name="Picture 325"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538119">
                    <a:off x="3521738" y="1971674"/>
                    <a:ext cx="284575" cy="245770"/>
                  </a:xfrm>
                  <a:prstGeom prst="rect">
                    <a:avLst/>
                  </a:prstGeom>
                  <a:effectLst>
                    <a:outerShdw blurRad="50800" dist="38100" dir="2700000" algn="tl" rotWithShape="0">
                      <a:prstClr val="black">
                        <a:alpha val="40000"/>
                      </a:prstClr>
                    </a:outerShdw>
                  </a:effectLst>
                </p:spPr>
              </p:pic>
              <p:pic>
                <p:nvPicPr>
                  <p:cNvPr id="327" name="Picture 326"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538119">
                    <a:off x="3558438" y="2184904"/>
                    <a:ext cx="284575" cy="245770"/>
                  </a:xfrm>
                  <a:prstGeom prst="rect">
                    <a:avLst/>
                  </a:prstGeom>
                  <a:effectLst>
                    <a:outerShdw blurRad="50800" dist="38100" dir="2700000" algn="tl" rotWithShape="0">
                      <a:prstClr val="black">
                        <a:alpha val="40000"/>
                      </a:prstClr>
                    </a:outerShdw>
                  </a:effectLst>
                </p:spPr>
              </p:pic>
            </p:grpSp>
            <p:grpSp>
              <p:nvGrpSpPr>
                <p:cNvPr id="323" name="Group 322"/>
                <p:cNvGrpSpPr/>
                <p:nvPr/>
              </p:nvGrpSpPr>
              <p:grpSpPr>
                <a:xfrm rot="20230425">
                  <a:off x="2580707" y="4361908"/>
                  <a:ext cx="282470" cy="497805"/>
                  <a:chOff x="3541141" y="1952271"/>
                  <a:chExt cx="282470" cy="497805"/>
                </a:xfrm>
              </p:grpSpPr>
              <p:pic>
                <p:nvPicPr>
                  <p:cNvPr id="324" name="Picture 323"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538119">
                    <a:off x="3521738" y="1971674"/>
                    <a:ext cx="284575" cy="245770"/>
                  </a:xfrm>
                  <a:prstGeom prst="rect">
                    <a:avLst/>
                  </a:prstGeom>
                  <a:effectLst>
                    <a:outerShdw blurRad="50800" dist="38100" dir="2700000" algn="tl" rotWithShape="0">
                      <a:prstClr val="black">
                        <a:alpha val="40000"/>
                      </a:prstClr>
                    </a:outerShdw>
                  </a:effectLst>
                </p:spPr>
              </p:pic>
              <p:pic>
                <p:nvPicPr>
                  <p:cNvPr id="325" name="Picture 324"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538119">
                    <a:off x="3558438" y="2184904"/>
                    <a:ext cx="284575" cy="245770"/>
                  </a:xfrm>
                  <a:prstGeom prst="rect">
                    <a:avLst/>
                  </a:prstGeom>
                  <a:effectLst>
                    <a:outerShdw blurRad="50800" dist="38100" dir="2700000" algn="tl" rotWithShape="0">
                      <a:prstClr val="black">
                        <a:alpha val="40000"/>
                      </a:prstClr>
                    </a:outerShdw>
                  </a:effectLst>
                </p:spPr>
              </p:pic>
            </p:grpSp>
          </p:grpSp>
        </p:grpSp>
      </p:grpSp>
      <p:pic>
        <p:nvPicPr>
          <p:cNvPr id="330" name="Picture 329"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6600376">
            <a:off x="2698145" y="3433643"/>
            <a:ext cx="284575" cy="245770"/>
          </a:xfrm>
          <a:prstGeom prst="rect">
            <a:avLst/>
          </a:prstGeom>
          <a:effectLst>
            <a:outerShdw blurRad="50800" dist="38100" dir="2700000" algn="tl" rotWithShape="0">
              <a:prstClr val="black">
                <a:alpha val="40000"/>
              </a:prstClr>
            </a:outerShdw>
          </a:effectLst>
        </p:spPr>
      </p:pic>
      <p:pic>
        <p:nvPicPr>
          <p:cNvPr id="331" name="Picture 330" descr="Bomber, H-6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6600376">
            <a:off x="2790933" y="3629101"/>
            <a:ext cx="284575" cy="245770"/>
          </a:xfrm>
          <a:prstGeom prst="rect">
            <a:avLst/>
          </a:prstGeom>
          <a:effectLst>
            <a:outerShdw blurRad="50800" dist="38100" dir="2700000" algn="tl" rotWithShape="0">
              <a:prstClr val="black">
                <a:alpha val="40000"/>
              </a:prstClr>
            </a:outerShdw>
          </a:effectLst>
        </p:spPr>
      </p:pic>
      <p:sp>
        <p:nvSpPr>
          <p:cNvPr id="332" name="TextBox 331"/>
          <p:cNvSpPr txBox="1"/>
          <p:nvPr/>
        </p:nvSpPr>
        <p:spPr>
          <a:xfrm>
            <a:off x="4521365" y="4023068"/>
            <a:ext cx="1366080" cy="400110"/>
          </a:xfrm>
          <a:prstGeom prst="rect">
            <a:avLst/>
          </a:prstGeom>
          <a:noFill/>
        </p:spPr>
        <p:txBody>
          <a:bodyPr wrap="none" rtlCol="0">
            <a:spAutoFit/>
          </a:bodyPr>
          <a:lstStyle/>
          <a:p>
            <a:pPr algn="ctr"/>
            <a:r>
              <a:rPr lang="en-US" sz="1000" b="1" i="1" dirty="0">
                <a:solidFill>
                  <a:schemeClr val="tx2">
                    <a:lumMod val="20000"/>
                    <a:lumOff val="80000"/>
                  </a:schemeClr>
                </a:solidFill>
                <a:effectLst>
                  <a:glow rad="63500">
                    <a:schemeClr val="tx1">
                      <a:alpha val="40000"/>
                    </a:schemeClr>
                  </a:glow>
                </a:effectLst>
              </a:rPr>
              <a:t>Directed energy cruise</a:t>
            </a:r>
          </a:p>
          <a:p>
            <a:pPr algn="ctr"/>
            <a:r>
              <a:rPr lang="en-US" sz="1000" b="1" i="1" dirty="0">
                <a:solidFill>
                  <a:schemeClr val="tx2">
                    <a:lumMod val="20000"/>
                    <a:lumOff val="80000"/>
                  </a:schemeClr>
                </a:solidFill>
                <a:effectLst>
                  <a:glow rad="63500">
                    <a:schemeClr val="tx1">
                      <a:alpha val="40000"/>
                    </a:schemeClr>
                  </a:glow>
                </a:effectLst>
              </a:rPr>
              <a:t> missile intercepts</a:t>
            </a:r>
          </a:p>
        </p:txBody>
      </p:sp>
      <p:sp>
        <p:nvSpPr>
          <p:cNvPr id="333" name="TextBox 332"/>
          <p:cNvSpPr txBox="1"/>
          <p:nvPr/>
        </p:nvSpPr>
        <p:spPr>
          <a:xfrm>
            <a:off x="1281725" y="3837285"/>
            <a:ext cx="1187785" cy="400110"/>
          </a:xfrm>
          <a:prstGeom prst="rect">
            <a:avLst/>
          </a:prstGeom>
          <a:noFill/>
        </p:spPr>
        <p:txBody>
          <a:bodyPr wrap="square" rtlCol="0">
            <a:spAutoFit/>
          </a:bodyPr>
          <a:lstStyle/>
          <a:p>
            <a:pPr algn="ctr"/>
            <a:r>
              <a:rPr lang="en-US" sz="1000" b="1" i="1" dirty="0">
                <a:solidFill>
                  <a:schemeClr val="tx2">
                    <a:lumMod val="20000"/>
                    <a:lumOff val="80000"/>
                  </a:schemeClr>
                </a:solidFill>
                <a:effectLst>
                  <a:glow rad="63500">
                    <a:schemeClr val="tx1">
                      <a:alpha val="40000"/>
                    </a:schemeClr>
                  </a:glow>
                </a:effectLst>
              </a:rPr>
              <a:t>U.S. counter-air </a:t>
            </a:r>
          </a:p>
          <a:p>
            <a:pPr algn="ctr"/>
            <a:r>
              <a:rPr lang="en-US" sz="1000" b="1" i="1" dirty="0">
                <a:solidFill>
                  <a:schemeClr val="tx2">
                    <a:lumMod val="20000"/>
                    <a:lumOff val="80000"/>
                  </a:schemeClr>
                </a:solidFill>
                <a:effectLst>
                  <a:glow rad="63500">
                    <a:schemeClr val="tx1">
                      <a:alpha val="40000"/>
                    </a:schemeClr>
                  </a:glow>
                </a:effectLst>
              </a:rPr>
              <a:t>operations</a:t>
            </a:r>
          </a:p>
        </p:txBody>
      </p:sp>
      <p:sp>
        <p:nvSpPr>
          <p:cNvPr id="334" name="TextBox 333"/>
          <p:cNvSpPr txBox="1"/>
          <p:nvPr/>
        </p:nvSpPr>
        <p:spPr>
          <a:xfrm>
            <a:off x="2539379" y="2040845"/>
            <a:ext cx="729644" cy="400110"/>
          </a:xfrm>
          <a:prstGeom prst="rect">
            <a:avLst/>
          </a:prstGeom>
          <a:noFill/>
        </p:spPr>
        <p:txBody>
          <a:bodyPr wrap="square" rtlCol="0">
            <a:spAutoFit/>
          </a:bodyPr>
          <a:lstStyle/>
          <a:p>
            <a:pPr algn="ctr"/>
            <a:r>
              <a:rPr lang="en-US" sz="1000" b="1" i="1" dirty="0" smtClean="0">
                <a:solidFill>
                  <a:schemeClr val="tx2">
                    <a:lumMod val="20000"/>
                    <a:lumOff val="80000"/>
                  </a:schemeClr>
                </a:solidFill>
                <a:effectLst>
                  <a:glow rad="63500">
                    <a:schemeClr val="tx1">
                      <a:alpha val="60000"/>
                    </a:schemeClr>
                  </a:glow>
                </a:effectLst>
              </a:rPr>
              <a:t>Survivable</a:t>
            </a:r>
          </a:p>
          <a:p>
            <a:pPr algn="ctr"/>
            <a:r>
              <a:rPr lang="en-US" sz="1000" b="1" i="1" dirty="0" smtClean="0">
                <a:solidFill>
                  <a:schemeClr val="tx2">
                    <a:lumMod val="20000"/>
                    <a:lumOff val="80000"/>
                  </a:schemeClr>
                </a:solidFill>
                <a:effectLst>
                  <a:glow rad="63500">
                    <a:schemeClr val="tx1">
                      <a:alpha val="60000"/>
                    </a:schemeClr>
                  </a:glow>
                </a:effectLst>
              </a:rPr>
              <a:t> </a:t>
            </a:r>
            <a:r>
              <a:rPr lang="en-US" sz="1000" b="1" i="1" dirty="0">
                <a:solidFill>
                  <a:schemeClr val="tx2">
                    <a:lumMod val="20000"/>
                    <a:lumOff val="80000"/>
                  </a:schemeClr>
                </a:solidFill>
                <a:effectLst>
                  <a:glow rad="63500">
                    <a:schemeClr val="tx1">
                      <a:alpha val="60000"/>
                    </a:schemeClr>
                  </a:glow>
                </a:effectLst>
              </a:rPr>
              <a:t>ISR</a:t>
            </a:r>
          </a:p>
        </p:txBody>
      </p:sp>
      <p:sp>
        <p:nvSpPr>
          <p:cNvPr id="336" name="TextBox 335"/>
          <p:cNvSpPr txBox="1"/>
          <p:nvPr/>
        </p:nvSpPr>
        <p:spPr>
          <a:xfrm>
            <a:off x="1947329" y="2432788"/>
            <a:ext cx="798503" cy="400110"/>
          </a:xfrm>
          <a:prstGeom prst="rect">
            <a:avLst/>
          </a:prstGeom>
          <a:noFill/>
        </p:spPr>
        <p:txBody>
          <a:bodyPr wrap="none" rtlCol="0">
            <a:spAutoFit/>
          </a:bodyPr>
          <a:lstStyle/>
          <a:p>
            <a:pPr algn="ctr"/>
            <a:r>
              <a:rPr lang="en-US" sz="1000" b="1" i="1" dirty="0">
                <a:solidFill>
                  <a:srgbClr val="D99694"/>
                </a:solidFill>
                <a:effectLst>
                  <a:glow rad="63500">
                    <a:schemeClr val="tx1">
                      <a:alpha val="40000"/>
                    </a:schemeClr>
                  </a:glow>
                </a:effectLst>
              </a:rPr>
              <a:t>H-6K strike</a:t>
            </a:r>
          </a:p>
          <a:p>
            <a:pPr algn="ctr"/>
            <a:r>
              <a:rPr lang="en-US" sz="1000" b="1" i="1" dirty="0">
                <a:solidFill>
                  <a:srgbClr val="D99694"/>
                </a:solidFill>
                <a:effectLst>
                  <a:glow rad="63500">
                    <a:schemeClr val="tx1">
                      <a:alpha val="40000"/>
                    </a:schemeClr>
                  </a:glow>
                </a:effectLst>
              </a:rPr>
              <a:t>operations</a:t>
            </a:r>
          </a:p>
        </p:txBody>
      </p:sp>
      <p:grpSp>
        <p:nvGrpSpPr>
          <p:cNvPr id="341" name="Group 340"/>
          <p:cNvGrpSpPr>
            <a:grpSpLocks noChangeAspect="1"/>
          </p:cNvGrpSpPr>
          <p:nvPr/>
        </p:nvGrpSpPr>
        <p:grpSpPr>
          <a:xfrm>
            <a:off x="4847740" y="3513770"/>
            <a:ext cx="263784" cy="302969"/>
            <a:chOff x="4957698" y="3538711"/>
            <a:chExt cx="287667" cy="330401"/>
          </a:xfrm>
        </p:grpSpPr>
        <p:cxnSp>
          <p:nvCxnSpPr>
            <p:cNvPr id="342" name="Straight Connector 341"/>
            <p:cNvCxnSpPr/>
            <p:nvPr/>
          </p:nvCxnSpPr>
          <p:spPr>
            <a:xfrm rot="2710466">
              <a:off x="5063790" y="3763121"/>
              <a:ext cx="92167" cy="119815"/>
            </a:xfrm>
            <a:prstGeom prst="line">
              <a:avLst/>
            </a:prstGeom>
            <a:ln w="9525" cmpd="sng">
              <a:solidFill>
                <a:schemeClr val="bg1"/>
              </a:solidFill>
            </a:ln>
            <a:effectLst>
              <a:glow rad="635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343" name="Picture 342" descr="Airlift, C-130 Top.png"/>
            <p:cNvPicPr>
              <a:picLocks noChangeAspect="1"/>
            </p:cNvPicPr>
            <p:nvPr/>
          </p:nvPicPr>
          <p:blipFill>
            <a:blip r:embed="rId1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7210602">
              <a:off x="4943315" y="3553094"/>
              <a:ext cx="316434" cy="287667"/>
            </a:xfrm>
            <a:prstGeom prst="rect">
              <a:avLst/>
            </a:prstGeom>
            <a:effectLst>
              <a:outerShdw blurRad="50800" dist="38100" dir="2700000" algn="tl" rotWithShape="0">
                <a:prstClr val="black">
                  <a:alpha val="40000"/>
                </a:prstClr>
              </a:outerShdw>
            </a:effectLst>
          </p:spPr>
        </p:pic>
      </p:grpSp>
      <p:grpSp>
        <p:nvGrpSpPr>
          <p:cNvPr id="344" name="Group 343"/>
          <p:cNvGrpSpPr>
            <a:grpSpLocks noChangeAspect="1"/>
          </p:cNvGrpSpPr>
          <p:nvPr/>
        </p:nvGrpSpPr>
        <p:grpSpPr>
          <a:xfrm>
            <a:off x="4592486" y="4460165"/>
            <a:ext cx="263784" cy="302969"/>
            <a:chOff x="4957698" y="3538711"/>
            <a:chExt cx="287667" cy="330401"/>
          </a:xfrm>
        </p:grpSpPr>
        <p:cxnSp>
          <p:nvCxnSpPr>
            <p:cNvPr id="345" name="Straight Connector 344"/>
            <p:cNvCxnSpPr/>
            <p:nvPr/>
          </p:nvCxnSpPr>
          <p:spPr>
            <a:xfrm rot="2710466">
              <a:off x="5063790" y="3763121"/>
              <a:ext cx="92167" cy="119815"/>
            </a:xfrm>
            <a:prstGeom prst="line">
              <a:avLst/>
            </a:prstGeom>
            <a:ln w="9525" cmpd="sng">
              <a:solidFill>
                <a:schemeClr val="bg1"/>
              </a:solidFill>
            </a:ln>
            <a:effectLst>
              <a:glow rad="635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346" name="Picture 345" descr="Airlift, C-130 Top.png"/>
            <p:cNvPicPr>
              <a:picLocks noChangeAspect="1"/>
            </p:cNvPicPr>
            <p:nvPr/>
          </p:nvPicPr>
          <p:blipFill>
            <a:blip r:embed="rId1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7210602">
              <a:off x="4943315" y="3553094"/>
              <a:ext cx="316434" cy="287667"/>
            </a:xfrm>
            <a:prstGeom prst="rect">
              <a:avLst/>
            </a:prstGeom>
            <a:effectLst>
              <a:outerShdw blurRad="50800" dist="38100" dir="2700000" algn="tl" rotWithShape="0">
                <a:prstClr val="black">
                  <a:alpha val="40000"/>
                </a:prstClr>
              </a:outerShdw>
            </a:effectLst>
          </p:spPr>
        </p:pic>
      </p:grpSp>
      <p:sp>
        <p:nvSpPr>
          <p:cNvPr id="283" name="Block Arc 282"/>
          <p:cNvSpPr/>
          <p:nvPr/>
        </p:nvSpPr>
        <p:spPr>
          <a:xfrm>
            <a:off x="1136649" y="-209452"/>
            <a:ext cx="9713989" cy="9818369"/>
          </a:xfrm>
          <a:prstGeom prst="blockArc">
            <a:avLst>
              <a:gd name="adj1" fmla="val 11872443"/>
              <a:gd name="adj2" fmla="val 16315216"/>
              <a:gd name="adj3" fmla="val 0"/>
            </a:avLst>
          </a:prstGeom>
          <a:ln w="12700">
            <a:solidFill>
              <a:schemeClr val="accent6"/>
            </a:solidFill>
            <a:prstDash val="dash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5" name="TextBox 334"/>
          <p:cNvSpPr txBox="1"/>
          <p:nvPr/>
        </p:nvSpPr>
        <p:spPr>
          <a:xfrm>
            <a:off x="4648989" y="2366850"/>
            <a:ext cx="1308996" cy="400110"/>
          </a:xfrm>
          <a:prstGeom prst="rect">
            <a:avLst/>
          </a:prstGeom>
          <a:noFill/>
        </p:spPr>
        <p:txBody>
          <a:bodyPr wrap="square" rtlCol="0">
            <a:spAutoFit/>
          </a:bodyPr>
          <a:lstStyle/>
          <a:p>
            <a:pPr algn="ctr"/>
            <a:r>
              <a:rPr lang="en-US" sz="1000" b="1" i="1" dirty="0">
                <a:solidFill>
                  <a:schemeClr val="tx2">
                    <a:lumMod val="20000"/>
                    <a:lumOff val="80000"/>
                  </a:schemeClr>
                </a:solidFill>
                <a:effectLst>
                  <a:glow rad="63500">
                    <a:schemeClr val="tx1">
                      <a:alpha val="40000"/>
                    </a:schemeClr>
                  </a:glow>
                </a:effectLst>
              </a:rPr>
              <a:t>HALE ISR UAS detect inbound threats</a:t>
            </a:r>
          </a:p>
        </p:txBody>
      </p:sp>
      <p:pic>
        <p:nvPicPr>
          <p:cNvPr id="338" name="Picture 337"/>
          <p:cNvPicPr>
            <a:picLocks noChangeAspect="1"/>
          </p:cNvPicPr>
          <p:nvPr/>
        </p:nvPicPr>
        <p:blipFill>
          <a:blip r:embed="rId2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5709640" y="4820979"/>
            <a:ext cx="177805" cy="147492"/>
          </a:xfrm>
          <a:prstGeom prst="rect">
            <a:avLst/>
          </a:prstGeom>
        </p:spPr>
      </p:pic>
      <p:sp>
        <p:nvSpPr>
          <p:cNvPr id="339" name="TextBox 338"/>
          <p:cNvSpPr txBox="1"/>
          <p:nvPr/>
        </p:nvSpPr>
        <p:spPr>
          <a:xfrm>
            <a:off x="4880540" y="4968471"/>
            <a:ext cx="1833764" cy="553998"/>
          </a:xfrm>
          <a:prstGeom prst="rect">
            <a:avLst/>
          </a:prstGeom>
          <a:noFill/>
        </p:spPr>
        <p:txBody>
          <a:bodyPr wrap="square" rtlCol="0">
            <a:spAutoFit/>
          </a:bodyPr>
          <a:lstStyle/>
          <a:p>
            <a:pPr algn="ctr"/>
            <a:r>
              <a:rPr lang="en-US" sz="1000" b="1" i="1" dirty="0">
                <a:solidFill>
                  <a:schemeClr val="tx2">
                    <a:lumMod val="20000"/>
                    <a:lumOff val="80000"/>
                  </a:schemeClr>
                </a:solidFill>
                <a:effectLst>
                  <a:glow rad="63500">
                    <a:schemeClr val="tx1">
                      <a:alpha val="40000"/>
                    </a:schemeClr>
                  </a:glow>
                </a:effectLst>
              </a:rPr>
              <a:t>OTH radar network with multi-static transmitters/receivers in Second Island Chain</a:t>
            </a:r>
          </a:p>
        </p:txBody>
      </p:sp>
      <p:sp>
        <p:nvSpPr>
          <p:cNvPr id="340" name="TextBox 339"/>
          <p:cNvSpPr txBox="1"/>
          <p:nvPr/>
        </p:nvSpPr>
        <p:spPr>
          <a:xfrm>
            <a:off x="3262604" y="3292822"/>
            <a:ext cx="1187785" cy="400110"/>
          </a:xfrm>
          <a:prstGeom prst="rect">
            <a:avLst/>
          </a:prstGeom>
          <a:noFill/>
        </p:spPr>
        <p:txBody>
          <a:bodyPr wrap="square" rtlCol="0">
            <a:spAutoFit/>
          </a:bodyPr>
          <a:lstStyle/>
          <a:p>
            <a:pPr algn="ctr"/>
            <a:r>
              <a:rPr lang="en-US" sz="1000" b="1" i="1" dirty="0">
                <a:solidFill>
                  <a:schemeClr val="tx2">
                    <a:lumMod val="20000"/>
                    <a:lumOff val="80000"/>
                  </a:schemeClr>
                </a:solidFill>
                <a:effectLst>
                  <a:glow rad="63500">
                    <a:schemeClr val="tx1">
                      <a:alpha val="40000"/>
                    </a:schemeClr>
                  </a:glow>
                </a:effectLst>
              </a:rPr>
              <a:t>Ships with long-range SAMs</a:t>
            </a:r>
          </a:p>
        </p:txBody>
      </p:sp>
      <p:pic>
        <p:nvPicPr>
          <p:cNvPr id="347" name="Picture 346" descr="Air, AWACs white.png"/>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660378" y="2883699"/>
            <a:ext cx="324030" cy="324030"/>
          </a:xfrm>
          <a:prstGeom prst="rect">
            <a:avLst/>
          </a:prstGeom>
          <a:effectLst>
            <a:outerShdw blurRad="50800" dist="38100" dir="2700000" algn="tl" rotWithShape="0">
              <a:prstClr val="black">
                <a:alpha val="40000"/>
              </a:prstClr>
            </a:outerShdw>
          </a:effectLst>
        </p:spPr>
      </p:pic>
      <p:pic>
        <p:nvPicPr>
          <p:cNvPr id="348" name="Picture 347" descr="Air, AWACs white.png"/>
          <p:cNvPicPr>
            <a:picLocks noChangeAspect="1"/>
          </p:cNvPicPr>
          <p:nvPr/>
        </p:nvPicPr>
        <p:blipFill>
          <a:blip r:embed="rId1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161146" y="3470585"/>
            <a:ext cx="324030" cy="324030"/>
          </a:xfrm>
          <a:prstGeom prst="rect">
            <a:avLst/>
          </a:prstGeom>
          <a:effectLst>
            <a:outerShdw blurRad="50800" dist="38100" dir="2700000" algn="tl" rotWithShape="0">
              <a:prstClr val="black">
                <a:alpha val="40000"/>
              </a:prstClr>
            </a:outerShdw>
          </a:effectLst>
        </p:spPr>
      </p:pic>
      <p:grpSp>
        <p:nvGrpSpPr>
          <p:cNvPr id="349" name="Group 348"/>
          <p:cNvGrpSpPr/>
          <p:nvPr/>
        </p:nvGrpSpPr>
        <p:grpSpPr>
          <a:xfrm rot="14456617">
            <a:off x="3852618" y="2096662"/>
            <a:ext cx="284309" cy="289057"/>
            <a:chOff x="4152141" y="3245094"/>
            <a:chExt cx="284309" cy="289057"/>
          </a:xfrm>
        </p:grpSpPr>
        <p:pic>
          <p:nvPicPr>
            <p:cNvPr id="350" name="Picture 349"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52141" y="3245094"/>
              <a:ext cx="146050" cy="192705"/>
            </a:xfrm>
            <a:prstGeom prst="rect">
              <a:avLst/>
            </a:prstGeom>
            <a:effectLst>
              <a:outerShdw blurRad="50800" dist="38100" dir="2700000" algn="tl" rotWithShape="0">
                <a:prstClr val="black">
                  <a:alpha val="40000"/>
                </a:prstClr>
              </a:outerShdw>
            </a:effectLst>
          </p:spPr>
        </p:pic>
        <p:pic>
          <p:nvPicPr>
            <p:cNvPr id="351" name="Picture 350" descr="Fighter, F-22 white.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90400" y="3341446"/>
              <a:ext cx="146050" cy="192705"/>
            </a:xfrm>
            <a:prstGeom prst="rect">
              <a:avLst/>
            </a:prstGeom>
            <a:effectLst>
              <a:outerShdw blurRad="50800" dist="38100" dir="2700000" algn="tl" rotWithShape="0">
                <a:prstClr val="black">
                  <a:alpha val="40000"/>
                </a:prstClr>
              </a:outerShdw>
            </a:effectLst>
          </p:spPr>
        </p:pic>
      </p:grpSp>
      <p:sp>
        <p:nvSpPr>
          <p:cNvPr id="4" name="TextBox 3"/>
          <p:cNvSpPr txBox="1"/>
          <p:nvPr/>
        </p:nvSpPr>
        <p:spPr>
          <a:xfrm>
            <a:off x="11861800" y="245533"/>
            <a:ext cx="184666" cy="369332"/>
          </a:xfrm>
          <a:prstGeom prst="rect">
            <a:avLst/>
          </a:prstGeom>
          <a:noFill/>
        </p:spPr>
        <p:txBody>
          <a:bodyPr wrap="none" rtlCol="0">
            <a:spAutoFit/>
          </a:bodyPr>
          <a:lstStyle/>
          <a:p>
            <a:endParaRPr lang="en-US" dirty="0"/>
          </a:p>
        </p:txBody>
      </p:sp>
      <p:pic>
        <p:nvPicPr>
          <p:cNvPr id="337" name="Picture 3"/>
          <p:cNvPicPr>
            <a:picLocks noChangeAspect="1" noChangeArrowheads="1"/>
          </p:cNvPicPr>
          <p:nvPr/>
        </p:nvPicPr>
        <p:blipFill rotWithShape="1">
          <a:blip r:embed="rId21" cstate="screen">
            <a:extLst>
              <a:ext uri="{28A0092B-C50C-407E-A947-70E740481C1C}">
                <a14:useLocalDpi xmlns:a14="http://schemas.microsoft.com/office/drawing/2010/main" val="0"/>
              </a:ext>
            </a:extLst>
          </a:blip>
          <a:srcRect/>
          <a:stretch/>
        </p:blipFill>
        <p:spPr bwMode="auto">
          <a:xfrm>
            <a:off x="0" y="-983"/>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2" name="Rectangle 3"/>
          <p:cNvSpPr txBox="1">
            <a:spLocks noChangeArrowheads="1"/>
          </p:cNvSpPr>
          <p:nvPr/>
        </p:nvSpPr>
        <p:spPr>
          <a:xfrm>
            <a:off x="528675" y="48431"/>
            <a:ext cx="9175897"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600"/>
              </a:lnSpc>
            </a:pPr>
            <a:r>
              <a:rPr lang="en-US" altLang="en-US" sz="2700" i="1" dirty="0">
                <a:ea typeface="ＭＳ Ｐゴシック" panose="020B0600070205080204" pitchFamily="34" charset="-128"/>
              </a:rPr>
              <a:t>Attack enemy “archers” before they </a:t>
            </a:r>
          </a:p>
          <a:p>
            <a:pPr>
              <a:lnSpc>
                <a:spcPts val="2600"/>
              </a:lnSpc>
            </a:pPr>
            <a:r>
              <a:rPr lang="en-US" altLang="en-US" sz="2700" i="1" dirty="0">
                <a:ea typeface="ＭＳ Ｐゴシック" panose="020B0600070205080204" pitchFamily="34" charset="-128"/>
              </a:rPr>
              <a:t>launch their PGM “arrows”</a:t>
            </a:r>
          </a:p>
        </p:txBody>
      </p:sp>
      <p:sp>
        <p:nvSpPr>
          <p:cNvPr id="353" name="Rectangle 352"/>
          <p:cNvSpPr/>
          <p:nvPr/>
        </p:nvSpPr>
        <p:spPr>
          <a:xfrm>
            <a:off x="0" y="5825479"/>
            <a:ext cx="9158517" cy="1032521"/>
          </a:xfrm>
          <a:prstGeom prst="rect">
            <a:avLst/>
          </a:prstGeom>
          <a:solidFill>
            <a:schemeClr val="bg1">
              <a:lumMod val="85000"/>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p:txBody>
      </p:sp>
      <p:grpSp>
        <p:nvGrpSpPr>
          <p:cNvPr id="413" name="Group 412"/>
          <p:cNvGrpSpPr/>
          <p:nvPr/>
        </p:nvGrpSpPr>
        <p:grpSpPr>
          <a:xfrm>
            <a:off x="779559" y="6530375"/>
            <a:ext cx="8402857" cy="314296"/>
            <a:chOff x="779559" y="6524025"/>
            <a:chExt cx="8402857" cy="314296"/>
          </a:xfrm>
        </p:grpSpPr>
        <p:grpSp>
          <p:nvGrpSpPr>
            <p:cNvPr id="412" name="Group 411"/>
            <p:cNvGrpSpPr/>
            <p:nvPr/>
          </p:nvGrpSpPr>
          <p:grpSpPr>
            <a:xfrm>
              <a:off x="823315" y="6524025"/>
              <a:ext cx="8116086" cy="135922"/>
              <a:chOff x="823315" y="6524025"/>
              <a:chExt cx="8116086" cy="135922"/>
            </a:xfrm>
          </p:grpSpPr>
          <p:cxnSp>
            <p:nvCxnSpPr>
              <p:cNvPr id="378" name="Straight Connector 377"/>
              <p:cNvCxnSpPr/>
              <p:nvPr/>
            </p:nvCxnSpPr>
            <p:spPr>
              <a:xfrm>
                <a:off x="823315" y="6592979"/>
                <a:ext cx="8116086" cy="0"/>
              </a:xfrm>
              <a:prstGeom prst="line">
                <a:avLst/>
              </a:prstGeom>
              <a:ln w="31750">
                <a:solidFill>
                  <a:schemeClr val="bg1"/>
                </a:solidFill>
                <a:headEnd type="triangle" w="lg" len="lg"/>
                <a:tailEnd type="oval" w="med" len="med"/>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1089901"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0" name="Straight Connector 379"/>
              <p:cNvCxnSpPr/>
              <p:nvPr/>
            </p:nvCxnSpPr>
            <p:spPr>
              <a:xfrm>
                <a:off x="1803665"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2517429"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2" name="Straight Connector 381"/>
              <p:cNvCxnSpPr/>
              <p:nvPr/>
            </p:nvCxnSpPr>
            <p:spPr>
              <a:xfrm>
                <a:off x="3231193"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3" name="Straight Connector 382"/>
              <p:cNvCxnSpPr/>
              <p:nvPr/>
            </p:nvCxnSpPr>
            <p:spPr>
              <a:xfrm>
                <a:off x="3944957"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a:off x="4658721"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a:off x="5372485"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a:off x="6086249"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6800013"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a:off x="7513777"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8227541" y="6524025"/>
                <a:ext cx="0" cy="135922"/>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Group 410"/>
            <p:cNvGrpSpPr/>
            <p:nvPr/>
          </p:nvGrpSpPr>
          <p:grpSpPr>
            <a:xfrm>
              <a:off x="779559" y="6622877"/>
              <a:ext cx="8402857" cy="215444"/>
              <a:chOff x="779559" y="6622877"/>
              <a:chExt cx="8402857" cy="215444"/>
            </a:xfrm>
          </p:grpSpPr>
          <p:sp>
            <p:nvSpPr>
              <p:cNvPr id="392" name="TextBox 391"/>
              <p:cNvSpPr txBox="1"/>
              <p:nvPr/>
            </p:nvSpPr>
            <p:spPr>
              <a:xfrm>
                <a:off x="8706004" y="6622877"/>
                <a:ext cx="476412" cy="215444"/>
              </a:xfrm>
              <a:prstGeom prst="rect">
                <a:avLst/>
              </a:prstGeom>
              <a:noFill/>
            </p:spPr>
            <p:txBody>
              <a:bodyPr wrap="none" rtlCol="0">
                <a:spAutoFit/>
              </a:bodyPr>
              <a:lstStyle/>
              <a:p>
                <a:r>
                  <a:rPr lang="en-US" sz="800" b="1" dirty="0">
                    <a:latin typeface="Arial"/>
                    <a:cs typeface="Arial"/>
                  </a:rPr>
                  <a:t>Guam</a:t>
                </a:r>
              </a:p>
            </p:txBody>
          </p:sp>
          <p:sp>
            <p:nvSpPr>
              <p:cNvPr id="394" name="TextBox 393"/>
              <p:cNvSpPr txBox="1"/>
              <p:nvPr/>
            </p:nvSpPr>
            <p:spPr>
              <a:xfrm>
                <a:off x="7954661" y="6622877"/>
                <a:ext cx="540533" cy="215444"/>
              </a:xfrm>
              <a:prstGeom prst="rect">
                <a:avLst/>
              </a:prstGeom>
              <a:noFill/>
            </p:spPr>
            <p:txBody>
              <a:bodyPr wrap="none" rtlCol="0">
                <a:spAutoFit/>
              </a:bodyPr>
              <a:lstStyle/>
              <a:p>
                <a:r>
                  <a:rPr lang="en-US" sz="800" b="1" dirty="0">
                    <a:latin typeface="Arial"/>
                    <a:cs typeface="Arial"/>
                  </a:rPr>
                  <a:t>200 nm</a:t>
                </a:r>
              </a:p>
            </p:txBody>
          </p:sp>
          <p:sp>
            <p:nvSpPr>
              <p:cNvPr id="395" name="TextBox 394"/>
              <p:cNvSpPr txBox="1"/>
              <p:nvPr/>
            </p:nvSpPr>
            <p:spPr>
              <a:xfrm>
                <a:off x="7248319" y="6622877"/>
                <a:ext cx="540533" cy="215444"/>
              </a:xfrm>
              <a:prstGeom prst="rect">
                <a:avLst/>
              </a:prstGeom>
              <a:noFill/>
            </p:spPr>
            <p:txBody>
              <a:bodyPr wrap="none" rtlCol="0">
                <a:spAutoFit/>
              </a:bodyPr>
              <a:lstStyle/>
              <a:p>
                <a:r>
                  <a:rPr lang="en-US" sz="800" b="1" dirty="0">
                    <a:latin typeface="Arial"/>
                    <a:cs typeface="Arial"/>
                  </a:rPr>
                  <a:t>400 nm</a:t>
                </a:r>
              </a:p>
            </p:txBody>
          </p:sp>
          <p:sp>
            <p:nvSpPr>
              <p:cNvPr id="396" name="TextBox 395"/>
              <p:cNvSpPr txBox="1"/>
              <p:nvPr/>
            </p:nvSpPr>
            <p:spPr>
              <a:xfrm>
                <a:off x="6539555" y="6622877"/>
                <a:ext cx="540533" cy="215444"/>
              </a:xfrm>
              <a:prstGeom prst="rect">
                <a:avLst/>
              </a:prstGeom>
              <a:noFill/>
            </p:spPr>
            <p:txBody>
              <a:bodyPr wrap="none" rtlCol="0">
                <a:spAutoFit/>
              </a:bodyPr>
              <a:lstStyle/>
              <a:p>
                <a:r>
                  <a:rPr lang="en-US" sz="800" b="1" dirty="0">
                    <a:latin typeface="Arial"/>
                    <a:cs typeface="Arial"/>
                  </a:rPr>
                  <a:t>600 nm</a:t>
                </a:r>
              </a:p>
            </p:txBody>
          </p:sp>
          <p:sp>
            <p:nvSpPr>
              <p:cNvPr id="397" name="TextBox 396"/>
              <p:cNvSpPr txBox="1"/>
              <p:nvPr/>
            </p:nvSpPr>
            <p:spPr>
              <a:xfrm>
                <a:off x="5820791" y="6622877"/>
                <a:ext cx="540533" cy="215444"/>
              </a:xfrm>
              <a:prstGeom prst="rect">
                <a:avLst/>
              </a:prstGeom>
              <a:noFill/>
            </p:spPr>
            <p:txBody>
              <a:bodyPr wrap="none" rtlCol="0">
                <a:spAutoFit/>
              </a:bodyPr>
              <a:lstStyle/>
              <a:p>
                <a:r>
                  <a:rPr lang="en-US" sz="800" b="1" dirty="0">
                    <a:latin typeface="Arial"/>
                    <a:cs typeface="Arial"/>
                  </a:rPr>
                  <a:t>800 nm</a:t>
                </a:r>
              </a:p>
            </p:txBody>
          </p:sp>
          <p:sp>
            <p:nvSpPr>
              <p:cNvPr id="398" name="TextBox 397"/>
              <p:cNvSpPr txBox="1"/>
              <p:nvPr/>
            </p:nvSpPr>
            <p:spPr>
              <a:xfrm>
                <a:off x="5042015" y="6622877"/>
                <a:ext cx="627095" cy="215444"/>
              </a:xfrm>
              <a:prstGeom prst="rect">
                <a:avLst/>
              </a:prstGeom>
              <a:noFill/>
            </p:spPr>
            <p:txBody>
              <a:bodyPr wrap="none" rtlCol="0">
                <a:spAutoFit/>
              </a:bodyPr>
              <a:lstStyle/>
              <a:p>
                <a:r>
                  <a:rPr lang="en-US" sz="800" b="1" dirty="0">
                    <a:latin typeface="Arial"/>
                    <a:cs typeface="Arial"/>
                  </a:rPr>
                  <a:t>1,000 nm</a:t>
                </a:r>
              </a:p>
            </p:txBody>
          </p:sp>
          <p:sp>
            <p:nvSpPr>
              <p:cNvPr id="399" name="TextBox 398"/>
              <p:cNvSpPr txBox="1"/>
              <p:nvPr/>
            </p:nvSpPr>
            <p:spPr>
              <a:xfrm>
                <a:off x="4341474" y="6622877"/>
                <a:ext cx="627095" cy="215444"/>
              </a:xfrm>
              <a:prstGeom prst="rect">
                <a:avLst/>
              </a:prstGeom>
              <a:noFill/>
            </p:spPr>
            <p:txBody>
              <a:bodyPr wrap="none" rtlCol="0">
                <a:spAutoFit/>
              </a:bodyPr>
              <a:lstStyle/>
              <a:p>
                <a:r>
                  <a:rPr lang="en-US" sz="800" b="1" dirty="0">
                    <a:latin typeface="Arial"/>
                    <a:cs typeface="Arial"/>
                  </a:rPr>
                  <a:t>1,200 nm</a:t>
                </a:r>
              </a:p>
            </p:txBody>
          </p:sp>
          <p:sp>
            <p:nvSpPr>
              <p:cNvPr id="400" name="TextBox 399"/>
              <p:cNvSpPr txBox="1"/>
              <p:nvPr/>
            </p:nvSpPr>
            <p:spPr>
              <a:xfrm>
                <a:off x="3621257" y="6622877"/>
                <a:ext cx="627095" cy="215444"/>
              </a:xfrm>
              <a:prstGeom prst="rect">
                <a:avLst/>
              </a:prstGeom>
              <a:noFill/>
            </p:spPr>
            <p:txBody>
              <a:bodyPr wrap="none" rtlCol="0">
                <a:spAutoFit/>
              </a:bodyPr>
              <a:lstStyle/>
              <a:p>
                <a:r>
                  <a:rPr lang="en-US" sz="800" b="1" dirty="0">
                    <a:latin typeface="Arial"/>
                    <a:cs typeface="Arial"/>
                  </a:rPr>
                  <a:t>1,400 nm</a:t>
                </a:r>
              </a:p>
            </p:txBody>
          </p:sp>
          <p:sp>
            <p:nvSpPr>
              <p:cNvPr id="401" name="TextBox 400"/>
              <p:cNvSpPr txBox="1"/>
              <p:nvPr/>
            </p:nvSpPr>
            <p:spPr>
              <a:xfrm>
                <a:off x="2923029" y="6622877"/>
                <a:ext cx="627095" cy="215444"/>
              </a:xfrm>
              <a:prstGeom prst="rect">
                <a:avLst/>
              </a:prstGeom>
              <a:noFill/>
            </p:spPr>
            <p:txBody>
              <a:bodyPr wrap="none" rtlCol="0">
                <a:spAutoFit/>
              </a:bodyPr>
              <a:lstStyle/>
              <a:p>
                <a:r>
                  <a:rPr lang="en-US" sz="800" b="1" dirty="0">
                    <a:latin typeface="Arial"/>
                    <a:cs typeface="Arial"/>
                  </a:rPr>
                  <a:t>1,600 nm</a:t>
                </a:r>
              </a:p>
            </p:txBody>
          </p:sp>
          <p:sp>
            <p:nvSpPr>
              <p:cNvPr id="402" name="TextBox 401"/>
              <p:cNvSpPr txBox="1"/>
              <p:nvPr/>
            </p:nvSpPr>
            <p:spPr>
              <a:xfrm>
                <a:off x="2201954" y="6622877"/>
                <a:ext cx="627095" cy="215444"/>
              </a:xfrm>
              <a:prstGeom prst="rect">
                <a:avLst/>
              </a:prstGeom>
              <a:noFill/>
            </p:spPr>
            <p:txBody>
              <a:bodyPr wrap="none" rtlCol="0">
                <a:spAutoFit/>
              </a:bodyPr>
              <a:lstStyle/>
              <a:p>
                <a:r>
                  <a:rPr lang="en-US" sz="800" b="1" dirty="0">
                    <a:latin typeface="Arial"/>
                    <a:cs typeface="Arial"/>
                  </a:rPr>
                  <a:t>1,800 nm</a:t>
                </a:r>
              </a:p>
            </p:txBody>
          </p:sp>
          <p:sp>
            <p:nvSpPr>
              <p:cNvPr id="403" name="TextBox 402"/>
              <p:cNvSpPr txBox="1"/>
              <p:nvPr/>
            </p:nvSpPr>
            <p:spPr>
              <a:xfrm>
                <a:off x="1493323" y="6622877"/>
                <a:ext cx="627095" cy="215444"/>
              </a:xfrm>
              <a:prstGeom prst="rect">
                <a:avLst/>
              </a:prstGeom>
              <a:noFill/>
            </p:spPr>
            <p:txBody>
              <a:bodyPr wrap="none" rtlCol="0">
                <a:spAutoFit/>
              </a:bodyPr>
              <a:lstStyle/>
              <a:p>
                <a:r>
                  <a:rPr lang="en-US" sz="800" b="1" dirty="0">
                    <a:latin typeface="Arial"/>
                    <a:cs typeface="Arial"/>
                  </a:rPr>
                  <a:t>2,000 nm</a:t>
                </a:r>
              </a:p>
            </p:txBody>
          </p:sp>
          <p:sp>
            <p:nvSpPr>
              <p:cNvPr id="410" name="TextBox 409"/>
              <p:cNvSpPr txBox="1"/>
              <p:nvPr/>
            </p:nvSpPr>
            <p:spPr>
              <a:xfrm>
                <a:off x="779559" y="6622877"/>
                <a:ext cx="627095" cy="215444"/>
              </a:xfrm>
              <a:prstGeom prst="rect">
                <a:avLst/>
              </a:prstGeom>
              <a:noFill/>
            </p:spPr>
            <p:txBody>
              <a:bodyPr wrap="none" rtlCol="0">
                <a:spAutoFit/>
              </a:bodyPr>
              <a:lstStyle/>
              <a:p>
                <a:r>
                  <a:rPr lang="en-US" sz="800" b="1" dirty="0">
                    <a:latin typeface="Arial"/>
                    <a:cs typeface="Arial"/>
                  </a:rPr>
                  <a:t>2,200 nm</a:t>
                </a:r>
              </a:p>
            </p:txBody>
          </p:sp>
        </p:grpSp>
      </p:grpSp>
      <p:grpSp>
        <p:nvGrpSpPr>
          <p:cNvPr id="417" name="Group 416"/>
          <p:cNvGrpSpPr/>
          <p:nvPr/>
        </p:nvGrpSpPr>
        <p:grpSpPr>
          <a:xfrm>
            <a:off x="1169317" y="6177909"/>
            <a:ext cx="697733" cy="461717"/>
            <a:chOff x="-1303399" y="3561968"/>
            <a:chExt cx="697733" cy="461717"/>
          </a:xfrm>
        </p:grpSpPr>
        <p:sp>
          <p:nvSpPr>
            <p:cNvPr id="414" name="TextBox 413"/>
            <p:cNvSpPr txBox="1"/>
            <p:nvPr/>
          </p:nvSpPr>
          <p:spPr>
            <a:xfrm>
              <a:off x="-1208916" y="3561968"/>
              <a:ext cx="603250" cy="276999"/>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DF-26 maximum launch range</a:t>
              </a:r>
            </a:p>
            <a:p>
              <a:pPr algn="ctr"/>
              <a:r>
                <a:rPr lang="en-US" sz="600" b="1" dirty="0">
                  <a:latin typeface="Arial" pitchFamily="34" charset="0"/>
                  <a:cs typeface="Arial" pitchFamily="34" charset="0"/>
                </a:rPr>
                <a:t>(2,160 nm)</a:t>
              </a:r>
            </a:p>
          </p:txBody>
        </p:sp>
        <p:sp>
          <p:nvSpPr>
            <p:cNvPr id="415" name="Diamond 414"/>
            <p:cNvSpPr>
              <a:spLocks noChangeAspect="1"/>
            </p:cNvSpPr>
            <p:nvPr/>
          </p:nvSpPr>
          <p:spPr>
            <a:xfrm>
              <a:off x="-1303399" y="3917008"/>
              <a:ext cx="53339" cy="106677"/>
            </a:xfrm>
            <a:prstGeom prst="diamond">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416" name="Elbow Connector 415"/>
            <p:cNvCxnSpPr>
              <a:stCxn id="414" idx="1"/>
              <a:endCxn id="415" idx="0"/>
            </p:cNvCxnSpPr>
            <p:nvPr/>
          </p:nvCxnSpPr>
          <p:spPr>
            <a:xfrm rot="10800000" flipV="1">
              <a:off x="-1276728" y="3700468"/>
              <a:ext cx="67813" cy="216540"/>
            </a:xfrm>
            <a:prstGeom prst="bentConnector2">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20" name="Group 419"/>
          <p:cNvGrpSpPr/>
          <p:nvPr/>
        </p:nvGrpSpPr>
        <p:grpSpPr>
          <a:xfrm>
            <a:off x="4693149" y="6177909"/>
            <a:ext cx="678683" cy="461717"/>
            <a:chOff x="-1303399" y="3561968"/>
            <a:chExt cx="678683" cy="461717"/>
          </a:xfrm>
        </p:grpSpPr>
        <p:sp>
          <p:nvSpPr>
            <p:cNvPr id="421" name="TextBox 420"/>
            <p:cNvSpPr txBox="1"/>
            <p:nvPr/>
          </p:nvSpPr>
          <p:spPr>
            <a:xfrm>
              <a:off x="-1227966" y="3561968"/>
              <a:ext cx="603250" cy="276999"/>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KD-20 max launch range</a:t>
              </a:r>
            </a:p>
            <a:p>
              <a:pPr algn="ctr"/>
              <a:r>
                <a:rPr lang="en-US" sz="600" b="1" dirty="0">
                  <a:latin typeface="Arial" pitchFamily="34" charset="0"/>
                  <a:cs typeface="Arial" pitchFamily="34" charset="0"/>
                </a:rPr>
                <a:t>(1,190 nm)</a:t>
              </a:r>
            </a:p>
          </p:txBody>
        </p:sp>
        <p:sp>
          <p:nvSpPr>
            <p:cNvPr id="422" name="Diamond 421"/>
            <p:cNvSpPr>
              <a:spLocks noChangeAspect="1"/>
            </p:cNvSpPr>
            <p:nvPr/>
          </p:nvSpPr>
          <p:spPr>
            <a:xfrm>
              <a:off x="-1303399" y="3917008"/>
              <a:ext cx="53339" cy="106677"/>
            </a:xfrm>
            <a:prstGeom prst="diamond">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423" name="Elbow Connector 422"/>
            <p:cNvCxnSpPr>
              <a:stCxn id="421" idx="1"/>
              <a:endCxn id="422" idx="0"/>
            </p:cNvCxnSpPr>
            <p:nvPr/>
          </p:nvCxnSpPr>
          <p:spPr>
            <a:xfrm rot="10800000" flipV="1">
              <a:off x="-1276728" y="3700468"/>
              <a:ext cx="48763" cy="216540"/>
            </a:xfrm>
            <a:prstGeom prst="bentConnector2">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425" name="TextBox 424"/>
          <p:cNvSpPr txBox="1"/>
          <p:nvPr/>
        </p:nvSpPr>
        <p:spPr>
          <a:xfrm>
            <a:off x="7205596" y="5986767"/>
            <a:ext cx="890654" cy="369332"/>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Fighters with air-to-air missiles and laser pods intercept threats          (F-15E radius = 685 nm)</a:t>
            </a:r>
          </a:p>
        </p:txBody>
      </p:sp>
      <p:sp>
        <p:nvSpPr>
          <p:cNvPr id="428" name="Left Brace 427"/>
          <p:cNvSpPr/>
          <p:nvPr/>
        </p:nvSpPr>
        <p:spPr>
          <a:xfrm rot="5400000">
            <a:off x="3475024" y="5754996"/>
            <a:ext cx="222250" cy="1479700"/>
          </a:xfrm>
          <a:prstGeom prst="leftBrace">
            <a:avLst>
              <a:gd name="adj1" fmla="val 14023"/>
              <a:gd name="adj2" fmla="val 36330"/>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429" name="TextBox 428"/>
          <p:cNvSpPr txBox="1"/>
          <p:nvPr/>
        </p:nvSpPr>
        <p:spPr>
          <a:xfrm>
            <a:off x="3201544" y="6094976"/>
            <a:ext cx="1179217" cy="276999"/>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Stealth ISR aircraft use variety of means to listen to or observe inbound aircraft</a:t>
            </a:r>
          </a:p>
        </p:txBody>
      </p:sp>
      <p:sp>
        <p:nvSpPr>
          <p:cNvPr id="433" name="Left Brace 432"/>
          <p:cNvSpPr/>
          <p:nvPr/>
        </p:nvSpPr>
        <p:spPr>
          <a:xfrm rot="5400000">
            <a:off x="7507191" y="5386012"/>
            <a:ext cx="222250" cy="2175375"/>
          </a:xfrm>
          <a:prstGeom prst="leftBrace">
            <a:avLst>
              <a:gd name="adj1" fmla="val 14023"/>
              <a:gd name="adj2" fmla="val 48775"/>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434" name="TextBox 433"/>
          <p:cNvSpPr txBox="1"/>
          <p:nvPr/>
        </p:nvSpPr>
        <p:spPr>
          <a:xfrm>
            <a:off x="8528049" y="6238886"/>
            <a:ext cx="603250" cy="92333"/>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Local defenses</a:t>
            </a:r>
          </a:p>
        </p:txBody>
      </p:sp>
      <p:sp>
        <p:nvSpPr>
          <p:cNvPr id="436" name="Left Brace 435"/>
          <p:cNvSpPr/>
          <p:nvPr/>
        </p:nvSpPr>
        <p:spPr>
          <a:xfrm rot="5400000">
            <a:off x="8715013" y="6360750"/>
            <a:ext cx="222250" cy="225902"/>
          </a:xfrm>
          <a:prstGeom prst="leftBrace">
            <a:avLst>
              <a:gd name="adj1" fmla="val 14023"/>
              <a:gd name="adj2" fmla="val 48775"/>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nvGrpSpPr>
          <p:cNvPr id="439" name="Group 438"/>
          <p:cNvGrpSpPr/>
          <p:nvPr/>
        </p:nvGrpSpPr>
        <p:grpSpPr>
          <a:xfrm flipH="1">
            <a:off x="8400769" y="6013254"/>
            <a:ext cx="713457" cy="626372"/>
            <a:chOff x="-1940658" y="3397313"/>
            <a:chExt cx="713457" cy="626372"/>
          </a:xfrm>
        </p:grpSpPr>
        <p:sp>
          <p:nvSpPr>
            <p:cNvPr id="440" name="TextBox 439"/>
            <p:cNvSpPr txBox="1"/>
            <p:nvPr/>
          </p:nvSpPr>
          <p:spPr>
            <a:xfrm>
              <a:off x="-1940658" y="3397313"/>
              <a:ext cx="603250" cy="184666"/>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THAAD BMD</a:t>
              </a:r>
            </a:p>
            <a:p>
              <a:pPr algn="ctr"/>
              <a:r>
                <a:rPr lang="en-US" sz="600" b="1" dirty="0">
                  <a:latin typeface="Arial" pitchFamily="34" charset="0"/>
                  <a:cs typeface="Arial" pitchFamily="34" charset="0"/>
                </a:rPr>
                <a:t>(out to 160+ nm)</a:t>
              </a:r>
            </a:p>
          </p:txBody>
        </p:sp>
        <p:sp>
          <p:nvSpPr>
            <p:cNvPr id="441" name="Diamond 440"/>
            <p:cNvSpPr>
              <a:spLocks noChangeAspect="1"/>
            </p:cNvSpPr>
            <p:nvPr/>
          </p:nvSpPr>
          <p:spPr>
            <a:xfrm>
              <a:off x="-1280540" y="3917008"/>
              <a:ext cx="53339" cy="106677"/>
            </a:xfrm>
            <a:prstGeom prst="diamond">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442" name="Elbow Connector 441"/>
            <p:cNvCxnSpPr>
              <a:stCxn id="440" idx="3"/>
              <a:endCxn id="441" idx="0"/>
            </p:cNvCxnSpPr>
            <p:nvPr/>
          </p:nvCxnSpPr>
          <p:spPr>
            <a:xfrm rot="10800000" flipH="1" flipV="1">
              <a:off x="-1337408" y="3489646"/>
              <a:ext cx="83538" cy="427362"/>
            </a:xfrm>
            <a:prstGeom prst="bentConnector2">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450" name="Left Brace 449"/>
          <p:cNvSpPr/>
          <p:nvPr/>
        </p:nvSpPr>
        <p:spPr>
          <a:xfrm rot="5400000">
            <a:off x="4536437" y="6180251"/>
            <a:ext cx="222250" cy="629190"/>
          </a:xfrm>
          <a:prstGeom prst="leftBrace">
            <a:avLst>
              <a:gd name="adj1" fmla="val 14023"/>
              <a:gd name="adj2" fmla="val 48775"/>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grpSp>
        <p:nvGrpSpPr>
          <p:cNvPr id="451" name="Group 450"/>
          <p:cNvGrpSpPr/>
          <p:nvPr/>
        </p:nvGrpSpPr>
        <p:grpSpPr>
          <a:xfrm>
            <a:off x="4655270" y="5861690"/>
            <a:ext cx="2104541" cy="515681"/>
            <a:chOff x="-1258423" y="3523868"/>
            <a:chExt cx="2104541" cy="515681"/>
          </a:xfrm>
        </p:grpSpPr>
        <p:sp>
          <p:nvSpPr>
            <p:cNvPr id="452" name="TextBox 451"/>
            <p:cNvSpPr txBox="1"/>
            <p:nvPr/>
          </p:nvSpPr>
          <p:spPr>
            <a:xfrm>
              <a:off x="-1196219" y="3523868"/>
              <a:ext cx="1634231" cy="184666"/>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Defensive counterair operations supported by AWACS and surface combatants</a:t>
              </a:r>
            </a:p>
          </p:txBody>
        </p:sp>
        <p:cxnSp>
          <p:nvCxnSpPr>
            <p:cNvPr id="454" name="Elbow Connector 453"/>
            <p:cNvCxnSpPr>
              <a:stCxn id="452" idx="1"/>
              <a:endCxn id="450" idx="1"/>
            </p:cNvCxnSpPr>
            <p:nvPr/>
          </p:nvCxnSpPr>
          <p:spPr>
            <a:xfrm rot="10800000" flipV="1">
              <a:off x="-1258423" y="3616201"/>
              <a:ext cx="62204" cy="423348"/>
            </a:xfrm>
            <a:prstGeom prst="bentConnector2">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468" name="TextBox 467"/>
            <p:cNvSpPr txBox="1"/>
            <p:nvPr/>
          </p:nvSpPr>
          <p:spPr>
            <a:xfrm>
              <a:off x="-575643" y="3761365"/>
              <a:ext cx="1421761" cy="276999"/>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Broad area maritime surveillance to track air &amp; missile penetrations, </a:t>
              </a:r>
            </a:p>
            <a:p>
              <a:pPr algn="ctr"/>
              <a:r>
                <a:rPr lang="en-US" sz="600" b="1" dirty="0">
                  <a:latin typeface="Arial" pitchFamily="34" charset="0"/>
                  <a:cs typeface="Arial" pitchFamily="34" charset="0"/>
                </a:rPr>
                <a:t>Support Aegis BMD operations</a:t>
              </a:r>
            </a:p>
          </p:txBody>
        </p:sp>
      </p:grpSp>
      <p:grpSp>
        <p:nvGrpSpPr>
          <p:cNvPr id="463" name="Group 462"/>
          <p:cNvGrpSpPr/>
          <p:nvPr/>
        </p:nvGrpSpPr>
        <p:grpSpPr>
          <a:xfrm flipH="1">
            <a:off x="2472376" y="6190609"/>
            <a:ext cx="796647" cy="461717"/>
            <a:chOff x="-1303399" y="3561968"/>
            <a:chExt cx="697733" cy="461717"/>
          </a:xfrm>
        </p:grpSpPr>
        <p:sp>
          <p:nvSpPr>
            <p:cNvPr id="464" name="TextBox 463"/>
            <p:cNvSpPr txBox="1"/>
            <p:nvPr/>
          </p:nvSpPr>
          <p:spPr>
            <a:xfrm>
              <a:off x="-1208916" y="3561968"/>
              <a:ext cx="603250" cy="276999"/>
            </a:xfrm>
            <a:prstGeom prst="rect">
              <a:avLst/>
            </a:prstGeom>
            <a:noFill/>
            <a:ln>
              <a:noFill/>
            </a:ln>
          </p:spPr>
          <p:txBody>
            <a:bodyPr wrap="square" lIns="0" tIns="0" rIns="0" bIns="0" rtlCol="0">
              <a:spAutoFit/>
            </a:bodyPr>
            <a:lstStyle/>
            <a:p>
              <a:pPr algn="ctr"/>
              <a:r>
                <a:rPr lang="en-US" sz="600" b="1" dirty="0">
                  <a:latin typeface="Arial" pitchFamily="34" charset="0"/>
                  <a:cs typeface="Arial" pitchFamily="34" charset="0"/>
                </a:rPr>
                <a:t>Shortest distance to PRC mainland</a:t>
              </a:r>
            </a:p>
            <a:p>
              <a:pPr algn="ctr"/>
              <a:r>
                <a:rPr lang="en-US" sz="600" b="1" dirty="0">
                  <a:latin typeface="Arial" pitchFamily="34" charset="0"/>
                  <a:cs typeface="Arial" pitchFamily="34" charset="0"/>
                </a:rPr>
                <a:t>(1,595 nm)</a:t>
              </a:r>
            </a:p>
          </p:txBody>
        </p:sp>
        <p:sp>
          <p:nvSpPr>
            <p:cNvPr id="465" name="Diamond 464"/>
            <p:cNvSpPr>
              <a:spLocks noChangeAspect="1"/>
            </p:cNvSpPr>
            <p:nvPr/>
          </p:nvSpPr>
          <p:spPr>
            <a:xfrm>
              <a:off x="-1303399" y="3917008"/>
              <a:ext cx="53339" cy="106677"/>
            </a:xfrm>
            <a:prstGeom prst="diamond">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466" name="Elbow Connector 465"/>
            <p:cNvCxnSpPr>
              <a:stCxn id="464" idx="1"/>
              <a:endCxn id="465" idx="0"/>
            </p:cNvCxnSpPr>
            <p:nvPr/>
          </p:nvCxnSpPr>
          <p:spPr>
            <a:xfrm flipH="1">
              <a:off x="-1276729" y="3700468"/>
              <a:ext cx="67813" cy="216540"/>
            </a:xfrm>
            <a:prstGeom prst="bentConnector2">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467" name="Left Brace 466"/>
          <p:cNvSpPr/>
          <p:nvPr/>
        </p:nvSpPr>
        <p:spPr>
          <a:xfrm rot="5400000">
            <a:off x="5782198" y="5584888"/>
            <a:ext cx="222250" cy="1823380"/>
          </a:xfrm>
          <a:prstGeom prst="leftBrace">
            <a:avLst>
              <a:gd name="adj1" fmla="val 14023"/>
              <a:gd name="adj2" fmla="val 41810"/>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Tree>
    <p:extLst>
      <p:ext uri="{BB962C8B-B14F-4D97-AF65-F5344CB8AC3E}">
        <p14:creationId xmlns:p14="http://schemas.microsoft.com/office/powerpoint/2010/main" val="347568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1470495"/>
            <a:ext cx="9144000" cy="5832104"/>
          </a:xfrm>
          <a:prstGeom prst="rect">
            <a:avLst/>
          </a:prstGeom>
        </p:spPr>
      </p:pic>
      <p:sp>
        <p:nvSpPr>
          <p:cNvPr id="4" name="Freeform 3"/>
          <p:cNvSpPr>
            <a:spLocks noChangeAspect="1"/>
          </p:cNvSpPr>
          <p:nvPr/>
        </p:nvSpPr>
        <p:spPr>
          <a:xfrm>
            <a:off x="5304704" y="3672540"/>
            <a:ext cx="2867746" cy="2474902"/>
          </a:xfrm>
          <a:custGeom>
            <a:avLst/>
            <a:gdLst>
              <a:gd name="connsiteX0" fmla="*/ 1082675 w 2085975"/>
              <a:gd name="connsiteY0" fmla="*/ 0 h 1800225"/>
              <a:gd name="connsiteX1" fmla="*/ 1022350 w 2085975"/>
              <a:gd name="connsiteY1" fmla="*/ 41275 h 1800225"/>
              <a:gd name="connsiteX2" fmla="*/ 968375 w 2085975"/>
              <a:gd name="connsiteY2" fmla="*/ 101600 h 1800225"/>
              <a:gd name="connsiteX3" fmla="*/ 968375 w 2085975"/>
              <a:gd name="connsiteY3" fmla="*/ 136525 h 1800225"/>
              <a:gd name="connsiteX4" fmla="*/ 901700 w 2085975"/>
              <a:gd name="connsiteY4" fmla="*/ 136525 h 1800225"/>
              <a:gd name="connsiteX5" fmla="*/ 850900 w 2085975"/>
              <a:gd name="connsiteY5" fmla="*/ 107950 h 1800225"/>
              <a:gd name="connsiteX6" fmla="*/ 793750 w 2085975"/>
              <a:gd name="connsiteY6" fmla="*/ 174625 h 1800225"/>
              <a:gd name="connsiteX7" fmla="*/ 755650 w 2085975"/>
              <a:gd name="connsiteY7" fmla="*/ 174625 h 1800225"/>
              <a:gd name="connsiteX8" fmla="*/ 746125 w 2085975"/>
              <a:gd name="connsiteY8" fmla="*/ 228600 h 1800225"/>
              <a:gd name="connsiteX9" fmla="*/ 727075 w 2085975"/>
              <a:gd name="connsiteY9" fmla="*/ 307975 h 1800225"/>
              <a:gd name="connsiteX10" fmla="*/ 803275 w 2085975"/>
              <a:gd name="connsiteY10" fmla="*/ 317500 h 1800225"/>
              <a:gd name="connsiteX11" fmla="*/ 762000 w 2085975"/>
              <a:gd name="connsiteY11" fmla="*/ 377825 h 1800225"/>
              <a:gd name="connsiteX12" fmla="*/ 663575 w 2085975"/>
              <a:gd name="connsiteY12" fmla="*/ 415925 h 1800225"/>
              <a:gd name="connsiteX13" fmla="*/ 650875 w 2085975"/>
              <a:gd name="connsiteY13" fmla="*/ 450850 h 1800225"/>
              <a:gd name="connsiteX14" fmla="*/ 577850 w 2085975"/>
              <a:gd name="connsiteY14" fmla="*/ 488950 h 1800225"/>
              <a:gd name="connsiteX15" fmla="*/ 565150 w 2085975"/>
              <a:gd name="connsiteY15" fmla="*/ 600075 h 1800225"/>
              <a:gd name="connsiteX16" fmla="*/ 530225 w 2085975"/>
              <a:gd name="connsiteY16" fmla="*/ 695325 h 1800225"/>
              <a:gd name="connsiteX17" fmla="*/ 577850 w 2085975"/>
              <a:gd name="connsiteY17" fmla="*/ 714375 h 1800225"/>
              <a:gd name="connsiteX18" fmla="*/ 581025 w 2085975"/>
              <a:gd name="connsiteY18" fmla="*/ 758825 h 1800225"/>
              <a:gd name="connsiteX19" fmla="*/ 523875 w 2085975"/>
              <a:gd name="connsiteY19" fmla="*/ 774700 h 1800225"/>
              <a:gd name="connsiteX20" fmla="*/ 508000 w 2085975"/>
              <a:gd name="connsiteY20" fmla="*/ 701675 h 1800225"/>
              <a:gd name="connsiteX21" fmla="*/ 454025 w 2085975"/>
              <a:gd name="connsiteY21" fmla="*/ 733425 h 1800225"/>
              <a:gd name="connsiteX22" fmla="*/ 428625 w 2085975"/>
              <a:gd name="connsiteY22" fmla="*/ 774700 h 1800225"/>
              <a:gd name="connsiteX23" fmla="*/ 374650 w 2085975"/>
              <a:gd name="connsiteY23" fmla="*/ 749300 h 1800225"/>
              <a:gd name="connsiteX24" fmla="*/ 374650 w 2085975"/>
              <a:gd name="connsiteY24" fmla="*/ 749300 h 1800225"/>
              <a:gd name="connsiteX25" fmla="*/ 377825 w 2085975"/>
              <a:gd name="connsiteY25" fmla="*/ 806450 h 1800225"/>
              <a:gd name="connsiteX26" fmla="*/ 327025 w 2085975"/>
              <a:gd name="connsiteY26" fmla="*/ 838200 h 1800225"/>
              <a:gd name="connsiteX27" fmla="*/ 311150 w 2085975"/>
              <a:gd name="connsiteY27" fmla="*/ 809625 h 1800225"/>
              <a:gd name="connsiteX28" fmla="*/ 276225 w 2085975"/>
              <a:gd name="connsiteY28" fmla="*/ 854075 h 1800225"/>
              <a:gd name="connsiteX29" fmla="*/ 219075 w 2085975"/>
              <a:gd name="connsiteY29" fmla="*/ 822325 h 1800225"/>
              <a:gd name="connsiteX30" fmla="*/ 60325 w 2085975"/>
              <a:gd name="connsiteY30" fmla="*/ 838200 h 1800225"/>
              <a:gd name="connsiteX31" fmla="*/ 168275 w 2085975"/>
              <a:gd name="connsiteY31" fmla="*/ 1136650 h 1800225"/>
              <a:gd name="connsiteX32" fmla="*/ 168275 w 2085975"/>
              <a:gd name="connsiteY32" fmla="*/ 1295400 h 1800225"/>
              <a:gd name="connsiteX33" fmla="*/ 123825 w 2085975"/>
              <a:gd name="connsiteY33" fmla="*/ 1333500 h 1800225"/>
              <a:gd name="connsiteX34" fmla="*/ 47625 w 2085975"/>
              <a:gd name="connsiteY34" fmla="*/ 1368425 h 1800225"/>
              <a:gd name="connsiteX35" fmla="*/ 0 w 2085975"/>
              <a:gd name="connsiteY35" fmla="*/ 1454150 h 1800225"/>
              <a:gd name="connsiteX36" fmla="*/ 107950 w 2085975"/>
              <a:gd name="connsiteY36" fmla="*/ 1517650 h 1800225"/>
              <a:gd name="connsiteX37" fmla="*/ 104775 w 2085975"/>
              <a:gd name="connsiteY37" fmla="*/ 1638300 h 1800225"/>
              <a:gd name="connsiteX38" fmla="*/ 76200 w 2085975"/>
              <a:gd name="connsiteY38" fmla="*/ 1651000 h 1800225"/>
              <a:gd name="connsiteX39" fmla="*/ 107950 w 2085975"/>
              <a:gd name="connsiteY39" fmla="*/ 1727200 h 1800225"/>
              <a:gd name="connsiteX40" fmla="*/ 111125 w 2085975"/>
              <a:gd name="connsiteY40" fmla="*/ 1666875 h 1800225"/>
              <a:gd name="connsiteX41" fmla="*/ 111125 w 2085975"/>
              <a:gd name="connsiteY41" fmla="*/ 1666875 h 1800225"/>
              <a:gd name="connsiteX42" fmla="*/ 184150 w 2085975"/>
              <a:gd name="connsiteY42" fmla="*/ 1695450 h 1800225"/>
              <a:gd name="connsiteX43" fmla="*/ 250825 w 2085975"/>
              <a:gd name="connsiteY43" fmla="*/ 1638300 h 1800225"/>
              <a:gd name="connsiteX44" fmla="*/ 266700 w 2085975"/>
              <a:gd name="connsiteY44" fmla="*/ 1584325 h 1800225"/>
              <a:gd name="connsiteX45" fmla="*/ 422275 w 2085975"/>
              <a:gd name="connsiteY45" fmla="*/ 1581150 h 1800225"/>
              <a:gd name="connsiteX46" fmla="*/ 460375 w 2085975"/>
              <a:gd name="connsiteY46" fmla="*/ 1555750 h 1800225"/>
              <a:gd name="connsiteX47" fmla="*/ 523875 w 2085975"/>
              <a:gd name="connsiteY47" fmla="*/ 1577975 h 1800225"/>
              <a:gd name="connsiteX48" fmla="*/ 641350 w 2085975"/>
              <a:gd name="connsiteY48" fmla="*/ 1574800 h 1800225"/>
              <a:gd name="connsiteX49" fmla="*/ 739775 w 2085975"/>
              <a:gd name="connsiteY49" fmla="*/ 1616075 h 1800225"/>
              <a:gd name="connsiteX50" fmla="*/ 777875 w 2085975"/>
              <a:gd name="connsiteY50" fmla="*/ 1606550 h 1800225"/>
              <a:gd name="connsiteX51" fmla="*/ 809625 w 2085975"/>
              <a:gd name="connsiteY51" fmla="*/ 1635125 h 1800225"/>
              <a:gd name="connsiteX52" fmla="*/ 889000 w 2085975"/>
              <a:gd name="connsiteY52" fmla="*/ 1628775 h 1800225"/>
              <a:gd name="connsiteX53" fmla="*/ 901700 w 2085975"/>
              <a:gd name="connsiteY53" fmla="*/ 1679575 h 1800225"/>
              <a:gd name="connsiteX54" fmla="*/ 996950 w 2085975"/>
              <a:gd name="connsiteY54" fmla="*/ 1685925 h 1800225"/>
              <a:gd name="connsiteX55" fmla="*/ 996950 w 2085975"/>
              <a:gd name="connsiteY55" fmla="*/ 1733550 h 1800225"/>
              <a:gd name="connsiteX56" fmla="*/ 1038225 w 2085975"/>
              <a:gd name="connsiteY56" fmla="*/ 1701800 h 1800225"/>
              <a:gd name="connsiteX57" fmla="*/ 1016000 w 2085975"/>
              <a:gd name="connsiteY57" fmla="*/ 1663700 h 1800225"/>
              <a:gd name="connsiteX58" fmla="*/ 1060450 w 2085975"/>
              <a:gd name="connsiteY58" fmla="*/ 1695450 h 1800225"/>
              <a:gd name="connsiteX59" fmla="*/ 1108075 w 2085975"/>
              <a:gd name="connsiteY59" fmla="*/ 1663700 h 1800225"/>
              <a:gd name="connsiteX60" fmla="*/ 1130300 w 2085975"/>
              <a:gd name="connsiteY60" fmla="*/ 1708150 h 1800225"/>
              <a:gd name="connsiteX61" fmla="*/ 1168400 w 2085975"/>
              <a:gd name="connsiteY61" fmla="*/ 1689100 h 1800225"/>
              <a:gd name="connsiteX62" fmla="*/ 1206500 w 2085975"/>
              <a:gd name="connsiteY62" fmla="*/ 1701800 h 1800225"/>
              <a:gd name="connsiteX63" fmla="*/ 1212850 w 2085975"/>
              <a:gd name="connsiteY63" fmla="*/ 1749425 h 1800225"/>
              <a:gd name="connsiteX64" fmla="*/ 1250950 w 2085975"/>
              <a:gd name="connsiteY64" fmla="*/ 1701800 h 1800225"/>
              <a:gd name="connsiteX65" fmla="*/ 1282700 w 2085975"/>
              <a:gd name="connsiteY65" fmla="*/ 1695450 h 1800225"/>
              <a:gd name="connsiteX66" fmla="*/ 1311275 w 2085975"/>
              <a:gd name="connsiteY66" fmla="*/ 1666875 h 1800225"/>
              <a:gd name="connsiteX67" fmla="*/ 1339850 w 2085975"/>
              <a:gd name="connsiteY67" fmla="*/ 1755775 h 1800225"/>
              <a:gd name="connsiteX68" fmla="*/ 1387475 w 2085975"/>
              <a:gd name="connsiteY68" fmla="*/ 1752600 h 1800225"/>
              <a:gd name="connsiteX69" fmla="*/ 1425575 w 2085975"/>
              <a:gd name="connsiteY69" fmla="*/ 1708150 h 1800225"/>
              <a:gd name="connsiteX70" fmla="*/ 1457325 w 2085975"/>
              <a:gd name="connsiteY70" fmla="*/ 1758950 h 1800225"/>
              <a:gd name="connsiteX71" fmla="*/ 1533525 w 2085975"/>
              <a:gd name="connsiteY71" fmla="*/ 1727200 h 1800225"/>
              <a:gd name="connsiteX72" fmla="*/ 1574800 w 2085975"/>
              <a:gd name="connsiteY72" fmla="*/ 1758950 h 1800225"/>
              <a:gd name="connsiteX73" fmla="*/ 1571625 w 2085975"/>
              <a:gd name="connsiteY73" fmla="*/ 1787525 h 1800225"/>
              <a:gd name="connsiteX74" fmla="*/ 1616075 w 2085975"/>
              <a:gd name="connsiteY74" fmla="*/ 1800225 h 1800225"/>
              <a:gd name="connsiteX75" fmla="*/ 1628775 w 2085975"/>
              <a:gd name="connsiteY75" fmla="*/ 1758950 h 1800225"/>
              <a:gd name="connsiteX76" fmla="*/ 1593850 w 2085975"/>
              <a:gd name="connsiteY76" fmla="*/ 1657350 h 1800225"/>
              <a:gd name="connsiteX77" fmla="*/ 1701800 w 2085975"/>
              <a:gd name="connsiteY77" fmla="*/ 1508125 h 1800225"/>
              <a:gd name="connsiteX78" fmla="*/ 1758950 w 2085975"/>
              <a:gd name="connsiteY78" fmla="*/ 1524000 h 1800225"/>
              <a:gd name="connsiteX79" fmla="*/ 1793875 w 2085975"/>
              <a:gd name="connsiteY79" fmla="*/ 1498600 h 1800225"/>
              <a:gd name="connsiteX80" fmla="*/ 1885950 w 2085975"/>
              <a:gd name="connsiteY80" fmla="*/ 1508125 h 1800225"/>
              <a:gd name="connsiteX81" fmla="*/ 1835150 w 2085975"/>
              <a:gd name="connsiteY81" fmla="*/ 1425575 h 1800225"/>
              <a:gd name="connsiteX82" fmla="*/ 1838325 w 2085975"/>
              <a:gd name="connsiteY82" fmla="*/ 1349375 h 1800225"/>
              <a:gd name="connsiteX83" fmla="*/ 1816100 w 2085975"/>
              <a:gd name="connsiteY83" fmla="*/ 1301750 h 1800225"/>
              <a:gd name="connsiteX84" fmla="*/ 1828800 w 2085975"/>
              <a:gd name="connsiteY84" fmla="*/ 1257300 h 1800225"/>
              <a:gd name="connsiteX85" fmla="*/ 1752600 w 2085975"/>
              <a:gd name="connsiteY85" fmla="*/ 1174750 h 1800225"/>
              <a:gd name="connsiteX86" fmla="*/ 1803400 w 2085975"/>
              <a:gd name="connsiteY86" fmla="*/ 1098550 h 1800225"/>
              <a:gd name="connsiteX87" fmla="*/ 1854200 w 2085975"/>
              <a:gd name="connsiteY87" fmla="*/ 1101725 h 1800225"/>
              <a:gd name="connsiteX88" fmla="*/ 1920875 w 2085975"/>
              <a:gd name="connsiteY88" fmla="*/ 1162050 h 1800225"/>
              <a:gd name="connsiteX89" fmla="*/ 1990725 w 2085975"/>
              <a:gd name="connsiteY89" fmla="*/ 1136650 h 1800225"/>
              <a:gd name="connsiteX90" fmla="*/ 2038350 w 2085975"/>
              <a:gd name="connsiteY90" fmla="*/ 1066800 h 1800225"/>
              <a:gd name="connsiteX91" fmla="*/ 2085975 w 2085975"/>
              <a:gd name="connsiteY91" fmla="*/ 1050925 h 1800225"/>
              <a:gd name="connsiteX92" fmla="*/ 2085975 w 2085975"/>
              <a:gd name="connsiteY92" fmla="*/ 1016000 h 1800225"/>
              <a:gd name="connsiteX93" fmla="*/ 2019300 w 2085975"/>
              <a:gd name="connsiteY93" fmla="*/ 971550 h 1800225"/>
              <a:gd name="connsiteX94" fmla="*/ 2025650 w 2085975"/>
              <a:gd name="connsiteY94" fmla="*/ 917575 h 1800225"/>
              <a:gd name="connsiteX95" fmla="*/ 1924050 w 2085975"/>
              <a:gd name="connsiteY95" fmla="*/ 889000 h 1800225"/>
              <a:gd name="connsiteX96" fmla="*/ 1860550 w 2085975"/>
              <a:gd name="connsiteY96" fmla="*/ 895350 h 1800225"/>
              <a:gd name="connsiteX97" fmla="*/ 1898650 w 2085975"/>
              <a:gd name="connsiteY97" fmla="*/ 790575 h 1800225"/>
              <a:gd name="connsiteX98" fmla="*/ 1781175 w 2085975"/>
              <a:gd name="connsiteY98" fmla="*/ 736600 h 1800225"/>
              <a:gd name="connsiteX99" fmla="*/ 1749425 w 2085975"/>
              <a:gd name="connsiteY99" fmla="*/ 644525 h 1800225"/>
              <a:gd name="connsiteX100" fmla="*/ 1724025 w 2085975"/>
              <a:gd name="connsiteY100" fmla="*/ 625475 h 1800225"/>
              <a:gd name="connsiteX101" fmla="*/ 1752600 w 2085975"/>
              <a:gd name="connsiteY101" fmla="*/ 565150 h 1800225"/>
              <a:gd name="connsiteX102" fmla="*/ 1701800 w 2085975"/>
              <a:gd name="connsiteY102" fmla="*/ 561975 h 1800225"/>
              <a:gd name="connsiteX103" fmla="*/ 1657350 w 2085975"/>
              <a:gd name="connsiteY103" fmla="*/ 520700 h 1800225"/>
              <a:gd name="connsiteX104" fmla="*/ 1701800 w 2085975"/>
              <a:gd name="connsiteY104" fmla="*/ 406400 h 1800225"/>
              <a:gd name="connsiteX105" fmla="*/ 1698625 w 2085975"/>
              <a:gd name="connsiteY105" fmla="*/ 358775 h 1800225"/>
              <a:gd name="connsiteX106" fmla="*/ 1660525 w 2085975"/>
              <a:gd name="connsiteY106" fmla="*/ 323850 h 1800225"/>
              <a:gd name="connsiteX107" fmla="*/ 1692275 w 2085975"/>
              <a:gd name="connsiteY107" fmla="*/ 231775 h 1800225"/>
              <a:gd name="connsiteX108" fmla="*/ 1685925 w 2085975"/>
              <a:gd name="connsiteY108" fmla="*/ 196850 h 1800225"/>
              <a:gd name="connsiteX109" fmla="*/ 1647825 w 2085975"/>
              <a:gd name="connsiteY109" fmla="*/ 215900 h 1800225"/>
              <a:gd name="connsiteX110" fmla="*/ 1603375 w 2085975"/>
              <a:gd name="connsiteY110" fmla="*/ 136525 h 1800225"/>
              <a:gd name="connsiteX111" fmla="*/ 1514475 w 2085975"/>
              <a:gd name="connsiteY111" fmla="*/ 107950 h 1800225"/>
              <a:gd name="connsiteX112" fmla="*/ 1463675 w 2085975"/>
              <a:gd name="connsiteY112" fmla="*/ 114300 h 1800225"/>
              <a:gd name="connsiteX113" fmla="*/ 1431925 w 2085975"/>
              <a:gd name="connsiteY113" fmla="*/ 142875 h 1800225"/>
              <a:gd name="connsiteX114" fmla="*/ 1381125 w 2085975"/>
              <a:gd name="connsiteY114" fmla="*/ 168275 h 1800225"/>
              <a:gd name="connsiteX115" fmla="*/ 1349375 w 2085975"/>
              <a:gd name="connsiteY115" fmla="*/ 142875 h 1800225"/>
              <a:gd name="connsiteX116" fmla="*/ 1365250 w 2085975"/>
              <a:gd name="connsiteY116" fmla="*/ 66675 h 1800225"/>
              <a:gd name="connsiteX117" fmla="*/ 1282700 w 2085975"/>
              <a:gd name="connsiteY117" fmla="*/ 44450 h 1800225"/>
              <a:gd name="connsiteX118" fmla="*/ 1235075 w 2085975"/>
              <a:gd name="connsiteY118" fmla="*/ 79375 h 1800225"/>
              <a:gd name="connsiteX119" fmla="*/ 1209675 w 2085975"/>
              <a:gd name="connsiteY119" fmla="*/ 63500 h 1800225"/>
              <a:gd name="connsiteX120" fmla="*/ 1181100 w 2085975"/>
              <a:gd name="connsiteY120" fmla="*/ 15875 h 1800225"/>
              <a:gd name="connsiteX121" fmla="*/ 1133475 w 2085975"/>
              <a:gd name="connsiteY121" fmla="*/ 12700 h 1800225"/>
              <a:gd name="connsiteX122" fmla="*/ 1082675 w 2085975"/>
              <a:gd name="connsiteY122"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85975" h="1800225">
                <a:moveTo>
                  <a:pt x="1082675" y="0"/>
                </a:moveTo>
                <a:lnTo>
                  <a:pt x="1022350" y="41275"/>
                </a:lnTo>
                <a:lnTo>
                  <a:pt x="968375" y="101600"/>
                </a:lnTo>
                <a:lnTo>
                  <a:pt x="968375" y="136525"/>
                </a:lnTo>
                <a:lnTo>
                  <a:pt x="901700" y="136525"/>
                </a:lnTo>
                <a:lnTo>
                  <a:pt x="850900" y="107950"/>
                </a:lnTo>
                <a:lnTo>
                  <a:pt x="793750" y="174625"/>
                </a:lnTo>
                <a:lnTo>
                  <a:pt x="755650" y="174625"/>
                </a:lnTo>
                <a:lnTo>
                  <a:pt x="746125" y="228600"/>
                </a:lnTo>
                <a:lnTo>
                  <a:pt x="727075" y="307975"/>
                </a:lnTo>
                <a:lnTo>
                  <a:pt x="803275" y="317500"/>
                </a:lnTo>
                <a:lnTo>
                  <a:pt x="762000" y="377825"/>
                </a:lnTo>
                <a:lnTo>
                  <a:pt x="663575" y="415925"/>
                </a:lnTo>
                <a:lnTo>
                  <a:pt x="650875" y="450850"/>
                </a:lnTo>
                <a:lnTo>
                  <a:pt x="577850" y="488950"/>
                </a:lnTo>
                <a:lnTo>
                  <a:pt x="565150" y="600075"/>
                </a:lnTo>
                <a:lnTo>
                  <a:pt x="530225" y="695325"/>
                </a:lnTo>
                <a:lnTo>
                  <a:pt x="577850" y="714375"/>
                </a:lnTo>
                <a:lnTo>
                  <a:pt x="581025" y="758825"/>
                </a:lnTo>
                <a:lnTo>
                  <a:pt x="523875" y="774700"/>
                </a:lnTo>
                <a:lnTo>
                  <a:pt x="508000" y="701675"/>
                </a:lnTo>
                <a:lnTo>
                  <a:pt x="454025" y="733425"/>
                </a:lnTo>
                <a:lnTo>
                  <a:pt x="428625" y="774700"/>
                </a:lnTo>
                <a:lnTo>
                  <a:pt x="374650" y="749300"/>
                </a:lnTo>
                <a:lnTo>
                  <a:pt x="374650" y="749300"/>
                </a:lnTo>
                <a:lnTo>
                  <a:pt x="377825" y="806450"/>
                </a:lnTo>
                <a:lnTo>
                  <a:pt x="327025" y="838200"/>
                </a:lnTo>
                <a:lnTo>
                  <a:pt x="311150" y="809625"/>
                </a:lnTo>
                <a:lnTo>
                  <a:pt x="276225" y="854075"/>
                </a:lnTo>
                <a:lnTo>
                  <a:pt x="219075" y="822325"/>
                </a:lnTo>
                <a:lnTo>
                  <a:pt x="60325" y="838200"/>
                </a:lnTo>
                <a:lnTo>
                  <a:pt x="168275" y="1136650"/>
                </a:lnTo>
                <a:lnTo>
                  <a:pt x="168275" y="1295400"/>
                </a:lnTo>
                <a:lnTo>
                  <a:pt x="123825" y="1333500"/>
                </a:lnTo>
                <a:lnTo>
                  <a:pt x="47625" y="1368425"/>
                </a:lnTo>
                <a:lnTo>
                  <a:pt x="0" y="1454150"/>
                </a:lnTo>
                <a:lnTo>
                  <a:pt x="107950" y="1517650"/>
                </a:lnTo>
                <a:cubicBezTo>
                  <a:pt x="106892" y="1557867"/>
                  <a:pt x="105833" y="1598083"/>
                  <a:pt x="104775" y="1638300"/>
                </a:cubicBezTo>
                <a:lnTo>
                  <a:pt x="76200" y="1651000"/>
                </a:lnTo>
                <a:lnTo>
                  <a:pt x="107950" y="1727200"/>
                </a:lnTo>
                <a:lnTo>
                  <a:pt x="111125" y="1666875"/>
                </a:lnTo>
                <a:lnTo>
                  <a:pt x="111125" y="1666875"/>
                </a:lnTo>
                <a:lnTo>
                  <a:pt x="184150" y="1695450"/>
                </a:lnTo>
                <a:lnTo>
                  <a:pt x="250825" y="1638300"/>
                </a:lnTo>
                <a:lnTo>
                  <a:pt x="266700" y="1584325"/>
                </a:lnTo>
                <a:lnTo>
                  <a:pt x="422275" y="1581150"/>
                </a:lnTo>
                <a:lnTo>
                  <a:pt x="460375" y="1555750"/>
                </a:lnTo>
                <a:lnTo>
                  <a:pt x="523875" y="1577975"/>
                </a:lnTo>
                <a:lnTo>
                  <a:pt x="641350" y="1574800"/>
                </a:lnTo>
                <a:lnTo>
                  <a:pt x="739775" y="1616075"/>
                </a:lnTo>
                <a:lnTo>
                  <a:pt x="777875" y="1606550"/>
                </a:lnTo>
                <a:lnTo>
                  <a:pt x="809625" y="1635125"/>
                </a:lnTo>
                <a:lnTo>
                  <a:pt x="889000" y="1628775"/>
                </a:lnTo>
                <a:lnTo>
                  <a:pt x="901700" y="1679575"/>
                </a:lnTo>
                <a:lnTo>
                  <a:pt x="996950" y="1685925"/>
                </a:lnTo>
                <a:lnTo>
                  <a:pt x="996950" y="1733550"/>
                </a:lnTo>
                <a:lnTo>
                  <a:pt x="1038225" y="1701800"/>
                </a:lnTo>
                <a:lnTo>
                  <a:pt x="1016000" y="1663700"/>
                </a:lnTo>
                <a:lnTo>
                  <a:pt x="1060450" y="1695450"/>
                </a:lnTo>
                <a:lnTo>
                  <a:pt x="1108075" y="1663700"/>
                </a:lnTo>
                <a:lnTo>
                  <a:pt x="1130300" y="1708150"/>
                </a:lnTo>
                <a:lnTo>
                  <a:pt x="1168400" y="1689100"/>
                </a:lnTo>
                <a:lnTo>
                  <a:pt x="1206500" y="1701800"/>
                </a:lnTo>
                <a:lnTo>
                  <a:pt x="1212850" y="1749425"/>
                </a:lnTo>
                <a:lnTo>
                  <a:pt x="1250950" y="1701800"/>
                </a:lnTo>
                <a:lnTo>
                  <a:pt x="1282700" y="1695450"/>
                </a:lnTo>
                <a:lnTo>
                  <a:pt x="1311275" y="1666875"/>
                </a:lnTo>
                <a:lnTo>
                  <a:pt x="1339850" y="1755775"/>
                </a:lnTo>
                <a:lnTo>
                  <a:pt x="1387475" y="1752600"/>
                </a:lnTo>
                <a:lnTo>
                  <a:pt x="1425575" y="1708150"/>
                </a:lnTo>
                <a:lnTo>
                  <a:pt x="1457325" y="1758950"/>
                </a:lnTo>
                <a:lnTo>
                  <a:pt x="1533525" y="1727200"/>
                </a:lnTo>
                <a:lnTo>
                  <a:pt x="1574800" y="1758950"/>
                </a:lnTo>
                <a:lnTo>
                  <a:pt x="1571625" y="1787525"/>
                </a:lnTo>
                <a:lnTo>
                  <a:pt x="1616075" y="1800225"/>
                </a:lnTo>
                <a:lnTo>
                  <a:pt x="1628775" y="1758950"/>
                </a:lnTo>
                <a:lnTo>
                  <a:pt x="1593850" y="1657350"/>
                </a:lnTo>
                <a:lnTo>
                  <a:pt x="1701800" y="1508125"/>
                </a:lnTo>
                <a:lnTo>
                  <a:pt x="1758950" y="1524000"/>
                </a:lnTo>
                <a:lnTo>
                  <a:pt x="1793875" y="1498600"/>
                </a:lnTo>
                <a:lnTo>
                  <a:pt x="1885950" y="1508125"/>
                </a:lnTo>
                <a:lnTo>
                  <a:pt x="1835150" y="1425575"/>
                </a:lnTo>
                <a:lnTo>
                  <a:pt x="1838325" y="1349375"/>
                </a:lnTo>
                <a:lnTo>
                  <a:pt x="1816100" y="1301750"/>
                </a:lnTo>
                <a:lnTo>
                  <a:pt x="1828800" y="1257300"/>
                </a:lnTo>
                <a:lnTo>
                  <a:pt x="1752600" y="1174750"/>
                </a:lnTo>
                <a:lnTo>
                  <a:pt x="1803400" y="1098550"/>
                </a:lnTo>
                <a:lnTo>
                  <a:pt x="1854200" y="1101725"/>
                </a:lnTo>
                <a:lnTo>
                  <a:pt x="1920875" y="1162050"/>
                </a:lnTo>
                <a:lnTo>
                  <a:pt x="1990725" y="1136650"/>
                </a:lnTo>
                <a:lnTo>
                  <a:pt x="2038350" y="1066800"/>
                </a:lnTo>
                <a:lnTo>
                  <a:pt x="2085975" y="1050925"/>
                </a:lnTo>
                <a:lnTo>
                  <a:pt x="2085975" y="1016000"/>
                </a:lnTo>
                <a:lnTo>
                  <a:pt x="2019300" y="971550"/>
                </a:lnTo>
                <a:lnTo>
                  <a:pt x="2025650" y="917575"/>
                </a:lnTo>
                <a:lnTo>
                  <a:pt x="1924050" y="889000"/>
                </a:lnTo>
                <a:lnTo>
                  <a:pt x="1860550" y="895350"/>
                </a:lnTo>
                <a:lnTo>
                  <a:pt x="1898650" y="790575"/>
                </a:lnTo>
                <a:lnTo>
                  <a:pt x="1781175" y="736600"/>
                </a:lnTo>
                <a:lnTo>
                  <a:pt x="1749425" y="644525"/>
                </a:lnTo>
                <a:lnTo>
                  <a:pt x="1724025" y="625475"/>
                </a:lnTo>
                <a:lnTo>
                  <a:pt x="1752600" y="565150"/>
                </a:lnTo>
                <a:lnTo>
                  <a:pt x="1701800" y="561975"/>
                </a:lnTo>
                <a:lnTo>
                  <a:pt x="1657350" y="520700"/>
                </a:lnTo>
                <a:lnTo>
                  <a:pt x="1701800" y="406400"/>
                </a:lnTo>
                <a:lnTo>
                  <a:pt x="1698625" y="358775"/>
                </a:lnTo>
                <a:lnTo>
                  <a:pt x="1660525" y="323850"/>
                </a:lnTo>
                <a:lnTo>
                  <a:pt x="1692275" y="231775"/>
                </a:lnTo>
                <a:lnTo>
                  <a:pt x="1685925" y="196850"/>
                </a:lnTo>
                <a:lnTo>
                  <a:pt x="1647825" y="215900"/>
                </a:lnTo>
                <a:lnTo>
                  <a:pt x="1603375" y="136525"/>
                </a:lnTo>
                <a:lnTo>
                  <a:pt x="1514475" y="107950"/>
                </a:lnTo>
                <a:lnTo>
                  <a:pt x="1463675" y="114300"/>
                </a:lnTo>
                <a:lnTo>
                  <a:pt x="1431925" y="142875"/>
                </a:lnTo>
                <a:lnTo>
                  <a:pt x="1381125" y="168275"/>
                </a:lnTo>
                <a:lnTo>
                  <a:pt x="1349375" y="142875"/>
                </a:lnTo>
                <a:lnTo>
                  <a:pt x="1365250" y="66675"/>
                </a:lnTo>
                <a:lnTo>
                  <a:pt x="1282700" y="44450"/>
                </a:lnTo>
                <a:lnTo>
                  <a:pt x="1235075" y="79375"/>
                </a:lnTo>
                <a:lnTo>
                  <a:pt x="1209675" y="63500"/>
                </a:lnTo>
                <a:lnTo>
                  <a:pt x="1181100" y="15875"/>
                </a:lnTo>
                <a:lnTo>
                  <a:pt x="1133475" y="12700"/>
                </a:lnTo>
                <a:lnTo>
                  <a:pt x="1082675" y="0"/>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Freeform 4"/>
          <p:cNvSpPr/>
          <p:nvPr/>
        </p:nvSpPr>
        <p:spPr>
          <a:xfrm>
            <a:off x="4267200" y="4144487"/>
            <a:ext cx="923203" cy="477941"/>
          </a:xfrm>
          <a:custGeom>
            <a:avLst/>
            <a:gdLst>
              <a:gd name="connsiteX0" fmla="*/ 0 w 717550"/>
              <a:gd name="connsiteY0" fmla="*/ 317500 h 371475"/>
              <a:gd name="connsiteX1" fmla="*/ 222250 w 717550"/>
              <a:gd name="connsiteY1" fmla="*/ 355600 h 371475"/>
              <a:gd name="connsiteX2" fmla="*/ 460375 w 717550"/>
              <a:gd name="connsiteY2" fmla="*/ 371475 h 371475"/>
              <a:gd name="connsiteX3" fmla="*/ 717550 w 717550"/>
              <a:gd name="connsiteY3" fmla="*/ 361950 h 371475"/>
              <a:gd name="connsiteX4" fmla="*/ 676275 w 717550"/>
              <a:gd name="connsiteY4" fmla="*/ 292100 h 371475"/>
              <a:gd name="connsiteX5" fmla="*/ 714375 w 717550"/>
              <a:gd name="connsiteY5" fmla="*/ 184150 h 371475"/>
              <a:gd name="connsiteX6" fmla="*/ 638175 w 717550"/>
              <a:gd name="connsiteY6" fmla="*/ 82550 h 371475"/>
              <a:gd name="connsiteX7" fmla="*/ 527050 w 717550"/>
              <a:gd name="connsiteY7" fmla="*/ 111125 h 371475"/>
              <a:gd name="connsiteX8" fmla="*/ 508000 w 717550"/>
              <a:gd name="connsiteY8" fmla="*/ 76200 h 371475"/>
              <a:gd name="connsiteX9" fmla="*/ 419100 w 717550"/>
              <a:gd name="connsiteY9" fmla="*/ 44450 h 371475"/>
              <a:gd name="connsiteX10" fmla="*/ 393700 w 717550"/>
              <a:gd name="connsiteY10" fmla="*/ 0 h 371475"/>
              <a:gd name="connsiteX11" fmla="*/ 355600 w 717550"/>
              <a:gd name="connsiteY11" fmla="*/ 22225 h 371475"/>
              <a:gd name="connsiteX12" fmla="*/ 298450 w 717550"/>
              <a:gd name="connsiteY12" fmla="*/ 15875 h 371475"/>
              <a:gd name="connsiteX13" fmla="*/ 190500 w 717550"/>
              <a:gd name="connsiteY13" fmla="*/ 120650 h 371475"/>
              <a:gd name="connsiteX14" fmla="*/ 85725 w 717550"/>
              <a:gd name="connsiteY14" fmla="*/ 133350 h 371475"/>
              <a:gd name="connsiteX15" fmla="*/ 76200 w 717550"/>
              <a:gd name="connsiteY15" fmla="*/ 215900 h 371475"/>
              <a:gd name="connsiteX16" fmla="*/ 0 w 717550"/>
              <a:gd name="connsiteY16" fmla="*/ 317500 h 371475"/>
              <a:gd name="connsiteX0" fmla="*/ 0 w 717550"/>
              <a:gd name="connsiteY0" fmla="*/ 317500 h 371475"/>
              <a:gd name="connsiteX1" fmla="*/ 222250 w 717550"/>
              <a:gd name="connsiteY1" fmla="*/ 355600 h 371475"/>
              <a:gd name="connsiteX2" fmla="*/ 460375 w 717550"/>
              <a:gd name="connsiteY2" fmla="*/ 371475 h 371475"/>
              <a:gd name="connsiteX3" fmla="*/ 717550 w 717550"/>
              <a:gd name="connsiteY3" fmla="*/ 361950 h 371475"/>
              <a:gd name="connsiteX4" fmla="*/ 676275 w 717550"/>
              <a:gd name="connsiteY4" fmla="*/ 292100 h 371475"/>
              <a:gd name="connsiteX5" fmla="*/ 714375 w 717550"/>
              <a:gd name="connsiteY5" fmla="*/ 184150 h 371475"/>
              <a:gd name="connsiteX6" fmla="*/ 638175 w 717550"/>
              <a:gd name="connsiteY6" fmla="*/ 82550 h 371475"/>
              <a:gd name="connsiteX7" fmla="*/ 527050 w 717550"/>
              <a:gd name="connsiteY7" fmla="*/ 111125 h 371475"/>
              <a:gd name="connsiteX8" fmla="*/ 508000 w 717550"/>
              <a:gd name="connsiteY8" fmla="*/ 76200 h 371475"/>
              <a:gd name="connsiteX9" fmla="*/ 419100 w 717550"/>
              <a:gd name="connsiteY9" fmla="*/ 44450 h 371475"/>
              <a:gd name="connsiteX10" fmla="*/ 393700 w 717550"/>
              <a:gd name="connsiteY10" fmla="*/ 0 h 371475"/>
              <a:gd name="connsiteX11" fmla="*/ 355600 w 717550"/>
              <a:gd name="connsiteY11" fmla="*/ 22225 h 371475"/>
              <a:gd name="connsiteX12" fmla="*/ 298450 w 717550"/>
              <a:gd name="connsiteY12" fmla="*/ 15875 h 371475"/>
              <a:gd name="connsiteX13" fmla="*/ 190500 w 717550"/>
              <a:gd name="connsiteY13" fmla="*/ 120650 h 371475"/>
              <a:gd name="connsiteX14" fmla="*/ 85725 w 717550"/>
              <a:gd name="connsiteY14" fmla="*/ 133350 h 371475"/>
              <a:gd name="connsiteX15" fmla="*/ 61393 w 717550"/>
              <a:gd name="connsiteY15" fmla="*/ 215900 h 371475"/>
              <a:gd name="connsiteX16" fmla="*/ 0 w 717550"/>
              <a:gd name="connsiteY16" fmla="*/ 317500 h 371475"/>
              <a:gd name="connsiteX0" fmla="*/ 0 w 717550"/>
              <a:gd name="connsiteY0" fmla="*/ 317500 h 371475"/>
              <a:gd name="connsiteX1" fmla="*/ 222250 w 717550"/>
              <a:gd name="connsiteY1" fmla="*/ 355600 h 371475"/>
              <a:gd name="connsiteX2" fmla="*/ 460375 w 717550"/>
              <a:gd name="connsiteY2" fmla="*/ 371475 h 371475"/>
              <a:gd name="connsiteX3" fmla="*/ 717550 w 717550"/>
              <a:gd name="connsiteY3" fmla="*/ 361950 h 371475"/>
              <a:gd name="connsiteX4" fmla="*/ 676275 w 717550"/>
              <a:gd name="connsiteY4" fmla="*/ 292100 h 371475"/>
              <a:gd name="connsiteX5" fmla="*/ 714375 w 717550"/>
              <a:gd name="connsiteY5" fmla="*/ 184150 h 371475"/>
              <a:gd name="connsiteX6" fmla="*/ 638175 w 717550"/>
              <a:gd name="connsiteY6" fmla="*/ 82550 h 371475"/>
              <a:gd name="connsiteX7" fmla="*/ 527050 w 717550"/>
              <a:gd name="connsiteY7" fmla="*/ 111125 h 371475"/>
              <a:gd name="connsiteX8" fmla="*/ 508000 w 717550"/>
              <a:gd name="connsiteY8" fmla="*/ 76200 h 371475"/>
              <a:gd name="connsiteX9" fmla="*/ 419100 w 717550"/>
              <a:gd name="connsiteY9" fmla="*/ 44450 h 371475"/>
              <a:gd name="connsiteX10" fmla="*/ 393700 w 717550"/>
              <a:gd name="connsiteY10" fmla="*/ 0 h 371475"/>
              <a:gd name="connsiteX11" fmla="*/ 355600 w 717550"/>
              <a:gd name="connsiteY11" fmla="*/ 22225 h 371475"/>
              <a:gd name="connsiteX12" fmla="*/ 298450 w 717550"/>
              <a:gd name="connsiteY12" fmla="*/ 15875 h 371475"/>
              <a:gd name="connsiteX13" fmla="*/ 190500 w 717550"/>
              <a:gd name="connsiteY13" fmla="*/ 120650 h 371475"/>
              <a:gd name="connsiteX14" fmla="*/ 51177 w 717550"/>
              <a:gd name="connsiteY14" fmla="*/ 133350 h 371475"/>
              <a:gd name="connsiteX15" fmla="*/ 61393 w 717550"/>
              <a:gd name="connsiteY15" fmla="*/ 215900 h 371475"/>
              <a:gd name="connsiteX16" fmla="*/ 0 w 717550"/>
              <a:gd name="connsiteY16" fmla="*/ 317500 h 371475"/>
              <a:gd name="connsiteX0" fmla="*/ 0 w 717550"/>
              <a:gd name="connsiteY0" fmla="*/ 317500 h 371475"/>
              <a:gd name="connsiteX1" fmla="*/ 222250 w 717550"/>
              <a:gd name="connsiteY1" fmla="*/ 355600 h 371475"/>
              <a:gd name="connsiteX2" fmla="*/ 460375 w 717550"/>
              <a:gd name="connsiteY2" fmla="*/ 371475 h 371475"/>
              <a:gd name="connsiteX3" fmla="*/ 717550 w 717550"/>
              <a:gd name="connsiteY3" fmla="*/ 361950 h 371475"/>
              <a:gd name="connsiteX4" fmla="*/ 676275 w 717550"/>
              <a:gd name="connsiteY4" fmla="*/ 292100 h 371475"/>
              <a:gd name="connsiteX5" fmla="*/ 714375 w 717550"/>
              <a:gd name="connsiteY5" fmla="*/ 184150 h 371475"/>
              <a:gd name="connsiteX6" fmla="*/ 638175 w 717550"/>
              <a:gd name="connsiteY6" fmla="*/ 82550 h 371475"/>
              <a:gd name="connsiteX7" fmla="*/ 527050 w 717550"/>
              <a:gd name="connsiteY7" fmla="*/ 111125 h 371475"/>
              <a:gd name="connsiteX8" fmla="*/ 508000 w 717550"/>
              <a:gd name="connsiteY8" fmla="*/ 76200 h 371475"/>
              <a:gd name="connsiteX9" fmla="*/ 419100 w 717550"/>
              <a:gd name="connsiteY9" fmla="*/ 44450 h 371475"/>
              <a:gd name="connsiteX10" fmla="*/ 393700 w 717550"/>
              <a:gd name="connsiteY10" fmla="*/ 0 h 371475"/>
              <a:gd name="connsiteX11" fmla="*/ 355600 w 717550"/>
              <a:gd name="connsiteY11" fmla="*/ 22225 h 371475"/>
              <a:gd name="connsiteX12" fmla="*/ 298450 w 717550"/>
              <a:gd name="connsiteY12" fmla="*/ 15875 h 371475"/>
              <a:gd name="connsiteX13" fmla="*/ 190500 w 717550"/>
              <a:gd name="connsiteY13" fmla="*/ 120650 h 371475"/>
              <a:gd name="connsiteX14" fmla="*/ 26500 w 717550"/>
              <a:gd name="connsiteY14" fmla="*/ 133350 h 371475"/>
              <a:gd name="connsiteX15" fmla="*/ 61393 w 717550"/>
              <a:gd name="connsiteY15" fmla="*/ 215900 h 371475"/>
              <a:gd name="connsiteX16" fmla="*/ 0 w 717550"/>
              <a:gd name="connsiteY16" fmla="*/ 3175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7550" h="371475">
                <a:moveTo>
                  <a:pt x="0" y="317500"/>
                </a:moveTo>
                <a:lnTo>
                  <a:pt x="222250" y="355600"/>
                </a:lnTo>
                <a:lnTo>
                  <a:pt x="460375" y="371475"/>
                </a:lnTo>
                <a:lnTo>
                  <a:pt x="717550" y="361950"/>
                </a:lnTo>
                <a:lnTo>
                  <a:pt x="676275" y="292100"/>
                </a:lnTo>
                <a:lnTo>
                  <a:pt x="714375" y="184150"/>
                </a:lnTo>
                <a:lnTo>
                  <a:pt x="638175" y="82550"/>
                </a:lnTo>
                <a:lnTo>
                  <a:pt x="527050" y="111125"/>
                </a:lnTo>
                <a:lnTo>
                  <a:pt x="508000" y="76200"/>
                </a:lnTo>
                <a:lnTo>
                  <a:pt x="419100" y="44450"/>
                </a:lnTo>
                <a:lnTo>
                  <a:pt x="393700" y="0"/>
                </a:lnTo>
                <a:lnTo>
                  <a:pt x="355600" y="22225"/>
                </a:lnTo>
                <a:lnTo>
                  <a:pt x="298450" y="15875"/>
                </a:lnTo>
                <a:lnTo>
                  <a:pt x="190500" y="120650"/>
                </a:lnTo>
                <a:lnTo>
                  <a:pt x="26500" y="133350"/>
                </a:lnTo>
                <a:lnTo>
                  <a:pt x="61393" y="215900"/>
                </a:lnTo>
                <a:lnTo>
                  <a:pt x="0" y="317500"/>
                </a:lnTo>
                <a:close/>
              </a:path>
            </a:pathLst>
          </a:custGeom>
          <a:solidFill>
            <a:schemeClr val="accent2">
              <a:lumMod val="75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Freeform 5"/>
          <p:cNvSpPr>
            <a:spLocks noChangeAspect="1"/>
          </p:cNvSpPr>
          <p:nvPr/>
        </p:nvSpPr>
        <p:spPr>
          <a:xfrm>
            <a:off x="6533415" y="1456757"/>
            <a:ext cx="2659034" cy="5139785"/>
          </a:xfrm>
          <a:custGeom>
            <a:avLst/>
            <a:gdLst>
              <a:gd name="connsiteX0" fmla="*/ 694267 w 8246534"/>
              <a:gd name="connsiteY0" fmla="*/ 50800 h 8077200"/>
              <a:gd name="connsiteX1" fmla="*/ 965200 w 8246534"/>
              <a:gd name="connsiteY1" fmla="*/ 313267 h 8077200"/>
              <a:gd name="connsiteX2" fmla="*/ 838200 w 8246534"/>
              <a:gd name="connsiteY2" fmla="*/ 626533 h 8077200"/>
              <a:gd name="connsiteX3" fmla="*/ 736600 w 8246534"/>
              <a:gd name="connsiteY3" fmla="*/ 685800 h 8077200"/>
              <a:gd name="connsiteX4" fmla="*/ 491067 w 8246534"/>
              <a:gd name="connsiteY4" fmla="*/ 1058333 h 8077200"/>
              <a:gd name="connsiteX5" fmla="*/ 228600 w 8246534"/>
              <a:gd name="connsiteY5" fmla="*/ 1329267 h 8077200"/>
              <a:gd name="connsiteX6" fmla="*/ 127000 w 8246534"/>
              <a:gd name="connsiteY6" fmla="*/ 1473200 h 8077200"/>
              <a:gd name="connsiteX7" fmla="*/ 313267 w 8246534"/>
              <a:gd name="connsiteY7" fmla="*/ 1363133 h 8077200"/>
              <a:gd name="connsiteX8" fmla="*/ 254000 w 8246534"/>
              <a:gd name="connsiteY8" fmla="*/ 1540933 h 8077200"/>
              <a:gd name="connsiteX9" fmla="*/ 541867 w 8246534"/>
              <a:gd name="connsiteY9" fmla="*/ 1608667 h 8077200"/>
              <a:gd name="connsiteX10" fmla="*/ 626534 w 8246534"/>
              <a:gd name="connsiteY10" fmla="*/ 1659467 h 8077200"/>
              <a:gd name="connsiteX11" fmla="*/ 626534 w 8246534"/>
              <a:gd name="connsiteY11" fmla="*/ 1659467 h 8077200"/>
              <a:gd name="connsiteX12" fmla="*/ 465667 w 8246534"/>
              <a:gd name="connsiteY12" fmla="*/ 1684867 h 8077200"/>
              <a:gd name="connsiteX13" fmla="*/ 330200 w 8246534"/>
              <a:gd name="connsiteY13" fmla="*/ 1761067 h 8077200"/>
              <a:gd name="connsiteX14" fmla="*/ 330200 w 8246534"/>
              <a:gd name="connsiteY14" fmla="*/ 1761067 h 8077200"/>
              <a:gd name="connsiteX15" fmla="*/ 245534 w 8246534"/>
              <a:gd name="connsiteY15" fmla="*/ 1820333 h 8077200"/>
              <a:gd name="connsiteX16" fmla="*/ 245534 w 8246534"/>
              <a:gd name="connsiteY16" fmla="*/ 1820333 h 8077200"/>
              <a:gd name="connsiteX17" fmla="*/ 177800 w 8246534"/>
              <a:gd name="connsiteY17" fmla="*/ 1735667 h 8077200"/>
              <a:gd name="connsiteX18" fmla="*/ 194734 w 8246534"/>
              <a:gd name="connsiteY18" fmla="*/ 1938867 h 8077200"/>
              <a:gd name="connsiteX19" fmla="*/ 76200 w 8246534"/>
              <a:gd name="connsiteY19" fmla="*/ 2159000 h 8077200"/>
              <a:gd name="connsiteX20" fmla="*/ 76200 w 8246534"/>
              <a:gd name="connsiteY20" fmla="*/ 2159000 h 8077200"/>
              <a:gd name="connsiteX21" fmla="*/ 0 w 8246534"/>
              <a:gd name="connsiteY21" fmla="*/ 2218267 h 8077200"/>
              <a:gd name="connsiteX22" fmla="*/ 84667 w 8246534"/>
              <a:gd name="connsiteY22" fmla="*/ 2387600 h 8077200"/>
              <a:gd name="connsiteX23" fmla="*/ 101600 w 8246534"/>
              <a:gd name="connsiteY23" fmla="*/ 2590800 h 8077200"/>
              <a:gd name="connsiteX24" fmla="*/ 16934 w 8246534"/>
              <a:gd name="connsiteY24" fmla="*/ 2709333 h 8077200"/>
              <a:gd name="connsiteX25" fmla="*/ 135467 w 8246534"/>
              <a:gd name="connsiteY25" fmla="*/ 2827867 h 8077200"/>
              <a:gd name="connsiteX26" fmla="*/ 101600 w 8246534"/>
              <a:gd name="connsiteY26" fmla="*/ 2997200 h 8077200"/>
              <a:gd name="connsiteX27" fmla="*/ 101600 w 8246534"/>
              <a:gd name="connsiteY27" fmla="*/ 2997200 h 8077200"/>
              <a:gd name="connsiteX28" fmla="*/ 186267 w 8246534"/>
              <a:gd name="connsiteY28" fmla="*/ 3005667 h 8077200"/>
              <a:gd name="connsiteX29" fmla="*/ 186267 w 8246534"/>
              <a:gd name="connsiteY29" fmla="*/ 3268133 h 8077200"/>
              <a:gd name="connsiteX30" fmla="*/ 270934 w 8246534"/>
              <a:gd name="connsiteY30" fmla="*/ 3310467 h 8077200"/>
              <a:gd name="connsiteX31" fmla="*/ 474134 w 8246534"/>
              <a:gd name="connsiteY31" fmla="*/ 3344333 h 8077200"/>
              <a:gd name="connsiteX32" fmla="*/ 491067 w 8246534"/>
              <a:gd name="connsiteY32" fmla="*/ 3445933 h 8077200"/>
              <a:gd name="connsiteX33" fmla="*/ 618067 w 8246534"/>
              <a:gd name="connsiteY33" fmla="*/ 3369733 h 8077200"/>
              <a:gd name="connsiteX34" fmla="*/ 812800 w 8246534"/>
              <a:gd name="connsiteY34" fmla="*/ 3488267 h 8077200"/>
              <a:gd name="connsiteX35" fmla="*/ 762000 w 8246534"/>
              <a:gd name="connsiteY35" fmla="*/ 3615267 h 8077200"/>
              <a:gd name="connsiteX36" fmla="*/ 838200 w 8246534"/>
              <a:gd name="connsiteY36" fmla="*/ 3666067 h 8077200"/>
              <a:gd name="connsiteX37" fmla="*/ 753534 w 8246534"/>
              <a:gd name="connsiteY37" fmla="*/ 3793067 h 8077200"/>
              <a:gd name="connsiteX38" fmla="*/ 855134 w 8246534"/>
              <a:gd name="connsiteY38" fmla="*/ 3843867 h 8077200"/>
              <a:gd name="connsiteX39" fmla="*/ 821267 w 8246534"/>
              <a:gd name="connsiteY39" fmla="*/ 3911600 h 8077200"/>
              <a:gd name="connsiteX40" fmla="*/ 821267 w 8246534"/>
              <a:gd name="connsiteY40" fmla="*/ 3911600 h 8077200"/>
              <a:gd name="connsiteX41" fmla="*/ 897467 w 8246534"/>
              <a:gd name="connsiteY41" fmla="*/ 4013200 h 8077200"/>
              <a:gd name="connsiteX42" fmla="*/ 1041400 w 8246534"/>
              <a:gd name="connsiteY42" fmla="*/ 4064000 h 8077200"/>
              <a:gd name="connsiteX43" fmla="*/ 956734 w 8246534"/>
              <a:gd name="connsiteY43" fmla="*/ 4174067 h 8077200"/>
              <a:gd name="connsiteX44" fmla="*/ 1126067 w 8246534"/>
              <a:gd name="connsiteY44" fmla="*/ 4182533 h 8077200"/>
              <a:gd name="connsiteX45" fmla="*/ 1185334 w 8246534"/>
              <a:gd name="connsiteY45" fmla="*/ 4309533 h 8077200"/>
              <a:gd name="connsiteX46" fmla="*/ 1049867 w 8246534"/>
              <a:gd name="connsiteY46" fmla="*/ 4470400 h 8077200"/>
              <a:gd name="connsiteX47" fmla="*/ 948267 w 8246534"/>
              <a:gd name="connsiteY47" fmla="*/ 4385733 h 8077200"/>
              <a:gd name="connsiteX48" fmla="*/ 948267 w 8246534"/>
              <a:gd name="connsiteY48" fmla="*/ 4385733 h 8077200"/>
              <a:gd name="connsiteX49" fmla="*/ 863600 w 8246534"/>
              <a:gd name="connsiteY49" fmla="*/ 4453467 h 8077200"/>
              <a:gd name="connsiteX50" fmla="*/ 948267 w 8246534"/>
              <a:gd name="connsiteY50" fmla="*/ 4555067 h 8077200"/>
              <a:gd name="connsiteX51" fmla="*/ 965200 w 8246534"/>
              <a:gd name="connsiteY51" fmla="*/ 4792133 h 8077200"/>
              <a:gd name="connsiteX52" fmla="*/ 1092200 w 8246534"/>
              <a:gd name="connsiteY52" fmla="*/ 4809067 h 8077200"/>
              <a:gd name="connsiteX53" fmla="*/ 1151467 w 8246534"/>
              <a:gd name="connsiteY53" fmla="*/ 4715933 h 8077200"/>
              <a:gd name="connsiteX54" fmla="*/ 1320800 w 8246534"/>
              <a:gd name="connsiteY54" fmla="*/ 4682067 h 8077200"/>
              <a:gd name="connsiteX55" fmla="*/ 1456267 w 8246534"/>
              <a:gd name="connsiteY55" fmla="*/ 4707467 h 8077200"/>
              <a:gd name="connsiteX56" fmla="*/ 1574800 w 8246534"/>
              <a:gd name="connsiteY56" fmla="*/ 4893733 h 8077200"/>
              <a:gd name="connsiteX57" fmla="*/ 1507067 w 8246534"/>
              <a:gd name="connsiteY57" fmla="*/ 4936067 h 8077200"/>
              <a:gd name="connsiteX58" fmla="*/ 1549400 w 8246534"/>
              <a:gd name="connsiteY58" fmla="*/ 5088467 h 8077200"/>
              <a:gd name="connsiteX59" fmla="*/ 1744134 w 8246534"/>
              <a:gd name="connsiteY59" fmla="*/ 5105400 h 8077200"/>
              <a:gd name="connsiteX60" fmla="*/ 1811867 w 8246534"/>
              <a:gd name="connsiteY60" fmla="*/ 5384800 h 8077200"/>
              <a:gd name="connsiteX61" fmla="*/ 1955800 w 8246534"/>
              <a:gd name="connsiteY61" fmla="*/ 5359400 h 8077200"/>
              <a:gd name="connsiteX62" fmla="*/ 2040467 w 8246534"/>
              <a:gd name="connsiteY62" fmla="*/ 5435600 h 8077200"/>
              <a:gd name="connsiteX63" fmla="*/ 2218267 w 8246534"/>
              <a:gd name="connsiteY63" fmla="*/ 5376333 h 8077200"/>
              <a:gd name="connsiteX64" fmla="*/ 2336800 w 8246534"/>
              <a:gd name="connsiteY64" fmla="*/ 5545667 h 8077200"/>
              <a:gd name="connsiteX65" fmla="*/ 2396067 w 8246534"/>
              <a:gd name="connsiteY65" fmla="*/ 5486400 h 8077200"/>
              <a:gd name="connsiteX66" fmla="*/ 2760134 w 8246534"/>
              <a:gd name="connsiteY66" fmla="*/ 5672667 h 8077200"/>
              <a:gd name="connsiteX67" fmla="*/ 2760134 w 8246534"/>
              <a:gd name="connsiteY67" fmla="*/ 5672667 h 8077200"/>
              <a:gd name="connsiteX68" fmla="*/ 2810934 w 8246534"/>
              <a:gd name="connsiteY68" fmla="*/ 5748867 h 8077200"/>
              <a:gd name="connsiteX69" fmla="*/ 2709334 w 8246534"/>
              <a:gd name="connsiteY69" fmla="*/ 5833533 h 8077200"/>
              <a:gd name="connsiteX70" fmla="*/ 2768600 w 8246534"/>
              <a:gd name="connsiteY70" fmla="*/ 5875867 h 8077200"/>
              <a:gd name="connsiteX71" fmla="*/ 2683934 w 8246534"/>
              <a:gd name="connsiteY71" fmla="*/ 5985933 h 8077200"/>
              <a:gd name="connsiteX72" fmla="*/ 2734734 w 8246534"/>
              <a:gd name="connsiteY72" fmla="*/ 6045200 h 8077200"/>
              <a:gd name="connsiteX73" fmla="*/ 2734734 w 8246534"/>
              <a:gd name="connsiteY73" fmla="*/ 6045200 h 8077200"/>
              <a:gd name="connsiteX74" fmla="*/ 2717800 w 8246534"/>
              <a:gd name="connsiteY74" fmla="*/ 6239933 h 8077200"/>
              <a:gd name="connsiteX75" fmla="*/ 2523067 w 8246534"/>
              <a:gd name="connsiteY75" fmla="*/ 6214533 h 8077200"/>
              <a:gd name="connsiteX76" fmla="*/ 2396067 w 8246534"/>
              <a:gd name="connsiteY76" fmla="*/ 6341533 h 8077200"/>
              <a:gd name="connsiteX77" fmla="*/ 2387600 w 8246534"/>
              <a:gd name="connsiteY77" fmla="*/ 6477000 h 8077200"/>
              <a:gd name="connsiteX78" fmla="*/ 2667000 w 8246534"/>
              <a:gd name="connsiteY78" fmla="*/ 6434667 h 8077200"/>
              <a:gd name="connsiteX79" fmla="*/ 2641600 w 8246534"/>
              <a:gd name="connsiteY79" fmla="*/ 6510867 h 8077200"/>
              <a:gd name="connsiteX80" fmla="*/ 2286000 w 8246534"/>
              <a:gd name="connsiteY80" fmla="*/ 6604000 h 8077200"/>
              <a:gd name="connsiteX81" fmla="*/ 2302934 w 8246534"/>
              <a:gd name="connsiteY81" fmla="*/ 6688667 h 8077200"/>
              <a:gd name="connsiteX82" fmla="*/ 2421467 w 8246534"/>
              <a:gd name="connsiteY82" fmla="*/ 6731000 h 8077200"/>
              <a:gd name="connsiteX83" fmla="*/ 2252134 w 8246534"/>
              <a:gd name="connsiteY83" fmla="*/ 6900333 h 8077200"/>
              <a:gd name="connsiteX84" fmla="*/ 2209800 w 8246534"/>
              <a:gd name="connsiteY84" fmla="*/ 7027333 h 8077200"/>
              <a:gd name="connsiteX85" fmla="*/ 2057400 w 8246534"/>
              <a:gd name="connsiteY85" fmla="*/ 6976533 h 8077200"/>
              <a:gd name="connsiteX86" fmla="*/ 2057400 w 8246534"/>
              <a:gd name="connsiteY86" fmla="*/ 6976533 h 8077200"/>
              <a:gd name="connsiteX87" fmla="*/ 2057400 w 8246534"/>
              <a:gd name="connsiteY87" fmla="*/ 7103533 h 8077200"/>
              <a:gd name="connsiteX88" fmla="*/ 2226734 w 8246534"/>
              <a:gd name="connsiteY88" fmla="*/ 7188200 h 8077200"/>
              <a:gd name="connsiteX89" fmla="*/ 2836334 w 8246534"/>
              <a:gd name="connsiteY89" fmla="*/ 7679267 h 8077200"/>
              <a:gd name="connsiteX90" fmla="*/ 3098800 w 8246534"/>
              <a:gd name="connsiteY90" fmla="*/ 7840133 h 8077200"/>
              <a:gd name="connsiteX91" fmla="*/ 3141134 w 8246534"/>
              <a:gd name="connsiteY91" fmla="*/ 8077200 h 8077200"/>
              <a:gd name="connsiteX92" fmla="*/ 2599267 w 8246534"/>
              <a:gd name="connsiteY92" fmla="*/ 7433733 h 8077200"/>
              <a:gd name="connsiteX93" fmla="*/ 4639734 w 8246534"/>
              <a:gd name="connsiteY93" fmla="*/ 8026400 h 8077200"/>
              <a:gd name="connsiteX94" fmla="*/ 4394200 w 8246534"/>
              <a:gd name="connsiteY94" fmla="*/ 7763933 h 8077200"/>
              <a:gd name="connsiteX95" fmla="*/ 4453467 w 8246534"/>
              <a:gd name="connsiteY95" fmla="*/ 7459133 h 8077200"/>
              <a:gd name="connsiteX96" fmla="*/ 4258734 w 8246534"/>
              <a:gd name="connsiteY96" fmla="*/ 7306733 h 8077200"/>
              <a:gd name="connsiteX97" fmla="*/ 4301067 w 8246534"/>
              <a:gd name="connsiteY97" fmla="*/ 7120467 h 8077200"/>
              <a:gd name="connsiteX98" fmla="*/ 4512734 w 8246534"/>
              <a:gd name="connsiteY98" fmla="*/ 6942667 h 8077200"/>
              <a:gd name="connsiteX99" fmla="*/ 4639734 w 8246534"/>
              <a:gd name="connsiteY99" fmla="*/ 6908800 h 8077200"/>
              <a:gd name="connsiteX100" fmla="*/ 4749800 w 8246534"/>
              <a:gd name="connsiteY100" fmla="*/ 6756400 h 8077200"/>
              <a:gd name="connsiteX101" fmla="*/ 4690534 w 8246534"/>
              <a:gd name="connsiteY101" fmla="*/ 6663267 h 8077200"/>
              <a:gd name="connsiteX102" fmla="*/ 4614334 w 8246534"/>
              <a:gd name="connsiteY102" fmla="*/ 6620933 h 8077200"/>
              <a:gd name="connsiteX103" fmla="*/ 4614334 w 8246534"/>
              <a:gd name="connsiteY103" fmla="*/ 6620933 h 8077200"/>
              <a:gd name="connsiteX104" fmla="*/ 4707467 w 8246534"/>
              <a:gd name="connsiteY104" fmla="*/ 6604000 h 8077200"/>
              <a:gd name="connsiteX105" fmla="*/ 4707467 w 8246534"/>
              <a:gd name="connsiteY105" fmla="*/ 6604000 h 8077200"/>
              <a:gd name="connsiteX106" fmla="*/ 4521200 w 8246534"/>
              <a:gd name="connsiteY106" fmla="*/ 6231467 h 8077200"/>
              <a:gd name="connsiteX107" fmla="*/ 4334934 w 8246534"/>
              <a:gd name="connsiteY107" fmla="*/ 6290733 h 8077200"/>
              <a:gd name="connsiteX108" fmla="*/ 4284134 w 8246534"/>
              <a:gd name="connsiteY108" fmla="*/ 6062133 h 8077200"/>
              <a:gd name="connsiteX109" fmla="*/ 4199467 w 8246534"/>
              <a:gd name="connsiteY109" fmla="*/ 6028267 h 8077200"/>
              <a:gd name="connsiteX110" fmla="*/ 4309534 w 8246534"/>
              <a:gd name="connsiteY110" fmla="*/ 5791200 h 8077200"/>
              <a:gd name="connsiteX111" fmla="*/ 4233334 w 8246534"/>
              <a:gd name="connsiteY111" fmla="*/ 5715000 h 8077200"/>
              <a:gd name="connsiteX112" fmla="*/ 4258734 w 8246534"/>
              <a:gd name="connsiteY112" fmla="*/ 5554133 h 8077200"/>
              <a:gd name="connsiteX113" fmla="*/ 4351867 w 8246534"/>
              <a:gd name="connsiteY113" fmla="*/ 5503333 h 8077200"/>
              <a:gd name="connsiteX114" fmla="*/ 4419600 w 8246534"/>
              <a:gd name="connsiteY114" fmla="*/ 5334000 h 8077200"/>
              <a:gd name="connsiteX115" fmla="*/ 4614334 w 8246534"/>
              <a:gd name="connsiteY115" fmla="*/ 5621867 h 8077200"/>
              <a:gd name="connsiteX116" fmla="*/ 4690534 w 8246534"/>
              <a:gd name="connsiteY116" fmla="*/ 5494867 h 8077200"/>
              <a:gd name="connsiteX117" fmla="*/ 4648200 w 8246534"/>
              <a:gd name="connsiteY117" fmla="*/ 5334000 h 8077200"/>
              <a:gd name="connsiteX118" fmla="*/ 4851400 w 8246534"/>
              <a:gd name="connsiteY118" fmla="*/ 5198533 h 8077200"/>
              <a:gd name="connsiteX119" fmla="*/ 4809067 w 8246534"/>
              <a:gd name="connsiteY119" fmla="*/ 5139267 h 8077200"/>
              <a:gd name="connsiteX120" fmla="*/ 4978400 w 8246534"/>
              <a:gd name="connsiteY120" fmla="*/ 5080000 h 8077200"/>
              <a:gd name="connsiteX121" fmla="*/ 5122334 w 8246534"/>
              <a:gd name="connsiteY121" fmla="*/ 4919133 h 8077200"/>
              <a:gd name="connsiteX122" fmla="*/ 5232400 w 8246534"/>
              <a:gd name="connsiteY122" fmla="*/ 4953000 h 8077200"/>
              <a:gd name="connsiteX123" fmla="*/ 5232400 w 8246534"/>
              <a:gd name="connsiteY123" fmla="*/ 4953000 h 8077200"/>
              <a:gd name="connsiteX124" fmla="*/ 5308600 w 8246534"/>
              <a:gd name="connsiteY124" fmla="*/ 5003800 h 8077200"/>
              <a:gd name="connsiteX125" fmla="*/ 5359400 w 8246534"/>
              <a:gd name="connsiteY125" fmla="*/ 4944533 h 8077200"/>
              <a:gd name="connsiteX126" fmla="*/ 5452534 w 8246534"/>
              <a:gd name="connsiteY126" fmla="*/ 4910667 h 8077200"/>
              <a:gd name="connsiteX127" fmla="*/ 5486400 w 8246534"/>
              <a:gd name="connsiteY127" fmla="*/ 5020733 h 8077200"/>
              <a:gd name="connsiteX128" fmla="*/ 5681134 w 8246534"/>
              <a:gd name="connsiteY128" fmla="*/ 5012267 h 8077200"/>
              <a:gd name="connsiteX129" fmla="*/ 5875867 w 8246534"/>
              <a:gd name="connsiteY129" fmla="*/ 5223933 h 8077200"/>
              <a:gd name="connsiteX130" fmla="*/ 5901267 w 8246534"/>
              <a:gd name="connsiteY130" fmla="*/ 5325533 h 8077200"/>
              <a:gd name="connsiteX131" fmla="*/ 5901267 w 8246534"/>
              <a:gd name="connsiteY131" fmla="*/ 5325533 h 8077200"/>
              <a:gd name="connsiteX132" fmla="*/ 5969000 w 8246534"/>
              <a:gd name="connsiteY132" fmla="*/ 5291667 h 8077200"/>
              <a:gd name="connsiteX133" fmla="*/ 5918200 w 8246534"/>
              <a:gd name="connsiteY133" fmla="*/ 5164667 h 8077200"/>
              <a:gd name="connsiteX134" fmla="*/ 5918200 w 8246534"/>
              <a:gd name="connsiteY134" fmla="*/ 5164667 h 8077200"/>
              <a:gd name="connsiteX135" fmla="*/ 6189134 w 8246534"/>
              <a:gd name="connsiteY135" fmla="*/ 5334000 h 8077200"/>
              <a:gd name="connsiteX136" fmla="*/ 6358467 w 8246534"/>
              <a:gd name="connsiteY136" fmla="*/ 5130800 h 8077200"/>
              <a:gd name="connsiteX137" fmla="*/ 6637867 w 8246534"/>
              <a:gd name="connsiteY137" fmla="*/ 5190067 h 8077200"/>
              <a:gd name="connsiteX138" fmla="*/ 6637867 w 8246534"/>
              <a:gd name="connsiteY138" fmla="*/ 5113867 h 8077200"/>
              <a:gd name="connsiteX139" fmla="*/ 6824134 w 8246534"/>
              <a:gd name="connsiteY139" fmla="*/ 5130800 h 8077200"/>
              <a:gd name="connsiteX140" fmla="*/ 6790267 w 8246534"/>
              <a:gd name="connsiteY140" fmla="*/ 5232400 h 8077200"/>
              <a:gd name="connsiteX141" fmla="*/ 7001934 w 8246534"/>
              <a:gd name="connsiteY141" fmla="*/ 5325533 h 8077200"/>
              <a:gd name="connsiteX142" fmla="*/ 7095067 w 8246534"/>
              <a:gd name="connsiteY142" fmla="*/ 5291667 h 8077200"/>
              <a:gd name="connsiteX143" fmla="*/ 7095067 w 8246534"/>
              <a:gd name="connsiteY143" fmla="*/ 5198533 h 8077200"/>
              <a:gd name="connsiteX144" fmla="*/ 7095067 w 8246534"/>
              <a:gd name="connsiteY144" fmla="*/ 5198533 h 8077200"/>
              <a:gd name="connsiteX145" fmla="*/ 7188200 w 8246534"/>
              <a:gd name="connsiteY145" fmla="*/ 5266267 h 8077200"/>
              <a:gd name="connsiteX146" fmla="*/ 7459134 w 8246534"/>
              <a:gd name="connsiteY146" fmla="*/ 5223933 h 8077200"/>
              <a:gd name="connsiteX147" fmla="*/ 7467600 w 8246534"/>
              <a:gd name="connsiteY147" fmla="*/ 5037667 h 8077200"/>
              <a:gd name="connsiteX148" fmla="*/ 7332134 w 8246534"/>
              <a:gd name="connsiteY148" fmla="*/ 4995333 h 8077200"/>
              <a:gd name="connsiteX149" fmla="*/ 7332134 w 8246534"/>
              <a:gd name="connsiteY149" fmla="*/ 4995333 h 8077200"/>
              <a:gd name="connsiteX150" fmla="*/ 7188200 w 8246534"/>
              <a:gd name="connsiteY150" fmla="*/ 4936067 h 8077200"/>
              <a:gd name="connsiteX151" fmla="*/ 7196667 w 8246534"/>
              <a:gd name="connsiteY151" fmla="*/ 4851400 h 8077200"/>
              <a:gd name="connsiteX152" fmla="*/ 7095067 w 8246534"/>
              <a:gd name="connsiteY152" fmla="*/ 4834467 h 8077200"/>
              <a:gd name="connsiteX153" fmla="*/ 7349067 w 8246534"/>
              <a:gd name="connsiteY153" fmla="*/ 4690533 h 8077200"/>
              <a:gd name="connsiteX154" fmla="*/ 7247467 w 8246534"/>
              <a:gd name="connsiteY154" fmla="*/ 4572000 h 8077200"/>
              <a:gd name="connsiteX155" fmla="*/ 7349067 w 8246534"/>
              <a:gd name="connsiteY155" fmla="*/ 4461933 h 8077200"/>
              <a:gd name="connsiteX156" fmla="*/ 7594600 w 8246534"/>
              <a:gd name="connsiteY156" fmla="*/ 4470400 h 8077200"/>
              <a:gd name="connsiteX157" fmla="*/ 7518400 w 8246534"/>
              <a:gd name="connsiteY157" fmla="*/ 4385733 h 8077200"/>
              <a:gd name="connsiteX158" fmla="*/ 7357534 w 8246534"/>
              <a:gd name="connsiteY158" fmla="*/ 4360333 h 8077200"/>
              <a:gd name="connsiteX159" fmla="*/ 7323667 w 8246534"/>
              <a:gd name="connsiteY159" fmla="*/ 4207933 h 8077200"/>
              <a:gd name="connsiteX160" fmla="*/ 7408334 w 8246534"/>
              <a:gd name="connsiteY160" fmla="*/ 4064000 h 8077200"/>
              <a:gd name="connsiteX161" fmla="*/ 7679267 w 8246534"/>
              <a:gd name="connsiteY161" fmla="*/ 4114800 h 8077200"/>
              <a:gd name="connsiteX162" fmla="*/ 7814734 w 8246534"/>
              <a:gd name="connsiteY162" fmla="*/ 4030133 h 8077200"/>
              <a:gd name="connsiteX163" fmla="*/ 8111067 w 8246534"/>
              <a:gd name="connsiteY163" fmla="*/ 3937000 h 8077200"/>
              <a:gd name="connsiteX164" fmla="*/ 8246534 w 8246534"/>
              <a:gd name="connsiteY164" fmla="*/ 965200 h 8077200"/>
              <a:gd name="connsiteX165" fmla="*/ 8221134 w 8246534"/>
              <a:gd name="connsiteY165" fmla="*/ 0 h 8077200"/>
              <a:gd name="connsiteX166" fmla="*/ 677334 w 8246534"/>
              <a:gd name="connsiteY166" fmla="*/ 0 h 8077200"/>
              <a:gd name="connsiteX167" fmla="*/ 694267 w 8246534"/>
              <a:gd name="connsiteY167" fmla="*/ 50800 h 8077200"/>
              <a:gd name="connsiteX0" fmla="*/ 694267 w 8246534"/>
              <a:gd name="connsiteY0" fmla="*/ 50800 h 8077200"/>
              <a:gd name="connsiteX1" fmla="*/ 952500 w 8246534"/>
              <a:gd name="connsiteY1" fmla="*/ 332317 h 8077200"/>
              <a:gd name="connsiteX2" fmla="*/ 838200 w 8246534"/>
              <a:gd name="connsiteY2" fmla="*/ 626533 h 8077200"/>
              <a:gd name="connsiteX3" fmla="*/ 736600 w 8246534"/>
              <a:gd name="connsiteY3" fmla="*/ 685800 h 8077200"/>
              <a:gd name="connsiteX4" fmla="*/ 491067 w 8246534"/>
              <a:gd name="connsiteY4" fmla="*/ 1058333 h 8077200"/>
              <a:gd name="connsiteX5" fmla="*/ 228600 w 8246534"/>
              <a:gd name="connsiteY5" fmla="*/ 1329267 h 8077200"/>
              <a:gd name="connsiteX6" fmla="*/ 127000 w 8246534"/>
              <a:gd name="connsiteY6" fmla="*/ 1473200 h 8077200"/>
              <a:gd name="connsiteX7" fmla="*/ 313267 w 8246534"/>
              <a:gd name="connsiteY7" fmla="*/ 1363133 h 8077200"/>
              <a:gd name="connsiteX8" fmla="*/ 254000 w 8246534"/>
              <a:gd name="connsiteY8" fmla="*/ 1540933 h 8077200"/>
              <a:gd name="connsiteX9" fmla="*/ 541867 w 8246534"/>
              <a:gd name="connsiteY9" fmla="*/ 1608667 h 8077200"/>
              <a:gd name="connsiteX10" fmla="*/ 626534 w 8246534"/>
              <a:gd name="connsiteY10" fmla="*/ 1659467 h 8077200"/>
              <a:gd name="connsiteX11" fmla="*/ 626534 w 8246534"/>
              <a:gd name="connsiteY11" fmla="*/ 1659467 h 8077200"/>
              <a:gd name="connsiteX12" fmla="*/ 465667 w 8246534"/>
              <a:gd name="connsiteY12" fmla="*/ 1684867 h 8077200"/>
              <a:gd name="connsiteX13" fmla="*/ 330200 w 8246534"/>
              <a:gd name="connsiteY13" fmla="*/ 1761067 h 8077200"/>
              <a:gd name="connsiteX14" fmla="*/ 330200 w 8246534"/>
              <a:gd name="connsiteY14" fmla="*/ 1761067 h 8077200"/>
              <a:gd name="connsiteX15" fmla="*/ 245534 w 8246534"/>
              <a:gd name="connsiteY15" fmla="*/ 1820333 h 8077200"/>
              <a:gd name="connsiteX16" fmla="*/ 245534 w 8246534"/>
              <a:gd name="connsiteY16" fmla="*/ 1820333 h 8077200"/>
              <a:gd name="connsiteX17" fmla="*/ 177800 w 8246534"/>
              <a:gd name="connsiteY17" fmla="*/ 1735667 h 8077200"/>
              <a:gd name="connsiteX18" fmla="*/ 194734 w 8246534"/>
              <a:gd name="connsiteY18" fmla="*/ 1938867 h 8077200"/>
              <a:gd name="connsiteX19" fmla="*/ 76200 w 8246534"/>
              <a:gd name="connsiteY19" fmla="*/ 2159000 h 8077200"/>
              <a:gd name="connsiteX20" fmla="*/ 76200 w 8246534"/>
              <a:gd name="connsiteY20" fmla="*/ 2159000 h 8077200"/>
              <a:gd name="connsiteX21" fmla="*/ 0 w 8246534"/>
              <a:gd name="connsiteY21" fmla="*/ 2218267 h 8077200"/>
              <a:gd name="connsiteX22" fmla="*/ 84667 w 8246534"/>
              <a:gd name="connsiteY22" fmla="*/ 2387600 h 8077200"/>
              <a:gd name="connsiteX23" fmla="*/ 101600 w 8246534"/>
              <a:gd name="connsiteY23" fmla="*/ 2590800 h 8077200"/>
              <a:gd name="connsiteX24" fmla="*/ 16934 w 8246534"/>
              <a:gd name="connsiteY24" fmla="*/ 2709333 h 8077200"/>
              <a:gd name="connsiteX25" fmla="*/ 135467 w 8246534"/>
              <a:gd name="connsiteY25" fmla="*/ 2827867 h 8077200"/>
              <a:gd name="connsiteX26" fmla="*/ 101600 w 8246534"/>
              <a:gd name="connsiteY26" fmla="*/ 2997200 h 8077200"/>
              <a:gd name="connsiteX27" fmla="*/ 101600 w 8246534"/>
              <a:gd name="connsiteY27" fmla="*/ 2997200 h 8077200"/>
              <a:gd name="connsiteX28" fmla="*/ 186267 w 8246534"/>
              <a:gd name="connsiteY28" fmla="*/ 3005667 h 8077200"/>
              <a:gd name="connsiteX29" fmla="*/ 186267 w 8246534"/>
              <a:gd name="connsiteY29" fmla="*/ 3268133 h 8077200"/>
              <a:gd name="connsiteX30" fmla="*/ 270934 w 8246534"/>
              <a:gd name="connsiteY30" fmla="*/ 3310467 h 8077200"/>
              <a:gd name="connsiteX31" fmla="*/ 474134 w 8246534"/>
              <a:gd name="connsiteY31" fmla="*/ 3344333 h 8077200"/>
              <a:gd name="connsiteX32" fmla="*/ 491067 w 8246534"/>
              <a:gd name="connsiteY32" fmla="*/ 3445933 h 8077200"/>
              <a:gd name="connsiteX33" fmla="*/ 618067 w 8246534"/>
              <a:gd name="connsiteY33" fmla="*/ 3369733 h 8077200"/>
              <a:gd name="connsiteX34" fmla="*/ 812800 w 8246534"/>
              <a:gd name="connsiteY34" fmla="*/ 3488267 h 8077200"/>
              <a:gd name="connsiteX35" fmla="*/ 762000 w 8246534"/>
              <a:gd name="connsiteY35" fmla="*/ 3615267 h 8077200"/>
              <a:gd name="connsiteX36" fmla="*/ 838200 w 8246534"/>
              <a:gd name="connsiteY36" fmla="*/ 3666067 h 8077200"/>
              <a:gd name="connsiteX37" fmla="*/ 753534 w 8246534"/>
              <a:gd name="connsiteY37" fmla="*/ 3793067 h 8077200"/>
              <a:gd name="connsiteX38" fmla="*/ 855134 w 8246534"/>
              <a:gd name="connsiteY38" fmla="*/ 3843867 h 8077200"/>
              <a:gd name="connsiteX39" fmla="*/ 821267 w 8246534"/>
              <a:gd name="connsiteY39" fmla="*/ 3911600 h 8077200"/>
              <a:gd name="connsiteX40" fmla="*/ 821267 w 8246534"/>
              <a:gd name="connsiteY40" fmla="*/ 3911600 h 8077200"/>
              <a:gd name="connsiteX41" fmla="*/ 897467 w 8246534"/>
              <a:gd name="connsiteY41" fmla="*/ 4013200 h 8077200"/>
              <a:gd name="connsiteX42" fmla="*/ 1041400 w 8246534"/>
              <a:gd name="connsiteY42" fmla="*/ 4064000 h 8077200"/>
              <a:gd name="connsiteX43" fmla="*/ 956734 w 8246534"/>
              <a:gd name="connsiteY43" fmla="*/ 4174067 h 8077200"/>
              <a:gd name="connsiteX44" fmla="*/ 1126067 w 8246534"/>
              <a:gd name="connsiteY44" fmla="*/ 4182533 h 8077200"/>
              <a:gd name="connsiteX45" fmla="*/ 1185334 w 8246534"/>
              <a:gd name="connsiteY45" fmla="*/ 4309533 h 8077200"/>
              <a:gd name="connsiteX46" fmla="*/ 1049867 w 8246534"/>
              <a:gd name="connsiteY46" fmla="*/ 4470400 h 8077200"/>
              <a:gd name="connsiteX47" fmla="*/ 948267 w 8246534"/>
              <a:gd name="connsiteY47" fmla="*/ 4385733 h 8077200"/>
              <a:gd name="connsiteX48" fmla="*/ 948267 w 8246534"/>
              <a:gd name="connsiteY48" fmla="*/ 4385733 h 8077200"/>
              <a:gd name="connsiteX49" fmla="*/ 863600 w 8246534"/>
              <a:gd name="connsiteY49" fmla="*/ 4453467 h 8077200"/>
              <a:gd name="connsiteX50" fmla="*/ 948267 w 8246534"/>
              <a:gd name="connsiteY50" fmla="*/ 4555067 h 8077200"/>
              <a:gd name="connsiteX51" fmla="*/ 965200 w 8246534"/>
              <a:gd name="connsiteY51" fmla="*/ 4792133 h 8077200"/>
              <a:gd name="connsiteX52" fmla="*/ 1092200 w 8246534"/>
              <a:gd name="connsiteY52" fmla="*/ 4809067 h 8077200"/>
              <a:gd name="connsiteX53" fmla="*/ 1151467 w 8246534"/>
              <a:gd name="connsiteY53" fmla="*/ 4715933 h 8077200"/>
              <a:gd name="connsiteX54" fmla="*/ 1320800 w 8246534"/>
              <a:gd name="connsiteY54" fmla="*/ 4682067 h 8077200"/>
              <a:gd name="connsiteX55" fmla="*/ 1456267 w 8246534"/>
              <a:gd name="connsiteY55" fmla="*/ 4707467 h 8077200"/>
              <a:gd name="connsiteX56" fmla="*/ 1574800 w 8246534"/>
              <a:gd name="connsiteY56" fmla="*/ 4893733 h 8077200"/>
              <a:gd name="connsiteX57" fmla="*/ 1507067 w 8246534"/>
              <a:gd name="connsiteY57" fmla="*/ 4936067 h 8077200"/>
              <a:gd name="connsiteX58" fmla="*/ 1549400 w 8246534"/>
              <a:gd name="connsiteY58" fmla="*/ 5088467 h 8077200"/>
              <a:gd name="connsiteX59" fmla="*/ 1744134 w 8246534"/>
              <a:gd name="connsiteY59" fmla="*/ 5105400 h 8077200"/>
              <a:gd name="connsiteX60" fmla="*/ 1811867 w 8246534"/>
              <a:gd name="connsiteY60" fmla="*/ 5384800 h 8077200"/>
              <a:gd name="connsiteX61" fmla="*/ 1955800 w 8246534"/>
              <a:gd name="connsiteY61" fmla="*/ 5359400 h 8077200"/>
              <a:gd name="connsiteX62" fmla="*/ 2040467 w 8246534"/>
              <a:gd name="connsiteY62" fmla="*/ 5435600 h 8077200"/>
              <a:gd name="connsiteX63" fmla="*/ 2218267 w 8246534"/>
              <a:gd name="connsiteY63" fmla="*/ 5376333 h 8077200"/>
              <a:gd name="connsiteX64" fmla="*/ 2336800 w 8246534"/>
              <a:gd name="connsiteY64" fmla="*/ 5545667 h 8077200"/>
              <a:gd name="connsiteX65" fmla="*/ 2396067 w 8246534"/>
              <a:gd name="connsiteY65" fmla="*/ 5486400 h 8077200"/>
              <a:gd name="connsiteX66" fmla="*/ 2760134 w 8246534"/>
              <a:gd name="connsiteY66" fmla="*/ 5672667 h 8077200"/>
              <a:gd name="connsiteX67" fmla="*/ 2760134 w 8246534"/>
              <a:gd name="connsiteY67" fmla="*/ 5672667 h 8077200"/>
              <a:gd name="connsiteX68" fmla="*/ 2810934 w 8246534"/>
              <a:gd name="connsiteY68" fmla="*/ 5748867 h 8077200"/>
              <a:gd name="connsiteX69" fmla="*/ 2709334 w 8246534"/>
              <a:gd name="connsiteY69" fmla="*/ 5833533 h 8077200"/>
              <a:gd name="connsiteX70" fmla="*/ 2768600 w 8246534"/>
              <a:gd name="connsiteY70" fmla="*/ 5875867 h 8077200"/>
              <a:gd name="connsiteX71" fmla="*/ 2683934 w 8246534"/>
              <a:gd name="connsiteY71" fmla="*/ 5985933 h 8077200"/>
              <a:gd name="connsiteX72" fmla="*/ 2734734 w 8246534"/>
              <a:gd name="connsiteY72" fmla="*/ 6045200 h 8077200"/>
              <a:gd name="connsiteX73" fmla="*/ 2734734 w 8246534"/>
              <a:gd name="connsiteY73" fmla="*/ 6045200 h 8077200"/>
              <a:gd name="connsiteX74" fmla="*/ 2717800 w 8246534"/>
              <a:gd name="connsiteY74" fmla="*/ 6239933 h 8077200"/>
              <a:gd name="connsiteX75" fmla="*/ 2523067 w 8246534"/>
              <a:gd name="connsiteY75" fmla="*/ 6214533 h 8077200"/>
              <a:gd name="connsiteX76" fmla="*/ 2396067 w 8246534"/>
              <a:gd name="connsiteY76" fmla="*/ 6341533 h 8077200"/>
              <a:gd name="connsiteX77" fmla="*/ 2387600 w 8246534"/>
              <a:gd name="connsiteY77" fmla="*/ 6477000 h 8077200"/>
              <a:gd name="connsiteX78" fmla="*/ 2667000 w 8246534"/>
              <a:gd name="connsiteY78" fmla="*/ 6434667 h 8077200"/>
              <a:gd name="connsiteX79" fmla="*/ 2641600 w 8246534"/>
              <a:gd name="connsiteY79" fmla="*/ 6510867 h 8077200"/>
              <a:gd name="connsiteX80" fmla="*/ 2286000 w 8246534"/>
              <a:gd name="connsiteY80" fmla="*/ 6604000 h 8077200"/>
              <a:gd name="connsiteX81" fmla="*/ 2302934 w 8246534"/>
              <a:gd name="connsiteY81" fmla="*/ 6688667 h 8077200"/>
              <a:gd name="connsiteX82" fmla="*/ 2421467 w 8246534"/>
              <a:gd name="connsiteY82" fmla="*/ 6731000 h 8077200"/>
              <a:gd name="connsiteX83" fmla="*/ 2252134 w 8246534"/>
              <a:gd name="connsiteY83" fmla="*/ 6900333 h 8077200"/>
              <a:gd name="connsiteX84" fmla="*/ 2209800 w 8246534"/>
              <a:gd name="connsiteY84" fmla="*/ 7027333 h 8077200"/>
              <a:gd name="connsiteX85" fmla="*/ 2057400 w 8246534"/>
              <a:gd name="connsiteY85" fmla="*/ 6976533 h 8077200"/>
              <a:gd name="connsiteX86" fmla="*/ 2057400 w 8246534"/>
              <a:gd name="connsiteY86" fmla="*/ 6976533 h 8077200"/>
              <a:gd name="connsiteX87" fmla="*/ 2057400 w 8246534"/>
              <a:gd name="connsiteY87" fmla="*/ 7103533 h 8077200"/>
              <a:gd name="connsiteX88" fmla="*/ 2226734 w 8246534"/>
              <a:gd name="connsiteY88" fmla="*/ 7188200 h 8077200"/>
              <a:gd name="connsiteX89" fmla="*/ 2836334 w 8246534"/>
              <a:gd name="connsiteY89" fmla="*/ 7679267 h 8077200"/>
              <a:gd name="connsiteX90" fmla="*/ 3098800 w 8246534"/>
              <a:gd name="connsiteY90" fmla="*/ 7840133 h 8077200"/>
              <a:gd name="connsiteX91" fmla="*/ 3141134 w 8246534"/>
              <a:gd name="connsiteY91" fmla="*/ 8077200 h 8077200"/>
              <a:gd name="connsiteX92" fmla="*/ 2599267 w 8246534"/>
              <a:gd name="connsiteY92" fmla="*/ 7433733 h 8077200"/>
              <a:gd name="connsiteX93" fmla="*/ 4639734 w 8246534"/>
              <a:gd name="connsiteY93" fmla="*/ 8026400 h 8077200"/>
              <a:gd name="connsiteX94" fmla="*/ 4394200 w 8246534"/>
              <a:gd name="connsiteY94" fmla="*/ 7763933 h 8077200"/>
              <a:gd name="connsiteX95" fmla="*/ 4453467 w 8246534"/>
              <a:gd name="connsiteY95" fmla="*/ 7459133 h 8077200"/>
              <a:gd name="connsiteX96" fmla="*/ 4258734 w 8246534"/>
              <a:gd name="connsiteY96" fmla="*/ 7306733 h 8077200"/>
              <a:gd name="connsiteX97" fmla="*/ 4301067 w 8246534"/>
              <a:gd name="connsiteY97" fmla="*/ 7120467 h 8077200"/>
              <a:gd name="connsiteX98" fmla="*/ 4512734 w 8246534"/>
              <a:gd name="connsiteY98" fmla="*/ 6942667 h 8077200"/>
              <a:gd name="connsiteX99" fmla="*/ 4639734 w 8246534"/>
              <a:gd name="connsiteY99" fmla="*/ 6908800 h 8077200"/>
              <a:gd name="connsiteX100" fmla="*/ 4749800 w 8246534"/>
              <a:gd name="connsiteY100" fmla="*/ 6756400 h 8077200"/>
              <a:gd name="connsiteX101" fmla="*/ 4690534 w 8246534"/>
              <a:gd name="connsiteY101" fmla="*/ 6663267 h 8077200"/>
              <a:gd name="connsiteX102" fmla="*/ 4614334 w 8246534"/>
              <a:gd name="connsiteY102" fmla="*/ 6620933 h 8077200"/>
              <a:gd name="connsiteX103" fmla="*/ 4614334 w 8246534"/>
              <a:gd name="connsiteY103" fmla="*/ 6620933 h 8077200"/>
              <a:gd name="connsiteX104" fmla="*/ 4707467 w 8246534"/>
              <a:gd name="connsiteY104" fmla="*/ 6604000 h 8077200"/>
              <a:gd name="connsiteX105" fmla="*/ 4707467 w 8246534"/>
              <a:gd name="connsiteY105" fmla="*/ 6604000 h 8077200"/>
              <a:gd name="connsiteX106" fmla="*/ 4521200 w 8246534"/>
              <a:gd name="connsiteY106" fmla="*/ 6231467 h 8077200"/>
              <a:gd name="connsiteX107" fmla="*/ 4334934 w 8246534"/>
              <a:gd name="connsiteY107" fmla="*/ 6290733 h 8077200"/>
              <a:gd name="connsiteX108" fmla="*/ 4284134 w 8246534"/>
              <a:gd name="connsiteY108" fmla="*/ 6062133 h 8077200"/>
              <a:gd name="connsiteX109" fmla="*/ 4199467 w 8246534"/>
              <a:gd name="connsiteY109" fmla="*/ 6028267 h 8077200"/>
              <a:gd name="connsiteX110" fmla="*/ 4309534 w 8246534"/>
              <a:gd name="connsiteY110" fmla="*/ 5791200 h 8077200"/>
              <a:gd name="connsiteX111" fmla="*/ 4233334 w 8246534"/>
              <a:gd name="connsiteY111" fmla="*/ 5715000 h 8077200"/>
              <a:gd name="connsiteX112" fmla="*/ 4258734 w 8246534"/>
              <a:gd name="connsiteY112" fmla="*/ 5554133 h 8077200"/>
              <a:gd name="connsiteX113" fmla="*/ 4351867 w 8246534"/>
              <a:gd name="connsiteY113" fmla="*/ 5503333 h 8077200"/>
              <a:gd name="connsiteX114" fmla="*/ 4419600 w 8246534"/>
              <a:gd name="connsiteY114" fmla="*/ 5334000 h 8077200"/>
              <a:gd name="connsiteX115" fmla="*/ 4614334 w 8246534"/>
              <a:gd name="connsiteY115" fmla="*/ 5621867 h 8077200"/>
              <a:gd name="connsiteX116" fmla="*/ 4690534 w 8246534"/>
              <a:gd name="connsiteY116" fmla="*/ 5494867 h 8077200"/>
              <a:gd name="connsiteX117" fmla="*/ 4648200 w 8246534"/>
              <a:gd name="connsiteY117" fmla="*/ 5334000 h 8077200"/>
              <a:gd name="connsiteX118" fmla="*/ 4851400 w 8246534"/>
              <a:gd name="connsiteY118" fmla="*/ 5198533 h 8077200"/>
              <a:gd name="connsiteX119" fmla="*/ 4809067 w 8246534"/>
              <a:gd name="connsiteY119" fmla="*/ 5139267 h 8077200"/>
              <a:gd name="connsiteX120" fmla="*/ 4978400 w 8246534"/>
              <a:gd name="connsiteY120" fmla="*/ 5080000 h 8077200"/>
              <a:gd name="connsiteX121" fmla="*/ 5122334 w 8246534"/>
              <a:gd name="connsiteY121" fmla="*/ 4919133 h 8077200"/>
              <a:gd name="connsiteX122" fmla="*/ 5232400 w 8246534"/>
              <a:gd name="connsiteY122" fmla="*/ 4953000 h 8077200"/>
              <a:gd name="connsiteX123" fmla="*/ 5232400 w 8246534"/>
              <a:gd name="connsiteY123" fmla="*/ 4953000 h 8077200"/>
              <a:gd name="connsiteX124" fmla="*/ 5308600 w 8246534"/>
              <a:gd name="connsiteY124" fmla="*/ 5003800 h 8077200"/>
              <a:gd name="connsiteX125" fmla="*/ 5359400 w 8246534"/>
              <a:gd name="connsiteY125" fmla="*/ 4944533 h 8077200"/>
              <a:gd name="connsiteX126" fmla="*/ 5452534 w 8246534"/>
              <a:gd name="connsiteY126" fmla="*/ 4910667 h 8077200"/>
              <a:gd name="connsiteX127" fmla="*/ 5486400 w 8246534"/>
              <a:gd name="connsiteY127" fmla="*/ 5020733 h 8077200"/>
              <a:gd name="connsiteX128" fmla="*/ 5681134 w 8246534"/>
              <a:gd name="connsiteY128" fmla="*/ 5012267 h 8077200"/>
              <a:gd name="connsiteX129" fmla="*/ 5875867 w 8246534"/>
              <a:gd name="connsiteY129" fmla="*/ 5223933 h 8077200"/>
              <a:gd name="connsiteX130" fmla="*/ 5901267 w 8246534"/>
              <a:gd name="connsiteY130" fmla="*/ 5325533 h 8077200"/>
              <a:gd name="connsiteX131" fmla="*/ 5901267 w 8246534"/>
              <a:gd name="connsiteY131" fmla="*/ 5325533 h 8077200"/>
              <a:gd name="connsiteX132" fmla="*/ 5969000 w 8246534"/>
              <a:gd name="connsiteY132" fmla="*/ 5291667 h 8077200"/>
              <a:gd name="connsiteX133" fmla="*/ 5918200 w 8246534"/>
              <a:gd name="connsiteY133" fmla="*/ 5164667 h 8077200"/>
              <a:gd name="connsiteX134" fmla="*/ 5918200 w 8246534"/>
              <a:gd name="connsiteY134" fmla="*/ 5164667 h 8077200"/>
              <a:gd name="connsiteX135" fmla="*/ 6189134 w 8246534"/>
              <a:gd name="connsiteY135" fmla="*/ 5334000 h 8077200"/>
              <a:gd name="connsiteX136" fmla="*/ 6358467 w 8246534"/>
              <a:gd name="connsiteY136" fmla="*/ 5130800 h 8077200"/>
              <a:gd name="connsiteX137" fmla="*/ 6637867 w 8246534"/>
              <a:gd name="connsiteY137" fmla="*/ 5190067 h 8077200"/>
              <a:gd name="connsiteX138" fmla="*/ 6637867 w 8246534"/>
              <a:gd name="connsiteY138" fmla="*/ 5113867 h 8077200"/>
              <a:gd name="connsiteX139" fmla="*/ 6824134 w 8246534"/>
              <a:gd name="connsiteY139" fmla="*/ 5130800 h 8077200"/>
              <a:gd name="connsiteX140" fmla="*/ 6790267 w 8246534"/>
              <a:gd name="connsiteY140" fmla="*/ 5232400 h 8077200"/>
              <a:gd name="connsiteX141" fmla="*/ 7001934 w 8246534"/>
              <a:gd name="connsiteY141" fmla="*/ 5325533 h 8077200"/>
              <a:gd name="connsiteX142" fmla="*/ 7095067 w 8246534"/>
              <a:gd name="connsiteY142" fmla="*/ 5291667 h 8077200"/>
              <a:gd name="connsiteX143" fmla="*/ 7095067 w 8246534"/>
              <a:gd name="connsiteY143" fmla="*/ 5198533 h 8077200"/>
              <a:gd name="connsiteX144" fmla="*/ 7095067 w 8246534"/>
              <a:gd name="connsiteY144" fmla="*/ 5198533 h 8077200"/>
              <a:gd name="connsiteX145" fmla="*/ 7188200 w 8246534"/>
              <a:gd name="connsiteY145" fmla="*/ 5266267 h 8077200"/>
              <a:gd name="connsiteX146" fmla="*/ 7459134 w 8246534"/>
              <a:gd name="connsiteY146" fmla="*/ 5223933 h 8077200"/>
              <a:gd name="connsiteX147" fmla="*/ 7467600 w 8246534"/>
              <a:gd name="connsiteY147" fmla="*/ 5037667 h 8077200"/>
              <a:gd name="connsiteX148" fmla="*/ 7332134 w 8246534"/>
              <a:gd name="connsiteY148" fmla="*/ 4995333 h 8077200"/>
              <a:gd name="connsiteX149" fmla="*/ 7332134 w 8246534"/>
              <a:gd name="connsiteY149" fmla="*/ 4995333 h 8077200"/>
              <a:gd name="connsiteX150" fmla="*/ 7188200 w 8246534"/>
              <a:gd name="connsiteY150" fmla="*/ 4936067 h 8077200"/>
              <a:gd name="connsiteX151" fmla="*/ 7196667 w 8246534"/>
              <a:gd name="connsiteY151" fmla="*/ 4851400 h 8077200"/>
              <a:gd name="connsiteX152" fmla="*/ 7095067 w 8246534"/>
              <a:gd name="connsiteY152" fmla="*/ 4834467 h 8077200"/>
              <a:gd name="connsiteX153" fmla="*/ 7349067 w 8246534"/>
              <a:gd name="connsiteY153" fmla="*/ 4690533 h 8077200"/>
              <a:gd name="connsiteX154" fmla="*/ 7247467 w 8246534"/>
              <a:gd name="connsiteY154" fmla="*/ 4572000 h 8077200"/>
              <a:gd name="connsiteX155" fmla="*/ 7349067 w 8246534"/>
              <a:gd name="connsiteY155" fmla="*/ 4461933 h 8077200"/>
              <a:gd name="connsiteX156" fmla="*/ 7594600 w 8246534"/>
              <a:gd name="connsiteY156" fmla="*/ 4470400 h 8077200"/>
              <a:gd name="connsiteX157" fmla="*/ 7518400 w 8246534"/>
              <a:gd name="connsiteY157" fmla="*/ 4385733 h 8077200"/>
              <a:gd name="connsiteX158" fmla="*/ 7357534 w 8246534"/>
              <a:gd name="connsiteY158" fmla="*/ 4360333 h 8077200"/>
              <a:gd name="connsiteX159" fmla="*/ 7323667 w 8246534"/>
              <a:gd name="connsiteY159" fmla="*/ 4207933 h 8077200"/>
              <a:gd name="connsiteX160" fmla="*/ 7408334 w 8246534"/>
              <a:gd name="connsiteY160" fmla="*/ 4064000 h 8077200"/>
              <a:gd name="connsiteX161" fmla="*/ 7679267 w 8246534"/>
              <a:gd name="connsiteY161" fmla="*/ 4114800 h 8077200"/>
              <a:gd name="connsiteX162" fmla="*/ 7814734 w 8246534"/>
              <a:gd name="connsiteY162" fmla="*/ 4030133 h 8077200"/>
              <a:gd name="connsiteX163" fmla="*/ 8111067 w 8246534"/>
              <a:gd name="connsiteY163" fmla="*/ 3937000 h 8077200"/>
              <a:gd name="connsiteX164" fmla="*/ 8246534 w 8246534"/>
              <a:gd name="connsiteY164" fmla="*/ 965200 h 8077200"/>
              <a:gd name="connsiteX165" fmla="*/ 8221134 w 8246534"/>
              <a:gd name="connsiteY165" fmla="*/ 0 h 8077200"/>
              <a:gd name="connsiteX166" fmla="*/ 677334 w 8246534"/>
              <a:gd name="connsiteY166" fmla="*/ 0 h 8077200"/>
              <a:gd name="connsiteX167" fmla="*/ 694267 w 8246534"/>
              <a:gd name="connsiteY167" fmla="*/ 50800 h 8077200"/>
              <a:gd name="connsiteX0" fmla="*/ 694267 w 8246534"/>
              <a:gd name="connsiteY0" fmla="*/ 50800 h 8077200"/>
              <a:gd name="connsiteX1" fmla="*/ 952500 w 8246534"/>
              <a:gd name="connsiteY1" fmla="*/ 332317 h 8077200"/>
              <a:gd name="connsiteX2" fmla="*/ 838200 w 8246534"/>
              <a:gd name="connsiteY2" fmla="*/ 626533 h 8077200"/>
              <a:gd name="connsiteX3" fmla="*/ 736600 w 8246534"/>
              <a:gd name="connsiteY3" fmla="*/ 685800 h 8077200"/>
              <a:gd name="connsiteX4" fmla="*/ 491067 w 8246534"/>
              <a:gd name="connsiteY4" fmla="*/ 1058333 h 8077200"/>
              <a:gd name="connsiteX5" fmla="*/ 228600 w 8246534"/>
              <a:gd name="connsiteY5" fmla="*/ 1329267 h 8077200"/>
              <a:gd name="connsiteX6" fmla="*/ 127000 w 8246534"/>
              <a:gd name="connsiteY6" fmla="*/ 1473200 h 8077200"/>
              <a:gd name="connsiteX7" fmla="*/ 313267 w 8246534"/>
              <a:gd name="connsiteY7" fmla="*/ 1363133 h 8077200"/>
              <a:gd name="connsiteX8" fmla="*/ 254000 w 8246534"/>
              <a:gd name="connsiteY8" fmla="*/ 1540933 h 8077200"/>
              <a:gd name="connsiteX9" fmla="*/ 541867 w 8246534"/>
              <a:gd name="connsiteY9" fmla="*/ 1608667 h 8077200"/>
              <a:gd name="connsiteX10" fmla="*/ 626534 w 8246534"/>
              <a:gd name="connsiteY10" fmla="*/ 1659467 h 8077200"/>
              <a:gd name="connsiteX11" fmla="*/ 626534 w 8246534"/>
              <a:gd name="connsiteY11" fmla="*/ 1659467 h 8077200"/>
              <a:gd name="connsiteX12" fmla="*/ 465667 w 8246534"/>
              <a:gd name="connsiteY12" fmla="*/ 1684867 h 8077200"/>
              <a:gd name="connsiteX13" fmla="*/ 330200 w 8246534"/>
              <a:gd name="connsiteY13" fmla="*/ 1761067 h 8077200"/>
              <a:gd name="connsiteX14" fmla="*/ 330200 w 8246534"/>
              <a:gd name="connsiteY14" fmla="*/ 1761067 h 8077200"/>
              <a:gd name="connsiteX15" fmla="*/ 245534 w 8246534"/>
              <a:gd name="connsiteY15" fmla="*/ 1820333 h 8077200"/>
              <a:gd name="connsiteX16" fmla="*/ 245534 w 8246534"/>
              <a:gd name="connsiteY16" fmla="*/ 1820333 h 8077200"/>
              <a:gd name="connsiteX17" fmla="*/ 177800 w 8246534"/>
              <a:gd name="connsiteY17" fmla="*/ 1735667 h 8077200"/>
              <a:gd name="connsiteX18" fmla="*/ 194734 w 8246534"/>
              <a:gd name="connsiteY18" fmla="*/ 1938867 h 8077200"/>
              <a:gd name="connsiteX19" fmla="*/ 76200 w 8246534"/>
              <a:gd name="connsiteY19" fmla="*/ 2159000 h 8077200"/>
              <a:gd name="connsiteX20" fmla="*/ 76200 w 8246534"/>
              <a:gd name="connsiteY20" fmla="*/ 2159000 h 8077200"/>
              <a:gd name="connsiteX21" fmla="*/ 0 w 8246534"/>
              <a:gd name="connsiteY21" fmla="*/ 2218267 h 8077200"/>
              <a:gd name="connsiteX22" fmla="*/ 84667 w 8246534"/>
              <a:gd name="connsiteY22" fmla="*/ 2387600 h 8077200"/>
              <a:gd name="connsiteX23" fmla="*/ 101600 w 8246534"/>
              <a:gd name="connsiteY23" fmla="*/ 2590800 h 8077200"/>
              <a:gd name="connsiteX24" fmla="*/ 16934 w 8246534"/>
              <a:gd name="connsiteY24" fmla="*/ 2709333 h 8077200"/>
              <a:gd name="connsiteX25" fmla="*/ 135467 w 8246534"/>
              <a:gd name="connsiteY25" fmla="*/ 2827867 h 8077200"/>
              <a:gd name="connsiteX26" fmla="*/ 101600 w 8246534"/>
              <a:gd name="connsiteY26" fmla="*/ 2997200 h 8077200"/>
              <a:gd name="connsiteX27" fmla="*/ 101600 w 8246534"/>
              <a:gd name="connsiteY27" fmla="*/ 2997200 h 8077200"/>
              <a:gd name="connsiteX28" fmla="*/ 186267 w 8246534"/>
              <a:gd name="connsiteY28" fmla="*/ 3005667 h 8077200"/>
              <a:gd name="connsiteX29" fmla="*/ 186267 w 8246534"/>
              <a:gd name="connsiteY29" fmla="*/ 3268133 h 8077200"/>
              <a:gd name="connsiteX30" fmla="*/ 270934 w 8246534"/>
              <a:gd name="connsiteY30" fmla="*/ 3310467 h 8077200"/>
              <a:gd name="connsiteX31" fmla="*/ 474134 w 8246534"/>
              <a:gd name="connsiteY31" fmla="*/ 3344333 h 8077200"/>
              <a:gd name="connsiteX32" fmla="*/ 491067 w 8246534"/>
              <a:gd name="connsiteY32" fmla="*/ 3445933 h 8077200"/>
              <a:gd name="connsiteX33" fmla="*/ 618067 w 8246534"/>
              <a:gd name="connsiteY33" fmla="*/ 3369733 h 8077200"/>
              <a:gd name="connsiteX34" fmla="*/ 812800 w 8246534"/>
              <a:gd name="connsiteY34" fmla="*/ 3488267 h 8077200"/>
              <a:gd name="connsiteX35" fmla="*/ 762000 w 8246534"/>
              <a:gd name="connsiteY35" fmla="*/ 3615267 h 8077200"/>
              <a:gd name="connsiteX36" fmla="*/ 838200 w 8246534"/>
              <a:gd name="connsiteY36" fmla="*/ 3666067 h 8077200"/>
              <a:gd name="connsiteX37" fmla="*/ 753534 w 8246534"/>
              <a:gd name="connsiteY37" fmla="*/ 3793067 h 8077200"/>
              <a:gd name="connsiteX38" fmla="*/ 855134 w 8246534"/>
              <a:gd name="connsiteY38" fmla="*/ 3843867 h 8077200"/>
              <a:gd name="connsiteX39" fmla="*/ 821267 w 8246534"/>
              <a:gd name="connsiteY39" fmla="*/ 3911600 h 8077200"/>
              <a:gd name="connsiteX40" fmla="*/ 821267 w 8246534"/>
              <a:gd name="connsiteY40" fmla="*/ 3911600 h 8077200"/>
              <a:gd name="connsiteX41" fmla="*/ 897467 w 8246534"/>
              <a:gd name="connsiteY41" fmla="*/ 4013200 h 8077200"/>
              <a:gd name="connsiteX42" fmla="*/ 1041400 w 8246534"/>
              <a:gd name="connsiteY42" fmla="*/ 4064000 h 8077200"/>
              <a:gd name="connsiteX43" fmla="*/ 956734 w 8246534"/>
              <a:gd name="connsiteY43" fmla="*/ 4174067 h 8077200"/>
              <a:gd name="connsiteX44" fmla="*/ 1126067 w 8246534"/>
              <a:gd name="connsiteY44" fmla="*/ 4182533 h 8077200"/>
              <a:gd name="connsiteX45" fmla="*/ 1185334 w 8246534"/>
              <a:gd name="connsiteY45" fmla="*/ 4309533 h 8077200"/>
              <a:gd name="connsiteX46" fmla="*/ 1049867 w 8246534"/>
              <a:gd name="connsiteY46" fmla="*/ 4470400 h 8077200"/>
              <a:gd name="connsiteX47" fmla="*/ 948267 w 8246534"/>
              <a:gd name="connsiteY47" fmla="*/ 4385733 h 8077200"/>
              <a:gd name="connsiteX48" fmla="*/ 948267 w 8246534"/>
              <a:gd name="connsiteY48" fmla="*/ 4385733 h 8077200"/>
              <a:gd name="connsiteX49" fmla="*/ 863600 w 8246534"/>
              <a:gd name="connsiteY49" fmla="*/ 4453467 h 8077200"/>
              <a:gd name="connsiteX50" fmla="*/ 948267 w 8246534"/>
              <a:gd name="connsiteY50" fmla="*/ 4555067 h 8077200"/>
              <a:gd name="connsiteX51" fmla="*/ 965200 w 8246534"/>
              <a:gd name="connsiteY51" fmla="*/ 4792133 h 8077200"/>
              <a:gd name="connsiteX52" fmla="*/ 1092200 w 8246534"/>
              <a:gd name="connsiteY52" fmla="*/ 4809067 h 8077200"/>
              <a:gd name="connsiteX53" fmla="*/ 1151467 w 8246534"/>
              <a:gd name="connsiteY53" fmla="*/ 4715933 h 8077200"/>
              <a:gd name="connsiteX54" fmla="*/ 1320800 w 8246534"/>
              <a:gd name="connsiteY54" fmla="*/ 4682067 h 8077200"/>
              <a:gd name="connsiteX55" fmla="*/ 1456267 w 8246534"/>
              <a:gd name="connsiteY55" fmla="*/ 4707467 h 8077200"/>
              <a:gd name="connsiteX56" fmla="*/ 1574800 w 8246534"/>
              <a:gd name="connsiteY56" fmla="*/ 4893733 h 8077200"/>
              <a:gd name="connsiteX57" fmla="*/ 1507067 w 8246534"/>
              <a:gd name="connsiteY57" fmla="*/ 4936067 h 8077200"/>
              <a:gd name="connsiteX58" fmla="*/ 1549400 w 8246534"/>
              <a:gd name="connsiteY58" fmla="*/ 5088467 h 8077200"/>
              <a:gd name="connsiteX59" fmla="*/ 1744134 w 8246534"/>
              <a:gd name="connsiteY59" fmla="*/ 5105400 h 8077200"/>
              <a:gd name="connsiteX60" fmla="*/ 1811867 w 8246534"/>
              <a:gd name="connsiteY60" fmla="*/ 5384800 h 8077200"/>
              <a:gd name="connsiteX61" fmla="*/ 1955800 w 8246534"/>
              <a:gd name="connsiteY61" fmla="*/ 5359400 h 8077200"/>
              <a:gd name="connsiteX62" fmla="*/ 2040467 w 8246534"/>
              <a:gd name="connsiteY62" fmla="*/ 5435600 h 8077200"/>
              <a:gd name="connsiteX63" fmla="*/ 2218267 w 8246534"/>
              <a:gd name="connsiteY63" fmla="*/ 5376333 h 8077200"/>
              <a:gd name="connsiteX64" fmla="*/ 2336800 w 8246534"/>
              <a:gd name="connsiteY64" fmla="*/ 5545667 h 8077200"/>
              <a:gd name="connsiteX65" fmla="*/ 2396067 w 8246534"/>
              <a:gd name="connsiteY65" fmla="*/ 5486400 h 8077200"/>
              <a:gd name="connsiteX66" fmla="*/ 2760134 w 8246534"/>
              <a:gd name="connsiteY66" fmla="*/ 5672667 h 8077200"/>
              <a:gd name="connsiteX67" fmla="*/ 2760134 w 8246534"/>
              <a:gd name="connsiteY67" fmla="*/ 5672667 h 8077200"/>
              <a:gd name="connsiteX68" fmla="*/ 2810934 w 8246534"/>
              <a:gd name="connsiteY68" fmla="*/ 5748867 h 8077200"/>
              <a:gd name="connsiteX69" fmla="*/ 2709334 w 8246534"/>
              <a:gd name="connsiteY69" fmla="*/ 5833533 h 8077200"/>
              <a:gd name="connsiteX70" fmla="*/ 2768600 w 8246534"/>
              <a:gd name="connsiteY70" fmla="*/ 5875867 h 8077200"/>
              <a:gd name="connsiteX71" fmla="*/ 2683934 w 8246534"/>
              <a:gd name="connsiteY71" fmla="*/ 5985933 h 8077200"/>
              <a:gd name="connsiteX72" fmla="*/ 2734734 w 8246534"/>
              <a:gd name="connsiteY72" fmla="*/ 6045200 h 8077200"/>
              <a:gd name="connsiteX73" fmla="*/ 2734734 w 8246534"/>
              <a:gd name="connsiteY73" fmla="*/ 6045200 h 8077200"/>
              <a:gd name="connsiteX74" fmla="*/ 2717800 w 8246534"/>
              <a:gd name="connsiteY74" fmla="*/ 6239933 h 8077200"/>
              <a:gd name="connsiteX75" fmla="*/ 2523067 w 8246534"/>
              <a:gd name="connsiteY75" fmla="*/ 6214533 h 8077200"/>
              <a:gd name="connsiteX76" fmla="*/ 2396067 w 8246534"/>
              <a:gd name="connsiteY76" fmla="*/ 6341533 h 8077200"/>
              <a:gd name="connsiteX77" fmla="*/ 2387600 w 8246534"/>
              <a:gd name="connsiteY77" fmla="*/ 6477000 h 8077200"/>
              <a:gd name="connsiteX78" fmla="*/ 2667000 w 8246534"/>
              <a:gd name="connsiteY78" fmla="*/ 6434667 h 8077200"/>
              <a:gd name="connsiteX79" fmla="*/ 2641600 w 8246534"/>
              <a:gd name="connsiteY79" fmla="*/ 6510867 h 8077200"/>
              <a:gd name="connsiteX80" fmla="*/ 2286000 w 8246534"/>
              <a:gd name="connsiteY80" fmla="*/ 6604000 h 8077200"/>
              <a:gd name="connsiteX81" fmla="*/ 2302934 w 8246534"/>
              <a:gd name="connsiteY81" fmla="*/ 6688667 h 8077200"/>
              <a:gd name="connsiteX82" fmla="*/ 2421467 w 8246534"/>
              <a:gd name="connsiteY82" fmla="*/ 6731000 h 8077200"/>
              <a:gd name="connsiteX83" fmla="*/ 2252134 w 8246534"/>
              <a:gd name="connsiteY83" fmla="*/ 6900333 h 8077200"/>
              <a:gd name="connsiteX84" fmla="*/ 2209800 w 8246534"/>
              <a:gd name="connsiteY84" fmla="*/ 7027333 h 8077200"/>
              <a:gd name="connsiteX85" fmla="*/ 2057400 w 8246534"/>
              <a:gd name="connsiteY85" fmla="*/ 6976533 h 8077200"/>
              <a:gd name="connsiteX86" fmla="*/ 2057400 w 8246534"/>
              <a:gd name="connsiteY86" fmla="*/ 6976533 h 8077200"/>
              <a:gd name="connsiteX87" fmla="*/ 2057400 w 8246534"/>
              <a:gd name="connsiteY87" fmla="*/ 7103533 h 8077200"/>
              <a:gd name="connsiteX88" fmla="*/ 2226734 w 8246534"/>
              <a:gd name="connsiteY88" fmla="*/ 7188200 h 8077200"/>
              <a:gd name="connsiteX89" fmla="*/ 2836334 w 8246534"/>
              <a:gd name="connsiteY89" fmla="*/ 7679267 h 8077200"/>
              <a:gd name="connsiteX90" fmla="*/ 3098800 w 8246534"/>
              <a:gd name="connsiteY90" fmla="*/ 7840133 h 8077200"/>
              <a:gd name="connsiteX91" fmla="*/ 3141134 w 8246534"/>
              <a:gd name="connsiteY91" fmla="*/ 8077200 h 8077200"/>
              <a:gd name="connsiteX92" fmla="*/ 2599267 w 8246534"/>
              <a:gd name="connsiteY92" fmla="*/ 7433733 h 8077200"/>
              <a:gd name="connsiteX93" fmla="*/ 4639734 w 8246534"/>
              <a:gd name="connsiteY93" fmla="*/ 8026400 h 8077200"/>
              <a:gd name="connsiteX94" fmla="*/ 4394200 w 8246534"/>
              <a:gd name="connsiteY94" fmla="*/ 7763933 h 8077200"/>
              <a:gd name="connsiteX95" fmla="*/ 4453467 w 8246534"/>
              <a:gd name="connsiteY95" fmla="*/ 7459133 h 8077200"/>
              <a:gd name="connsiteX96" fmla="*/ 4258734 w 8246534"/>
              <a:gd name="connsiteY96" fmla="*/ 7306733 h 8077200"/>
              <a:gd name="connsiteX97" fmla="*/ 4301067 w 8246534"/>
              <a:gd name="connsiteY97" fmla="*/ 7120467 h 8077200"/>
              <a:gd name="connsiteX98" fmla="*/ 4512734 w 8246534"/>
              <a:gd name="connsiteY98" fmla="*/ 6942667 h 8077200"/>
              <a:gd name="connsiteX99" fmla="*/ 4639734 w 8246534"/>
              <a:gd name="connsiteY99" fmla="*/ 6908800 h 8077200"/>
              <a:gd name="connsiteX100" fmla="*/ 4749800 w 8246534"/>
              <a:gd name="connsiteY100" fmla="*/ 6756400 h 8077200"/>
              <a:gd name="connsiteX101" fmla="*/ 4690534 w 8246534"/>
              <a:gd name="connsiteY101" fmla="*/ 6663267 h 8077200"/>
              <a:gd name="connsiteX102" fmla="*/ 4614334 w 8246534"/>
              <a:gd name="connsiteY102" fmla="*/ 6620933 h 8077200"/>
              <a:gd name="connsiteX103" fmla="*/ 4614334 w 8246534"/>
              <a:gd name="connsiteY103" fmla="*/ 6620933 h 8077200"/>
              <a:gd name="connsiteX104" fmla="*/ 4707467 w 8246534"/>
              <a:gd name="connsiteY104" fmla="*/ 6604000 h 8077200"/>
              <a:gd name="connsiteX105" fmla="*/ 4707467 w 8246534"/>
              <a:gd name="connsiteY105" fmla="*/ 6604000 h 8077200"/>
              <a:gd name="connsiteX106" fmla="*/ 4521200 w 8246534"/>
              <a:gd name="connsiteY106" fmla="*/ 6231467 h 8077200"/>
              <a:gd name="connsiteX107" fmla="*/ 4334934 w 8246534"/>
              <a:gd name="connsiteY107" fmla="*/ 6290733 h 8077200"/>
              <a:gd name="connsiteX108" fmla="*/ 4284134 w 8246534"/>
              <a:gd name="connsiteY108" fmla="*/ 6062133 h 8077200"/>
              <a:gd name="connsiteX109" fmla="*/ 4199467 w 8246534"/>
              <a:gd name="connsiteY109" fmla="*/ 6028267 h 8077200"/>
              <a:gd name="connsiteX110" fmla="*/ 4309534 w 8246534"/>
              <a:gd name="connsiteY110" fmla="*/ 5791200 h 8077200"/>
              <a:gd name="connsiteX111" fmla="*/ 4233334 w 8246534"/>
              <a:gd name="connsiteY111" fmla="*/ 5715000 h 8077200"/>
              <a:gd name="connsiteX112" fmla="*/ 4258734 w 8246534"/>
              <a:gd name="connsiteY112" fmla="*/ 5554133 h 8077200"/>
              <a:gd name="connsiteX113" fmla="*/ 4351867 w 8246534"/>
              <a:gd name="connsiteY113" fmla="*/ 5503333 h 8077200"/>
              <a:gd name="connsiteX114" fmla="*/ 4419600 w 8246534"/>
              <a:gd name="connsiteY114" fmla="*/ 5334000 h 8077200"/>
              <a:gd name="connsiteX115" fmla="*/ 4614334 w 8246534"/>
              <a:gd name="connsiteY115" fmla="*/ 5621867 h 8077200"/>
              <a:gd name="connsiteX116" fmla="*/ 4690534 w 8246534"/>
              <a:gd name="connsiteY116" fmla="*/ 5494867 h 8077200"/>
              <a:gd name="connsiteX117" fmla="*/ 4648200 w 8246534"/>
              <a:gd name="connsiteY117" fmla="*/ 5334000 h 8077200"/>
              <a:gd name="connsiteX118" fmla="*/ 4851400 w 8246534"/>
              <a:gd name="connsiteY118" fmla="*/ 5198533 h 8077200"/>
              <a:gd name="connsiteX119" fmla="*/ 4809067 w 8246534"/>
              <a:gd name="connsiteY119" fmla="*/ 5139267 h 8077200"/>
              <a:gd name="connsiteX120" fmla="*/ 4978400 w 8246534"/>
              <a:gd name="connsiteY120" fmla="*/ 5080000 h 8077200"/>
              <a:gd name="connsiteX121" fmla="*/ 5122334 w 8246534"/>
              <a:gd name="connsiteY121" fmla="*/ 4919133 h 8077200"/>
              <a:gd name="connsiteX122" fmla="*/ 5232400 w 8246534"/>
              <a:gd name="connsiteY122" fmla="*/ 4953000 h 8077200"/>
              <a:gd name="connsiteX123" fmla="*/ 5232400 w 8246534"/>
              <a:gd name="connsiteY123" fmla="*/ 4953000 h 8077200"/>
              <a:gd name="connsiteX124" fmla="*/ 5308600 w 8246534"/>
              <a:gd name="connsiteY124" fmla="*/ 5003800 h 8077200"/>
              <a:gd name="connsiteX125" fmla="*/ 5359400 w 8246534"/>
              <a:gd name="connsiteY125" fmla="*/ 4944533 h 8077200"/>
              <a:gd name="connsiteX126" fmla="*/ 5452534 w 8246534"/>
              <a:gd name="connsiteY126" fmla="*/ 4910667 h 8077200"/>
              <a:gd name="connsiteX127" fmla="*/ 5486400 w 8246534"/>
              <a:gd name="connsiteY127" fmla="*/ 5020733 h 8077200"/>
              <a:gd name="connsiteX128" fmla="*/ 5681134 w 8246534"/>
              <a:gd name="connsiteY128" fmla="*/ 5012267 h 8077200"/>
              <a:gd name="connsiteX129" fmla="*/ 5875867 w 8246534"/>
              <a:gd name="connsiteY129" fmla="*/ 5223933 h 8077200"/>
              <a:gd name="connsiteX130" fmla="*/ 5901267 w 8246534"/>
              <a:gd name="connsiteY130" fmla="*/ 5325533 h 8077200"/>
              <a:gd name="connsiteX131" fmla="*/ 5901267 w 8246534"/>
              <a:gd name="connsiteY131" fmla="*/ 5325533 h 8077200"/>
              <a:gd name="connsiteX132" fmla="*/ 5969000 w 8246534"/>
              <a:gd name="connsiteY132" fmla="*/ 5291667 h 8077200"/>
              <a:gd name="connsiteX133" fmla="*/ 5918200 w 8246534"/>
              <a:gd name="connsiteY133" fmla="*/ 5164667 h 8077200"/>
              <a:gd name="connsiteX134" fmla="*/ 5918200 w 8246534"/>
              <a:gd name="connsiteY134" fmla="*/ 5164667 h 8077200"/>
              <a:gd name="connsiteX135" fmla="*/ 6189134 w 8246534"/>
              <a:gd name="connsiteY135" fmla="*/ 5334000 h 8077200"/>
              <a:gd name="connsiteX136" fmla="*/ 6358467 w 8246534"/>
              <a:gd name="connsiteY136" fmla="*/ 5130800 h 8077200"/>
              <a:gd name="connsiteX137" fmla="*/ 6637867 w 8246534"/>
              <a:gd name="connsiteY137" fmla="*/ 5190067 h 8077200"/>
              <a:gd name="connsiteX138" fmla="*/ 6637867 w 8246534"/>
              <a:gd name="connsiteY138" fmla="*/ 5113867 h 8077200"/>
              <a:gd name="connsiteX139" fmla="*/ 6824134 w 8246534"/>
              <a:gd name="connsiteY139" fmla="*/ 5130800 h 8077200"/>
              <a:gd name="connsiteX140" fmla="*/ 6790267 w 8246534"/>
              <a:gd name="connsiteY140" fmla="*/ 5232400 h 8077200"/>
              <a:gd name="connsiteX141" fmla="*/ 7001934 w 8246534"/>
              <a:gd name="connsiteY141" fmla="*/ 5325533 h 8077200"/>
              <a:gd name="connsiteX142" fmla="*/ 7095067 w 8246534"/>
              <a:gd name="connsiteY142" fmla="*/ 5291667 h 8077200"/>
              <a:gd name="connsiteX143" fmla="*/ 7095067 w 8246534"/>
              <a:gd name="connsiteY143" fmla="*/ 5198533 h 8077200"/>
              <a:gd name="connsiteX144" fmla="*/ 7095067 w 8246534"/>
              <a:gd name="connsiteY144" fmla="*/ 5198533 h 8077200"/>
              <a:gd name="connsiteX145" fmla="*/ 7188200 w 8246534"/>
              <a:gd name="connsiteY145" fmla="*/ 5266267 h 8077200"/>
              <a:gd name="connsiteX146" fmla="*/ 7459134 w 8246534"/>
              <a:gd name="connsiteY146" fmla="*/ 5223933 h 8077200"/>
              <a:gd name="connsiteX147" fmla="*/ 7467600 w 8246534"/>
              <a:gd name="connsiteY147" fmla="*/ 5037667 h 8077200"/>
              <a:gd name="connsiteX148" fmla="*/ 7332134 w 8246534"/>
              <a:gd name="connsiteY148" fmla="*/ 4995333 h 8077200"/>
              <a:gd name="connsiteX149" fmla="*/ 7332134 w 8246534"/>
              <a:gd name="connsiteY149" fmla="*/ 4995333 h 8077200"/>
              <a:gd name="connsiteX150" fmla="*/ 7188200 w 8246534"/>
              <a:gd name="connsiteY150" fmla="*/ 4936067 h 8077200"/>
              <a:gd name="connsiteX151" fmla="*/ 7196667 w 8246534"/>
              <a:gd name="connsiteY151" fmla="*/ 4851400 h 8077200"/>
              <a:gd name="connsiteX152" fmla="*/ 7095067 w 8246534"/>
              <a:gd name="connsiteY152" fmla="*/ 4834467 h 8077200"/>
              <a:gd name="connsiteX153" fmla="*/ 7349067 w 8246534"/>
              <a:gd name="connsiteY153" fmla="*/ 4690533 h 8077200"/>
              <a:gd name="connsiteX154" fmla="*/ 7247467 w 8246534"/>
              <a:gd name="connsiteY154" fmla="*/ 4572000 h 8077200"/>
              <a:gd name="connsiteX155" fmla="*/ 7349067 w 8246534"/>
              <a:gd name="connsiteY155" fmla="*/ 4461933 h 8077200"/>
              <a:gd name="connsiteX156" fmla="*/ 7594600 w 8246534"/>
              <a:gd name="connsiteY156" fmla="*/ 4470400 h 8077200"/>
              <a:gd name="connsiteX157" fmla="*/ 7518400 w 8246534"/>
              <a:gd name="connsiteY157" fmla="*/ 4385733 h 8077200"/>
              <a:gd name="connsiteX158" fmla="*/ 7357534 w 8246534"/>
              <a:gd name="connsiteY158" fmla="*/ 4360333 h 8077200"/>
              <a:gd name="connsiteX159" fmla="*/ 7323667 w 8246534"/>
              <a:gd name="connsiteY159" fmla="*/ 4207933 h 8077200"/>
              <a:gd name="connsiteX160" fmla="*/ 7408334 w 8246534"/>
              <a:gd name="connsiteY160" fmla="*/ 4064000 h 8077200"/>
              <a:gd name="connsiteX161" fmla="*/ 7679267 w 8246534"/>
              <a:gd name="connsiteY161" fmla="*/ 4114800 h 8077200"/>
              <a:gd name="connsiteX162" fmla="*/ 7814734 w 8246534"/>
              <a:gd name="connsiteY162" fmla="*/ 4030133 h 8077200"/>
              <a:gd name="connsiteX163" fmla="*/ 8111067 w 8246534"/>
              <a:gd name="connsiteY163" fmla="*/ 3937000 h 8077200"/>
              <a:gd name="connsiteX164" fmla="*/ 8246534 w 8246534"/>
              <a:gd name="connsiteY164" fmla="*/ 965200 h 8077200"/>
              <a:gd name="connsiteX165" fmla="*/ 8221134 w 8246534"/>
              <a:gd name="connsiteY165" fmla="*/ 0 h 8077200"/>
              <a:gd name="connsiteX166" fmla="*/ 677334 w 8246534"/>
              <a:gd name="connsiteY166" fmla="*/ 0 h 8077200"/>
              <a:gd name="connsiteX167" fmla="*/ 694267 w 8246534"/>
              <a:gd name="connsiteY167" fmla="*/ 50800 h 8077200"/>
              <a:gd name="connsiteX0" fmla="*/ 694267 w 8246534"/>
              <a:gd name="connsiteY0" fmla="*/ 50800 h 8077200"/>
              <a:gd name="connsiteX1" fmla="*/ 833967 w 8246534"/>
              <a:gd name="connsiteY1" fmla="*/ 200025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61459 w 8246534"/>
              <a:gd name="connsiteY12" fmla="*/ 1726142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61459 w 8246534"/>
              <a:gd name="connsiteY12" fmla="*/ 1726142 h 8077200"/>
              <a:gd name="connsiteX13" fmla="*/ 465667 w 8246534"/>
              <a:gd name="connsiteY13" fmla="*/ 1684867 h 8077200"/>
              <a:gd name="connsiteX14" fmla="*/ 330200 w 8246534"/>
              <a:gd name="connsiteY14" fmla="*/ 1761067 h 8077200"/>
              <a:gd name="connsiteX15" fmla="*/ 282575 w 8246534"/>
              <a:gd name="connsiteY15" fmla="*/ 174201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61459 w 8246534"/>
              <a:gd name="connsiteY12" fmla="*/ 1726142 h 8077200"/>
              <a:gd name="connsiteX13" fmla="*/ 465667 w 8246534"/>
              <a:gd name="connsiteY13" fmla="*/ 1684867 h 8077200"/>
              <a:gd name="connsiteX14" fmla="*/ 371475 w 8246534"/>
              <a:gd name="connsiteY14" fmla="*/ 1767417 h 8077200"/>
              <a:gd name="connsiteX15" fmla="*/ 282575 w 8246534"/>
              <a:gd name="connsiteY15" fmla="*/ 174201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67733 w 8229600"/>
              <a:gd name="connsiteY23" fmla="*/ 2387600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693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693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693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37783 w 8229600"/>
              <a:gd name="connsiteY61" fmla="*/ 5232400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02441 w 8229600"/>
              <a:gd name="connsiteY81" fmla="*/ 649181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02441 w 8229600"/>
              <a:gd name="connsiteY81" fmla="*/ 649181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02441 w 8229600"/>
              <a:gd name="connsiteY81" fmla="*/ 649181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3124200 w 8229600"/>
              <a:gd name="connsiteY91" fmla="*/ 8077200 h 8077200"/>
              <a:gd name="connsiteX92" fmla="*/ 2582333 w 8229600"/>
              <a:gd name="connsiteY92" fmla="*/ 7433733 h 8077200"/>
              <a:gd name="connsiteX93" fmla="*/ 4622800 w 8229600"/>
              <a:gd name="connsiteY93" fmla="*/ 8026400 h 8077200"/>
              <a:gd name="connsiteX94" fmla="*/ 4377266 w 8229600"/>
              <a:gd name="connsiteY94" fmla="*/ 7763933 h 8077200"/>
              <a:gd name="connsiteX95" fmla="*/ 4436533 w 8229600"/>
              <a:gd name="connsiteY95" fmla="*/ 7459133 h 8077200"/>
              <a:gd name="connsiteX96" fmla="*/ 4241800 w 8229600"/>
              <a:gd name="connsiteY96" fmla="*/ 7306733 h 8077200"/>
              <a:gd name="connsiteX97" fmla="*/ 4284133 w 8229600"/>
              <a:gd name="connsiteY97" fmla="*/ 7120467 h 8077200"/>
              <a:gd name="connsiteX98" fmla="*/ 4495800 w 8229600"/>
              <a:gd name="connsiteY98" fmla="*/ 6942667 h 8077200"/>
              <a:gd name="connsiteX99" fmla="*/ 4622800 w 8229600"/>
              <a:gd name="connsiteY99" fmla="*/ 6908800 h 8077200"/>
              <a:gd name="connsiteX100" fmla="*/ 4732866 w 8229600"/>
              <a:gd name="connsiteY100" fmla="*/ 6756400 h 8077200"/>
              <a:gd name="connsiteX101" fmla="*/ 4673600 w 8229600"/>
              <a:gd name="connsiteY101" fmla="*/ 6663267 h 8077200"/>
              <a:gd name="connsiteX102" fmla="*/ 4597400 w 8229600"/>
              <a:gd name="connsiteY102" fmla="*/ 6620933 h 8077200"/>
              <a:gd name="connsiteX103" fmla="*/ 4597400 w 8229600"/>
              <a:gd name="connsiteY103" fmla="*/ 6620933 h 8077200"/>
              <a:gd name="connsiteX104" fmla="*/ 4690533 w 8229600"/>
              <a:gd name="connsiteY104" fmla="*/ 6604000 h 8077200"/>
              <a:gd name="connsiteX105" fmla="*/ 4690533 w 8229600"/>
              <a:gd name="connsiteY105" fmla="*/ 6604000 h 8077200"/>
              <a:gd name="connsiteX106" fmla="*/ 4504266 w 8229600"/>
              <a:gd name="connsiteY106" fmla="*/ 6231467 h 8077200"/>
              <a:gd name="connsiteX107" fmla="*/ 4318000 w 8229600"/>
              <a:gd name="connsiteY107" fmla="*/ 6290733 h 8077200"/>
              <a:gd name="connsiteX108" fmla="*/ 4267200 w 8229600"/>
              <a:gd name="connsiteY108" fmla="*/ 6062133 h 8077200"/>
              <a:gd name="connsiteX109" fmla="*/ 4182533 w 8229600"/>
              <a:gd name="connsiteY109" fmla="*/ 6028267 h 8077200"/>
              <a:gd name="connsiteX110" fmla="*/ 4292600 w 8229600"/>
              <a:gd name="connsiteY110" fmla="*/ 5791200 h 8077200"/>
              <a:gd name="connsiteX111" fmla="*/ 4216400 w 8229600"/>
              <a:gd name="connsiteY111" fmla="*/ 5715000 h 8077200"/>
              <a:gd name="connsiteX112" fmla="*/ 4241800 w 8229600"/>
              <a:gd name="connsiteY112" fmla="*/ 5554133 h 8077200"/>
              <a:gd name="connsiteX113" fmla="*/ 4334933 w 8229600"/>
              <a:gd name="connsiteY113" fmla="*/ 5503333 h 8077200"/>
              <a:gd name="connsiteX114" fmla="*/ 4402666 w 8229600"/>
              <a:gd name="connsiteY114" fmla="*/ 5334000 h 8077200"/>
              <a:gd name="connsiteX115" fmla="*/ 4597400 w 8229600"/>
              <a:gd name="connsiteY115" fmla="*/ 5621867 h 8077200"/>
              <a:gd name="connsiteX116" fmla="*/ 4673600 w 8229600"/>
              <a:gd name="connsiteY116" fmla="*/ 5494867 h 8077200"/>
              <a:gd name="connsiteX117" fmla="*/ 4631266 w 8229600"/>
              <a:gd name="connsiteY117" fmla="*/ 5334000 h 8077200"/>
              <a:gd name="connsiteX118" fmla="*/ 4834466 w 8229600"/>
              <a:gd name="connsiteY118" fmla="*/ 5198533 h 8077200"/>
              <a:gd name="connsiteX119" fmla="*/ 4792133 w 8229600"/>
              <a:gd name="connsiteY119" fmla="*/ 5139267 h 8077200"/>
              <a:gd name="connsiteX120" fmla="*/ 4961466 w 8229600"/>
              <a:gd name="connsiteY120" fmla="*/ 5080000 h 8077200"/>
              <a:gd name="connsiteX121" fmla="*/ 5105400 w 8229600"/>
              <a:gd name="connsiteY121" fmla="*/ 4919133 h 8077200"/>
              <a:gd name="connsiteX122" fmla="*/ 5215466 w 8229600"/>
              <a:gd name="connsiteY122" fmla="*/ 4953000 h 8077200"/>
              <a:gd name="connsiteX123" fmla="*/ 5215466 w 8229600"/>
              <a:gd name="connsiteY123" fmla="*/ 4953000 h 8077200"/>
              <a:gd name="connsiteX124" fmla="*/ 5291666 w 8229600"/>
              <a:gd name="connsiteY124" fmla="*/ 5003800 h 8077200"/>
              <a:gd name="connsiteX125" fmla="*/ 5342466 w 8229600"/>
              <a:gd name="connsiteY125" fmla="*/ 4944533 h 8077200"/>
              <a:gd name="connsiteX126" fmla="*/ 5435600 w 8229600"/>
              <a:gd name="connsiteY126" fmla="*/ 4910667 h 8077200"/>
              <a:gd name="connsiteX127" fmla="*/ 5469466 w 8229600"/>
              <a:gd name="connsiteY127" fmla="*/ 5020733 h 8077200"/>
              <a:gd name="connsiteX128" fmla="*/ 5664200 w 8229600"/>
              <a:gd name="connsiteY128" fmla="*/ 5012267 h 8077200"/>
              <a:gd name="connsiteX129" fmla="*/ 5858933 w 8229600"/>
              <a:gd name="connsiteY129" fmla="*/ 5223933 h 8077200"/>
              <a:gd name="connsiteX130" fmla="*/ 5884333 w 8229600"/>
              <a:gd name="connsiteY130" fmla="*/ 5325533 h 8077200"/>
              <a:gd name="connsiteX131" fmla="*/ 5884333 w 8229600"/>
              <a:gd name="connsiteY131" fmla="*/ 5325533 h 8077200"/>
              <a:gd name="connsiteX132" fmla="*/ 5952066 w 8229600"/>
              <a:gd name="connsiteY132" fmla="*/ 5291667 h 8077200"/>
              <a:gd name="connsiteX133" fmla="*/ 5901266 w 8229600"/>
              <a:gd name="connsiteY133" fmla="*/ 5164667 h 8077200"/>
              <a:gd name="connsiteX134" fmla="*/ 5901266 w 8229600"/>
              <a:gd name="connsiteY134" fmla="*/ 5164667 h 8077200"/>
              <a:gd name="connsiteX135" fmla="*/ 6172200 w 8229600"/>
              <a:gd name="connsiteY135" fmla="*/ 5334000 h 8077200"/>
              <a:gd name="connsiteX136" fmla="*/ 6341533 w 8229600"/>
              <a:gd name="connsiteY136" fmla="*/ 5130800 h 8077200"/>
              <a:gd name="connsiteX137" fmla="*/ 6620933 w 8229600"/>
              <a:gd name="connsiteY137" fmla="*/ 5190067 h 8077200"/>
              <a:gd name="connsiteX138" fmla="*/ 6620933 w 8229600"/>
              <a:gd name="connsiteY138" fmla="*/ 5113867 h 8077200"/>
              <a:gd name="connsiteX139" fmla="*/ 6807200 w 8229600"/>
              <a:gd name="connsiteY139" fmla="*/ 5130800 h 8077200"/>
              <a:gd name="connsiteX140" fmla="*/ 6773333 w 8229600"/>
              <a:gd name="connsiteY140" fmla="*/ 5232400 h 8077200"/>
              <a:gd name="connsiteX141" fmla="*/ 6985000 w 8229600"/>
              <a:gd name="connsiteY141" fmla="*/ 5325533 h 8077200"/>
              <a:gd name="connsiteX142" fmla="*/ 7078133 w 8229600"/>
              <a:gd name="connsiteY142" fmla="*/ 5291667 h 8077200"/>
              <a:gd name="connsiteX143" fmla="*/ 7078133 w 8229600"/>
              <a:gd name="connsiteY143" fmla="*/ 5198533 h 8077200"/>
              <a:gd name="connsiteX144" fmla="*/ 7078133 w 8229600"/>
              <a:gd name="connsiteY144" fmla="*/ 5198533 h 8077200"/>
              <a:gd name="connsiteX145" fmla="*/ 7171266 w 8229600"/>
              <a:gd name="connsiteY145" fmla="*/ 5266267 h 8077200"/>
              <a:gd name="connsiteX146" fmla="*/ 7442200 w 8229600"/>
              <a:gd name="connsiteY146" fmla="*/ 5223933 h 8077200"/>
              <a:gd name="connsiteX147" fmla="*/ 7450666 w 8229600"/>
              <a:gd name="connsiteY147" fmla="*/ 5037667 h 8077200"/>
              <a:gd name="connsiteX148" fmla="*/ 7315200 w 8229600"/>
              <a:gd name="connsiteY148" fmla="*/ 4995333 h 8077200"/>
              <a:gd name="connsiteX149" fmla="*/ 7315200 w 8229600"/>
              <a:gd name="connsiteY149" fmla="*/ 4995333 h 8077200"/>
              <a:gd name="connsiteX150" fmla="*/ 7171266 w 8229600"/>
              <a:gd name="connsiteY150" fmla="*/ 4936067 h 8077200"/>
              <a:gd name="connsiteX151" fmla="*/ 7179733 w 8229600"/>
              <a:gd name="connsiteY151" fmla="*/ 4851400 h 8077200"/>
              <a:gd name="connsiteX152" fmla="*/ 7078133 w 8229600"/>
              <a:gd name="connsiteY152" fmla="*/ 4834467 h 8077200"/>
              <a:gd name="connsiteX153" fmla="*/ 7332133 w 8229600"/>
              <a:gd name="connsiteY153" fmla="*/ 4690533 h 8077200"/>
              <a:gd name="connsiteX154" fmla="*/ 7230533 w 8229600"/>
              <a:gd name="connsiteY154" fmla="*/ 4572000 h 8077200"/>
              <a:gd name="connsiteX155" fmla="*/ 7332133 w 8229600"/>
              <a:gd name="connsiteY155" fmla="*/ 4461933 h 8077200"/>
              <a:gd name="connsiteX156" fmla="*/ 7577666 w 8229600"/>
              <a:gd name="connsiteY156" fmla="*/ 4470400 h 8077200"/>
              <a:gd name="connsiteX157" fmla="*/ 7501466 w 8229600"/>
              <a:gd name="connsiteY157" fmla="*/ 4385733 h 8077200"/>
              <a:gd name="connsiteX158" fmla="*/ 7340600 w 8229600"/>
              <a:gd name="connsiteY158" fmla="*/ 4360333 h 8077200"/>
              <a:gd name="connsiteX159" fmla="*/ 7306733 w 8229600"/>
              <a:gd name="connsiteY159" fmla="*/ 4207933 h 8077200"/>
              <a:gd name="connsiteX160" fmla="*/ 7391400 w 8229600"/>
              <a:gd name="connsiteY160" fmla="*/ 4064000 h 8077200"/>
              <a:gd name="connsiteX161" fmla="*/ 7662333 w 8229600"/>
              <a:gd name="connsiteY161" fmla="*/ 4114800 h 8077200"/>
              <a:gd name="connsiteX162" fmla="*/ 7797800 w 8229600"/>
              <a:gd name="connsiteY162" fmla="*/ 4030133 h 8077200"/>
              <a:gd name="connsiteX163" fmla="*/ 8094133 w 8229600"/>
              <a:gd name="connsiteY163" fmla="*/ 3937000 h 8077200"/>
              <a:gd name="connsiteX164" fmla="*/ 8229600 w 8229600"/>
              <a:gd name="connsiteY164" fmla="*/ 965200 h 8077200"/>
              <a:gd name="connsiteX165" fmla="*/ 8204200 w 8229600"/>
              <a:gd name="connsiteY165" fmla="*/ 0 h 8077200"/>
              <a:gd name="connsiteX166" fmla="*/ 660400 w 8229600"/>
              <a:gd name="connsiteY166" fmla="*/ 0 h 8077200"/>
              <a:gd name="connsiteX167" fmla="*/ 677333 w 8229600"/>
              <a:gd name="connsiteY167" fmla="*/ 50800 h 80772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582333 w 8229600"/>
              <a:gd name="connsiteY91" fmla="*/ 74337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3042708 w 8229600"/>
              <a:gd name="connsiteY92" fmla="*/ 7686675 h 8026400"/>
              <a:gd name="connsiteX93" fmla="*/ 4622800 w 8229600"/>
              <a:gd name="connsiteY93" fmla="*/ 8026400 h 8026400"/>
              <a:gd name="connsiteX94" fmla="*/ 4377266 w 8229600"/>
              <a:gd name="connsiteY94" fmla="*/ 7763933 h 8026400"/>
              <a:gd name="connsiteX95" fmla="*/ 4436533 w 8229600"/>
              <a:gd name="connsiteY95" fmla="*/ 7459133 h 8026400"/>
              <a:gd name="connsiteX96" fmla="*/ 4241800 w 8229600"/>
              <a:gd name="connsiteY96" fmla="*/ 7306733 h 8026400"/>
              <a:gd name="connsiteX97" fmla="*/ 4284133 w 8229600"/>
              <a:gd name="connsiteY97" fmla="*/ 7120467 h 8026400"/>
              <a:gd name="connsiteX98" fmla="*/ 4495800 w 8229600"/>
              <a:gd name="connsiteY98" fmla="*/ 6942667 h 8026400"/>
              <a:gd name="connsiteX99" fmla="*/ 4622800 w 8229600"/>
              <a:gd name="connsiteY99" fmla="*/ 6908800 h 8026400"/>
              <a:gd name="connsiteX100" fmla="*/ 4732866 w 8229600"/>
              <a:gd name="connsiteY100" fmla="*/ 6756400 h 8026400"/>
              <a:gd name="connsiteX101" fmla="*/ 4673600 w 8229600"/>
              <a:gd name="connsiteY101" fmla="*/ 6663267 h 8026400"/>
              <a:gd name="connsiteX102" fmla="*/ 4597400 w 8229600"/>
              <a:gd name="connsiteY102" fmla="*/ 6620933 h 8026400"/>
              <a:gd name="connsiteX103" fmla="*/ 4597400 w 8229600"/>
              <a:gd name="connsiteY103" fmla="*/ 6620933 h 8026400"/>
              <a:gd name="connsiteX104" fmla="*/ 4690533 w 8229600"/>
              <a:gd name="connsiteY104" fmla="*/ 6604000 h 8026400"/>
              <a:gd name="connsiteX105" fmla="*/ 4690533 w 8229600"/>
              <a:gd name="connsiteY105" fmla="*/ 6604000 h 8026400"/>
              <a:gd name="connsiteX106" fmla="*/ 4504266 w 8229600"/>
              <a:gd name="connsiteY106" fmla="*/ 6231467 h 8026400"/>
              <a:gd name="connsiteX107" fmla="*/ 4318000 w 8229600"/>
              <a:gd name="connsiteY107" fmla="*/ 6290733 h 8026400"/>
              <a:gd name="connsiteX108" fmla="*/ 4267200 w 8229600"/>
              <a:gd name="connsiteY108" fmla="*/ 6062133 h 8026400"/>
              <a:gd name="connsiteX109" fmla="*/ 4182533 w 8229600"/>
              <a:gd name="connsiteY109" fmla="*/ 6028267 h 8026400"/>
              <a:gd name="connsiteX110" fmla="*/ 4292600 w 8229600"/>
              <a:gd name="connsiteY110" fmla="*/ 5791200 h 8026400"/>
              <a:gd name="connsiteX111" fmla="*/ 4216400 w 8229600"/>
              <a:gd name="connsiteY111" fmla="*/ 5715000 h 8026400"/>
              <a:gd name="connsiteX112" fmla="*/ 4241800 w 8229600"/>
              <a:gd name="connsiteY112" fmla="*/ 5554133 h 8026400"/>
              <a:gd name="connsiteX113" fmla="*/ 4334933 w 8229600"/>
              <a:gd name="connsiteY113" fmla="*/ 5503333 h 8026400"/>
              <a:gd name="connsiteX114" fmla="*/ 4402666 w 8229600"/>
              <a:gd name="connsiteY114" fmla="*/ 5334000 h 8026400"/>
              <a:gd name="connsiteX115" fmla="*/ 4597400 w 8229600"/>
              <a:gd name="connsiteY115" fmla="*/ 5621867 h 8026400"/>
              <a:gd name="connsiteX116" fmla="*/ 4673600 w 8229600"/>
              <a:gd name="connsiteY116" fmla="*/ 5494867 h 8026400"/>
              <a:gd name="connsiteX117" fmla="*/ 4631266 w 8229600"/>
              <a:gd name="connsiteY117" fmla="*/ 5334000 h 8026400"/>
              <a:gd name="connsiteX118" fmla="*/ 4834466 w 8229600"/>
              <a:gd name="connsiteY118" fmla="*/ 5198533 h 8026400"/>
              <a:gd name="connsiteX119" fmla="*/ 4792133 w 8229600"/>
              <a:gd name="connsiteY119" fmla="*/ 5139267 h 8026400"/>
              <a:gd name="connsiteX120" fmla="*/ 4961466 w 8229600"/>
              <a:gd name="connsiteY120" fmla="*/ 5080000 h 8026400"/>
              <a:gd name="connsiteX121" fmla="*/ 5105400 w 8229600"/>
              <a:gd name="connsiteY121" fmla="*/ 4919133 h 8026400"/>
              <a:gd name="connsiteX122" fmla="*/ 5215466 w 8229600"/>
              <a:gd name="connsiteY122" fmla="*/ 4953000 h 8026400"/>
              <a:gd name="connsiteX123" fmla="*/ 5215466 w 8229600"/>
              <a:gd name="connsiteY123" fmla="*/ 4953000 h 8026400"/>
              <a:gd name="connsiteX124" fmla="*/ 5291666 w 8229600"/>
              <a:gd name="connsiteY124" fmla="*/ 5003800 h 8026400"/>
              <a:gd name="connsiteX125" fmla="*/ 5342466 w 8229600"/>
              <a:gd name="connsiteY125" fmla="*/ 4944533 h 8026400"/>
              <a:gd name="connsiteX126" fmla="*/ 5435600 w 8229600"/>
              <a:gd name="connsiteY126" fmla="*/ 4910667 h 8026400"/>
              <a:gd name="connsiteX127" fmla="*/ 5469466 w 8229600"/>
              <a:gd name="connsiteY127" fmla="*/ 5020733 h 8026400"/>
              <a:gd name="connsiteX128" fmla="*/ 5664200 w 8229600"/>
              <a:gd name="connsiteY128" fmla="*/ 5012267 h 8026400"/>
              <a:gd name="connsiteX129" fmla="*/ 5858933 w 8229600"/>
              <a:gd name="connsiteY129" fmla="*/ 5223933 h 8026400"/>
              <a:gd name="connsiteX130" fmla="*/ 5884333 w 8229600"/>
              <a:gd name="connsiteY130" fmla="*/ 5325533 h 8026400"/>
              <a:gd name="connsiteX131" fmla="*/ 5884333 w 8229600"/>
              <a:gd name="connsiteY131" fmla="*/ 5325533 h 8026400"/>
              <a:gd name="connsiteX132" fmla="*/ 5952066 w 8229600"/>
              <a:gd name="connsiteY132" fmla="*/ 5291667 h 8026400"/>
              <a:gd name="connsiteX133" fmla="*/ 5901266 w 8229600"/>
              <a:gd name="connsiteY133" fmla="*/ 5164667 h 8026400"/>
              <a:gd name="connsiteX134" fmla="*/ 5901266 w 8229600"/>
              <a:gd name="connsiteY134" fmla="*/ 5164667 h 8026400"/>
              <a:gd name="connsiteX135" fmla="*/ 6172200 w 8229600"/>
              <a:gd name="connsiteY135" fmla="*/ 5334000 h 8026400"/>
              <a:gd name="connsiteX136" fmla="*/ 6341533 w 8229600"/>
              <a:gd name="connsiteY136" fmla="*/ 5130800 h 8026400"/>
              <a:gd name="connsiteX137" fmla="*/ 6620933 w 8229600"/>
              <a:gd name="connsiteY137" fmla="*/ 5190067 h 8026400"/>
              <a:gd name="connsiteX138" fmla="*/ 6620933 w 8229600"/>
              <a:gd name="connsiteY138" fmla="*/ 5113867 h 8026400"/>
              <a:gd name="connsiteX139" fmla="*/ 6807200 w 8229600"/>
              <a:gd name="connsiteY139" fmla="*/ 5130800 h 8026400"/>
              <a:gd name="connsiteX140" fmla="*/ 6773333 w 8229600"/>
              <a:gd name="connsiteY140" fmla="*/ 5232400 h 8026400"/>
              <a:gd name="connsiteX141" fmla="*/ 6985000 w 8229600"/>
              <a:gd name="connsiteY141" fmla="*/ 5325533 h 8026400"/>
              <a:gd name="connsiteX142" fmla="*/ 7078133 w 8229600"/>
              <a:gd name="connsiteY142" fmla="*/ 5291667 h 8026400"/>
              <a:gd name="connsiteX143" fmla="*/ 7078133 w 8229600"/>
              <a:gd name="connsiteY143" fmla="*/ 5198533 h 8026400"/>
              <a:gd name="connsiteX144" fmla="*/ 7078133 w 8229600"/>
              <a:gd name="connsiteY144" fmla="*/ 5198533 h 8026400"/>
              <a:gd name="connsiteX145" fmla="*/ 7171266 w 8229600"/>
              <a:gd name="connsiteY145" fmla="*/ 5266267 h 8026400"/>
              <a:gd name="connsiteX146" fmla="*/ 7442200 w 8229600"/>
              <a:gd name="connsiteY146" fmla="*/ 5223933 h 8026400"/>
              <a:gd name="connsiteX147" fmla="*/ 7450666 w 8229600"/>
              <a:gd name="connsiteY147" fmla="*/ 5037667 h 8026400"/>
              <a:gd name="connsiteX148" fmla="*/ 7315200 w 8229600"/>
              <a:gd name="connsiteY148" fmla="*/ 4995333 h 8026400"/>
              <a:gd name="connsiteX149" fmla="*/ 7315200 w 8229600"/>
              <a:gd name="connsiteY149" fmla="*/ 4995333 h 8026400"/>
              <a:gd name="connsiteX150" fmla="*/ 7171266 w 8229600"/>
              <a:gd name="connsiteY150" fmla="*/ 4936067 h 8026400"/>
              <a:gd name="connsiteX151" fmla="*/ 7179733 w 8229600"/>
              <a:gd name="connsiteY151" fmla="*/ 4851400 h 8026400"/>
              <a:gd name="connsiteX152" fmla="*/ 7078133 w 8229600"/>
              <a:gd name="connsiteY152" fmla="*/ 4834467 h 8026400"/>
              <a:gd name="connsiteX153" fmla="*/ 7332133 w 8229600"/>
              <a:gd name="connsiteY153" fmla="*/ 4690533 h 8026400"/>
              <a:gd name="connsiteX154" fmla="*/ 7230533 w 8229600"/>
              <a:gd name="connsiteY154" fmla="*/ 4572000 h 8026400"/>
              <a:gd name="connsiteX155" fmla="*/ 7332133 w 8229600"/>
              <a:gd name="connsiteY155" fmla="*/ 4461933 h 8026400"/>
              <a:gd name="connsiteX156" fmla="*/ 7577666 w 8229600"/>
              <a:gd name="connsiteY156" fmla="*/ 4470400 h 8026400"/>
              <a:gd name="connsiteX157" fmla="*/ 7501466 w 8229600"/>
              <a:gd name="connsiteY157" fmla="*/ 4385733 h 8026400"/>
              <a:gd name="connsiteX158" fmla="*/ 7340600 w 8229600"/>
              <a:gd name="connsiteY158" fmla="*/ 4360333 h 8026400"/>
              <a:gd name="connsiteX159" fmla="*/ 7306733 w 8229600"/>
              <a:gd name="connsiteY159" fmla="*/ 4207933 h 8026400"/>
              <a:gd name="connsiteX160" fmla="*/ 7391400 w 8229600"/>
              <a:gd name="connsiteY160" fmla="*/ 4064000 h 8026400"/>
              <a:gd name="connsiteX161" fmla="*/ 7662333 w 8229600"/>
              <a:gd name="connsiteY161" fmla="*/ 4114800 h 8026400"/>
              <a:gd name="connsiteX162" fmla="*/ 7797800 w 8229600"/>
              <a:gd name="connsiteY162" fmla="*/ 4030133 h 8026400"/>
              <a:gd name="connsiteX163" fmla="*/ 8094133 w 8229600"/>
              <a:gd name="connsiteY163" fmla="*/ 3937000 h 8026400"/>
              <a:gd name="connsiteX164" fmla="*/ 8229600 w 8229600"/>
              <a:gd name="connsiteY164" fmla="*/ 965200 h 8026400"/>
              <a:gd name="connsiteX165" fmla="*/ 8204200 w 8229600"/>
              <a:gd name="connsiteY165" fmla="*/ 0 h 8026400"/>
              <a:gd name="connsiteX166" fmla="*/ 660400 w 8229600"/>
              <a:gd name="connsiteY166" fmla="*/ 0 h 8026400"/>
              <a:gd name="connsiteX167" fmla="*/ 677333 w 8229600"/>
              <a:gd name="connsiteY167"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4622800 w 8229600"/>
              <a:gd name="connsiteY93" fmla="*/ 8026400 h 8026400"/>
              <a:gd name="connsiteX94" fmla="*/ 4377266 w 8229600"/>
              <a:gd name="connsiteY94" fmla="*/ 7763933 h 8026400"/>
              <a:gd name="connsiteX95" fmla="*/ 4436533 w 8229600"/>
              <a:gd name="connsiteY95" fmla="*/ 7459133 h 8026400"/>
              <a:gd name="connsiteX96" fmla="*/ 4241800 w 8229600"/>
              <a:gd name="connsiteY96" fmla="*/ 7306733 h 8026400"/>
              <a:gd name="connsiteX97" fmla="*/ 4284133 w 8229600"/>
              <a:gd name="connsiteY97" fmla="*/ 7120467 h 8026400"/>
              <a:gd name="connsiteX98" fmla="*/ 4495800 w 8229600"/>
              <a:gd name="connsiteY98" fmla="*/ 6942667 h 8026400"/>
              <a:gd name="connsiteX99" fmla="*/ 4622800 w 8229600"/>
              <a:gd name="connsiteY99" fmla="*/ 6908800 h 8026400"/>
              <a:gd name="connsiteX100" fmla="*/ 4732866 w 8229600"/>
              <a:gd name="connsiteY100" fmla="*/ 6756400 h 8026400"/>
              <a:gd name="connsiteX101" fmla="*/ 4673600 w 8229600"/>
              <a:gd name="connsiteY101" fmla="*/ 6663267 h 8026400"/>
              <a:gd name="connsiteX102" fmla="*/ 4597400 w 8229600"/>
              <a:gd name="connsiteY102" fmla="*/ 6620933 h 8026400"/>
              <a:gd name="connsiteX103" fmla="*/ 4597400 w 8229600"/>
              <a:gd name="connsiteY103" fmla="*/ 6620933 h 8026400"/>
              <a:gd name="connsiteX104" fmla="*/ 4690533 w 8229600"/>
              <a:gd name="connsiteY104" fmla="*/ 6604000 h 8026400"/>
              <a:gd name="connsiteX105" fmla="*/ 4690533 w 8229600"/>
              <a:gd name="connsiteY105" fmla="*/ 6604000 h 8026400"/>
              <a:gd name="connsiteX106" fmla="*/ 4504266 w 8229600"/>
              <a:gd name="connsiteY106" fmla="*/ 6231467 h 8026400"/>
              <a:gd name="connsiteX107" fmla="*/ 4318000 w 8229600"/>
              <a:gd name="connsiteY107" fmla="*/ 6290733 h 8026400"/>
              <a:gd name="connsiteX108" fmla="*/ 4267200 w 8229600"/>
              <a:gd name="connsiteY108" fmla="*/ 6062133 h 8026400"/>
              <a:gd name="connsiteX109" fmla="*/ 4182533 w 8229600"/>
              <a:gd name="connsiteY109" fmla="*/ 6028267 h 8026400"/>
              <a:gd name="connsiteX110" fmla="*/ 4292600 w 8229600"/>
              <a:gd name="connsiteY110" fmla="*/ 5791200 h 8026400"/>
              <a:gd name="connsiteX111" fmla="*/ 4216400 w 8229600"/>
              <a:gd name="connsiteY111" fmla="*/ 5715000 h 8026400"/>
              <a:gd name="connsiteX112" fmla="*/ 4241800 w 8229600"/>
              <a:gd name="connsiteY112" fmla="*/ 5554133 h 8026400"/>
              <a:gd name="connsiteX113" fmla="*/ 4334933 w 8229600"/>
              <a:gd name="connsiteY113" fmla="*/ 5503333 h 8026400"/>
              <a:gd name="connsiteX114" fmla="*/ 4402666 w 8229600"/>
              <a:gd name="connsiteY114" fmla="*/ 5334000 h 8026400"/>
              <a:gd name="connsiteX115" fmla="*/ 4597400 w 8229600"/>
              <a:gd name="connsiteY115" fmla="*/ 5621867 h 8026400"/>
              <a:gd name="connsiteX116" fmla="*/ 4673600 w 8229600"/>
              <a:gd name="connsiteY116" fmla="*/ 5494867 h 8026400"/>
              <a:gd name="connsiteX117" fmla="*/ 4631266 w 8229600"/>
              <a:gd name="connsiteY117" fmla="*/ 5334000 h 8026400"/>
              <a:gd name="connsiteX118" fmla="*/ 4834466 w 8229600"/>
              <a:gd name="connsiteY118" fmla="*/ 5198533 h 8026400"/>
              <a:gd name="connsiteX119" fmla="*/ 4792133 w 8229600"/>
              <a:gd name="connsiteY119" fmla="*/ 5139267 h 8026400"/>
              <a:gd name="connsiteX120" fmla="*/ 4961466 w 8229600"/>
              <a:gd name="connsiteY120" fmla="*/ 5080000 h 8026400"/>
              <a:gd name="connsiteX121" fmla="*/ 5105400 w 8229600"/>
              <a:gd name="connsiteY121" fmla="*/ 4919133 h 8026400"/>
              <a:gd name="connsiteX122" fmla="*/ 5215466 w 8229600"/>
              <a:gd name="connsiteY122" fmla="*/ 4953000 h 8026400"/>
              <a:gd name="connsiteX123" fmla="*/ 5215466 w 8229600"/>
              <a:gd name="connsiteY123" fmla="*/ 4953000 h 8026400"/>
              <a:gd name="connsiteX124" fmla="*/ 5291666 w 8229600"/>
              <a:gd name="connsiteY124" fmla="*/ 5003800 h 8026400"/>
              <a:gd name="connsiteX125" fmla="*/ 5342466 w 8229600"/>
              <a:gd name="connsiteY125" fmla="*/ 4944533 h 8026400"/>
              <a:gd name="connsiteX126" fmla="*/ 5435600 w 8229600"/>
              <a:gd name="connsiteY126" fmla="*/ 4910667 h 8026400"/>
              <a:gd name="connsiteX127" fmla="*/ 5469466 w 8229600"/>
              <a:gd name="connsiteY127" fmla="*/ 5020733 h 8026400"/>
              <a:gd name="connsiteX128" fmla="*/ 5664200 w 8229600"/>
              <a:gd name="connsiteY128" fmla="*/ 5012267 h 8026400"/>
              <a:gd name="connsiteX129" fmla="*/ 5858933 w 8229600"/>
              <a:gd name="connsiteY129" fmla="*/ 5223933 h 8026400"/>
              <a:gd name="connsiteX130" fmla="*/ 5884333 w 8229600"/>
              <a:gd name="connsiteY130" fmla="*/ 5325533 h 8026400"/>
              <a:gd name="connsiteX131" fmla="*/ 5884333 w 8229600"/>
              <a:gd name="connsiteY131" fmla="*/ 5325533 h 8026400"/>
              <a:gd name="connsiteX132" fmla="*/ 5952066 w 8229600"/>
              <a:gd name="connsiteY132" fmla="*/ 5291667 h 8026400"/>
              <a:gd name="connsiteX133" fmla="*/ 5901266 w 8229600"/>
              <a:gd name="connsiteY133" fmla="*/ 5164667 h 8026400"/>
              <a:gd name="connsiteX134" fmla="*/ 5901266 w 8229600"/>
              <a:gd name="connsiteY134" fmla="*/ 5164667 h 8026400"/>
              <a:gd name="connsiteX135" fmla="*/ 6172200 w 8229600"/>
              <a:gd name="connsiteY135" fmla="*/ 5334000 h 8026400"/>
              <a:gd name="connsiteX136" fmla="*/ 6341533 w 8229600"/>
              <a:gd name="connsiteY136" fmla="*/ 5130800 h 8026400"/>
              <a:gd name="connsiteX137" fmla="*/ 6620933 w 8229600"/>
              <a:gd name="connsiteY137" fmla="*/ 5190067 h 8026400"/>
              <a:gd name="connsiteX138" fmla="*/ 6620933 w 8229600"/>
              <a:gd name="connsiteY138" fmla="*/ 5113867 h 8026400"/>
              <a:gd name="connsiteX139" fmla="*/ 6807200 w 8229600"/>
              <a:gd name="connsiteY139" fmla="*/ 5130800 h 8026400"/>
              <a:gd name="connsiteX140" fmla="*/ 6773333 w 8229600"/>
              <a:gd name="connsiteY140" fmla="*/ 5232400 h 8026400"/>
              <a:gd name="connsiteX141" fmla="*/ 6985000 w 8229600"/>
              <a:gd name="connsiteY141" fmla="*/ 5325533 h 8026400"/>
              <a:gd name="connsiteX142" fmla="*/ 7078133 w 8229600"/>
              <a:gd name="connsiteY142" fmla="*/ 5291667 h 8026400"/>
              <a:gd name="connsiteX143" fmla="*/ 7078133 w 8229600"/>
              <a:gd name="connsiteY143" fmla="*/ 5198533 h 8026400"/>
              <a:gd name="connsiteX144" fmla="*/ 7078133 w 8229600"/>
              <a:gd name="connsiteY144" fmla="*/ 5198533 h 8026400"/>
              <a:gd name="connsiteX145" fmla="*/ 7171266 w 8229600"/>
              <a:gd name="connsiteY145" fmla="*/ 5266267 h 8026400"/>
              <a:gd name="connsiteX146" fmla="*/ 7442200 w 8229600"/>
              <a:gd name="connsiteY146" fmla="*/ 5223933 h 8026400"/>
              <a:gd name="connsiteX147" fmla="*/ 7450666 w 8229600"/>
              <a:gd name="connsiteY147" fmla="*/ 5037667 h 8026400"/>
              <a:gd name="connsiteX148" fmla="*/ 7315200 w 8229600"/>
              <a:gd name="connsiteY148" fmla="*/ 4995333 h 8026400"/>
              <a:gd name="connsiteX149" fmla="*/ 7315200 w 8229600"/>
              <a:gd name="connsiteY149" fmla="*/ 4995333 h 8026400"/>
              <a:gd name="connsiteX150" fmla="*/ 7171266 w 8229600"/>
              <a:gd name="connsiteY150" fmla="*/ 4936067 h 8026400"/>
              <a:gd name="connsiteX151" fmla="*/ 7179733 w 8229600"/>
              <a:gd name="connsiteY151" fmla="*/ 4851400 h 8026400"/>
              <a:gd name="connsiteX152" fmla="*/ 7078133 w 8229600"/>
              <a:gd name="connsiteY152" fmla="*/ 4834467 h 8026400"/>
              <a:gd name="connsiteX153" fmla="*/ 7332133 w 8229600"/>
              <a:gd name="connsiteY153" fmla="*/ 4690533 h 8026400"/>
              <a:gd name="connsiteX154" fmla="*/ 7230533 w 8229600"/>
              <a:gd name="connsiteY154" fmla="*/ 4572000 h 8026400"/>
              <a:gd name="connsiteX155" fmla="*/ 7332133 w 8229600"/>
              <a:gd name="connsiteY155" fmla="*/ 4461933 h 8026400"/>
              <a:gd name="connsiteX156" fmla="*/ 7577666 w 8229600"/>
              <a:gd name="connsiteY156" fmla="*/ 4470400 h 8026400"/>
              <a:gd name="connsiteX157" fmla="*/ 7501466 w 8229600"/>
              <a:gd name="connsiteY157" fmla="*/ 4385733 h 8026400"/>
              <a:gd name="connsiteX158" fmla="*/ 7340600 w 8229600"/>
              <a:gd name="connsiteY158" fmla="*/ 4360333 h 8026400"/>
              <a:gd name="connsiteX159" fmla="*/ 7306733 w 8229600"/>
              <a:gd name="connsiteY159" fmla="*/ 4207933 h 8026400"/>
              <a:gd name="connsiteX160" fmla="*/ 7391400 w 8229600"/>
              <a:gd name="connsiteY160" fmla="*/ 4064000 h 8026400"/>
              <a:gd name="connsiteX161" fmla="*/ 7662333 w 8229600"/>
              <a:gd name="connsiteY161" fmla="*/ 4114800 h 8026400"/>
              <a:gd name="connsiteX162" fmla="*/ 7797800 w 8229600"/>
              <a:gd name="connsiteY162" fmla="*/ 4030133 h 8026400"/>
              <a:gd name="connsiteX163" fmla="*/ 8094133 w 8229600"/>
              <a:gd name="connsiteY163" fmla="*/ 3937000 h 8026400"/>
              <a:gd name="connsiteX164" fmla="*/ 8229600 w 8229600"/>
              <a:gd name="connsiteY164" fmla="*/ 965200 h 8026400"/>
              <a:gd name="connsiteX165" fmla="*/ 8204200 w 8229600"/>
              <a:gd name="connsiteY165" fmla="*/ 0 h 8026400"/>
              <a:gd name="connsiteX166" fmla="*/ 660400 w 8229600"/>
              <a:gd name="connsiteY166" fmla="*/ 0 h 8026400"/>
              <a:gd name="connsiteX167" fmla="*/ 677333 w 8229600"/>
              <a:gd name="connsiteY167"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484033 w 8229600"/>
              <a:gd name="connsiteY93" fmla="*/ 7731125 h 8026400"/>
              <a:gd name="connsiteX94" fmla="*/ 4622800 w 8229600"/>
              <a:gd name="connsiteY94" fmla="*/ 8026400 h 8026400"/>
              <a:gd name="connsiteX95" fmla="*/ 4377266 w 8229600"/>
              <a:gd name="connsiteY95" fmla="*/ 7763933 h 8026400"/>
              <a:gd name="connsiteX96" fmla="*/ 4436533 w 8229600"/>
              <a:gd name="connsiteY96" fmla="*/ 7459133 h 8026400"/>
              <a:gd name="connsiteX97" fmla="*/ 4241800 w 8229600"/>
              <a:gd name="connsiteY97" fmla="*/ 7306733 h 8026400"/>
              <a:gd name="connsiteX98" fmla="*/ 4284133 w 8229600"/>
              <a:gd name="connsiteY98" fmla="*/ 7120467 h 8026400"/>
              <a:gd name="connsiteX99" fmla="*/ 4495800 w 8229600"/>
              <a:gd name="connsiteY99" fmla="*/ 6942667 h 8026400"/>
              <a:gd name="connsiteX100" fmla="*/ 4622800 w 8229600"/>
              <a:gd name="connsiteY100" fmla="*/ 6908800 h 8026400"/>
              <a:gd name="connsiteX101" fmla="*/ 4732866 w 8229600"/>
              <a:gd name="connsiteY101" fmla="*/ 6756400 h 8026400"/>
              <a:gd name="connsiteX102" fmla="*/ 4673600 w 8229600"/>
              <a:gd name="connsiteY102" fmla="*/ 6663267 h 8026400"/>
              <a:gd name="connsiteX103" fmla="*/ 4597400 w 8229600"/>
              <a:gd name="connsiteY103" fmla="*/ 6620933 h 8026400"/>
              <a:gd name="connsiteX104" fmla="*/ 4597400 w 8229600"/>
              <a:gd name="connsiteY104" fmla="*/ 6620933 h 8026400"/>
              <a:gd name="connsiteX105" fmla="*/ 4690533 w 8229600"/>
              <a:gd name="connsiteY105" fmla="*/ 6604000 h 8026400"/>
              <a:gd name="connsiteX106" fmla="*/ 4690533 w 8229600"/>
              <a:gd name="connsiteY106" fmla="*/ 6604000 h 8026400"/>
              <a:gd name="connsiteX107" fmla="*/ 4504266 w 8229600"/>
              <a:gd name="connsiteY107" fmla="*/ 6231467 h 8026400"/>
              <a:gd name="connsiteX108" fmla="*/ 4318000 w 8229600"/>
              <a:gd name="connsiteY108" fmla="*/ 6290733 h 8026400"/>
              <a:gd name="connsiteX109" fmla="*/ 4267200 w 8229600"/>
              <a:gd name="connsiteY109" fmla="*/ 6062133 h 8026400"/>
              <a:gd name="connsiteX110" fmla="*/ 4182533 w 8229600"/>
              <a:gd name="connsiteY110" fmla="*/ 6028267 h 8026400"/>
              <a:gd name="connsiteX111" fmla="*/ 4292600 w 8229600"/>
              <a:gd name="connsiteY111" fmla="*/ 5791200 h 8026400"/>
              <a:gd name="connsiteX112" fmla="*/ 4216400 w 8229600"/>
              <a:gd name="connsiteY112" fmla="*/ 5715000 h 8026400"/>
              <a:gd name="connsiteX113" fmla="*/ 4241800 w 8229600"/>
              <a:gd name="connsiteY113" fmla="*/ 5554133 h 8026400"/>
              <a:gd name="connsiteX114" fmla="*/ 4334933 w 8229600"/>
              <a:gd name="connsiteY114" fmla="*/ 5503333 h 8026400"/>
              <a:gd name="connsiteX115" fmla="*/ 4402666 w 8229600"/>
              <a:gd name="connsiteY115" fmla="*/ 5334000 h 8026400"/>
              <a:gd name="connsiteX116" fmla="*/ 4597400 w 8229600"/>
              <a:gd name="connsiteY116" fmla="*/ 5621867 h 8026400"/>
              <a:gd name="connsiteX117" fmla="*/ 4673600 w 8229600"/>
              <a:gd name="connsiteY117" fmla="*/ 5494867 h 8026400"/>
              <a:gd name="connsiteX118" fmla="*/ 4631266 w 8229600"/>
              <a:gd name="connsiteY118" fmla="*/ 5334000 h 8026400"/>
              <a:gd name="connsiteX119" fmla="*/ 4834466 w 8229600"/>
              <a:gd name="connsiteY119" fmla="*/ 5198533 h 8026400"/>
              <a:gd name="connsiteX120" fmla="*/ 4792133 w 8229600"/>
              <a:gd name="connsiteY120" fmla="*/ 5139267 h 8026400"/>
              <a:gd name="connsiteX121" fmla="*/ 4961466 w 8229600"/>
              <a:gd name="connsiteY121" fmla="*/ 5080000 h 8026400"/>
              <a:gd name="connsiteX122" fmla="*/ 5105400 w 8229600"/>
              <a:gd name="connsiteY122" fmla="*/ 4919133 h 8026400"/>
              <a:gd name="connsiteX123" fmla="*/ 5215466 w 8229600"/>
              <a:gd name="connsiteY123" fmla="*/ 4953000 h 8026400"/>
              <a:gd name="connsiteX124" fmla="*/ 5215466 w 8229600"/>
              <a:gd name="connsiteY124" fmla="*/ 4953000 h 8026400"/>
              <a:gd name="connsiteX125" fmla="*/ 5291666 w 8229600"/>
              <a:gd name="connsiteY125" fmla="*/ 5003800 h 8026400"/>
              <a:gd name="connsiteX126" fmla="*/ 5342466 w 8229600"/>
              <a:gd name="connsiteY126" fmla="*/ 4944533 h 8026400"/>
              <a:gd name="connsiteX127" fmla="*/ 5435600 w 8229600"/>
              <a:gd name="connsiteY127" fmla="*/ 4910667 h 8026400"/>
              <a:gd name="connsiteX128" fmla="*/ 5469466 w 8229600"/>
              <a:gd name="connsiteY128" fmla="*/ 5020733 h 8026400"/>
              <a:gd name="connsiteX129" fmla="*/ 5664200 w 8229600"/>
              <a:gd name="connsiteY129" fmla="*/ 5012267 h 8026400"/>
              <a:gd name="connsiteX130" fmla="*/ 5858933 w 8229600"/>
              <a:gd name="connsiteY130" fmla="*/ 5223933 h 8026400"/>
              <a:gd name="connsiteX131" fmla="*/ 5884333 w 8229600"/>
              <a:gd name="connsiteY131" fmla="*/ 5325533 h 8026400"/>
              <a:gd name="connsiteX132" fmla="*/ 5884333 w 8229600"/>
              <a:gd name="connsiteY132" fmla="*/ 5325533 h 8026400"/>
              <a:gd name="connsiteX133" fmla="*/ 5952066 w 8229600"/>
              <a:gd name="connsiteY133" fmla="*/ 5291667 h 8026400"/>
              <a:gd name="connsiteX134" fmla="*/ 5901266 w 8229600"/>
              <a:gd name="connsiteY134" fmla="*/ 5164667 h 8026400"/>
              <a:gd name="connsiteX135" fmla="*/ 5901266 w 8229600"/>
              <a:gd name="connsiteY135" fmla="*/ 5164667 h 8026400"/>
              <a:gd name="connsiteX136" fmla="*/ 6172200 w 8229600"/>
              <a:gd name="connsiteY136" fmla="*/ 5334000 h 8026400"/>
              <a:gd name="connsiteX137" fmla="*/ 6341533 w 8229600"/>
              <a:gd name="connsiteY137" fmla="*/ 5130800 h 8026400"/>
              <a:gd name="connsiteX138" fmla="*/ 6620933 w 8229600"/>
              <a:gd name="connsiteY138" fmla="*/ 5190067 h 8026400"/>
              <a:gd name="connsiteX139" fmla="*/ 6620933 w 8229600"/>
              <a:gd name="connsiteY139" fmla="*/ 5113867 h 8026400"/>
              <a:gd name="connsiteX140" fmla="*/ 6807200 w 8229600"/>
              <a:gd name="connsiteY140" fmla="*/ 5130800 h 8026400"/>
              <a:gd name="connsiteX141" fmla="*/ 6773333 w 8229600"/>
              <a:gd name="connsiteY141" fmla="*/ 5232400 h 8026400"/>
              <a:gd name="connsiteX142" fmla="*/ 6985000 w 8229600"/>
              <a:gd name="connsiteY142" fmla="*/ 5325533 h 8026400"/>
              <a:gd name="connsiteX143" fmla="*/ 7078133 w 8229600"/>
              <a:gd name="connsiteY143" fmla="*/ 5291667 h 8026400"/>
              <a:gd name="connsiteX144" fmla="*/ 7078133 w 8229600"/>
              <a:gd name="connsiteY144" fmla="*/ 5198533 h 8026400"/>
              <a:gd name="connsiteX145" fmla="*/ 7078133 w 8229600"/>
              <a:gd name="connsiteY145" fmla="*/ 5198533 h 8026400"/>
              <a:gd name="connsiteX146" fmla="*/ 7171266 w 8229600"/>
              <a:gd name="connsiteY146" fmla="*/ 5266267 h 8026400"/>
              <a:gd name="connsiteX147" fmla="*/ 7442200 w 8229600"/>
              <a:gd name="connsiteY147" fmla="*/ 5223933 h 8026400"/>
              <a:gd name="connsiteX148" fmla="*/ 7450666 w 8229600"/>
              <a:gd name="connsiteY148" fmla="*/ 5037667 h 8026400"/>
              <a:gd name="connsiteX149" fmla="*/ 7315200 w 8229600"/>
              <a:gd name="connsiteY149" fmla="*/ 4995333 h 8026400"/>
              <a:gd name="connsiteX150" fmla="*/ 7315200 w 8229600"/>
              <a:gd name="connsiteY150" fmla="*/ 4995333 h 8026400"/>
              <a:gd name="connsiteX151" fmla="*/ 7171266 w 8229600"/>
              <a:gd name="connsiteY151" fmla="*/ 4936067 h 8026400"/>
              <a:gd name="connsiteX152" fmla="*/ 7179733 w 8229600"/>
              <a:gd name="connsiteY152" fmla="*/ 4851400 h 8026400"/>
              <a:gd name="connsiteX153" fmla="*/ 7078133 w 8229600"/>
              <a:gd name="connsiteY153" fmla="*/ 4834467 h 8026400"/>
              <a:gd name="connsiteX154" fmla="*/ 7332133 w 8229600"/>
              <a:gd name="connsiteY154" fmla="*/ 4690533 h 8026400"/>
              <a:gd name="connsiteX155" fmla="*/ 7230533 w 8229600"/>
              <a:gd name="connsiteY155" fmla="*/ 4572000 h 8026400"/>
              <a:gd name="connsiteX156" fmla="*/ 7332133 w 8229600"/>
              <a:gd name="connsiteY156" fmla="*/ 4461933 h 8026400"/>
              <a:gd name="connsiteX157" fmla="*/ 7577666 w 8229600"/>
              <a:gd name="connsiteY157" fmla="*/ 4470400 h 8026400"/>
              <a:gd name="connsiteX158" fmla="*/ 7501466 w 8229600"/>
              <a:gd name="connsiteY158" fmla="*/ 4385733 h 8026400"/>
              <a:gd name="connsiteX159" fmla="*/ 7340600 w 8229600"/>
              <a:gd name="connsiteY159" fmla="*/ 4360333 h 8026400"/>
              <a:gd name="connsiteX160" fmla="*/ 7306733 w 8229600"/>
              <a:gd name="connsiteY160" fmla="*/ 4207933 h 8026400"/>
              <a:gd name="connsiteX161" fmla="*/ 7391400 w 8229600"/>
              <a:gd name="connsiteY161" fmla="*/ 4064000 h 8026400"/>
              <a:gd name="connsiteX162" fmla="*/ 7662333 w 8229600"/>
              <a:gd name="connsiteY162" fmla="*/ 4114800 h 8026400"/>
              <a:gd name="connsiteX163" fmla="*/ 7797800 w 8229600"/>
              <a:gd name="connsiteY163" fmla="*/ 4030133 h 8026400"/>
              <a:gd name="connsiteX164" fmla="*/ 8094133 w 8229600"/>
              <a:gd name="connsiteY164" fmla="*/ 3937000 h 8026400"/>
              <a:gd name="connsiteX165" fmla="*/ 8229600 w 8229600"/>
              <a:gd name="connsiteY165" fmla="*/ 965200 h 8026400"/>
              <a:gd name="connsiteX166" fmla="*/ 8204200 w 8229600"/>
              <a:gd name="connsiteY166" fmla="*/ 0 h 8026400"/>
              <a:gd name="connsiteX167" fmla="*/ 660400 w 8229600"/>
              <a:gd name="connsiteY167" fmla="*/ 0 h 8026400"/>
              <a:gd name="connsiteX168" fmla="*/ 677333 w 8229600"/>
              <a:gd name="connsiteY168"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4622800 w 8229600"/>
              <a:gd name="connsiteY94" fmla="*/ 8026400 h 8026400"/>
              <a:gd name="connsiteX95" fmla="*/ 4377266 w 8229600"/>
              <a:gd name="connsiteY95" fmla="*/ 7763933 h 8026400"/>
              <a:gd name="connsiteX96" fmla="*/ 4436533 w 8229600"/>
              <a:gd name="connsiteY96" fmla="*/ 7459133 h 8026400"/>
              <a:gd name="connsiteX97" fmla="*/ 4241800 w 8229600"/>
              <a:gd name="connsiteY97" fmla="*/ 7306733 h 8026400"/>
              <a:gd name="connsiteX98" fmla="*/ 4284133 w 8229600"/>
              <a:gd name="connsiteY98" fmla="*/ 7120467 h 8026400"/>
              <a:gd name="connsiteX99" fmla="*/ 4495800 w 8229600"/>
              <a:gd name="connsiteY99" fmla="*/ 6942667 h 8026400"/>
              <a:gd name="connsiteX100" fmla="*/ 4622800 w 8229600"/>
              <a:gd name="connsiteY100" fmla="*/ 6908800 h 8026400"/>
              <a:gd name="connsiteX101" fmla="*/ 4732866 w 8229600"/>
              <a:gd name="connsiteY101" fmla="*/ 6756400 h 8026400"/>
              <a:gd name="connsiteX102" fmla="*/ 4673600 w 8229600"/>
              <a:gd name="connsiteY102" fmla="*/ 6663267 h 8026400"/>
              <a:gd name="connsiteX103" fmla="*/ 4597400 w 8229600"/>
              <a:gd name="connsiteY103" fmla="*/ 6620933 h 8026400"/>
              <a:gd name="connsiteX104" fmla="*/ 4597400 w 8229600"/>
              <a:gd name="connsiteY104" fmla="*/ 6620933 h 8026400"/>
              <a:gd name="connsiteX105" fmla="*/ 4690533 w 8229600"/>
              <a:gd name="connsiteY105" fmla="*/ 6604000 h 8026400"/>
              <a:gd name="connsiteX106" fmla="*/ 4690533 w 8229600"/>
              <a:gd name="connsiteY106" fmla="*/ 6604000 h 8026400"/>
              <a:gd name="connsiteX107" fmla="*/ 4504266 w 8229600"/>
              <a:gd name="connsiteY107" fmla="*/ 6231467 h 8026400"/>
              <a:gd name="connsiteX108" fmla="*/ 4318000 w 8229600"/>
              <a:gd name="connsiteY108" fmla="*/ 6290733 h 8026400"/>
              <a:gd name="connsiteX109" fmla="*/ 4267200 w 8229600"/>
              <a:gd name="connsiteY109" fmla="*/ 6062133 h 8026400"/>
              <a:gd name="connsiteX110" fmla="*/ 4182533 w 8229600"/>
              <a:gd name="connsiteY110" fmla="*/ 6028267 h 8026400"/>
              <a:gd name="connsiteX111" fmla="*/ 4292600 w 8229600"/>
              <a:gd name="connsiteY111" fmla="*/ 5791200 h 8026400"/>
              <a:gd name="connsiteX112" fmla="*/ 4216400 w 8229600"/>
              <a:gd name="connsiteY112" fmla="*/ 5715000 h 8026400"/>
              <a:gd name="connsiteX113" fmla="*/ 4241800 w 8229600"/>
              <a:gd name="connsiteY113" fmla="*/ 5554133 h 8026400"/>
              <a:gd name="connsiteX114" fmla="*/ 4334933 w 8229600"/>
              <a:gd name="connsiteY114" fmla="*/ 5503333 h 8026400"/>
              <a:gd name="connsiteX115" fmla="*/ 4402666 w 8229600"/>
              <a:gd name="connsiteY115" fmla="*/ 5334000 h 8026400"/>
              <a:gd name="connsiteX116" fmla="*/ 4597400 w 8229600"/>
              <a:gd name="connsiteY116" fmla="*/ 5621867 h 8026400"/>
              <a:gd name="connsiteX117" fmla="*/ 4673600 w 8229600"/>
              <a:gd name="connsiteY117" fmla="*/ 5494867 h 8026400"/>
              <a:gd name="connsiteX118" fmla="*/ 4631266 w 8229600"/>
              <a:gd name="connsiteY118" fmla="*/ 5334000 h 8026400"/>
              <a:gd name="connsiteX119" fmla="*/ 4834466 w 8229600"/>
              <a:gd name="connsiteY119" fmla="*/ 5198533 h 8026400"/>
              <a:gd name="connsiteX120" fmla="*/ 4792133 w 8229600"/>
              <a:gd name="connsiteY120" fmla="*/ 5139267 h 8026400"/>
              <a:gd name="connsiteX121" fmla="*/ 4961466 w 8229600"/>
              <a:gd name="connsiteY121" fmla="*/ 5080000 h 8026400"/>
              <a:gd name="connsiteX122" fmla="*/ 5105400 w 8229600"/>
              <a:gd name="connsiteY122" fmla="*/ 4919133 h 8026400"/>
              <a:gd name="connsiteX123" fmla="*/ 5215466 w 8229600"/>
              <a:gd name="connsiteY123" fmla="*/ 4953000 h 8026400"/>
              <a:gd name="connsiteX124" fmla="*/ 5215466 w 8229600"/>
              <a:gd name="connsiteY124" fmla="*/ 4953000 h 8026400"/>
              <a:gd name="connsiteX125" fmla="*/ 5291666 w 8229600"/>
              <a:gd name="connsiteY125" fmla="*/ 5003800 h 8026400"/>
              <a:gd name="connsiteX126" fmla="*/ 5342466 w 8229600"/>
              <a:gd name="connsiteY126" fmla="*/ 4944533 h 8026400"/>
              <a:gd name="connsiteX127" fmla="*/ 5435600 w 8229600"/>
              <a:gd name="connsiteY127" fmla="*/ 4910667 h 8026400"/>
              <a:gd name="connsiteX128" fmla="*/ 5469466 w 8229600"/>
              <a:gd name="connsiteY128" fmla="*/ 5020733 h 8026400"/>
              <a:gd name="connsiteX129" fmla="*/ 5664200 w 8229600"/>
              <a:gd name="connsiteY129" fmla="*/ 5012267 h 8026400"/>
              <a:gd name="connsiteX130" fmla="*/ 5858933 w 8229600"/>
              <a:gd name="connsiteY130" fmla="*/ 5223933 h 8026400"/>
              <a:gd name="connsiteX131" fmla="*/ 5884333 w 8229600"/>
              <a:gd name="connsiteY131" fmla="*/ 5325533 h 8026400"/>
              <a:gd name="connsiteX132" fmla="*/ 5884333 w 8229600"/>
              <a:gd name="connsiteY132" fmla="*/ 5325533 h 8026400"/>
              <a:gd name="connsiteX133" fmla="*/ 5952066 w 8229600"/>
              <a:gd name="connsiteY133" fmla="*/ 5291667 h 8026400"/>
              <a:gd name="connsiteX134" fmla="*/ 5901266 w 8229600"/>
              <a:gd name="connsiteY134" fmla="*/ 5164667 h 8026400"/>
              <a:gd name="connsiteX135" fmla="*/ 5901266 w 8229600"/>
              <a:gd name="connsiteY135" fmla="*/ 5164667 h 8026400"/>
              <a:gd name="connsiteX136" fmla="*/ 6172200 w 8229600"/>
              <a:gd name="connsiteY136" fmla="*/ 5334000 h 8026400"/>
              <a:gd name="connsiteX137" fmla="*/ 6341533 w 8229600"/>
              <a:gd name="connsiteY137" fmla="*/ 5130800 h 8026400"/>
              <a:gd name="connsiteX138" fmla="*/ 6620933 w 8229600"/>
              <a:gd name="connsiteY138" fmla="*/ 5190067 h 8026400"/>
              <a:gd name="connsiteX139" fmla="*/ 6620933 w 8229600"/>
              <a:gd name="connsiteY139" fmla="*/ 5113867 h 8026400"/>
              <a:gd name="connsiteX140" fmla="*/ 6807200 w 8229600"/>
              <a:gd name="connsiteY140" fmla="*/ 5130800 h 8026400"/>
              <a:gd name="connsiteX141" fmla="*/ 6773333 w 8229600"/>
              <a:gd name="connsiteY141" fmla="*/ 5232400 h 8026400"/>
              <a:gd name="connsiteX142" fmla="*/ 6985000 w 8229600"/>
              <a:gd name="connsiteY142" fmla="*/ 5325533 h 8026400"/>
              <a:gd name="connsiteX143" fmla="*/ 7078133 w 8229600"/>
              <a:gd name="connsiteY143" fmla="*/ 5291667 h 8026400"/>
              <a:gd name="connsiteX144" fmla="*/ 7078133 w 8229600"/>
              <a:gd name="connsiteY144" fmla="*/ 5198533 h 8026400"/>
              <a:gd name="connsiteX145" fmla="*/ 7078133 w 8229600"/>
              <a:gd name="connsiteY145" fmla="*/ 5198533 h 8026400"/>
              <a:gd name="connsiteX146" fmla="*/ 7171266 w 8229600"/>
              <a:gd name="connsiteY146" fmla="*/ 5266267 h 8026400"/>
              <a:gd name="connsiteX147" fmla="*/ 7442200 w 8229600"/>
              <a:gd name="connsiteY147" fmla="*/ 5223933 h 8026400"/>
              <a:gd name="connsiteX148" fmla="*/ 7450666 w 8229600"/>
              <a:gd name="connsiteY148" fmla="*/ 5037667 h 8026400"/>
              <a:gd name="connsiteX149" fmla="*/ 7315200 w 8229600"/>
              <a:gd name="connsiteY149" fmla="*/ 4995333 h 8026400"/>
              <a:gd name="connsiteX150" fmla="*/ 7315200 w 8229600"/>
              <a:gd name="connsiteY150" fmla="*/ 4995333 h 8026400"/>
              <a:gd name="connsiteX151" fmla="*/ 7171266 w 8229600"/>
              <a:gd name="connsiteY151" fmla="*/ 4936067 h 8026400"/>
              <a:gd name="connsiteX152" fmla="*/ 7179733 w 8229600"/>
              <a:gd name="connsiteY152" fmla="*/ 4851400 h 8026400"/>
              <a:gd name="connsiteX153" fmla="*/ 7078133 w 8229600"/>
              <a:gd name="connsiteY153" fmla="*/ 4834467 h 8026400"/>
              <a:gd name="connsiteX154" fmla="*/ 7332133 w 8229600"/>
              <a:gd name="connsiteY154" fmla="*/ 4690533 h 8026400"/>
              <a:gd name="connsiteX155" fmla="*/ 7230533 w 8229600"/>
              <a:gd name="connsiteY155" fmla="*/ 4572000 h 8026400"/>
              <a:gd name="connsiteX156" fmla="*/ 7332133 w 8229600"/>
              <a:gd name="connsiteY156" fmla="*/ 4461933 h 8026400"/>
              <a:gd name="connsiteX157" fmla="*/ 7577666 w 8229600"/>
              <a:gd name="connsiteY157" fmla="*/ 4470400 h 8026400"/>
              <a:gd name="connsiteX158" fmla="*/ 7501466 w 8229600"/>
              <a:gd name="connsiteY158" fmla="*/ 4385733 h 8026400"/>
              <a:gd name="connsiteX159" fmla="*/ 7340600 w 8229600"/>
              <a:gd name="connsiteY159" fmla="*/ 4360333 h 8026400"/>
              <a:gd name="connsiteX160" fmla="*/ 7306733 w 8229600"/>
              <a:gd name="connsiteY160" fmla="*/ 4207933 h 8026400"/>
              <a:gd name="connsiteX161" fmla="*/ 7391400 w 8229600"/>
              <a:gd name="connsiteY161" fmla="*/ 4064000 h 8026400"/>
              <a:gd name="connsiteX162" fmla="*/ 7662333 w 8229600"/>
              <a:gd name="connsiteY162" fmla="*/ 4114800 h 8026400"/>
              <a:gd name="connsiteX163" fmla="*/ 7797800 w 8229600"/>
              <a:gd name="connsiteY163" fmla="*/ 4030133 h 8026400"/>
              <a:gd name="connsiteX164" fmla="*/ 8094133 w 8229600"/>
              <a:gd name="connsiteY164" fmla="*/ 3937000 h 8026400"/>
              <a:gd name="connsiteX165" fmla="*/ 8229600 w 8229600"/>
              <a:gd name="connsiteY165" fmla="*/ 965200 h 8026400"/>
              <a:gd name="connsiteX166" fmla="*/ 8204200 w 8229600"/>
              <a:gd name="connsiteY166" fmla="*/ 0 h 8026400"/>
              <a:gd name="connsiteX167" fmla="*/ 660400 w 8229600"/>
              <a:gd name="connsiteY167" fmla="*/ 0 h 8026400"/>
              <a:gd name="connsiteX168" fmla="*/ 677333 w 8229600"/>
              <a:gd name="connsiteY168"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820583 w 8229600"/>
              <a:gd name="connsiteY94" fmla="*/ 7839075 h 8026400"/>
              <a:gd name="connsiteX95" fmla="*/ 4622800 w 8229600"/>
              <a:gd name="connsiteY95" fmla="*/ 8026400 h 8026400"/>
              <a:gd name="connsiteX96" fmla="*/ 4377266 w 8229600"/>
              <a:gd name="connsiteY96" fmla="*/ 7763933 h 8026400"/>
              <a:gd name="connsiteX97" fmla="*/ 4436533 w 8229600"/>
              <a:gd name="connsiteY97" fmla="*/ 7459133 h 8026400"/>
              <a:gd name="connsiteX98" fmla="*/ 4241800 w 8229600"/>
              <a:gd name="connsiteY98" fmla="*/ 7306733 h 8026400"/>
              <a:gd name="connsiteX99" fmla="*/ 4284133 w 8229600"/>
              <a:gd name="connsiteY99" fmla="*/ 7120467 h 8026400"/>
              <a:gd name="connsiteX100" fmla="*/ 4495800 w 8229600"/>
              <a:gd name="connsiteY100" fmla="*/ 6942667 h 8026400"/>
              <a:gd name="connsiteX101" fmla="*/ 4622800 w 8229600"/>
              <a:gd name="connsiteY101" fmla="*/ 6908800 h 8026400"/>
              <a:gd name="connsiteX102" fmla="*/ 4732866 w 8229600"/>
              <a:gd name="connsiteY102" fmla="*/ 6756400 h 8026400"/>
              <a:gd name="connsiteX103" fmla="*/ 4673600 w 8229600"/>
              <a:gd name="connsiteY103" fmla="*/ 6663267 h 8026400"/>
              <a:gd name="connsiteX104" fmla="*/ 4597400 w 8229600"/>
              <a:gd name="connsiteY104" fmla="*/ 6620933 h 8026400"/>
              <a:gd name="connsiteX105" fmla="*/ 4597400 w 8229600"/>
              <a:gd name="connsiteY105" fmla="*/ 6620933 h 8026400"/>
              <a:gd name="connsiteX106" fmla="*/ 4690533 w 8229600"/>
              <a:gd name="connsiteY106" fmla="*/ 6604000 h 8026400"/>
              <a:gd name="connsiteX107" fmla="*/ 4690533 w 8229600"/>
              <a:gd name="connsiteY107" fmla="*/ 6604000 h 8026400"/>
              <a:gd name="connsiteX108" fmla="*/ 4504266 w 8229600"/>
              <a:gd name="connsiteY108" fmla="*/ 6231467 h 8026400"/>
              <a:gd name="connsiteX109" fmla="*/ 4318000 w 8229600"/>
              <a:gd name="connsiteY109" fmla="*/ 6290733 h 8026400"/>
              <a:gd name="connsiteX110" fmla="*/ 4267200 w 8229600"/>
              <a:gd name="connsiteY110" fmla="*/ 6062133 h 8026400"/>
              <a:gd name="connsiteX111" fmla="*/ 4182533 w 8229600"/>
              <a:gd name="connsiteY111" fmla="*/ 6028267 h 8026400"/>
              <a:gd name="connsiteX112" fmla="*/ 4292600 w 8229600"/>
              <a:gd name="connsiteY112" fmla="*/ 5791200 h 8026400"/>
              <a:gd name="connsiteX113" fmla="*/ 4216400 w 8229600"/>
              <a:gd name="connsiteY113" fmla="*/ 5715000 h 8026400"/>
              <a:gd name="connsiteX114" fmla="*/ 4241800 w 8229600"/>
              <a:gd name="connsiteY114" fmla="*/ 5554133 h 8026400"/>
              <a:gd name="connsiteX115" fmla="*/ 4334933 w 8229600"/>
              <a:gd name="connsiteY115" fmla="*/ 5503333 h 8026400"/>
              <a:gd name="connsiteX116" fmla="*/ 4402666 w 8229600"/>
              <a:gd name="connsiteY116" fmla="*/ 5334000 h 8026400"/>
              <a:gd name="connsiteX117" fmla="*/ 4597400 w 8229600"/>
              <a:gd name="connsiteY117" fmla="*/ 5621867 h 8026400"/>
              <a:gd name="connsiteX118" fmla="*/ 4673600 w 8229600"/>
              <a:gd name="connsiteY118" fmla="*/ 5494867 h 8026400"/>
              <a:gd name="connsiteX119" fmla="*/ 4631266 w 8229600"/>
              <a:gd name="connsiteY119" fmla="*/ 5334000 h 8026400"/>
              <a:gd name="connsiteX120" fmla="*/ 4834466 w 8229600"/>
              <a:gd name="connsiteY120" fmla="*/ 5198533 h 8026400"/>
              <a:gd name="connsiteX121" fmla="*/ 4792133 w 8229600"/>
              <a:gd name="connsiteY121" fmla="*/ 5139267 h 8026400"/>
              <a:gd name="connsiteX122" fmla="*/ 4961466 w 8229600"/>
              <a:gd name="connsiteY122" fmla="*/ 5080000 h 8026400"/>
              <a:gd name="connsiteX123" fmla="*/ 5105400 w 8229600"/>
              <a:gd name="connsiteY123" fmla="*/ 4919133 h 8026400"/>
              <a:gd name="connsiteX124" fmla="*/ 5215466 w 8229600"/>
              <a:gd name="connsiteY124" fmla="*/ 4953000 h 8026400"/>
              <a:gd name="connsiteX125" fmla="*/ 5215466 w 8229600"/>
              <a:gd name="connsiteY125" fmla="*/ 4953000 h 8026400"/>
              <a:gd name="connsiteX126" fmla="*/ 5291666 w 8229600"/>
              <a:gd name="connsiteY126" fmla="*/ 5003800 h 8026400"/>
              <a:gd name="connsiteX127" fmla="*/ 5342466 w 8229600"/>
              <a:gd name="connsiteY127" fmla="*/ 4944533 h 8026400"/>
              <a:gd name="connsiteX128" fmla="*/ 5435600 w 8229600"/>
              <a:gd name="connsiteY128" fmla="*/ 4910667 h 8026400"/>
              <a:gd name="connsiteX129" fmla="*/ 5469466 w 8229600"/>
              <a:gd name="connsiteY129" fmla="*/ 5020733 h 8026400"/>
              <a:gd name="connsiteX130" fmla="*/ 5664200 w 8229600"/>
              <a:gd name="connsiteY130" fmla="*/ 5012267 h 8026400"/>
              <a:gd name="connsiteX131" fmla="*/ 5858933 w 8229600"/>
              <a:gd name="connsiteY131" fmla="*/ 5223933 h 8026400"/>
              <a:gd name="connsiteX132" fmla="*/ 5884333 w 8229600"/>
              <a:gd name="connsiteY132" fmla="*/ 5325533 h 8026400"/>
              <a:gd name="connsiteX133" fmla="*/ 5884333 w 8229600"/>
              <a:gd name="connsiteY133" fmla="*/ 5325533 h 8026400"/>
              <a:gd name="connsiteX134" fmla="*/ 5952066 w 8229600"/>
              <a:gd name="connsiteY134" fmla="*/ 5291667 h 8026400"/>
              <a:gd name="connsiteX135" fmla="*/ 5901266 w 8229600"/>
              <a:gd name="connsiteY135" fmla="*/ 5164667 h 8026400"/>
              <a:gd name="connsiteX136" fmla="*/ 5901266 w 8229600"/>
              <a:gd name="connsiteY136" fmla="*/ 5164667 h 8026400"/>
              <a:gd name="connsiteX137" fmla="*/ 6172200 w 8229600"/>
              <a:gd name="connsiteY137" fmla="*/ 5334000 h 8026400"/>
              <a:gd name="connsiteX138" fmla="*/ 6341533 w 8229600"/>
              <a:gd name="connsiteY138" fmla="*/ 5130800 h 8026400"/>
              <a:gd name="connsiteX139" fmla="*/ 6620933 w 8229600"/>
              <a:gd name="connsiteY139" fmla="*/ 5190067 h 8026400"/>
              <a:gd name="connsiteX140" fmla="*/ 6620933 w 8229600"/>
              <a:gd name="connsiteY140" fmla="*/ 5113867 h 8026400"/>
              <a:gd name="connsiteX141" fmla="*/ 6807200 w 8229600"/>
              <a:gd name="connsiteY141" fmla="*/ 5130800 h 8026400"/>
              <a:gd name="connsiteX142" fmla="*/ 6773333 w 8229600"/>
              <a:gd name="connsiteY142" fmla="*/ 5232400 h 8026400"/>
              <a:gd name="connsiteX143" fmla="*/ 6985000 w 8229600"/>
              <a:gd name="connsiteY143" fmla="*/ 5325533 h 8026400"/>
              <a:gd name="connsiteX144" fmla="*/ 7078133 w 8229600"/>
              <a:gd name="connsiteY144" fmla="*/ 5291667 h 8026400"/>
              <a:gd name="connsiteX145" fmla="*/ 7078133 w 8229600"/>
              <a:gd name="connsiteY145" fmla="*/ 5198533 h 8026400"/>
              <a:gd name="connsiteX146" fmla="*/ 7078133 w 8229600"/>
              <a:gd name="connsiteY146" fmla="*/ 5198533 h 8026400"/>
              <a:gd name="connsiteX147" fmla="*/ 7171266 w 8229600"/>
              <a:gd name="connsiteY147" fmla="*/ 5266267 h 8026400"/>
              <a:gd name="connsiteX148" fmla="*/ 7442200 w 8229600"/>
              <a:gd name="connsiteY148" fmla="*/ 5223933 h 8026400"/>
              <a:gd name="connsiteX149" fmla="*/ 7450666 w 8229600"/>
              <a:gd name="connsiteY149" fmla="*/ 5037667 h 8026400"/>
              <a:gd name="connsiteX150" fmla="*/ 7315200 w 8229600"/>
              <a:gd name="connsiteY150" fmla="*/ 4995333 h 8026400"/>
              <a:gd name="connsiteX151" fmla="*/ 7315200 w 8229600"/>
              <a:gd name="connsiteY151" fmla="*/ 4995333 h 8026400"/>
              <a:gd name="connsiteX152" fmla="*/ 7171266 w 8229600"/>
              <a:gd name="connsiteY152" fmla="*/ 4936067 h 8026400"/>
              <a:gd name="connsiteX153" fmla="*/ 7179733 w 8229600"/>
              <a:gd name="connsiteY153" fmla="*/ 4851400 h 8026400"/>
              <a:gd name="connsiteX154" fmla="*/ 7078133 w 8229600"/>
              <a:gd name="connsiteY154" fmla="*/ 4834467 h 8026400"/>
              <a:gd name="connsiteX155" fmla="*/ 7332133 w 8229600"/>
              <a:gd name="connsiteY155" fmla="*/ 4690533 h 8026400"/>
              <a:gd name="connsiteX156" fmla="*/ 7230533 w 8229600"/>
              <a:gd name="connsiteY156" fmla="*/ 4572000 h 8026400"/>
              <a:gd name="connsiteX157" fmla="*/ 7332133 w 8229600"/>
              <a:gd name="connsiteY157" fmla="*/ 4461933 h 8026400"/>
              <a:gd name="connsiteX158" fmla="*/ 7577666 w 8229600"/>
              <a:gd name="connsiteY158" fmla="*/ 4470400 h 8026400"/>
              <a:gd name="connsiteX159" fmla="*/ 7501466 w 8229600"/>
              <a:gd name="connsiteY159" fmla="*/ 4385733 h 8026400"/>
              <a:gd name="connsiteX160" fmla="*/ 7340600 w 8229600"/>
              <a:gd name="connsiteY160" fmla="*/ 4360333 h 8026400"/>
              <a:gd name="connsiteX161" fmla="*/ 7306733 w 8229600"/>
              <a:gd name="connsiteY161" fmla="*/ 4207933 h 8026400"/>
              <a:gd name="connsiteX162" fmla="*/ 7391400 w 8229600"/>
              <a:gd name="connsiteY162" fmla="*/ 4064000 h 8026400"/>
              <a:gd name="connsiteX163" fmla="*/ 7662333 w 8229600"/>
              <a:gd name="connsiteY163" fmla="*/ 4114800 h 8026400"/>
              <a:gd name="connsiteX164" fmla="*/ 7797800 w 8229600"/>
              <a:gd name="connsiteY164" fmla="*/ 4030133 h 8026400"/>
              <a:gd name="connsiteX165" fmla="*/ 8094133 w 8229600"/>
              <a:gd name="connsiteY165" fmla="*/ 3937000 h 8026400"/>
              <a:gd name="connsiteX166" fmla="*/ 8229600 w 8229600"/>
              <a:gd name="connsiteY166" fmla="*/ 965200 h 8026400"/>
              <a:gd name="connsiteX167" fmla="*/ 8204200 w 8229600"/>
              <a:gd name="connsiteY167" fmla="*/ 0 h 8026400"/>
              <a:gd name="connsiteX168" fmla="*/ 660400 w 8229600"/>
              <a:gd name="connsiteY168" fmla="*/ 0 h 8026400"/>
              <a:gd name="connsiteX169" fmla="*/ 677333 w 8229600"/>
              <a:gd name="connsiteY169"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4622800 w 8229600"/>
              <a:gd name="connsiteY95" fmla="*/ 8026400 h 8026400"/>
              <a:gd name="connsiteX96" fmla="*/ 4377266 w 8229600"/>
              <a:gd name="connsiteY96" fmla="*/ 7763933 h 8026400"/>
              <a:gd name="connsiteX97" fmla="*/ 4436533 w 8229600"/>
              <a:gd name="connsiteY97" fmla="*/ 7459133 h 8026400"/>
              <a:gd name="connsiteX98" fmla="*/ 4241800 w 8229600"/>
              <a:gd name="connsiteY98" fmla="*/ 7306733 h 8026400"/>
              <a:gd name="connsiteX99" fmla="*/ 4284133 w 8229600"/>
              <a:gd name="connsiteY99" fmla="*/ 7120467 h 8026400"/>
              <a:gd name="connsiteX100" fmla="*/ 4495800 w 8229600"/>
              <a:gd name="connsiteY100" fmla="*/ 6942667 h 8026400"/>
              <a:gd name="connsiteX101" fmla="*/ 4622800 w 8229600"/>
              <a:gd name="connsiteY101" fmla="*/ 6908800 h 8026400"/>
              <a:gd name="connsiteX102" fmla="*/ 4732866 w 8229600"/>
              <a:gd name="connsiteY102" fmla="*/ 6756400 h 8026400"/>
              <a:gd name="connsiteX103" fmla="*/ 4673600 w 8229600"/>
              <a:gd name="connsiteY103" fmla="*/ 6663267 h 8026400"/>
              <a:gd name="connsiteX104" fmla="*/ 4597400 w 8229600"/>
              <a:gd name="connsiteY104" fmla="*/ 6620933 h 8026400"/>
              <a:gd name="connsiteX105" fmla="*/ 4597400 w 8229600"/>
              <a:gd name="connsiteY105" fmla="*/ 6620933 h 8026400"/>
              <a:gd name="connsiteX106" fmla="*/ 4690533 w 8229600"/>
              <a:gd name="connsiteY106" fmla="*/ 6604000 h 8026400"/>
              <a:gd name="connsiteX107" fmla="*/ 4690533 w 8229600"/>
              <a:gd name="connsiteY107" fmla="*/ 6604000 h 8026400"/>
              <a:gd name="connsiteX108" fmla="*/ 4504266 w 8229600"/>
              <a:gd name="connsiteY108" fmla="*/ 6231467 h 8026400"/>
              <a:gd name="connsiteX109" fmla="*/ 4318000 w 8229600"/>
              <a:gd name="connsiteY109" fmla="*/ 6290733 h 8026400"/>
              <a:gd name="connsiteX110" fmla="*/ 4267200 w 8229600"/>
              <a:gd name="connsiteY110" fmla="*/ 6062133 h 8026400"/>
              <a:gd name="connsiteX111" fmla="*/ 4182533 w 8229600"/>
              <a:gd name="connsiteY111" fmla="*/ 6028267 h 8026400"/>
              <a:gd name="connsiteX112" fmla="*/ 4292600 w 8229600"/>
              <a:gd name="connsiteY112" fmla="*/ 5791200 h 8026400"/>
              <a:gd name="connsiteX113" fmla="*/ 4216400 w 8229600"/>
              <a:gd name="connsiteY113" fmla="*/ 5715000 h 8026400"/>
              <a:gd name="connsiteX114" fmla="*/ 4241800 w 8229600"/>
              <a:gd name="connsiteY114" fmla="*/ 5554133 h 8026400"/>
              <a:gd name="connsiteX115" fmla="*/ 4334933 w 8229600"/>
              <a:gd name="connsiteY115" fmla="*/ 5503333 h 8026400"/>
              <a:gd name="connsiteX116" fmla="*/ 4402666 w 8229600"/>
              <a:gd name="connsiteY116" fmla="*/ 5334000 h 8026400"/>
              <a:gd name="connsiteX117" fmla="*/ 4597400 w 8229600"/>
              <a:gd name="connsiteY117" fmla="*/ 5621867 h 8026400"/>
              <a:gd name="connsiteX118" fmla="*/ 4673600 w 8229600"/>
              <a:gd name="connsiteY118" fmla="*/ 5494867 h 8026400"/>
              <a:gd name="connsiteX119" fmla="*/ 4631266 w 8229600"/>
              <a:gd name="connsiteY119" fmla="*/ 5334000 h 8026400"/>
              <a:gd name="connsiteX120" fmla="*/ 4834466 w 8229600"/>
              <a:gd name="connsiteY120" fmla="*/ 5198533 h 8026400"/>
              <a:gd name="connsiteX121" fmla="*/ 4792133 w 8229600"/>
              <a:gd name="connsiteY121" fmla="*/ 5139267 h 8026400"/>
              <a:gd name="connsiteX122" fmla="*/ 4961466 w 8229600"/>
              <a:gd name="connsiteY122" fmla="*/ 5080000 h 8026400"/>
              <a:gd name="connsiteX123" fmla="*/ 5105400 w 8229600"/>
              <a:gd name="connsiteY123" fmla="*/ 4919133 h 8026400"/>
              <a:gd name="connsiteX124" fmla="*/ 5215466 w 8229600"/>
              <a:gd name="connsiteY124" fmla="*/ 4953000 h 8026400"/>
              <a:gd name="connsiteX125" fmla="*/ 5215466 w 8229600"/>
              <a:gd name="connsiteY125" fmla="*/ 4953000 h 8026400"/>
              <a:gd name="connsiteX126" fmla="*/ 5291666 w 8229600"/>
              <a:gd name="connsiteY126" fmla="*/ 5003800 h 8026400"/>
              <a:gd name="connsiteX127" fmla="*/ 5342466 w 8229600"/>
              <a:gd name="connsiteY127" fmla="*/ 4944533 h 8026400"/>
              <a:gd name="connsiteX128" fmla="*/ 5435600 w 8229600"/>
              <a:gd name="connsiteY128" fmla="*/ 4910667 h 8026400"/>
              <a:gd name="connsiteX129" fmla="*/ 5469466 w 8229600"/>
              <a:gd name="connsiteY129" fmla="*/ 5020733 h 8026400"/>
              <a:gd name="connsiteX130" fmla="*/ 5664200 w 8229600"/>
              <a:gd name="connsiteY130" fmla="*/ 5012267 h 8026400"/>
              <a:gd name="connsiteX131" fmla="*/ 5858933 w 8229600"/>
              <a:gd name="connsiteY131" fmla="*/ 5223933 h 8026400"/>
              <a:gd name="connsiteX132" fmla="*/ 5884333 w 8229600"/>
              <a:gd name="connsiteY132" fmla="*/ 5325533 h 8026400"/>
              <a:gd name="connsiteX133" fmla="*/ 5884333 w 8229600"/>
              <a:gd name="connsiteY133" fmla="*/ 5325533 h 8026400"/>
              <a:gd name="connsiteX134" fmla="*/ 5952066 w 8229600"/>
              <a:gd name="connsiteY134" fmla="*/ 5291667 h 8026400"/>
              <a:gd name="connsiteX135" fmla="*/ 5901266 w 8229600"/>
              <a:gd name="connsiteY135" fmla="*/ 5164667 h 8026400"/>
              <a:gd name="connsiteX136" fmla="*/ 5901266 w 8229600"/>
              <a:gd name="connsiteY136" fmla="*/ 5164667 h 8026400"/>
              <a:gd name="connsiteX137" fmla="*/ 6172200 w 8229600"/>
              <a:gd name="connsiteY137" fmla="*/ 5334000 h 8026400"/>
              <a:gd name="connsiteX138" fmla="*/ 6341533 w 8229600"/>
              <a:gd name="connsiteY138" fmla="*/ 5130800 h 8026400"/>
              <a:gd name="connsiteX139" fmla="*/ 6620933 w 8229600"/>
              <a:gd name="connsiteY139" fmla="*/ 5190067 h 8026400"/>
              <a:gd name="connsiteX140" fmla="*/ 6620933 w 8229600"/>
              <a:gd name="connsiteY140" fmla="*/ 5113867 h 8026400"/>
              <a:gd name="connsiteX141" fmla="*/ 6807200 w 8229600"/>
              <a:gd name="connsiteY141" fmla="*/ 5130800 h 8026400"/>
              <a:gd name="connsiteX142" fmla="*/ 6773333 w 8229600"/>
              <a:gd name="connsiteY142" fmla="*/ 5232400 h 8026400"/>
              <a:gd name="connsiteX143" fmla="*/ 6985000 w 8229600"/>
              <a:gd name="connsiteY143" fmla="*/ 5325533 h 8026400"/>
              <a:gd name="connsiteX144" fmla="*/ 7078133 w 8229600"/>
              <a:gd name="connsiteY144" fmla="*/ 5291667 h 8026400"/>
              <a:gd name="connsiteX145" fmla="*/ 7078133 w 8229600"/>
              <a:gd name="connsiteY145" fmla="*/ 5198533 h 8026400"/>
              <a:gd name="connsiteX146" fmla="*/ 7078133 w 8229600"/>
              <a:gd name="connsiteY146" fmla="*/ 5198533 h 8026400"/>
              <a:gd name="connsiteX147" fmla="*/ 7171266 w 8229600"/>
              <a:gd name="connsiteY147" fmla="*/ 5266267 h 8026400"/>
              <a:gd name="connsiteX148" fmla="*/ 7442200 w 8229600"/>
              <a:gd name="connsiteY148" fmla="*/ 5223933 h 8026400"/>
              <a:gd name="connsiteX149" fmla="*/ 7450666 w 8229600"/>
              <a:gd name="connsiteY149" fmla="*/ 5037667 h 8026400"/>
              <a:gd name="connsiteX150" fmla="*/ 7315200 w 8229600"/>
              <a:gd name="connsiteY150" fmla="*/ 4995333 h 8026400"/>
              <a:gd name="connsiteX151" fmla="*/ 7315200 w 8229600"/>
              <a:gd name="connsiteY151" fmla="*/ 4995333 h 8026400"/>
              <a:gd name="connsiteX152" fmla="*/ 7171266 w 8229600"/>
              <a:gd name="connsiteY152" fmla="*/ 4936067 h 8026400"/>
              <a:gd name="connsiteX153" fmla="*/ 7179733 w 8229600"/>
              <a:gd name="connsiteY153" fmla="*/ 4851400 h 8026400"/>
              <a:gd name="connsiteX154" fmla="*/ 7078133 w 8229600"/>
              <a:gd name="connsiteY154" fmla="*/ 4834467 h 8026400"/>
              <a:gd name="connsiteX155" fmla="*/ 7332133 w 8229600"/>
              <a:gd name="connsiteY155" fmla="*/ 4690533 h 8026400"/>
              <a:gd name="connsiteX156" fmla="*/ 7230533 w 8229600"/>
              <a:gd name="connsiteY156" fmla="*/ 4572000 h 8026400"/>
              <a:gd name="connsiteX157" fmla="*/ 7332133 w 8229600"/>
              <a:gd name="connsiteY157" fmla="*/ 4461933 h 8026400"/>
              <a:gd name="connsiteX158" fmla="*/ 7577666 w 8229600"/>
              <a:gd name="connsiteY158" fmla="*/ 4470400 h 8026400"/>
              <a:gd name="connsiteX159" fmla="*/ 7501466 w 8229600"/>
              <a:gd name="connsiteY159" fmla="*/ 4385733 h 8026400"/>
              <a:gd name="connsiteX160" fmla="*/ 7340600 w 8229600"/>
              <a:gd name="connsiteY160" fmla="*/ 4360333 h 8026400"/>
              <a:gd name="connsiteX161" fmla="*/ 7306733 w 8229600"/>
              <a:gd name="connsiteY161" fmla="*/ 4207933 h 8026400"/>
              <a:gd name="connsiteX162" fmla="*/ 7391400 w 8229600"/>
              <a:gd name="connsiteY162" fmla="*/ 4064000 h 8026400"/>
              <a:gd name="connsiteX163" fmla="*/ 7662333 w 8229600"/>
              <a:gd name="connsiteY163" fmla="*/ 4114800 h 8026400"/>
              <a:gd name="connsiteX164" fmla="*/ 7797800 w 8229600"/>
              <a:gd name="connsiteY164" fmla="*/ 4030133 h 8026400"/>
              <a:gd name="connsiteX165" fmla="*/ 8094133 w 8229600"/>
              <a:gd name="connsiteY165" fmla="*/ 3937000 h 8026400"/>
              <a:gd name="connsiteX166" fmla="*/ 8229600 w 8229600"/>
              <a:gd name="connsiteY166" fmla="*/ 965200 h 8026400"/>
              <a:gd name="connsiteX167" fmla="*/ 8204200 w 8229600"/>
              <a:gd name="connsiteY167" fmla="*/ 0 h 8026400"/>
              <a:gd name="connsiteX168" fmla="*/ 660400 w 8229600"/>
              <a:gd name="connsiteY168" fmla="*/ 0 h 8026400"/>
              <a:gd name="connsiteX169" fmla="*/ 677333 w 8229600"/>
              <a:gd name="connsiteY169"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979333 w 8229600"/>
              <a:gd name="connsiteY95" fmla="*/ 7851775 h 8026400"/>
              <a:gd name="connsiteX96" fmla="*/ 4622800 w 8229600"/>
              <a:gd name="connsiteY96" fmla="*/ 8026400 h 8026400"/>
              <a:gd name="connsiteX97" fmla="*/ 4377266 w 8229600"/>
              <a:gd name="connsiteY97" fmla="*/ 7763933 h 8026400"/>
              <a:gd name="connsiteX98" fmla="*/ 4436533 w 8229600"/>
              <a:gd name="connsiteY98" fmla="*/ 7459133 h 8026400"/>
              <a:gd name="connsiteX99" fmla="*/ 4241800 w 8229600"/>
              <a:gd name="connsiteY99" fmla="*/ 7306733 h 8026400"/>
              <a:gd name="connsiteX100" fmla="*/ 4284133 w 8229600"/>
              <a:gd name="connsiteY100" fmla="*/ 7120467 h 8026400"/>
              <a:gd name="connsiteX101" fmla="*/ 4495800 w 8229600"/>
              <a:gd name="connsiteY101" fmla="*/ 6942667 h 8026400"/>
              <a:gd name="connsiteX102" fmla="*/ 4622800 w 8229600"/>
              <a:gd name="connsiteY102" fmla="*/ 6908800 h 8026400"/>
              <a:gd name="connsiteX103" fmla="*/ 4732866 w 8229600"/>
              <a:gd name="connsiteY103" fmla="*/ 6756400 h 8026400"/>
              <a:gd name="connsiteX104" fmla="*/ 4673600 w 8229600"/>
              <a:gd name="connsiteY104" fmla="*/ 6663267 h 8026400"/>
              <a:gd name="connsiteX105" fmla="*/ 4597400 w 8229600"/>
              <a:gd name="connsiteY105" fmla="*/ 6620933 h 8026400"/>
              <a:gd name="connsiteX106" fmla="*/ 4597400 w 8229600"/>
              <a:gd name="connsiteY106" fmla="*/ 6620933 h 8026400"/>
              <a:gd name="connsiteX107" fmla="*/ 4690533 w 8229600"/>
              <a:gd name="connsiteY107" fmla="*/ 6604000 h 8026400"/>
              <a:gd name="connsiteX108" fmla="*/ 4690533 w 8229600"/>
              <a:gd name="connsiteY108" fmla="*/ 6604000 h 8026400"/>
              <a:gd name="connsiteX109" fmla="*/ 4504266 w 8229600"/>
              <a:gd name="connsiteY109" fmla="*/ 6231467 h 8026400"/>
              <a:gd name="connsiteX110" fmla="*/ 4318000 w 8229600"/>
              <a:gd name="connsiteY110" fmla="*/ 6290733 h 8026400"/>
              <a:gd name="connsiteX111" fmla="*/ 4267200 w 8229600"/>
              <a:gd name="connsiteY111" fmla="*/ 6062133 h 8026400"/>
              <a:gd name="connsiteX112" fmla="*/ 4182533 w 8229600"/>
              <a:gd name="connsiteY112" fmla="*/ 6028267 h 8026400"/>
              <a:gd name="connsiteX113" fmla="*/ 4292600 w 8229600"/>
              <a:gd name="connsiteY113" fmla="*/ 5791200 h 8026400"/>
              <a:gd name="connsiteX114" fmla="*/ 4216400 w 8229600"/>
              <a:gd name="connsiteY114" fmla="*/ 5715000 h 8026400"/>
              <a:gd name="connsiteX115" fmla="*/ 4241800 w 8229600"/>
              <a:gd name="connsiteY115" fmla="*/ 5554133 h 8026400"/>
              <a:gd name="connsiteX116" fmla="*/ 4334933 w 8229600"/>
              <a:gd name="connsiteY116" fmla="*/ 5503333 h 8026400"/>
              <a:gd name="connsiteX117" fmla="*/ 4402666 w 8229600"/>
              <a:gd name="connsiteY117" fmla="*/ 5334000 h 8026400"/>
              <a:gd name="connsiteX118" fmla="*/ 4597400 w 8229600"/>
              <a:gd name="connsiteY118" fmla="*/ 5621867 h 8026400"/>
              <a:gd name="connsiteX119" fmla="*/ 4673600 w 8229600"/>
              <a:gd name="connsiteY119" fmla="*/ 5494867 h 8026400"/>
              <a:gd name="connsiteX120" fmla="*/ 4631266 w 8229600"/>
              <a:gd name="connsiteY120" fmla="*/ 5334000 h 8026400"/>
              <a:gd name="connsiteX121" fmla="*/ 4834466 w 8229600"/>
              <a:gd name="connsiteY121" fmla="*/ 5198533 h 8026400"/>
              <a:gd name="connsiteX122" fmla="*/ 4792133 w 8229600"/>
              <a:gd name="connsiteY122" fmla="*/ 5139267 h 8026400"/>
              <a:gd name="connsiteX123" fmla="*/ 4961466 w 8229600"/>
              <a:gd name="connsiteY123" fmla="*/ 5080000 h 8026400"/>
              <a:gd name="connsiteX124" fmla="*/ 5105400 w 8229600"/>
              <a:gd name="connsiteY124" fmla="*/ 4919133 h 8026400"/>
              <a:gd name="connsiteX125" fmla="*/ 5215466 w 8229600"/>
              <a:gd name="connsiteY125" fmla="*/ 4953000 h 8026400"/>
              <a:gd name="connsiteX126" fmla="*/ 5215466 w 8229600"/>
              <a:gd name="connsiteY126" fmla="*/ 4953000 h 8026400"/>
              <a:gd name="connsiteX127" fmla="*/ 5291666 w 8229600"/>
              <a:gd name="connsiteY127" fmla="*/ 5003800 h 8026400"/>
              <a:gd name="connsiteX128" fmla="*/ 5342466 w 8229600"/>
              <a:gd name="connsiteY128" fmla="*/ 4944533 h 8026400"/>
              <a:gd name="connsiteX129" fmla="*/ 5435600 w 8229600"/>
              <a:gd name="connsiteY129" fmla="*/ 4910667 h 8026400"/>
              <a:gd name="connsiteX130" fmla="*/ 5469466 w 8229600"/>
              <a:gd name="connsiteY130" fmla="*/ 5020733 h 8026400"/>
              <a:gd name="connsiteX131" fmla="*/ 5664200 w 8229600"/>
              <a:gd name="connsiteY131" fmla="*/ 5012267 h 8026400"/>
              <a:gd name="connsiteX132" fmla="*/ 5858933 w 8229600"/>
              <a:gd name="connsiteY132" fmla="*/ 5223933 h 8026400"/>
              <a:gd name="connsiteX133" fmla="*/ 5884333 w 8229600"/>
              <a:gd name="connsiteY133" fmla="*/ 5325533 h 8026400"/>
              <a:gd name="connsiteX134" fmla="*/ 5884333 w 8229600"/>
              <a:gd name="connsiteY134" fmla="*/ 5325533 h 8026400"/>
              <a:gd name="connsiteX135" fmla="*/ 5952066 w 8229600"/>
              <a:gd name="connsiteY135" fmla="*/ 5291667 h 8026400"/>
              <a:gd name="connsiteX136" fmla="*/ 5901266 w 8229600"/>
              <a:gd name="connsiteY136" fmla="*/ 5164667 h 8026400"/>
              <a:gd name="connsiteX137" fmla="*/ 5901266 w 8229600"/>
              <a:gd name="connsiteY137" fmla="*/ 5164667 h 8026400"/>
              <a:gd name="connsiteX138" fmla="*/ 6172200 w 8229600"/>
              <a:gd name="connsiteY138" fmla="*/ 5334000 h 8026400"/>
              <a:gd name="connsiteX139" fmla="*/ 6341533 w 8229600"/>
              <a:gd name="connsiteY139" fmla="*/ 5130800 h 8026400"/>
              <a:gd name="connsiteX140" fmla="*/ 6620933 w 8229600"/>
              <a:gd name="connsiteY140" fmla="*/ 5190067 h 8026400"/>
              <a:gd name="connsiteX141" fmla="*/ 6620933 w 8229600"/>
              <a:gd name="connsiteY141" fmla="*/ 5113867 h 8026400"/>
              <a:gd name="connsiteX142" fmla="*/ 6807200 w 8229600"/>
              <a:gd name="connsiteY142" fmla="*/ 5130800 h 8026400"/>
              <a:gd name="connsiteX143" fmla="*/ 6773333 w 8229600"/>
              <a:gd name="connsiteY143" fmla="*/ 5232400 h 8026400"/>
              <a:gd name="connsiteX144" fmla="*/ 6985000 w 8229600"/>
              <a:gd name="connsiteY144" fmla="*/ 5325533 h 8026400"/>
              <a:gd name="connsiteX145" fmla="*/ 7078133 w 8229600"/>
              <a:gd name="connsiteY145" fmla="*/ 5291667 h 8026400"/>
              <a:gd name="connsiteX146" fmla="*/ 7078133 w 8229600"/>
              <a:gd name="connsiteY146" fmla="*/ 5198533 h 8026400"/>
              <a:gd name="connsiteX147" fmla="*/ 7078133 w 8229600"/>
              <a:gd name="connsiteY147" fmla="*/ 5198533 h 8026400"/>
              <a:gd name="connsiteX148" fmla="*/ 7171266 w 8229600"/>
              <a:gd name="connsiteY148" fmla="*/ 5266267 h 8026400"/>
              <a:gd name="connsiteX149" fmla="*/ 7442200 w 8229600"/>
              <a:gd name="connsiteY149" fmla="*/ 5223933 h 8026400"/>
              <a:gd name="connsiteX150" fmla="*/ 7450666 w 8229600"/>
              <a:gd name="connsiteY150" fmla="*/ 5037667 h 8026400"/>
              <a:gd name="connsiteX151" fmla="*/ 7315200 w 8229600"/>
              <a:gd name="connsiteY151" fmla="*/ 4995333 h 8026400"/>
              <a:gd name="connsiteX152" fmla="*/ 7315200 w 8229600"/>
              <a:gd name="connsiteY152" fmla="*/ 4995333 h 8026400"/>
              <a:gd name="connsiteX153" fmla="*/ 7171266 w 8229600"/>
              <a:gd name="connsiteY153" fmla="*/ 4936067 h 8026400"/>
              <a:gd name="connsiteX154" fmla="*/ 7179733 w 8229600"/>
              <a:gd name="connsiteY154" fmla="*/ 4851400 h 8026400"/>
              <a:gd name="connsiteX155" fmla="*/ 7078133 w 8229600"/>
              <a:gd name="connsiteY155" fmla="*/ 4834467 h 8026400"/>
              <a:gd name="connsiteX156" fmla="*/ 7332133 w 8229600"/>
              <a:gd name="connsiteY156" fmla="*/ 4690533 h 8026400"/>
              <a:gd name="connsiteX157" fmla="*/ 7230533 w 8229600"/>
              <a:gd name="connsiteY157" fmla="*/ 4572000 h 8026400"/>
              <a:gd name="connsiteX158" fmla="*/ 7332133 w 8229600"/>
              <a:gd name="connsiteY158" fmla="*/ 4461933 h 8026400"/>
              <a:gd name="connsiteX159" fmla="*/ 7577666 w 8229600"/>
              <a:gd name="connsiteY159" fmla="*/ 4470400 h 8026400"/>
              <a:gd name="connsiteX160" fmla="*/ 7501466 w 8229600"/>
              <a:gd name="connsiteY160" fmla="*/ 4385733 h 8026400"/>
              <a:gd name="connsiteX161" fmla="*/ 7340600 w 8229600"/>
              <a:gd name="connsiteY161" fmla="*/ 4360333 h 8026400"/>
              <a:gd name="connsiteX162" fmla="*/ 7306733 w 8229600"/>
              <a:gd name="connsiteY162" fmla="*/ 4207933 h 8026400"/>
              <a:gd name="connsiteX163" fmla="*/ 7391400 w 8229600"/>
              <a:gd name="connsiteY163" fmla="*/ 4064000 h 8026400"/>
              <a:gd name="connsiteX164" fmla="*/ 7662333 w 8229600"/>
              <a:gd name="connsiteY164" fmla="*/ 4114800 h 8026400"/>
              <a:gd name="connsiteX165" fmla="*/ 7797800 w 8229600"/>
              <a:gd name="connsiteY165" fmla="*/ 4030133 h 8026400"/>
              <a:gd name="connsiteX166" fmla="*/ 8094133 w 8229600"/>
              <a:gd name="connsiteY166" fmla="*/ 3937000 h 8026400"/>
              <a:gd name="connsiteX167" fmla="*/ 8229600 w 8229600"/>
              <a:gd name="connsiteY167" fmla="*/ 965200 h 8026400"/>
              <a:gd name="connsiteX168" fmla="*/ 8204200 w 8229600"/>
              <a:gd name="connsiteY168" fmla="*/ 0 h 8026400"/>
              <a:gd name="connsiteX169" fmla="*/ 660400 w 8229600"/>
              <a:gd name="connsiteY169" fmla="*/ 0 h 8026400"/>
              <a:gd name="connsiteX170" fmla="*/ 677333 w 8229600"/>
              <a:gd name="connsiteY170"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4622800 w 8229600"/>
              <a:gd name="connsiteY96" fmla="*/ 8026400 h 8026400"/>
              <a:gd name="connsiteX97" fmla="*/ 4377266 w 8229600"/>
              <a:gd name="connsiteY97" fmla="*/ 7763933 h 8026400"/>
              <a:gd name="connsiteX98" fmla="*/ 4436533 w 8229600"/>
              <a:gd name="connsiteY98" fmla="*/ 7459133 h 8026400"/>
              <a:gd name="connsiteX99" fmla="*/ 4241800 w 8229600"/>
              <a:gd name="connsiteY99" fmla="*/ 7306733 h 8026400"/>
              <a:gd name="connsiteX100" fmla="*/ 4284133 w 8229600"/>
              <a:gd name="connsiteY100" fmla="*/ 7120467 h 8026400"/>
              <a:gd name="connsiteX101" fmla="*/ 4495800 w 8229600"/>
              <a:gd name="connsiteY101" fmla="*/ 6942667 h 8026400"/>
              <a:gd name="connsiteX102" fmla="*/ 4622800 w 8229600"/>
              <a:gd name="connsiteY102" fmla="*/ 6908800 h 8026400"/>
              <a:gd name="connsiteX103" fmla="*/ 4732866 w 8229600"/>
              <a:gd name="connsiteY103" fmla="*/ 6756400 h 8026400"/>
              <a:gd name="connsiteX104" fmla="*/ 4673600 w 8229600"/>
              <a:gd name="connsiteY104" fmla="*/ 6663267 h 8026400"/>
              <a:gd name="connsiteX105" fmla="*/ 4597400 w 8229600"/>
              <a:gd name="connsiteY105" fmla="*/ 6620933 h 8026400"/>
              <a:gd name="connsiteX106" fmla="*/ 4597400 w 8229600"/>
              <a:gd name="connsiteY106" fmla="*/ 6620933 h 8026400"/>
              <a:gd name="connsiteX107" fmla="*/ 4690533 w 8229600"/>
              <a:gd name="connsiteY107" fmla="*/ 6604000 h 8026400"/>
              <a:gd name="connsiteX108" fmla="*/ 4690533 w 8229600"/>
              <a:gd name="connsiteY108" fmla="*/ 6604000 h 8026400"/>
              <a:gd name="connsiteX109" fmla="*/ 4504266 w 8229600"/>
              <a:gd name="connsiteY109" fmla="*/ 6231467 h 8026400"/>
              <a:gd name="connsiteX110" fmla="*/ 4318000 w 8229600"/>
              <a:gd name="connsiteY110" fmla="*/ 6290733 h 8026400"/>
              <a:gd name="connsiteX111" fmla="*/ 4267200 w 8229600"/>
              <a:gd name="connsiteY111" fmla="*/ 6062133 h 8026400"/>
              <a:gd name="connsiteX112" fmla="*/ 4182533 w 8229600"/>
              <a:gd name="connsiteY112" fmla="*/ 6028267 h 8026400"/>
              <a:gd name="connsiteX113" fmla="*/ 4292600 w 8229600"/>
              <a:gd name="connsiteY113" fmla="*/ 5791200 h 8026400"/>
              <a:gd name="connsiteX114" fmla="*/ 4216400 w 8229600"/>
              <a:gd name="connsiteY114" fmla="*/ 5715000 h 8026400"/>
              <a:gd name="connsiteX115" fmla="*/ 4241800 w 8229600"/>
              <a:gd name="connsiteY115" fmla="*/ 5554133 h 8026400"/>
              <a:gd name="connsiteX116" fmla="*/ 4334933 w 8229600"/>
              <a:gd name="connsiteY116" fmla="*/ 5503333 h 8026400"/>
              <a:gd name="connsiteX117" fmla="*/ 4402666 w 8229600"/>
              <a:gd name="connsiteY117" fmla="*/ 5334000 h 8026400"/>
              <a:gd name="connsiteX118" fmla="*/ 4597400 w 8229600"/>
              <a:gd name="connsiteY118" fmla="*/ 5621867 h 8026400"/>
              <a:gd name="connsiteX119" fmla="*/ 4673600 w 8229600"/>
              <a:gd name="connsiteY119" fmla="*/ 5494867 h 8026400"/>
              <a:gd name="connsiteX120" fmla="*/ 4631266 w 8229600"/>
              <a:gd name="connsiteY120" fmla="*/ 5334000 h 8026400"/>
              <a:gd name="connsiteX121" fmla="*/ 4834466 w 8229600"/>
              <a:gd name="connsiteY121" fmla="*/ 5198533 h 8026400"/>
              <a:gd name="connsiteX122" fmla="*/ 4792133 w 8229600"/>
              <a:gd name="connsiteY122" fmla="*/ 5139267 h 8026400"/>
              <a:gd name="connsiteX123" fmla="*/ 4961466 w 8229600"/>
              <a:gd name="connsiteY123" fmla="*/ 5080000 h 8026400"/>
              <a:gd name="connsiteX124" fmla="*/ 5105400 w 8229600"/>
              <a:gd name="connsiteY124" fmla="*/ 4919133 h 8026400"/>
              <a:gd name="connsiteX125" fmla="*/ 5215466 w 8229600"/>
              <a:gd name="connsiteY125" fmla="*/ 4953000 h 8026400"/>
              <a:gd name="connsiteX126" fmla="*/ 5215466 w 8229600"/>
              <a:gd name="connsiteY126" fmla="*/ 4953000 h 8026400"/>
              <a:gd name="connsiteX127" fmla="*/ 5291666 w 8229600"/>
              <a:gd name="connsiteY127" fmla="*/ 5003800 h 8026400"/>
              <a:gd name="connsiteX128" fmla="*/ 5342466 w 8229600"/>
              <a:gd name="connsiteY128" fmla="*/ 4944533 h 8026400"/>
              <a:gd name="connsiteX129" fmla="*/ 5435600 w 8229600"/>
              <a:gd name="connsiteY129" fmla="*/ 4910667 h 8026400"/>
              <a:gd name="connsiteX130" fmla="*/ 5469466 w 8229600"/>
              <a:gd name="connsiteY130" fmla="*/ 5020733 h 8026400"/>
              <a:gd name="connsiteX131" fmla="*/ 5664200 w 8229600"/>
              <a:gd name="connsiteY131" fmla="*/ 5012267 h 8026400"/>
              <a:gd name="connsiteX132" fmla="*/ 5858933 w 8229600"/>
              <a:gd name="connsiteY132" fmla="*/ 5223933 h 8026400"/>
              <a:gd name="connsiteX133" fmla="*/ 5884333 w 8229600"/>
              <a:gd name="connsiteY133" fmla="*/ 5325533 h 8026400"/>
              <a:gd name="connsiteX134" fmla="*/ 5884333 w 8229600"/>
              <a:gd name="connsiteY134" fmla="*/ 5325533 h 8026400"/>
              <a:gd name="connsiteX135" fmla="*/ 5952066 w 8229600"/>
              <a:gd name="connsiteY135" fmla="*/ 5291667 h 8026400"/>
              <a:gd name="connsiteX136" fmla="*/ 5901266 w 8229600"/>
              <a:gd name="connsiteY136" fmla="*/ 5164667 h 8026400"/>
              <a:gd name="connsiteX137" fmla="*/ 5901266 w 8229600"/>
              <a:gd name="connsiteY137" fmla="*/ 5164667 h 8026400"/>
              <a:gd name="connsiteX138" fmla="*/ 6172200 w 8229600"/>
              <a:gd name="connsiteY138" fmla="*/ 5334000 h 8026400"/>
              <a:gd name="connsiteX139" fmla="*/ 6341533 w 8229600"/>
              <a:gd name="connsiteY139" fmla="*/ 5130800 h 8026400"/>
              <a:gd name="connsiteX140" fmla="*/ 6620933 w 8229600"/>
              <a:gd name="connsiteY140" fmla="*/ 5190067 h 8026400"/>
              <a:gd name="connsiteX141" fmla="*/ 6620933 w 8229600"/>
              <a:gd name="connsiteY141" fmla="*/ 5113867 h 8026400"/>
              <a:gd name="connsiteX142" fmla="*/ 6807200 w 8229600"/>
              <a:gd name="connsiteY142" fmla="*/ 5130800 h 8026400"/>
              <a:gd name="connsiteX143" fmla="*/ 6773333 w 8229600"/>
              <a:gd name="connsiteY143" fmla="*/ 5232400 h 8026400"/>
              <a:gd name="connsiteX144" fmla="*/ 6985000 w 8229600"/>
              <a:gd name="connsiteY144" fmla="*/ 5325533 h 8026400"/>
              <a:gd name="connsiteX145" fmla="*/ 7078133 w 8229600"/>
              <a:gd name="connsiteY145" fmla="*/ 5291667 h 8026400"/>
              <a:gd name="connsiteX146" fmla="*/ 7078133 w 8229600"/>
              <a:gd name="connsiteY146" fmla="*/ 5198533 h 8026400"/>
              <a:gd name="connsiteX147" fmla="*/ 7078133 w 8229600"/>
              <a:gd name="connsiteY147" fmla="*/ 5198533 h 8026400"/>
              <a:gd name="connsiteX148" fmla="*/ 7171266 w 8229600"/>
              <a:gd name="connsiteY148" fmla="*/ 5266267 h 8026400"/>
              <a:gd name="connsiteX149" fmla="*/ 7442200 w 8229600"/>
              <a:gd name="connsiteY149" fmla="*/ 5223933 h 8026400"/>
              <a:gd name="connsiteX150" fmla="*/ 7450666 w 8229600"/>
              <a:gd name="connsiteY150" fmla="*/ 5037667 h 8026400"/>
              <a:gd name="connsiteX151" fmla="*/ 7315200 w 8229600"/>
              <a:gd name="connsiteY151" fmla="*/ 4995333 h 8026400"/>
              <a:gd name="connsiteX152" fmla="*/ 7315200 w 8229600"/>
              <a:gd name="connsiteY152" fmla="*/ 4995333 h 8026400"/>
              <a:gd name="connsiteX153" fmla="*/ 7171266 w 8229600"/>
              <a:gd name="connsiteY153" fmla="*/ 4936067 h 8026400"/>
              <a:gd name="connsiteX154" fmla="*/ 7179733 w 8229600"/>
              <a:gd name="connsiteY154" fmla="*/ 4851400 h 8026400"/>
              <a:gd name="connsiteX155" fmla="*/ 7078133 w 8229600"/>
              <a:gd name="connsiteY155" fmla="*/ 4834467 h 8026400"/>
              <a:gd name="connsiteX156" fmla="*/ 7332133 w 8229600"/>
              <a:gd name="connsiteY156" fmla="*/ 4690533 h 8026400"/>
              <a:gd name="connsiteX157" fmla="*/ 7230533 w 8229600"/>
              <a:gd name="connsiteY157" fmla="*/ 4572000 h 8026400"/>
              <a:gd name="connsiteX158" fmla="*/ 7332133 w 8229600"/>
              <a:gd name="connsiteY158" fmla="*/ 4461933 h 8026400"/>
              <a:gd name="connsiteX159" fmla="*/ 7577666 w 8229600"/>
              <a:gd name="connsiteY159" fmla="*/ 4470400 h 8026400"/>
              <a:gd name="connsiteX160" fmla="*/ 7501466 w 8229600"/>
              <a:gd name="connsiteY160" fmla="*/ 4385733 h 8026400"/>
              <a:gd name="connsiteX161" fmla="*/ 7340600 w 8229600"/>
              <a:gd name="connsiteY161" fmla="*/ 4360333 h 8026400"/>
              <a:gd name="connsiteX162" fmla="*/ 7306733 w 8229600"/>
              <a:gd name="connsiteY162" fmla="*/ 4207933 h 8026400"/>
              <a:gd name="connsiteX163" fmla="*/ 7391400 w 8229600"/>
              <a:gd name="connsiteY163" fmla="*/ 4064000 h 8026400"/>
              <a:gd name="connsiteX164" fmla="*/ 7662333 w 8229600"/>
              <a:gd name="connsiteY164" fmla="*/ 4114800 h 8026400"/>
              <a:gd name="connsiteX165" fmla="*/ 7797800 w 8229600"/>
              <a:gd name="connsiteY165" fmla="*/ 4030133 h 8026400"/>
              <a:gd name="connsiteX166" fmla="*/ 8094133 w 8229600"/>
              <a:gd name="connsiteY166" fmla="*/ 3937000 h 8026400"/>
              <a:gd name="connsiteX167" fmla="*/ 8229600 w 8229600"/>
              <a:gd name="connsiteY167" fmla="*/ 965200 h 8026400"/>
              <a:gd name="connsiteX168" fmla="*/ 8204200 w 8229600"/>
              <a:gd name="connsiteY168" fmla="*/ 0 h 8026400"/>
              <a:gd name="connsiteX169" fmla="*/ 660400 w 8229600"/>
              <a:gd name="connsiteY169" fmla="*/ 0 h 8026400"/>
              <a:gd name="connsiteX170" fmla="*/ 677333 w 8229600"/>
              <a:gd name="connsiteY170"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985683 w 8229600"/>
              <a:gd name="connsiteY96" fmla="*/ 7893050 h 8026400"/>
              <a:gd name="connsiteX97" fmla="*/ 4622800 w 8229600"/>
              <a:gd name="connsiteY97" fmla="*/ 8026400 h 8026400"/>
              <a:gd name="connsiteX98" fmla="*/ 4377266 w 8229600"/>
              <a:gd name="connsiteY98" fmla="*/ 7763933 h 8026400"/>
              <a:gd name="connsiteX99" fmla="*/ 4436533 w 8229600"/>
              <a:gd name="connsiteY99" fmla="*/ 7459133 h 8026400"/>
              <a:gd name="connsiteX100" fmla="*/ 4241800 w 8229600"/>
              <a:gd name="connsiteY100" fmla="*/ 7306733 h 8026400"/>
              <a:gd name="connsiteX101" fmla="*/ 4284133 w 8229600"/>
              <a:gd name="connsiteY101" fmla="*/ 7120467 h 8026400"/>
              <a:gd name="connsiteX102" fmla="*/ 4495800 w 8229600"/>
              <a:gd name="connsiteY102" fmla="*/ 6942667 h 8026400"/>
              <a:gd name="connsiteX103" fmla="*/ 4622800 w 8229600"/>
              <a:gd name="connsiteY103" fmla="*/ 6908800 h 8026400"/>
              <a:gd name="connsiteX104" fmla="*/ 4732866 w 8229600"/>
              <a:gd name="connsiteY104" fmla="*/ 6756400 h 8026400"/>
              <a:gd name="connsiteX105" fmla="*/ 4673600 w 8229600"/>
              <a:gd name="connsiteY105" fmla="*/ 6663267 h 8026400"/>
              <a:gd name="connsiteX106" fmla="*/ 4597400 w 8229600"/>
              <a:gd name="connsiteY106" fmla="*/ 6620933 h 8026400"/>
              <a:gd name="connsiteX107" fmla="*/ 4597400 w 8229600"/>
              <a:gd name="connsiteY107" fmla="*/ 6620933 h 8026400"/>
              <a:gd name="connsiteX108" fmla="*/ 4690533 w 8229600"/>
              <a:gd name="connsiteY108" fmla="*/ 6604000 h 8026400"/>
              <a:gd name="connsiteX109" fmla="*/ 4690533 w 8229600"/>
              <a:gd name="connsiteY109" fmla="*/ 6604000 h 8026400"/>
              <a:gd name="connsiteX110" fmla="*/ 4504266 w 8229600"/>
              <a:gd name="connsiteY110" fmla="*/ 6231467 h 8026400"/>
              <a:gd name="connsiteX111" fmla="*/ 4318000 w 8229600"/>
              <a:gd name="connsiteY111" fmla="*/ 6290733 h 8026400"/>
              <a:gd name="connsiteX112" fmla="*/ 4267200 w 8229600"/>
              <a:gd name="connsiteY112" fmla="*/ 6062133 h 8026400"/>
              <a:gd name="connsiteX113" fmla="*/ 4182533 w 8229600"/>
              <a:gd name="connsiteY113" fmla="*/ 6028267 h 8026400"/>
              <a:gd name="connsiteX114" fmla="*/ 4292600 w 8229600"/>
              <a:gd name="connsiteY114" fmla="*/ 5791200 h 8026400"/>
              <a:gd name="connsiteX115" fmla="*/ 4216400 w 8229600"/>
              <a:gd name="connsiteY115" fmla="*/ 5715000 h 8026400"/>
              <a:gd name="connsiteX116" fmla="*/ 4241800 w 8229600"/>
              <a:gd name="connsiteY116" fmla="*/ 5554133 h 8026400"/>
              <a:gd name="connsiteX117" fmla="*/ 4334933 w 8229600"/>
              <a:gd name="connsiteY117" fmla="*/ 5503333 h 8026400"/>
              <a:gd name="connsiteX118" fmla="*/ 4402666 w 8229600"/>
              <a:gd name="connsiteY118" fmla="*/ 5334000 h 8026400"/>
              <a:gd name="connsiteX119" fmla="*/ 4597400 w 8229600"/>
              <a:gd name="connsiteY119" fmla="*/ 5621867 h 8026400"/>
              <a:gd name="connsiteX120" fmla="*/ 4673600 w 8229600"/>
              <a:gd name="connsiteY120" fmla="*/ 5494867 h 8026400"/>
              <a:gd name="connsiteX121" fmla="*/ 4631266 w 8229600"/>
              <a:gd name="connsiteY121" fmla="*/ 5334000 h 8026400"/>
              <a:gd name="connsiteX122" fmla="*/ 4834466 w 8229600"/>
              <a:gd name="connsiteY122" fmla="*/ 5198533 h 8026400"/>
              <a:gd name="connsiteX123" fmla="*/ 4792133 w 8229600"/>
              <a:gd name="connsiteY123" fmla="*/ 5139267 h 8026400"/>
              <a:gd name="connsiteX124" fmla="*/ 4961466 w 8229600"/>
              <a:gd name="connsiteY124" fmla="*/ 5080000 h 8026400"/>
              <a:gd name="connsiteX125" fmla="*/ 5105400 w 8229600"/>
              <a:gd name="connsiteY125" fmla="*/ 4919133 h 8026400"/>
              <a:gd name="connsiteX126" fmla="*/ 5215466 w 8229600"/>
              <a:gd name="connsiteY126" fmla="*/ 4953000 h 8026400"/>
              <a:gd name="connsiteX127" fmla="*/ 5215466 w 8229600"/>
              <a:gd name="connsiteY127" fmla="*/ 4953000 h 8026400"/>
              <a:gd name="connsiteX128" fmla="*/ 5291666 w 8229600"/>
              <a:gd name="connsiteY128" fmla="*/ 5003800 h 8026400"/>
              <a:gd name="connsiteX129" fmla="*/ 5342466 w 8229600"/>
              <a:gd name="connsiteY129" fmla="*/ 4944533 h 8026400"/>
              <a:gd name="connsiteX130" fmla="*/ 5435600 w 8229600"/>
              <a:gd name="connsiteY130" fmla="*/ 4910667 h 8026400"/>
              <a:gd name="connsiteX131" fmla="*/ 5469466 w 8229600"/>
              <a:gd name="connsiteY131" fmla="*/ 5020733 h 8026400"/>
              <a:gd name="connsiteX132" fmla="*/ 5664200 w 8229600"/>
              <a:gd name="connsiteY132" fmla="*/ 5012267 h 8026400"/>
              <a:gd name="connsiteX133" fmla="*/ 5858933 w 8229600"/>
              <a:gd name="connsiteY133" fmla="*/ 5223933 h 8026400"/>
              <a:gd name="connsiteX134" fmla="*/ 5884333 w 8229600"/>
              <a:gd name="connsiteY134" fmla="*/ 5325533 h 8026400"/>
              <a:gd name="connsiteX135" fmla="*/ 5884333 w 8229600"/>
              <a:gd name="connsiteY135" fmla="*/ 5325533 h 8026400"/>
              <a:gd name="connsiteX136" fmla="*/ 5952066 w 8229600"/>
              <a:gd name="connsiteY136" fmla="*/ 5291667 h 8026400"/>
              <a:gd name="connsiteX137" fmla="*/ 5901266 w 8229600"/>
              <a:gd name="connsiteY137" fmla="*/ 5164667 h 8026400"/>
              <a:gd name="connsiteX138" fmla="*/ 5901266 w 8229600"/>
              <a:gd name="connsiteY138" fmla="*/ 5164667 h 8026400"/>
              <a:gd name="connsiteX139" fmla="*/ 6172200 w 8229600"/>
              <a:gd name="connsiteY139" fmla="*/ 5334000 h 8026400"/>
              <a:gd name="connsiteX140" fmla="*/ 6341533 w 8229600"/>
              <a:gd name="connsiteY140" fmla="*/ 5130800 h 8026400"/>
              <a:gd name="connsiteX141" fmla="*/ 6620933 w 8229600"/>
              <a:gd name="connsiteY141" fmla="*/ 5190067 h 8026400"/>
              <a:gd name="connsiteX142" fmla="*/ 6620933 w 8229600"/>
              <a:gd name="connsiteY142" fmla="*/ 5113867 h 8026400"/>
              <a:gd name="connsiteX143" fmla="*/ 6807200 w 8229600"/>
              <a:gd name="connsiteY143" fmla="*/ 5130800 h 8026400"/>
              <a:gd name="connsiteX144" fmla="*/ 6773333 w 8229600"/>
              <a:gd name="connsiteY144" fmla="*/ 5232400 h 8026400"/>
              <a:gd name="connsiteX145" fmla="*/ 6985000 w 8229600"/>
              <a:gd name="connsiteY145" fmla="*/ 5325533 h 8026400"/>
              <a:gd name="connsiteX146" fmla="*/ 7078133 w 8229600"/>
              <a:gd name="connsiteY146" fmla="*/ 5291667 h 8026400"/>
              <a:gd name="connsiteX147" fmla="*/ 7078133 w 8229600"/>
              <a:gd name="connsiteY147" fmla="*/ 5198533 h 8026400"/>
              <a:gd name="connsiteX148" fmla="*/ 7078133 w 8229600"/>
              <a:gd name="connsiteY148" fmla="*/ 5198533 h 8026400"/>
              <a:gd name="connsiteX149" fmla="*/ 7171266 w 8229600"/>
              <a:gd name="connsiteY149" fmla="*/ 5266267 h 8026400"/>
              <a:gd name="connsiteX150" fmla="*/ 7442200 w 8229600"/>
              <a:gd name="connsiteY150" fmla="*/ 5223933 h 8026400"/>
              <a:gd name="connsiteX151" fmla="*/ 7450666 w 8229600"/>
              <a:gd name="connsiteY151" fmla="*/ 5037667 h 8026400"/>
              <a:gd name="connsiteX152" fmla="*/ 7315200 w 8229600"/>
              <a:gd name="connsiteY152" fmla="*/ 4995333 h 8026400"/>
              <a:gd name="connsiteX153" fmla="*/ 7315200 w 8229600"/>
              <a:gd name="connsiteY153" fmla="*/ 4995333 h 8026400"/>
              <a:gd name="connsiteX154" fmla="*/ 7171266 w 8229600"/>
              <a:gd name="connsiteY154" fmla="*/ 4936067 h 8026400"/>
              <a:gd name="connsiteX155" fmla="*/ 7179733 w 8229600"/>
              <a:gd name="connsiteY155" fmla="*/ 4851400 h 8026400"/>
              <a:gd name="connsiteX156" fmla="*/ 7078133 w 8229600"/>
              <a:gd name="connsiteY156" fmla="*/ 4834467 h 8026400"/>
              <a:gd name="connsiteX157" fmla="*/ 7332133 w 8229600"/>
              <a:gd name="connsiteY157" fmla="*/ 4690533 h 8026400"/>
              <a:gd name="connsiteX158" fmla="*/ 7230533 w 8229600"/>
              <a:gd name="connsiteY158" fmla="*/ 4572000 h 8026400"/>
              <a:gd name="connsiteX159" fmla="*/ 7332133 w 8229600"/>
              <a:gd name="connsiteY159" fmla="*/ 4461933 h 8026400"/>
              <a:gd name="connsiteX160" fmla="*/ 7577666 w 8229600"/>
              <a:gd name="connsiteY160" fmla="*/ 4470400 h 8026400"/>
              <a:gd name="connsiteX161" fmla="*/ 7501466 w 8229600"/>
              <a:gd name="connsiteY161" fmla="*/ 4385733 h 8026400"/>
              <a:gd name="connsiteX162" fmla="*/ 7340600 w 8229600"/>
              <a:gd name="connsiteY162" fmla="*/ 4360333 h 8026400"/>
              <a:gd name="connsiteX163" fmla="*/ 7306733 w 8229600"/>
              <a:gd name="connsiteY163" fmla="*/ 4207933 h 8026400"/>
              <a:gd name="connsiteX164" fmla="*/ 7391400 w 8229600"/>
              <a:gd name="connsiteY164" fmla="*/ 4064000 h 8026400"/>
              <a:gd name="connsiteX165" fmla="*/ 7662333 w 8229600"/>
              <a:gd name="connsiteY165" fmla="*/ 4114800 h 8026400"/>
              <a:gd name="connsiteX166" fmla="*/ 7797800 w 8229600"/>
              <a:gd name="connsiteY166" fmla="*/ 4030133 h 8026400"/>
              <a:gd name="connsiteX167" fmla="*/ 8094133 w 8229600"/>
              <a:gd name="connsiteY167" fmla="*/ 3937000 h 8026400"/>
              <a:gd name="connsiteX168" fmla="*/ 8229600 w 8229600"/>
              <a:gd name="connsiteY168" fmla="*/ 965200 h 8026400"/>
              <a:gd name="connsiteX169" fmla="*/ 8204200 w 8229600"/>
              <a:gd name="connsiteY169" fmla="*/ 0 h 8026400"/>
              <a:gd name="connsiteX170" fmla="*/ 660400 w 8229600"/>
              <a:gd name="connsiteY170" fmla="*/ 0 h 8026400"/>
              <a:gd name="connsiteX171" fmla="*/ 677333 w 8229600"/>
              <a:gd name="connsiteY171"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622800 w 8229600"/>
              <a:gd name="connsiteY97" fmla="*/ 8026400 h 8026400"/>
              <a:gd name="connsiteX98" fmla="*/ 4377266 w 8229600"/>
              <a:gd name="connsiteY98" fmla="*/ 7763933 h 8026400"/>
              <a:gd name="connsiteX99" fmla="*/ 4436533 w 8229600"/>
              <a:gd name="connsiteY99" fmla="*/ 7459133 h 8026400"/>
              <a:gd name="connsiteX100" fmla="*/ 4241800 w 8229600"/>
              <a:gd name="connsiteY100" fmla="*/ 7306733 h 8026400"/>
              <a:gd name="connsiteX101" fmla="*/ 4284133 w 8229600"/>
              <a:gd name="connsiteY101" fmla="*/ 7120467 h 8026400"/>
              <a:gd name="connsiteX102" fmla="*/ 4495800 w 8229600"/>
              <a:gd name="connsiteY102" fmla="*/ 6942667 h 8026400"/>
              <a:gd name="connsiteX103" fmla="*/ 4622800 w 8229600"/>
              <a:gd name="connsiteY103" fmla="*/ 6908800 h 8026400"/>
              <a:gd name="connsiteX104" fmla="*/ 4732866 w 8229600"/>
              <a:gd name="connsiteY104" fmla="*/ 6756400 h 8026400"/>
              <a:gd name="connsiteX105" fmla="*/ 4673600 w 8229600"/>
              <a:gd name="connsiteY105" fmla="*/ 6663267 h 8026400"/>
              <a:gd name="connsiteX106" fmla="*/ 4597400 w 8229600"/>
              <a:gd name="connsiteY106" fmla="*/ 6620933 h 8026400"/>
              <a:gd name="connsiteX107" fmla="*/ 4597400 w 8229600"/>
              <a:gd name="connsiteY107" fmla="*/ 6620933 h 8026400"/>
              <a:gd name="connsiteX108" fmla="*/ 4690533 w 8229600"/>
              <a:gd name="connsiteY108" fmla="*/ 6604000 h 8026400"/>
              <a:gd name="connsiteX109" fmla="*/ 4690533 w 8229600"/>
              <a:gd name="connsiteY109" fmla="*/ 6604000 h 8026400"/>
              <a:gd name="connsiteX110" fmla="*/ 4504266 w 8229600"/>
              <a:gd name="connsiteY110" fmla="*/ 6231467 h 8026400"/>
              <a:gd name="connsiteX111" fmla="*/ 4318000 w 8229600"/>
              <a:gd name="connsiteY111" fmla="*/ 6290733 h 8026400"/>
              <a:gd name="connsiteX112" fmla="*/ 4267200 w 8229600"/>
              <a:gd name="connsiteY112" fmla="*/ 6062133 h 8026400"/>
              <a:gd name="connsiteX113" fmla="*/ 4182533 w 8229600"/>
              <a:gd name="connsiteY113" fmla="*/ 6028267 h 8026400"/>
              <a:gd name="connsiteX114" fmla="*/ 4292600 w 8229600"/>
              <a:gd name="connsiteY114" fmla="*/ 5791200 h 8026400"/>
              <a:gd name="connsiteX115" fmla="*/ 4216400 w 8229600"/>
              <a:gd name="connsiteY115" fmla="*/ 5715000 h 8026400"/>
              <a:gd name="connsiteX116" fmla="*/ 4241800 w 8229600"/>
              <a:gd name="connsiteY116" fmla="*/ 5554133 h 8026400"/>
              <a:gd name="connsiteX117" fmla="*/ 4334933 w 8229600"/>
              <a:gd name="connsiteY117" fmla="*/ 5503333 h 8026400"/>
              <a:gd name="connsiteX118" fmla="*/ 4402666 w 8229600"/>
              <a:gd name="connsiteY118" fmla="*/ 5334000 h 8026400"/>
              <a:gd name="connsiteX119" fmla="*/ 4597400 w 8229600"/>
              <a:gd name="connsiteY119" fmla="*/ 5621867 h 8026400"/>
              <a:gd name="connsiteX120" fmla="*/ 4673600 w 8229600"/>
              <a:gd name="connsiteY120" fmla="*/ 5494867 h 8026400"/>
              <a:gd name="connsiteX121" fmla="*/ 4631266 w 8229600"/>
              <a:gd name="connsiteY121" fmla="*/ 5334000 h 8026400"/>
              <a:gd name="connsiteX122" fmla="*/ 4834466 w 8229600"/>
              <a:gd name="connsiteY122" fmla="*/ 5198533 h 8026400"/>
              <a:gd name="connsiteX123" fmla="*/ 4792133 w 8229600"/>
              <a:gd name="connsiteY123" fmla="*/ 5139267 h 8026400"/>
              <a:gd name="connsiteX124" fmla="*/ 4961466 w 8229600"/>
              <a:gd name="connsiteY124" fmla="*/ 5080000 h 8026400"/>
              <a:gd name="connsiteX125" fmla="*/ 5105400 w 8229600"/>
              <a:gd name="connsiteY125" fmla="*/ 4919133 h 8026400"/>
              <a:gd name="connsiteX126" fmla="*/ 5215466 w 8229600"/>
              <a:gd name="connsiteY126" fmla="*/ 4953000 h 8026400"/>
              <a:gd name="connsiteX127" fmla="*/ 5215466 w 8229600"/>
              <a:gd name="connsiteY127" fmla="*/ 4953000 h 8026400"/>
              <a:gd name="connsiteX128" fmla="*/ 5291666 w 8229600"/>
              <a:gd name="connsiteY128" fmla="*/ 5003800 h 8026400"/>
              <a:gd name="connsiteX129" fmla="*/ 5342466 w 8229600"/>
              <a:gd name="connsiteY129" fmla="*/ 4944533 h 8026400"/>
              <a:gd name="connsiteX130" fmla="*/ 5435600 w 8229600"/>
              <a:gd name="connsiteY130" fmla="*/ 4910667 h 8026400"/>
              <a:gd name="connsiteX131" fmla="*/ 5469466 w 8229600"/>
              <a:gd name="connsiteY131" fmla="*/ 5020733 h 8026400"/>
              <a:gd name="connsiteX132" fmla="*/ 5664200 w 8229600"/>
              <a:gd name="connsiteY132" fmla="*/ 5012267 h 8026400"/>
              <a:gd name="connsiteX133" fmla="*/ 5858933 w 8229600"/>
              <a:gd name="connsiteY133" fmla="*/ 5223933 h 8026400"/>
              <a:gd name="connsiteX134" fmla="*/ 5884333 w 8229600"/>
              <a:gd name="connsiteY134" fmla="*/ 5325533 h 8026400"/>
              <a:gd name="connsiteX135" fmla="*/ 5884333 w 8229600"/>
              <a:gd name="connsiteY135" fmla="*/ 5325533 h 8026400"/>
              <a:gd name="connsiteX136" fmla="*/ 5952066 w 8229600"/>
              <a:gd name="connsiteY136" fmla="*/ 5291667 h 8026400"/>
              <a:gd name="connsiteX137" fmla="*/ 5901266 w 8229600"/>
              <a:gd name="connsiteY137" fmla="*/ 5164667 h 8026400"/>
              <a:gd name="connsiteX138" fmla="*/ 5901266 w 8229600"/>
              <a:gd name="connsiteY138" fmla="*/ 5164667 h 8026400"/>
              <a:gd name="connsiteX139" fmla="*/ 6172200 w 8229600"/>
              <a:gd name="connsiteY139" fmla="*/ 5334000 h 8026400"/>
              <a:gd name="connsiteX140" fmla="*/ 6341533 w 8229600"/>
              <a:gd name="connsiteY140" fmla="*/ 5130800 h 8026400"/>
              <a:gd name="connsiteX141" fmla="*/ 6620933 w 8229600"/>
              <a:gd name="connsiteY141" fmla="*/ 5190067 h 8026400"/>
              <a:gd name="connsiteX142" fmla="*/ 6620933 w 8229600"/>
              <a:gd name="connsiteY142" fmla="*/ 5113867 h 8026400"/>
              <a:gd name="connsiteX143" fmla="*/ 6807200 w 8229600"/>
              <a:gd name="connsiteY143" fmla="*/ 5130800 h 8026400"/>
              <a:gd name="connsiteX144" fmla="*/ 6773333 w 8229600"/>
              <a:gd name="connsiteY144" fmla="*/ 5232400 h 8026400"/>
              <a:gd name="connsiteX145" fmla="*/ 6985000 w 8229600"/>
              <a:gd name="connsiteY145" fmla="*/ 5325533 h 8026400"/>
              <a:gd name="connsiteX146" fmla="*/ 7078133 w 8229600"/>
              <a:gd name="connsiteY146" fmla="*/ 5291667 h 8026400"/>
              <a:gd name="connsiteX147" fmla="*/ 7078133 w 8229600"/>
              <a:gd name="connsiteY147" fmla="*/ 5198533 h 8026400"/>
              <a:gd name="connsiteX148" fmla="*/ 7078133 w 8229600"/>
              <a:gd name="connsiteY148" fmla="*/ 5198533 h 8026400"/>
              <a:gd name="connsiteX149" fmla="*/ 7171266 w 8229600"/>
              <a:gd name="connsiteY149" fmla="*/ 5266267 h 8026400"/>
              <a:gd name="connsiteX150" fmla="*/ 7442200 w 8229600"/>
              <a:gd name="connsiteY150" fmla="*/ 5223933 h 8026400"/>
              <a:gd name="connsiteX151" fmla="*/ 7450666 w 8229600"/>
              <a:gd name="connsiteY151" fmla="*/ 5037667 h 8026400"/>
              <a:gd name="connsiteX152" fmla="*/ 7315200 w 8229600"/>
              <a:gd name="connsiteY152" fmla="*/ 4995333 h 8026400"/>
              <a:gd name="connsiteX153" fmla="*/ 7315200 w 8229600"/>
              <a:gd name="connsiteY153" fmla="*/ 4995333 h 8026400"/>
              <a:gd name="connsiteX154" fmla="*/ 7171266 w 8229600"/>
              <a:gd name="connsiteY154" fmla="*/ 4936067 h 8026400"/>
              <a:gd name="connsiteX155" fmla="*/ 7179733 w 8229600"/>
              <a:gd name="connsiteY155" fmla="*/ 4851400 h 8026400"/>
              <a:gd name="connsiteX156" fmla="*/ 7078133 w 8229600"/>
              <a:gd name="connsiteY156" fmla="*/ 4834467 h 8026400"/>
              <a:gd name="connsiteX157" fmla="*/ 7332133 w 8229600"/>
              <a:gd name="connsiteY157" fmla="*/ 4690533 h 8026400"/>
              <a:gd name="connsiteX158" fmla="*/ 7230533 w 8229600"/>
              <a:gd name="connsiteY158" fmla="*/ 4572000 h 8026400"/>
              <a:gd name="connsiteX159" fmla="*/ 7332133 w 8229600"/>
              <a:gd name="connsiteY159" fmla="*/ 4461933 h 8026400"/>
              <a:gd name="connsiteX160" fmla="*/ 7577666 w 8229600"/>
              <a:gd name="connsiteY160" fmla="*/ 4470400 h 8026400"/>
              <a:gd name="connsiteX161" fmla="*/ 7501466 w 8229600"/>
              <a:gd name="connsiteY161" fmla="*/ 4385733 h 8026400"/>
              <a:gd name="connsiteX162" fmla="*/ 7340600 w 8229600"/>
              <a:gd name="connsiteY162" fmla="*/ 4360333 h 8026400"/>
              <a:gd name="connsiteX163" fmla="*/ 7306733 w 8229600"/>
              <a:gd name="connsiteY163" fmla="*/ 4207933 h 8026400"/>
              <a:gd name="connsiteX164" fmla="*/ 7391400 w 8229600"/>
              <a:gd name="connsiteY164" fmla="*/ 4064000 h 8026400"/>
              <a:gd name="connsiteX165" fmla="*/ 7662333 w 8229600"/>
              <a:gd name="connsiteY165" fmla="*/ 4114800 h 8026400"/>
              <a:gd name="connsiteX166" fmla="*/ 7797800 w 8229600"/>
              <a:gd name="connsiteY166" fmla="*/ 4030133 h 8026400"/>
              <a:gd name="connsiteX167" fmla="*/ 8094133 w 8229600"/>
              <a:gd name="connsiteY167" fmla="*/ 3937000 h 8026400"/>
              <a:gd name="connsiteX168" fmla="*/ 8229600 w 8229600"/>
              <a:gd name="connsiteY168" fmla="*/ 965200 h 8026400"/>
              <a:gd name="connsiteX169" fmla="*/ 8204200 w 8229600"/>
              <a:gd name="connsiteY169" fmla="*/ 0 h 8026400"/>
              <a:gd name="connsiteX170" fmla="*/ 660400 w 8229600"/>
              <a:gd name="connsiteY170" fmla="*/ 0 h 8026400"/>
              <a:gd name="connsiteX171" fmla="*/ 677333 w 8229600"/>
              <a:gd name="connsiteY171"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141258 w 8229600"/>
              <a:gd name="connsiteY97" fmla="*/ 7908925 h 8026400"/>
              <a:gd name="connsiteX98" fmla="*/ 4622800 w 8229600"/>
              <a:gd name="connsiteY98" fmla="*/ 8026400 h 8026400"/>
              <a:gd name="connsiteX99" fmla="*/ 4377266 w 8229600"/>
              <a:gd name="connsiteY99" fmla="*/ 7763933 h 8026400"/>
              <a:gd name="connsiteX100" fmla="*/ 4436533 w 8229600"/>
              <a:gd name="connsiteY100" fmla="*/ 7459133 h 8026400"/>
              <a:gd name="connsiteX101" fmla="*/ 4241800 w 8229600"/>
              <a:gd name="connsiteY101" fmla="*/ 7306733 h 8026400"/>
              <a:gd name="connsiteX102" fmla="*/ 4284133 w 8229600"/>
              <a:gd name="connsiteY102" fmla="*/ 7120467 h 8026400"/>
              <a:gd name="connsiteX103" fmla="*/ 4495800 w 8229600"/>
              <a:gd name="connsiteY103" fmla="*/ 6942667 h 8026400"/>
              <a:gd name="connsiteX104" fmla="*/ 4622800 w 8229600"/>
              <a:gd name="connsiteY104" fmla="*/ 6908800 h 8026400"/>
              <a:gd name="connsiteX105" fmla="*/ 4732866 w 8229600"/>
              <a:gd name="connsiteY105" fmla="*/ 6756400 h 8026400"/>
              <a:gd name="connsiteX106" fmla="*/ 4673600 w 8229600"/>
              <a:gd name="connsiteY106" fmla="*/ 6663267 h 8026400"/>
              <a:gd name="connsiteX107" fmla="*/ 4597400 w 8229600"/>
              <a:gd name="connsiteY107" fmla="*/ 6620933 h 8026400"/>
              <a:gd name="connsiteX108" fmla="*/ 4597400 w 8229600"/>
              <a:gd name="connsiteY108" fmla="*/ 6620933 h 8026400"/>
              <a:gd name="connsiteX109" fmla="*/ 4690533 w 8229600"/>
              <a:gd name="connsiteY109" fmla="*/ 6604000 h 8026400"/>
              <a:gd name="connsiteX110" fmla="*/ 4690533 w 8229600"/>
              <a:gd name="connsiteY110" fmla="*/ 6604000 h 8026400"/>
              <a:gd name="connsiteX111" fmla="*/ 4504266 w 8229600"/>
              <a:gd name="connsiteY111" fmla="*/ 6231467 h 8026400"/>
              <a:gd name="connsiteX112" fmla="*/ 4318000 w 8229600"/>
              <a:gd name="connsiteY112" fmla="*/ 6290733 h 8026400"/>
              <a:gd name="connsiteX113" fmla="*/ 4267200 w 8229600"/>
              <a:gd name="connsiteY113" fmla="*/ 6062133 h 8026400"/>
              <a:gd name="connsiteX114" fmla="*/ 4182533 w 8229600"/>
              <a:gd name="connsiteY114" fmla="*/ 6028267 h 8026400"/>
              <a:gd name="connsiteX115" fmla="*/ 4292600 w 8229600"/>
              <a:gd name="connsiteY115" fmla="*/ 5791200 h 8026400"/>
              <a:gd name="connsiteX116" fmla="*/ 4216400 w 8229600"/>
              <a:gd name="connsiteY116" fmla="*/ 5715000 h 8026400"/>
              <a:gd name="connsiteX117" fmla="*/ 4241800 w 8229600"/>
              <a:gd name="connsiteY117" fmla="*/ 5554133 h 8026400"/>
              <a:gd name="connsiteX118" fmla="*/ 4334933 w 8229600"/>
              <a:gd name="connsiteY118" fmla="*/ 5503333 h 8026400"/>
              <a:gd name="connsiteX119" fmla="*/ 4402666 w 8229600"/>
              <a:gd name="connsiteY119" fmla="*/ 5334000 h 8026400"/>
              <a:gd name="connsiteX120" fmla="*/ 4597400 w 8229600"/>
              <a:gd name="connsiteY120" fmla="*/ 5621867 h 8026400"/>
              <a:gd name="connsiteX121" fmla="*/ 4673600 w 8229600"/>
              <a:gd name="connsiteY121" fmla="*/ 5494867 h 8026400"/>
              <a:gd name="connsiteX122" fmla="*/ 4631266 w 8229600"/>
              <a:gd name="connsiteY122" fmla="*/ 5334000 h 8026400"/>
              <a:gd name="connsiteX123" fmla="*/ 4834466 w 8229600"/>
              <a:gd name="connsiteY123" fmla="*/ 5198533 h 8026400"/>
              <a:gd name="connsiteX124" fmla="*/ 4792133 w 8229600"/>
              <a:gd name="connsiteY124" fmla="*/ 5139267 h 8026400"/>
              <a:gd name="connsiteX125" fmla="*/ 4961466 w 8229600"/>
              <a:gd name="connsiteY125" fmla="*/ 5080000 h 8026400"/>
              <a:gd name="connsiteX126" fmla="*/ 5105400 w 8229600"/>
              <a:gd name="connsiteY126" fmla="*/ 4919133 h 8026400"/>
              <a:gd name="connsiteX127" fmla="*/ 5215466 w 8229600"/>
              <a:gd name="connsiteY127" fmla="*/ 4953000 h 8026400"/>
              <a:gd name="connsiteX128" fmla="*/ 5215466 w 8229600"/>
              <a:gd name="connsiteY128" fmla="*/ 4953000 h 8026400"/>
              <a:gd name="connsiteX129" fmla="*/ 5291666 w 8229600"/>
              <a:gd name="connsiteY129" fmla="*/ 5003800 h 8026400"/>
              <a:gd name="connsiteX130" fmla="*/ 5342466 w 8229600"/>
              <a:gd name="connsiteY130" fmla="*/ 4944533 h 8026400"/>
              <a:gd name="connsiteX131" fmla="*/ 5435600 w 8229600"/>
              <a:gd name="connsiteY131" fmla="*/ 4910667 h 8026400"/>
              <a:gd name="connsiteX132" fmla="*/ 5469466 w 8229600"/>
              <a:gd name="connsiteY132" fmla="*/ 5020733 h 8026400"/>
              <a:gd name="connsiteX133" fmla="*/ 5664200 w 8229600"/>
              <a:gd name="connsiteY133" fmla="*/ 5012267 h 8026400"/>
              <a:gd name="connsiteX134" fmla="*/ 5858933 w 8229600"/>
              <a:gd name="connsiteY134" fmla="*/ 5223933 h 8026400"/>
              <a:gd name="connsiteX135" fmla="*/ 5884333 w 8229600"/>
              <a:gd name="connsiteY135" fmla="*/ 5325533 h 8026400"/>
              <a:gd name="connsiteX136" fmla="*/ 5884333 w 8229600"/>
              <a:gd name="connsiteY136" fmla="*/ 5325533 h 8026400"/>
              <a:gd name="connsiteX137" fmla="*/ 5952066 w 8229600"/>
              <a:gd name="connsiteY137" fmla="*/ 5291667 h 8026400"/>
              <a:gd name="connsiteX138" fmla="*/ 5901266 w 8229600"/>
              <a:gd name="connsiteY138" fmla="*/ 5164667 h 8026400"/>
              <a:gd name="connsiteX139" fmla="*/ 5901266 w 8229600"/>
              <a:gd name="connsiteY139" fmla="*/ 5164667 h 8026400"/>
              <a:gd name="connsiteX140" fmla="*/ 6172200 w 8229600"/>
              <a:gd name="connsiteY140" fmla="*/ 5334000 h 8026400"/>
              <a:gd name="connsiteX141" fmla="*/ 6341533 w 8229600"/>
              <a:gd name="connsiteY141" fmla="*/ 5130800 h 8026400"/>
              <a:gd name="connsiteX142" fmla="*/ 6620933 w 8229600"/>
              <a:gd name="connsiteY142" fmla="*/ 5190067 h 8026400"/>
              <a:gd name="connsiteX143" fmla="*/ 6620933 w 8229600"/>
              <a:gd name="connsiteY143" fmla="*/ 5113867 h 8026400"/>
              <a:gd name="connsiteX144" fmla="*/ 6807200 w 8229600"/>
              <a:gd name="connsiteY144" fmla="*/ 5130800 h 8026400"/>
              <a:gd name="connsiteX145" fmla="*/ 6773333 w 8229600"/>
              <a:gd name="connsiteY145" fmla="*/ 5232400 h 8026400"/>
              <a:gd name="connsiteX146" fmla="*/ 6985000 w 8229600"/>
              <a:gd name="connsiteY146" fmla="*/ 5325533 h 8026400"/>
              <a:gd name="connsiteX147" fmla="*/ 7078133 w 8229600"/>
              <a:gd name="connsiteY147" fmla="*/ 5291667 h 8026400"/>
              <a:gd name="connsiteX148" fmla="*/ 7078133 w 8229600"/>
              <a:gd name="connsiteY148" fmla="*/ 5198533 h 8026400"/>
              <a:gd name="connsiteX149" fmla="*/ 7078133 w 8229600"/>
              <a:gd name="connsiteY149" fmla="*/ 5198533 h 8026400"/>
              <a:gd name="connsiteX150" fmla="*/ 7171266 w 8229600"/>
              <a:gd name="connsiteY150" fmla="*/ 5266267 h 8026400"/>
              <a:gd name="connsiteX151" fmla="*/ 7442200 w 8229600"/>
              <a:gd name="connsiteY151" fmla="*/ 5223933 h 8026400"/>
              <a:gd name="connsiteX152" fmla="*/ 7450666 w 8229600"/>
              <a:gd name="connsiteY152" fmla="*/ 5037667 h 8026400"/>
              <a:gd name="connsiteX153" fmla="*/ 7315200 w 8229600"/>
              <a:gd name="connsiteY153" fmla="*/ 4995333 h 8026400"/>
              <a:gd name="connsiteX154" fmla="*/ 7315200 w 8229600"/>
              <a:gd name="connsiteY154" fmla="*/ 4995333 h 8026400"/>
              <a:gd name="connsiteX155" fmla="*/ 7171266 w 8229600"/>
              <a:gd name="connsiteY155" fmla="*/ 4936067 h 8026400"/>
              <a:gd name="connsiteX156" fmla="*/ 7179733 w 8229600"/>
              <a:gd name="connsiteY156" fmla="*/ 4851400 h 8026400"/>
              <a:gd name="connsiteX157" fmla="*/ 7078133 w 8229600"/>
              <a:gd name="connsiteY157" fmla="*/ 4834467 h 8026400"/>
              <a:gd name="connsiteX158" fmla="*/ 7332133 w 8229600"/>
              <a:gd name="connsiteY158" fmla="*/ 4690533 h 8026400"/>
              <a:gd name="connsiteX159" fmla="*/ 7230533 w 8229600"/>
              <a:gd name="connsiteY159" fmla="*/ 4572000 h 8026400"/>
              <a:gd name="connsiteX160" fmla="*/ 7332133 w 8229600"/>
              <a:gd name="connsiteY160" fmla="*/ 4461933 h 8026400"/>
              <a:gd name="connsiteX161" fmla="*/ 7577666 w 8229600"/>
              <a:gd name="connsiteY161" fmla="*/ 4470400 h 8026400"/>
              <a:gd name="connsiteX162" fmla="*/ 7501466 w 8229600"/>
              <a:gd name="connsiteY162" fmla="*/ 4385733 h 8026400"/>
              <a:gd name="connsiteX163" fmla="*/ 7340600 w 8229600"/>
              <a:gd name="connsiteY163" fmla="*/ 4360333 h 8026400"/>
              <a:gd name="connsiteX164" fmla="*/ 7306733 w 8229600"/>
              <a:gd name="connsiteY164" fmla="*/ 4207933 h 8026400"/>
              <a:gd name="connsiteX165" fmla="*/ 7391400 w 8229600"/>
              <a:gd name="connsiteY165" fmla="*/ 4064000 h 8026400"/>
              <a:gd name="connsiteX166" fmla="*/ 7662333 w 8229600"/>
              <a:gd name="connsiteY166" fmla="*/ 4114800 h 8026400"/>
              <a:gd name="connsiteX167" fmla="*/ 7797800 w 8229600"/>
              <a:gd name="connsiteY167" fmla="*/ 4030133 h 8026400"/>
              <a:gd name="connsiteX168" fmla="*/ 8094133 w 8229600"/>
              <a:gd name="connsiteY168" fmla="*/ 3937000 h 8026400"/>
              <a:gd name="connsiteX169" fmla="*/ 8229600 w 8229600"/>
              <a:gd name="connsiteY169" fmla="*/ 965200 h 8026400"/>
              <a:gd name="connsiteX170" fmla="*/ 8204200 w 8229600"/>
              <a:gd name="connsiteY170" fmla="*/ 0 h 8026400"/>
              <a:gd name="connsiteX171" fmla="*/ 660400 w 8229600"/>
              <a:gd name="connsiteY171" fmla="*/ 0 h 8026400"/>
              <a:gd name="connsiteX172" fmla="*/ 677333 w 8229600"/>
              <a:gd name="connsiteY172"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4622800 w 8229600"/>
              <a:gd name="connsiteY98" fmla="*/ 8026400 h 8026400"/>
              <a:gd name="connsiteX99" fmla="*/ 4377266 w 8229600"/>
              <a:gd name="connsiteY99" fmla="*/ 7763933 h 8026400"/>
              <a:gd name="connsiteX100" fmla="*/ 4436533 w 8229600"/>
              <a:gd name="connsiteY100" fmla="*/ 7459133 h 8026400"/>
              <a:gd name="connsiteX101" fmla="*/ 4241800 w 8229600"/>
              <a:gd name="connsiteY101" fmla="*/ 7306733 h 8026400"/>
              <a:gd name="connsiteX102" fmla="*/ 4284133 w 8229600"/>
              <a:gd name="connsiteY102" fmla="*/ 7120467 h 8026400"/>
              <a:gd name="connsiteX103" fmla="*/ 4495800 w 8229600"/>
              <a:gd name="connsiteY103" fmla="*/ 6942667 h 8026400"/>
              <a:gd name="connsiteX104" fmla="*/ 4622800 w 8229600"/>
              <a:gd name="connsiteY104" fmla="*/ 6908800 h 8026400"/>
              <a:gd name="connsiteX105" fmla="*/ 4732866 w 8229600"/>
              <a:gd name="connsiteY105" fmla="*/ 6756400 h 8026400"/>
              <a:gd name="connsiteX106" fmla="*/ 4673600 w 8229600"/>
              <a:gd name="connsiteY106" fmla="*/ 6663267 h 8026400"/>
              <a:gd name="connsiteX107" fmla="*/ 4597400 w 8229600"/>
              <a:gd name="connsiteY107" fmla="*/ 6620933 h 8026400"/>
              <a:gd name="connsiteX108" fmla="*/ 4597400 w 8229600"/>
              <a:gd name="connsiteY108" fmla="*/ 6620933 h 8026400"/>
              <a:gd name="connsiteX109" fmla="*/ 4690533 w 8229600"/>
              <a:gd name="connsiteY109" fmla="*/ 6604000 h 8026400"/>
              <a:gd name="connsiteX110" fmla="*/ 4690533 w 8229600"/>
              <a:gd name="connsiteY110" fmla="*/ 6604000 h 8026400"/>
              <a:gd name="connsiteX111" fmla="*/ 4504266 w 8229600"/>
              <a:gd name="connsiteY111" fmla="*/ 6231467 h 8026400"/>
              <a:gd name="connsiteX112" fmla="*/ 4318000 w 8229600"/>
              <a:gd name="connsiteY112" fmla="*/ 6290733 h 8026400"/>
              <a:gd name="connsiteX113" fmla="*/ 4267200 w 8229600"/>
              <a:gd name="connsiteY113" fmla="*/ 6062133 h 8026400"/>
              <a:gd name="connsiteX114" fmla="*/ 4182533 w 8229600"/>
              <a:gd name="connsiteY114" fmla="*/ 6028267 h 8026400"/>
              <a:gd name="connsiteX115" fmla="*/ 4292600 w 8229600"/>
              <a:gd name="connsiteY115" fmla="*/ 5791200 h 8026400"/>
              <a:gd name="connsiteX116" fmla="*/ 4216400 w 8229600"/>
              <a:gd name="connsiteY116" fmla="*/ 5715000 h 8026400"/>
              <a:gd name="connsiteX117" fmla="*/ 4241800 w 8229600"/>
              <a:gd name="connsiteY117" fmla="*/ 5554133 h 8026400"/>
              <a:gd name="connsiteX118" fmla="*/ 4334933 w 8229600"/>
              <a:gd name="connsiteY118" fmla="*/ 5503333 h 8026400"/>
              <a:gd name="connsiteX119" fmla="*/ 4402666 w 8229600"/>
              <a:gd name="connsiteY119" fmla="*/ 5334000 h 8026400"/>
              <a:gd name="connsiteX120" fmla="*/ 4597400 w 8229600"/>
              <a:gd name="connsiteY120" fmla="*/ 5621867 h 8026400"/>
              <a:gd name="connsiteX121" fmla="*/ 4673600 w 8229600"/>
              <a:gd name="connsiteY121" fmla="*/ 5494867 h 8026400"/>
              <a:gd name="connsiteX122" fmla="*/ 4631266 w 8229600"/>
              <a:gd name="connsiteY122" fmla="*/ 5334000 h 8026400"/>
              <a:gd name="connsiteX123" fmla="*/ 4834466 w 8229600"/>
              <a:gd name="connsiteY123" fmla="*/ 5198533 h 8026400"/>
              <a:gd name="connsiteX124" fmla="*/ 4792133 w 8229600"/>
              <a:gd name="connsiteY124" fmla="*/ 5139267 h 8026400"/>
              <a:gd name="connsiteX125" fmla="*/ 4961466 w 8229600"/>
              <a:gd name="connsiteY125" fmla="*/ 5080000 h 8026400"/>
              <a:gd name="connsiteX126" fmla="*/ 5105400 w 8229600"/>
              <a:gd name="connsiteY126" fmla="*/ 4919133 h 8026400"/>
              <a:gd name="connsiteX127" fmla="*/ 5215466 w 8229600"/>
              <a:gd name="connsiteY127" fmla="*/ 4953000 h 8026400"/>
              <a:gd name="connsiteX128" fmla="*/ 5215466 w 8229600"/>
              <a:gd name="connsiteY128" fmla="*/ 4953000 h 8026400"/>
              <a:gd name="connsiteX129" fmla="*/ 5291666 w 8229600"/>
              <a:gd name="connsiteY129" fmla="*/ 5003800 h 8026400"/>
              <a:gd name="connsiteX130" fmla="*/ 5342466 w 8229600"/>
              <a:gd name="connsiteY130" fmla="*/ 4944533 h 8026400"/>
              <a:gd name="connsiteX131" fmla="*/ 5435600 w 8229600"/>
              <a:gd name="connsiteY131" fmla="*/ 4910667 h 8026400"/>
              <a:gd name="connsiteX132" fmla="*/ 5469466 w 8229600"/>
              <a:gd name="connsiteY132" fmla="*/ 5020733 h 8026400"/>
              <a:gd name="connsiteX133" fmla="*/ 5664200 w 8229600"/>
              <a:gd name="connsiteY133" fmla="*/ 5012267 h 8026400"/>
              <a:gd name="connsiteX134" fmla="*/ 5858933 w 8229600"/>
              <a:gd name="connsiteY134" fmla="*/ 5223933 h 8026400"/>
              <a:gd name="connsiteX135" fmla="*/ 5884333 w 8229600"/>
              <a:gd name="connsiteY135" fmla="*/ 5325533 h 8026400"/>
              <a:gd name="connsiteX136" fmla="*/ 5884333 w 8229600"/>
              <a:gd name="connsiteY136" fmla="*/ 5325533 h 8026400"/>
              <a:gd name="connsiteX137" fmla="*/ 5952066 w 8229600"/>
              <a:gd name="connsiteY137" fmla="*/ 5291667 h 8026400"/>
              <a:gd name="connsiteX138" fmla="*/ 5901266 w 8229600"/>
              <a:gd name="connsiteY138" fmla="*/ 5164667 h 8026400"/>
              <a:gd name="connsiteX139" fmla="*/ 5901266 w 8229600"/>
              <a:gd name="connsiteY139" fmla="*/ 5164667 h 8026400"/>
              <a:gd name="connsiteX140" fmla="*/ 6172200 w 8229600"/>
              <a:gd name="connsiteY140" fmla="*/ 5334000 h 8026400"/>
              <a:gd name="connsiteX141" fmla="*/ 6341533 w 8229600"/>
              <a:gd name="connsiteY141" fmla="*/ 5130800 h 8026400"/>
              <a:gd name="connsiteX142" fmla="*/ 6620933 w 8229600"/>
              <a:gd name="connsiteY142" fmla="*/ 5190067 h 8026400"/>
              <a:gd name="connsiteX143" fmla="*/ 6620933 w 8229600"/>
              <a:gd name="connsiteY143" fmla="*/ 5113867 h 8026400"/>
              <a:gd name="connsiteX144" fmla="*/ 6807200 w 8229600"/>
              <a:gd name="connsiteY144" fmla="*/ 5130800 h 8026400"/>
              <a:gd name="connsiteX145" fmla="*/ 6773333 w 8229600"/>
              <a:gd name="connsiteY145" fmla="*/ 5232400 h 8026400"/>
              <a:gd name="connsiteX146" fmla="*/ 6985000 w 8229600"/>
              <a:gd name="connsiteY146" fmla="*/ 5325533 h 8026400"/>
              <a:gd name="connsiteX147" fmla="*/ 7078133 w 8229600"/>
              <a:gd name="connsiteY147" fmla="*/ 5291667 h 8026400"/>
              <a:gd name="connsiteX148" fmla="*/ 7078133 w 8229600"/>
              <a:gd name="connsiteY148" fmla="*/ 5198533 h 8026400"/>
              <a:gd name="connsiteX149" fmla="*/ 7078133 w 8229600"/>
              <a:gd name="connsiteY149" fmla="*/ 5198533 h 8026400"/>
              <a:gd name="connsiteX150" fmla="*/ 7171266 w 8229600"/>
              <a:gd name="connsiteY150" fmla="*/ 5266267 h 8026400"/>
              <a:gd name="connsiteX151" fmla="*/ 7442200 w 8229600"/>
              <a:gd name="connsiteY151" fmla="*/ 5223933 h 8026400"/>
              <a:gd name="connsiteX152" fmla="*/ 7450666 w 8229600"/>
              <a:gd name="connsiteY152" fmla="*/ 5037667 h 8026400"/>
              <a:gd name="connsiteX153" fmla="*/ 7315200 w 8229600"/>
              <a:gd name="connsiteY153" fmla="*/ 4995333 h 8026400"/>
              <a:gd name="connsiteX154" fmla="*/ 7315200 w 8229600"/>
              <a:gd name="connsiteY154" fmla="*/ 4995333 h 8026400"/>
              <a:gd name="connsiteX155" fmla="*/ 7171266 w 8229600"/>
              <a:gd name="connsiteY155" fmla="*/ 4936067 h 8026400"/>
              <a:gd name="connsiteX156" fmla="*/ 7179733 w 8229600"/>
              <a:gd name="connsiteY156" fmla="*/ 4851400 h 8026400"/>
              <a:gd name="connsiteX157" fmla="*/ 7078133 w 8229600"/>
              <a:gd name="connsiteY157" fmla="*/ 4834467 h 8026400"/>
              <a:gd name="connsiteX158" fmla="*/ 7332133 w 8229600"/>
              <a:gd name="connsiteY158" fmla="*/ 4690533 h 8026400"/>
              <a:gd name="connsiteX159" fmla="*/ 7230533 w 8229600"/>
              <a:gd name="connsiteY159" fmla="*/ 4572000 h 8026400"/>
              <a:gd name="connsiteX160" fmla="*/ 7332133 w 8229600"/>
              <a:gd name="connsiteY160" fmla="*/ 4461933 h 8026400"/>
              <a:gd name="connsiteX161" fmla="*/ 7577666 w 8229600"/>
              <a:gd name="connsiteY161" fmla="*/ 4470400 h 8026400"/>
              <a:gd name="connsiteX162" fmla="*/ 7501466 w 8229600"/>
              <a:gd name="connsiteY162" fmla="*/ 4385733 h 8026400"/>
              <a:gd name="connsiteX163" fmla="*/ 7340600 w 8229600"/>
              <a:gd name="connsiteY163" fmla="*/ 4360333 h 8026400"/>
              <a:gd name="connsiteX164" fmla="*/ 7306733 w 8229600"/>
              <a:gd name="connsiteY164" fmla="*/ 4207933 h 8026400"/>
              <a:gd name="connsiteX165" fmla="*/ 7391400 w 8229600"/>
              <a:gd name="connsiteY165" fmla="*/ 4064000 h 8026400"/>
              <a:gd name="connsiteX166" fmla="*/ 7662333 w 8229600"/>
              <a:gd name="connsiteY166" fmla="*/ 4114800 h 8026400"/>
              <a:gd name="connsiteX167" fmla="*/ 7797800 w 8229600"/>
              <a:gd name="connsiteY167" fmla="*/ 4030133 h 8026400"/>
              <a:gd name="connsiteX168" fmla="*/ 8094133 w 8229600"/>
              <a:gd name="connsiteY168" fmla="*/ 3937000 h 8026400"/>
              <a:gd name="connsiteX169" fmla="*/ 8229600 w 8229600"/>
              <a:gd name="connsiteY169" fmla="*/ 965200 h 8026400"/>
              <a:gd name="connsiteX170" fmla="*/ 8204200 w 8229600"/>
              <a:gd name="connsiteY170" fmla="*/ 0 h 8026400"/>
              <a:gd name="connsiteX171" fmla="*/ 660400 w 8229600"/>
              <a:gd name="connsiteY171" fmla="*/ 0 h 8026400"/>
              <a:gd name="connsiteX172" fmla="*/ 677333 w 8229600"/>
              <a:gd name="connsiteY172"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4414308 w 8229600"/>
              <a:gd name="connsiteY98" fmla="*/ 7975600 h 8026400"/>
              <a:gd name="connsiteX99" fmla="*/ 4622800 w 8229600"/>
              <a:gd name="connsiteY99" fmla="*/ 8026400 h 8026400"/>
              <a:gd name="connsiteX100" fmla="*/ 4377266 w 8229600"/>
              <a:gd name="connsiteY100" fmla="*/ 7763933 h 8026400"/>
              <a:gd name="connsiteX101" fmla="*/ 4436533 w 8229600"/>
              <a:gd name="connsiteY101" fmla="*/ 7459133 h 8026400"/>
              <a:gd name="connsiteX102" fmla="*/ 4241800 w 8229600"/>
              <a:gd name="connsiteY102" fmla="*/ 7306733 h 8026400"/>
              <a:gd name="connsiteX103" fmla="*/ 4284133 w 8229600"/>
              <a:gd name="connsiteY103" fmla="*/ 7120467 h 8026400"/>
              <a:gd name="connsiteX104" fmla="*/ 4495800 w 8229600"/>
              <a:gd name="connsiteY104" fmla="*/ 6942667 h 8026400"/>
              <a:gd name="connsiteX105" fmla="*/ 4622800 w 8229600"/>
              <a:gd name="connsiteY105" fmla="*/ 6908800 h 8026400"/>
              <a:gd name="connsiteX106" fmla="*/ 4732866 w 8229600"/>
              <a:gd name="connsiteY106" fmla="*/ 6756400 h 8026400"/>
              <a:gd name="connsiteX107" fmla="*/ 4673600 w 8229600"/>
              <a:gd name="connsiteY107" fmla="*/ 6663267 h 8026400"/>
              <a:gd name="connsiteX108" fmla="*/ 4597400 w 8229600"/>
              <a:gd name="connsiteY108" fmla="*/ 6620933 h 8026400"/>
              <a:gd name="connsiteX109" fmla="*/ 4597400 w 8229600"/>
              <a:gd name="connsiteY109" fmla="*/ 6620933 h 8026400"/>
              <a:gd name="connsiteX110" fmla="*/ 4690533 w 8229600"/>
              <a:gd name="connsiteY110" fmla="*/ 6604000 h 8026400"/>
              <a:gd name="connsiteX111" fmla="*/ 4690533 w 8229600"/>
              <a:gd name="connsiteY111" fmla="*/ 6604000 h 8026400"/>
              <a:gd name="connsiteX112" fmla="*/ 4504266 w 8229600"/>
              <a:gd name="connsiteY112" fmla="*/ 6231467 h 8026400"/>
              <a:gd name="connsiteX113" fmla="*/ 4318000 w 8229600"/>
              <a:gd name="connsiteY113" fmla="*/ 6290733 h 8026400"/>
              <a:gd name="connsiteX114" fmla="*/ 4267200 w 8229600"/>
              <a:gd name="connsiteY114" fmla="*/ 6062133 h 8026400"/>
              <a:gd name="connsiteX115" fmla="*/ 4182533 w 8229600"/>
              <a:gd name="connsiteY115" fmla="*/ 6028267 h 8026400"/>
              <a:gd name="connsiteX116" fmla="*/ 4292600 w 8229600"/>
              <a:gd name="connsiteY116" fmla="*/ 5791200 h 8026400"/>
              <a:gd name="connsiteX117" fmla="*/ 4216400 w 8229600"/>
              <a:gd name="connsiteY117" fmla="*/ 5715000 h 8026400"/>
              <a:gd name="connsiteX118" fmla="*/ 4241800 w 8229600"/>
              <a:gd name="connsiteY118" fmla="*/ 5554133 h 8026400"/>
              <a:gd name="connsiteX119" fmla="*/ 4334933 w 8229600"/>
              <a:gd name="connsiteY119" fmla="*/ 5503333 h 8026400"/>
              <a:gd name="connsiteX120" fmla="*/ 4402666 w 8229600"/>
              <a:gd name="connsiteY120" fmla="*/ 5334000 h 8026400"/>
              <a:gd name="connsiteX121" fmla="*/ 4597400 w 8229600"/>
              <a:gd name="connsiteY121" fmla="*/ 5621867 h 8026400"/>
              <a:gd name="connsiteX122" fmla="*/ 4673600 w 8229600"/>
              <a:gd name="connsiteY122" fmla="*/ 5494867 h 8026400"/>
              <a:gd name="connsiteX123" fmla="*/ 4631266 w 8229600"/>
              <a:gd name="connsiteY123" fmla="*/ 5334000 h 8026400"/>
              <a:gd name="connsiteX124" fmla="*/ 4834466 w 8229600"/>
              <a:gd name="connsiteY124" fmla="*/ 5198533 h 8026400"/>
              <a:gd name="connsiteX125" fmla="*/ 4792133 w 8229600"/>
              <a:gd name="connsiteY125" fmla="*/ 5139267 h 8026400"/>
              <a:gd name="connsiteX126" fmla="*/ 4961466 w 8229600"/>
              <a:gd name="connsiteY126" fmla="*/ 5080000 h 8026400"/>
              <a:gd name="connsiteX127" fmla="*/ 5105400 w 8229600"/>
              <a:gd name="connsiteY127" fmla="*/ 4919133 h 8026400"/>
              <a:gd name="connsiteX128" fmla="*/ 5215466 w 8229600"/>
              <a:gd name="connsiteY128" fmla="*/ 4953000 h 8026400"/>
              <a:gd name="connsiteX129" fmla="*/ 5215466 w 8229600"/>
              <a:gd name="connsiteY129" fmla="*/ 4953000 h 8026400"/>
              <a:gd name="connsiteX130" fmla="*/ 5291666 w 8229600"/>
              <a:gd name="connsiteY130" fmla="*/ 5003800 h 8026400"/>
              <a:gd name="connsiteX131" fmla="*/ 5342466 w 8229600"/>
              <a:gd name="connsiteY131" fmla="*/ 4944533 h 8026400"/>
              <a:gd name="connsiteX132" fmla="*/ 5435600 w 8229600"/>
              <a:gd name="connsiteY132" fmla="*/ 4910667 h 8026400"/>
              <a:gd name="connsiteX133" fmla="*/ 5469466 w 8229600"/>
              <a:gd name="connsiteY133" fmla="*/ 5020733 h 8026400"/>
              <a:gd name="connsiteX134" fmla="*/ 5664200 w 8229600"/>
              <a:gd name="connsiteY134" fmla="*/ 5012267 h 8026400"/>
              <a:gd name="connsiteX135" fmla="*/ 5858933 w 8229600"/>
              <a:gd name="connsiteY135" fmla="*/ 5223933 h 8026400"/>
              <a:gd name="connsiteX136" fmla="*/ 5884333 w 8229600"/>
              <a:gd name="connsiteY136" fmla="*/ 5325533 h 8026400"/>
              <a:gd name="connsiteX137" fmla="*/ 5884333 w 8229600"/>
              <a:gd name="connsiteY137" fmla="*/ 5325533 h 8026400"/>
              <a:gd name="connsiteX138" fmla="*/ 5952066 w 8229600"/>
              <a:gd name="connsiteY138" fmla="*/ 5291667 h 8026400"/>
              <a:gd name="connsiteX139" fmla="*/ 5901266 w 8229600"/>
              <a:gd name="connsiteY139" fmla="*/ 5164667 h 8026400"/>
              <a:gd name="connsiteX140" fmla="*/ 5901266 w 8229600"/>
              <a:gd name="connsiteY140" fmla="*/ 5164667 h 8026400"/>
              <a:gd name="connsiteX141" fmla="*/ 6172200 w 8229600"/>
              <a:gd name="connsiteY141" fmla="*/ 5334000 h 8026400"/>
              <a:gd name="connsiteX142" fmla="*/ 6341533 w 8229600"/>
              <a:gd name="connsiteY142" fmla="*/ 5130800 h 8026400"/>
              <a:gd name="connsiteX143" fmla="*/ 6620933 w 8229600"/>
              <a:gd name="connsiteY143" fmla="*/ 5190067 h 8026400"/>
              <a:gd name="connsiteX144" fmla="*/ 6620933 w 8229600"/>
              <a:gd name="connsiteY144" fmla="*/ 5113867 h 8026400"/>
              <a:gd name="connsiteX145" fmla="*/ 6807200 w 8229600"/>
              <a:gd name="connsiteY145" fmla="*/ 5130800 h 8026400"/>
              <a:gd name="connsiteX146" fmla="*/ 6773333 w 8229600"/>
              <a:gd name="connsiteY146" fmla="*/ 5232400 h 8026400"/>
              <a:gd name="connsiteX147" fmla="*/ 6985000 w 8229600"/>
              <a:gd name="connsiteY147" fmla="*/ 5325533 h 8026400"/>
              <a:gd name="connsiteX148" fmla="*/ 7078133 w 8229600"/>
              <a:gd name="connsiteY148" fmla="*/ 5291667 h 8026400"/>
              <a:gd name="connsiteX149" fmla="*/ 7078133 w 8229600"/>
              <a:gd name="connsiteY149" fmla="*/ 5198533 h 8026400"/>
              <a:gd name="connsiteX150" fmla="*/ 7078133 w 8229600"/>
              <a:gd name="connsiteY150" fmla="*/ 5198533 h 8026400"/>
              <a:gd name="connsiteX151" fmla="*/ 7171266 w 8229600"/>
              <a:gd name="connsiteY151" fmla="*/ 5266267 h 8026400"/>
              <a:gd name="connsiteX152" fmla="*/ 7442200 w 8229600"/>
              <a:gd name="connsiteY152" fmla="*/ 5223933 h 8026400"/>
              <a:gd name="connsiteX153" fmla="*/ 7450666 w 8229600"/>
              <a:gd name="connsiteY153" fmla="*/ 5037667 h 8026400"/>
              <a:gd name="connsiteX154" fmla="*/ 7315200 w 8229600"/>
              <a:gd name="connsiteY154" fmla="*/ 4995333 h 8026400"/>
              <a:gd name="connsiteX155" fmla="*/ 7315200 w 8229600"/>
              <a:gd name="connsiteY155" fmla="*/ 4995333 h 8026400"/>
              <a:gd name="connsiteX156" fmla="*/ 7171266 w 8229600"/>
              <a:gd name="connsiteY156" fmla="*/ 4936067 h 8026400"/>
              <a:gd name="connsiteX157" fmla="*/ 7179733 w 8229600"/>
              <a:gd name="connsiteY157" fmla="*/ 4851400 h 8026400"/>
              <a:gd name="connsiteX158" fmla="*/ 7078133 w 8229600"/>
              <a:gd name="connsiteY158" fmla="*/ 4834467 h 8026400"/>
              <a:gd name="connsiteX159" fmla="*/ 7332133 w 8229600"/>
              <a:gd name="connsiteY159" fmla="*/ 4690533 h 8026400"/>
              <a:gd name="connsiteX160" fmla="*/ 7230533 w 8229600"/>
              <a:gd name="connsiteY160" fmla="*/ 4572000 h 8026400"/>
              <a:gd name="connsiteX161" fmla="*/ 7332133 w 8229600"/>
              <a:gd name="connsiteY161" fmla="*/ 4461933 h 8026400"/>
              <a:gd name="connsiteX162" fmla="*/ 7577666 w 8229600"/>
              <a:gd name="connsiteY162" fmla="*/ 4470400 h 8026400"/>
              <a:gd name="connsiteX163" fmla="*/ 7501466 w 8229600"/>
              <a:gd name="connsiteY163" fmla="*/ 4385733 h 8026400"/>
              <a:gd name="connsiteX164" fmla="*/ 7340600 w 8229600"/>
              <a:gd name="connsiteY164" fmla="*/ 4360333 h 8026400"/>
              <a:gd name="connsiteX165" fmla="*/ 7306733 w 8229600"/>
              <a:gd name="connsiteY165" fmla="*/ 4207933 h 8026400"/>
              <a:gd name="connsiteX166" fmla="*/ 7391400 w 8229600"/>
              <a:gd name="connsiteY166" fmla="*/ 4064000 h 8026400"/>
              <a:gd name="connsiteX167" fmla="*/ 7662333 w 8229600"/>
              <a:gd name="connsiteY167" fmla="*/ 4114800 h 8026400"/>
              <a:gd name="connsiteX168" fmla="*/ 7797800 w 8229600"/>
              <a:gd name="connsiteY168" fmla="*/ 4030133 h 8026400"/>
              <a:gd name="connsiteX169" fmla="*/ 8094133 w 8229600"/>
              <a:gd name="connsiteY169" fmla="*/ 3937000 h 8026400"/>
              <a:gd name="connsiteX170" fmla="*/ 8229600 w 8229600"/>
              <a:gd name="connsiteY170" fmla="*/ 965200 h 8026400"/>
              <a:gd name="connsiteX171" fmla="*/ 8204200 w 8229600"/>
              <a:gd name="connsiteY171" fmla="*/ 0 h 8026400"/>
              <a:gd name="connsiteX172" fmla="*/ 660400 w 8229600"/>
              <a:gd name="connsiteY172" fmla="*/ 0 h 8026400"/>
              <a:gd name="connsiteX173" fmla="*/ 677333 w 8229600"/>
              <a:gd name="connsiteY173"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3966633 w 8229600"/>
              <a:gd name="connsiteY98" fmla="*/ 7981950 h 8026400"/>
              <a:gd name="connsiteX99" fmla="*/ 4622800 w 8229600"/>
              <a:gd name="connsiteY99" fmla="*/ 8026400 h 8026400"/>
              <a:gd name="connsiteX100" fmla="*/ 4377266 w 8229600"/>
              <a:gd name="connsiteY100" fmla="*/ 7763933 h 8026400"/>
              <a:gd name="connsiteX101" fmla="*/ 4436533 w 8229600"/>
              <a:gd name="connsiteY101" fmla="*/ 7459133 h 8026400"/>
              <a:gd name="connsiteX102" fmla="*/ 4241800 w 8229600"/>
              <a:gd name="connsiteY102" fmla="*/ 7306733 h 8026400"/>
              <a:gd name="connsiteX103" fmla="*/ 4284133 w 8229600"/>
              <a:gd name="connsiteY103" fmla="*/ 7120467 h 8026400"/>
              <a:gd name="connsiteX104" fmla="*/ 4495800 w 8229600"/>
              <a:gd name="connsiteY104" fmla="*/ 6942667 h 8026400"/>
              <a:gd name="connsiteX105" fmla="*/ 4622800 w 8229600"/>
              <a:gd name="connsiteY105" fmla="*/ 6908800 h 8026400"/>
              <a:gd name="connsiteX106" fmla="*/ 4732866 w 8229600"/>
              <a:gd name="connsiteY106" fmla="*/ 6756400 h 8026400"/>
              <a:gd name="connsiteX107" fmla="*/ 4673600 w 8229600"/>
              <a:gd name="connsiteY107" fmla="*/ 6663267 h 8026400"/>
              <a:gd name="connsiteX108" fmla="*/ 4597400 w 8229600"/>
              <a:gd name="connsiteY108" fmla="*/ 6620933 h 8026400"/>
              <a:gd name="connsiteX109" fmla="*/ 4597400 w 8229600"/>
              <a:gd name="connsiteY109" fmla="*/ 6620933 h 8026400"/>
              <a:gd name="connsiteX110" fmla="*/ 4690533 w 8229600"/>
              <a:gd name="connsiteY110" fmla="*/ 6604000 h 8026400"/>
              <a:gd name="connsiteX111" fmla="*/ 4690533 w 8229600"/>
              <a:gd name="connsiteY111" fmla="*/ 6604000 h 8026400"/>
              <a:gd name="connsiteX112" fmla="*/ 4504266 w 8229600"/>
              <a:gd name="connsiteY112" fmla="*/ 6231467 h 8026400"/>
              <a:gd name="connsiteX113" fmla="*/ 4318000 w 8229600"/>
              <a:gd name="connsiteY113" fmla="*/ 6290733 h 8026400"/>
              <a:gd name="connsiteX114" fmla="*/ 4267200 w 8229600"/>
              <a:gd name="connsiteY114" fmla="*/ 6062133 h 8026400"/>
              <a:gd name="connsiteX115" fmla="*/ 4182533 w 8229600"/>
              <a:gd name="connsiteY115" fmla="*/ 6028267 h 8026400"/>
              <a:gd name="connsiteX116" fmla="*/ 4292600 w 8229600"/>
              <a:gd name="connsiteY116" fmla="*/ 5791200 h 8026400"/>
              <a:gd name="connsiteX117" fmla="*/ 4216400 w 8229600"/>
              <a:gd name="connsiteY117" fmla="*/ 5715000 h 8026400"/>
              <a:gd name="connsiteX118" fmla="*/ 4241800 w 8229600"/>
              <a:gd name="connsiteY118" fmla="*/ 5554133 h 8026400"/>
              <a:gd name="connsiteX119" fmla="*/ 4334933 w 8229600"/>
              <a:gd name="connsiteY119" fmla="*/ 5503333 h 8026400"/>
              <a:gd name="connsiteX120" fmla="*/ 4402666 w 8229600"/>
              <a:gd name="connsiteY120" fmla="*/ 5334000 h 8026400"/>
              <a:gd name="connsiteX121" fmla="*/ 4597400 w 8229600"/>
              <a:gd name="connsiteY121" fmla="*/ 5621867 h 8026400"/>
              <a:gd name="connsiteX122" fmla="*/ 4673600 w 8229600"/>
              <a:gd name="connsiteY122" fmla="*/ 5494867 h 8026400"/>
              <a:gd name="connsiteX123" fmla="*/ 4631266 w 8229600"/>
              <a:gd name="connsiteY123" fmla="*/ 5334000 h 8026400"/>
              <a:gd name="connsiteX124" fmla="*/ 4834466 w 8229600"/>
              <a:gd name="connsiteY124" fmla="*/ 5198533 h 8026400"/>
              <a:gd name="connsiteX125" fmla="*/ 4792133 w 8229600"/>
              <a:gd name="connsiteY125" fmla="*/ 5139267 h 8026400"/>
              <a:gd name="connsiteX126" fmla="*/ 4961466 w 8229600"/>
              <a:gd name="connsiteY126" fmla="*/ 5080000 h 8026400"/>
              <a:gd name="connsiteX127" fmla="*/ 5105400 w 8229600"/>
              <a:gd name="connsiteY127" fmla="*/ 4919133 h 8026400"/>
              <a:gd name="connsiteX128" fmla="*/ 5215466 w 8229600"/>
              <a:gd name="connsiteY128" fmla="*/ 4953000 h 8026400"/>
              <a:gd name="connsiteX129" fmla="*/ 5215466 w 8229600"/>
              <a:gd name="connsiteY129" fmla="*/ 4953000 h 8026400"/>
              <a:gd name="connsiteX130" fmla="*/ 5291666 w 8229600"/>
              <a:gd name="connsiteY130" fmla="*/ 5003800 h 8026400"/>
              <a:gd name="connsiteX131" fmla="*/ 5342466 w 8229600"/>
              <a:gd name="connsiteY131" fmla="*/ 4944533 h 8026400"/>
              <a:gd name="connsiteX132" fmla="*/ 5435600 w 8229600"/>
              <a:gd name="connsiteY132" fmla="*/ 4910667 h 8026400"/>
              <a:gd name="connsiteX133" fmla="*/ 5469466 w 8229600"/>
              <a:gd name="connsiteY133" fmla="*/ 5020733 h 8026400"/>
              <a:gd name="connsiteX134" fmla="*/ 5664200 w 8229600"/>
              <a:gd name="connsiteY134" fmla="*/ 5012267 h 8026400"/>
              <a:gd name="connsiteX135" fmla="*/ 5858933 w 8229600"/>
              <a:gd name="connsiteY135" fmla="*/ 5223933 h 8026400"/>
              <a:gd name="connsiteX136" fmla="*/ 5884333 w 8229600"/>
              <a:gd name="connsiteY136" fmla="*/ 5325533 h 8026400"/>
              <a:gd name="connsiteX137" fmla="*/ 5884333 w 8229600"/>
              <a:gd name="connsiteY137" fmla="*/ 5325533 h 8026400"/>
              <a:gd name="connsiteX138" fmla="*/ 5952066 w 8229600"/>
              <a:gd name="connsiteY138" fmla="*/ 5291667 h 8026400"/>
              <a:gd name="connsiteX139" fmla="*/ 5901266 w 8229600"/>
              <a:gd name="connsiteY139" fmla="*/ 5164667 h 8026400"/>
              <a:gd name="connsiteX140" fmla="*/ 5901266 w 8229600"/>
              <a:gd name="connsiteY140" fmla="*/ 5164667 h 8026400"/>
              <a:gd name="connsiteX141" fmla="*/ 6172200 w 8229600"/>
              <a:gd name="connsiteY141" fmla="*/ 5334000 h 8026400"/>
              <a:gd name="connsiteX142" fmla="*/ 6341533 w 8229600"/>
              <a:gd name="connsiteY142" fmla="*/ 5130800 h 8026400"/>
              <a:gd name="connsiteX143" fmla="*/ 6620933 w 8229600"/>
              <a:gd name="connsiteY143" fmla="*/ 5190067 h 8026400"/>
              <a:gd name="connsiteX144" fmla="*/ 6620933 w 8229600"/>
              <a:gd name="connsiteY144" fmla="*/ 5113867 h 8026400"/>
              <a:gd name="connsiteX145" fmla="*/ 6807200 w 8229600"/>
              <a:gd name="connsiteY145" fmla="*/ 5130800 h 8026400"/>
              <a:gd name="connsiteX146" fmla="*/ 6773333 w 8229600"/>
              <a:gd name="connsiteY146" fmla="*/ 5232400 h 8026400"/>
              <a:gd name="connsiteX147" fmla="*/ 6985000 w 8229600"/>
              <a:gd name="connsiteY147" fmla="*/ 5325533 h 8026400"/>
              <a:gd name="connsiteX148" fmla="*/ 7078133 w 8229600"/>
              <a:gd name="connsiteY148" fmla="*/ 5291667 h 8026400"/>
              <a:gd name="connsiteX149" fmla="*/ 7078133 w 8229600"/>
              <a:gd name="connsiteY149" fmla="*/ 5198533 h 8026400"/>
              <a:gd name="connsiteX150" fmla="*/ 7078133 w 8229600"/>
              <a:gd name="connsiteY150" fmla="*/ 5198533 h 8026400"/>
              <a:gd name="connsiteX151" fmla="*/ 7171266 w 8229600"/>
              <a:gd name="connsiteY151" fmla="*/ 5266267 h 8026400"/>
              <a:gd name="connsiteX152" fmla="*/ 7442200 w 8229600"/>
              <a:gd name="connsiteY152" fmla="*/ 5223933 h 8026400"/>
              <a:gd name="connsiteX153" fmla="*/ 7450666 w 8229600"/>
              <a:gd name="connsiteY153" fmla="*/ 5037667 h 8026400"/>
              <a:gd name="connsiteX154" fmla="*/ 7315200 w 8229600"/>
              <a:gd name="connsiteY154" fmla="*/ 4995333 h 8026400"/>
              <a:gd name="connsiteX155" fmla="*/ 7315200 w 8229600"/>
              <a:gd name="connsiteY155" fmla="*/ 4995333 h 8026400"/>
              <a:gd name="connsiteX156" fmla="*/ 7171266 w 8229600"/>
              <a:gd name="connsiteY156" fmla="*/ 4936067 h 8026400"/>
              <a:gd name="connsiteX157" fmla="*/ 7179733 w 8229600"/>
              <a:gd name="connsiteY157" fmla="*/ 4851400 h 8026400"/>
              <a:gd name="connsiteX158" fmla="*/ 7078133 w 8229600"/>
              <a:gd name="connsiteY158" fmla="*/ 4834467 h 8026400"/>
              <a:gd name="connsiteX159" fmla="*/ 7332133 w 8229600"/>
              <a:gd name="connsiteY159" fmla="*/ 4690533 h 8026400"/>
              <a:gd name="connsiteX160" fmla="*/ 7230533 w 8229600"/>
              <a:gd name="connsiteY160" fmla="*/ 4572000 h 8026400"/>
              <a:gd name="connsiteX161" fmla="*/ 7332133 w 8229600"/>
              <a:gd name="connsiteY161" fmla="*/ 4461933 h 8026400"/>
              <a:gd name="connsiteX162" fmla="*/ 7577666 w 8229600"/>
              <a:gd name="connsiteY162" fmla="*/ 4470400 h 8026400"/>
              <a:gd name="connsiteX163" fmla="*/ 7501466 w 8229600"/>
              <a:gd name="connsiteY163" fmla="*/ 4385733 h 8026400"/>
              <a:gd name="connsiteX164" fmla="*/ 7340600 w 8229600"/>
              <a:gd name="connsiteY164" fmla="*/ 4360333 h 8026400"/>
              <a:gd name="connsiteX165" fmla="*/ 7306733 w 8229600"/>
              <a:gd name="connsiteY165" fmla="*/ 4207933 h 8026400"/>
              <a:gd name="connsiteX166" fmla="*/ 7391400 w 8229600"/>
              <a:gd name="connsiteY166" fmla="*/ 4064000 h 8026400"/>
              <a:gd name="connsiteX167" fmla="*/ 7662333 w 8229600"/>
              <a:gd name="connsiteY167" fmla="*/ 4114800 h 8026400"/>
              <a:gd name="connsiteX168" fmla="*/ 7797800 w 8229600"/>
              <a:gd name="connsiteY168" fmla="*/ 4030133 h 8026400"/>
              <a:gd name="connsiteX169" fmla="*/ 8094133 w 8229600"/>
              <a:gd name="connsiteY169" fmla="*/ 3937000 h 8026400"/>
              <a:gd name="connsiteX170" fmla="*/ 8229600 w 8229600"/>
              <a:gd name="connsiteY170" fmla="*/ 965200 h 8026400"/>
              <a:gd name="connsiteX171" fmla="*/ 8204200 w 8229600"/>
              <a:gd name="connsiteY171" fmla="*/ 0 h 8026400"/>
              <a:gd name="connsiteX172" fmla="*/ 660400 w 8229600"/>
              <a:gd name="connsiteY172" fmla="*/ 0 h 8026400"/>
              <a:gd name="connsiteX173" fmla="*/ 677333 w 8229600"/>
              <a:gd name="connsiteY173"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3966633 w 8229600"/>
              <a:gd name="connsiteY98" fmla="*/ 7981950 h 8026400"/>
              <a:gd name="connsiteX99" fmla="*/ 4392083 w 8229600"/>
              <a:gd name="connsiteY99" fmla="*/ 8007350 h 8026400"/>
              <a:gd name="connsiteX100" fmla="*/ 4622800 w 8229600"/>
              <a:gd name="connsiteY100" fmla="*/ 8026400 h 8026400"/>
              <a:gd name="connsiteX101" fmla="*/ 4377266 w 8229600"/>
              <a:gd name="connsiteY101" fmla="*/ 7763933 h 8026400"/>
              <a:gd name="connsiteX102" fmla="*/ 4436533 w 8229600"/>
              <a:gd name="connsiteY102" fmla="*/ 7459133 h 8026400"/>
              <a:gd name="connsiteX103" fmla="*/ 4241800 w 8229600"/>
              <a:gd name="connsiteY103" fmla="*/ 7306733 h 8026400"/>
              <a:gd name="connsiteX104" fmla="*/ 4284133 w 8229600"/>
              <a:gd name="connsiteY104" fmla="*/ 7120467 h 8026400"/>
              <a:gd name="connsiteX105" fmla="*/ 4495800 w 8229600"/>
              <a:gd name="connsiteY105" fmla="*/ 6942667 h 8026400"/>
              <a:gd name="connsiteX106" fmla="*/ 4622800 w 8229600"/>
              <a:gd name="connsiteY106" fmla="*/ 6908800 h 8026400"/>
              <a:gd name="connsiteX107" fmla="*/ 4732866 w 8229600"/>
              <a:gd name="connsiteY107" fmla="*/ 6756400 h 8026400"/>
              <a:gd name="connsiteX108" fmla="*/ 4673600 w 8229600"/>
              <a:gd name="connsiteY108" fmla="*/ 6663267 h 8026400"/>
              <a:gd name="connsiteX109" fmla="*/ 4597400 w 8229600"/>
              <a:gd name="connsiteY109" fmla="*/ 6620933 h 8026400"/>
              <a:gd name="connsiteX110" fmla="*/ 4597400 w 8229600"/>
              <a:gd name="connsiteY110" fmla="*/ 6620933 h 8026400"/>
              <a:gd name="connsiteX111" fmla="*/ 4690533 w 8229600"/>
              <a:gd name="connsiteY111" fmla="*/ 6604000 h 8026400"/>
              <a:gd name="connsiteX112" fmla="*/ 4690533 w 8229600"/>
              <a:gd name="connsiteY112" fmla="*/ 6604000 h 8026400"/>
              <a:gd name="connsiteX113" fmla="*/ 4504266 w 8229600"/>
              <a:gd name="connsiteY113" fmla="*/ 6231467 h 8026400"/>
              <a:gd name="connsiteX114" fmla="*/ 4318000 w 8229600"/>
              <a:gd name="connsiteY114" fmla="*/ 6290733 h 8026400"/>
              <a:gd name="connsiteX115" fmla="*/ 4267200 w 8229600"/>
              <a:gd name="connsiteY115" fmla="*/ 6062133 h 8026400"/>
              <a:gd name="connsiteX116" fmla="*/ 4182533 w 8229600"/>
              <a:gd name="connsiteY116" fmla="*/ 6028267 h 8026400"/>
              <a:gd name="connsiteX117" fmla="*/ 4292600 w 8229600"/>
              <a:gd name="connsiteY117" fmla="*/ 5791200 h 8026400"/>
              <a:gd name="connsiteX118" fmla="*/ 4216400 w 8229600"/>
              <a:gd name="connsiteY118" fmla="*/ 5715000 h 8026400"/>
              <a:gd name="connsiteX119" fmla="*/ 4241800 w 8229600"/>
              <a:gd name="connsiteY119" fmla="*/ 5554133 h 8026400"/>
              <a:gd name="connsiteX120" fmla="*/ 4334933 w 8229600"/>
              <a:gd name="connsiteY120" fmla="*/ 5503333 h 8026400"/>
              <a:gd name="connsiteX121" fmla="*/ 4402666 w 8229600"/>
              <a:gd name="connsiteY121" fmla="*/ 5334000 h 8026400"/>
              <a:gd name="connsiteX122" fmla="*/ 4597400 w 8229600"/>
              <a:gd name="connsiteY122" fmla="*/ 5621867 h 8026400"/>
              <a:gd name="connsiteX123" fmla="*/ 4673600 w 8229600"/>
              <a:gd name="connsiteY123" fmla="*/ 5494867 h 8026400"/>
              <a:gd name="connsiteX124" fmla="*/ 4631266 w 8229600"/>
              <a:gd name="connsiteY124" fmla="*/ 5334000 h 8026400"/>
              <a:gd name="connsiteX125" fmla="*/ 4834466 w 8229600"/>
              <a:gd name="connsiteY125" fmla="*/ 5198533 h 8026400"/>
              <a:gd name="connsiteX126" fmla="*/ 4792133 w 8229600"/>
              <a:gd name="connsiteY126" fmla="*/ 5139267 h 8026400"/>
              <a:gd name="connsiteX127" fmla="*/ 4961466 w 8229600"/>
              <a:gd name="connsiteY127" fmla="*/ 5080000 h 8026400"/>
              <a:gd name="connsiteX128" fmla="*/ 5105400 w 8229600"/>
              <a:gd name="connsiteY128" fmla="*/ 4919133 h 8026400"/>
              <a:gd name="connsiteX129" fmla="*/ 5215466 w 8229600"/>
              <a:gd name="connsiteY129" fmla="*/ 4953000 h 8026400"/>
              <a:gd name="connsiteX130" fmla="*/ 5215466 w 8229600"/>
              <a:gd name="connsiteY130" fmla="*/ 4953000 h 8026400"/>
              <a:gd name="connsiteX131" fmla="*/ 5291666 w 8229600"/>
              <a:gd name="connsiteY131" fmla="*/ 5003800 h 8026400"/>
              <a:gd name="connsiteX132" fmla="*/ 5342466 w 8229600"/>
              <a:gd name="connsiteY132" fmla="*/ 4944533 h 8026400"/>
              <a:gd name="connsiteX133" fmla="*/ 5435600 w 8229600"/>
              <a:gd name="connsiteY133" fmla="*/ 4910667 h 8026400"/>
              <a:gd name="connsiteX134" fmla="*/ 5469466 w 8229600"/>
              <a:gd name="connsiteY134" fmla="*/ 5020733 h 8026400"/>
              <a:gd name="connsiteX135" fmla="*/ 5664200 w 8229600"/>
              <a:gd name="connsiteY135" fmla="*/ 5012267 h 8026400"/>
              <a:gd name="connsiteX136" fmla="*/ 5858933 w 8229600"/>
              <a:gd name="connsiteY136" fmla="*/ 5223933 h 8026400"/>
              <a:gd name="connsiteX137" fmla="*/ 5884333 w 8229600"/>
              <a:gd name="connsiteY137" fmla="*/ 5325533 h 8026400"/>
              <a:gd name="connsiteX138" fmla="*/ 5884333 w 8229600"/>
              <a:gd name="connsiteY138" fmla="*/ 5325533 h 8026400"/>
              <a:gd name="connsiteX139" fmla="*/ 5952066 w 8229600"/>
              <a:gd name="connsiteY139" fmla="*/ 5291667 h 8026400"/>
              <a:gd name="connsiteX140" fmla="*/ 5901266 w 8229600"/>
              <a:gd name="connsiteY140" fmla="*/ 5164667 h 8026400"/>
              <a:gd name="connsiteX141" fmla="*/ 5901266 w 8229600"/>
              <a:gd name="connsiteY141" fmla="*/ 5164667 h 8026400"/>
              <a:gd name="connsiteX142" fmla="*/ 6172200 w 8229600"/>
              <a:gd name="connsiteY142" fmla="*/ 5334000 h 8026400"/>
              <a:gd name="connsiteX143" fmla="*/ 6341533 w 8229600"/>
              <a:gd name="connsiteY143" fmla="*/ 5130800 h 8026400"/>
              <a:gd name="connsiteX144" fmla="*/ 6620933 w 8229600"/>
              <a:gd name="connsiteY144" fmla="*/ 5190067 h 8026400"/>
              <a:gd name="connsiteX145" fmla="*/ 6620933 w 8229600"/>
              <a:gd name="connsiteY145" fmla="*/ 5113867 h 8026400"/>
              <a:gd name="connsiteX146" fmla="*/ 6807200 w 8229600"/>
              <a:gd name="connsiteY146" fmla="*/ 5130800 h 8026400"/>
              <a:gd name="connsiteX147" fmla="*/ 6773333 w 8229600"/>
              <a:gd name="connsiteY147" fmla="*/ 5232400 h 8026400"/>
              <a:gd name="connsiteX148" fmla="*/ 6985000 w 8229600"/>
              <a:gd name="connsiteY148" fmla="*/ 5325533 h 8026400"/>
              <a:gd name="connsiteX149" fmla="*/ 7078133 w 8229600"/>
              <a:gd name="connsiteY149" fmla="*/ 5291667 h 8026400"/>
              <a:gd name="connsiteX150" fmla="*/ 7078133 w 8229600"/>
              <a:gd name="connsiteY150" fmla="*/ 5198533 h 8026400"/>
              <a:gd name="connsiteX151" fmla="*/ 7078133 w 8229600"/>
              <a:gd name="connsiteY151" fmla="*/ 5198533 h 8026400"/>
              <a:gd name="connsiteX152" fmla="*/ 7171266 w 8229600"/>
              <a:gd name="connsiteY152" fmla="*/ 5266267 h 8026400"/>
              <a:gd name="connsiteX153" fmla="*/ 7442200 w 8229600"/>
              <a:gd name="connsiteY153" fmla="*/ 5223933 h 8026400"/>
              <a:gd name="connsiteX154" fmla="*/ 7450666 w 8229600"/>
              <a:gd name="connsiteY154" fmla="*/ 5037667 h 8026400"/>
              <a:gd name="connsiteX155" fmla="*/ 7315200 w 8229600"/>
              <a:gd name="connsiteY155" fmla="*/ 4995333 h 8026400"/>
              <a:gd name="connsiteX156" fmla="*/ 7315200 w 8229600"/>
              <a:gd name="connsiteY156" fmla="*/ 4995333 h 8026400"/>
              <a:gd name="connsiteX157" fmla="*/ 7171266 w 8229600"/>
              <a:gd name="connsiteY157" fmla="*/ 4936067 h 8026400"/>
              <a:gd name="connsiteX158" fmla="*/ 7179733 w 8229600"/>
              <a:gd name="connsiteY158" fmla="*/ 4851400 h 8026400"/>
              <a:gd name="connsiteX159" fmla="*/ 7078133 w 8229600"/>
              <a:gd name="connsiteY159" fmla="*/ 4834467 h 8026400"/>
              <a:gd name="connsiteX160" fmla="*/ 7332133 w 8229600"/>
              <a:gd name="connsiteY160" fmla="*/ 4690533 h 8026400"/>
              <a:gd name="connsiteX161" fmla="*/ 7230533 w 8229600"/>
              <a:gd name="connsiteY161" fmla="*/ 4572000 h 8026400"/>
              <a:gd name="connsiteX162" fmla="*/ 7332133 w 8229600"/>
              <a:gd name="connsiteY162" fmla="*/ 4461933 h 8026400"/>
              <a:gd name="connsiteX163" fmla="*/ 7577666 w 8229600"/>
              <a:gd name="connsiteY163" fmla="*/ 4470400 h 8026400"/>
              <a:gd name="connsiteX164" fmla="*/ 7501466 w 8229600"/>
              <a:gd name="connsiteY164" fmla="*/ 4385733 h 8026400"/>
              <a:gd name="connsiteX165" fmla="*/ 7340600 w 8229600"/>
              <a:gd name="connsiteY165" fmla="*/ 4360333 h 8026400"/>
              <a:gd name="connsiteX166" fmla="*/ 7306733 w 8229600"/>
              <a:gd name="connsiteY166" fmla="*/ 4207933 h 8026400"/>
              <a:gd name="connsiteX167" fmla="*/ 7391400 w 8229600"/>
              <a:gd name="connsiteY167" fmla="*/ 4064000 h 8026400"/>
              <a:gd name="connsiteX168" fmla="*/ 7662333 w 8229600"/>
              <a:gd name="connsiteY168" fmla="*/ 4114800 h 8026400"/>
              <a:gd name="connsiteX169" fmla="*/ 7797800 w 8229600"/>
              <a:gd name="connsiteY169" fmla="*/ 4030133 h 8026400"/>
              <a:gd name="connsiteX170" fmla="*/ 8094133 w 8229600"/>
              <a:gd name="connsiteY170" fmla="*/ 3937000 h 8026400"/>
              <a:gd name="connsiteX171" fmla="*/ 8229600 w 8229600"/>
              <a:gd name="connsiteY171" fmla="*/ 965200 h 8026400"/>
              <a:gd name="connsiteX172" fmla="*/ 8204200 w 8229600"/>
              <a:gd name="connsiteY172" fmla="*/ 0 h 8026400"/>
              <a:gd name="connsiteX173" fmla="*/ 660400 w 8229600"/>
              <a:gd name="connsiteY173" fmla="*/ 0 h 8026400"/>
              <a:gd name="connsiteX174" fmla="*/ 677333 w 8229600"/>
              <a:gd name="connsiteY174" fmla="*/ 50800 h 8026400"/>
              <a:gd name="connsiteX0" fmla="*/ 677333 w 8229600"/>
              <a:gd name="connsiteY0" fmla="*/ 50800 h 8131175"/>
              <a:gd name="connsiteX1" fmla="*/ 851958 w 8229600"/>
              <a:gd name="connsiteY1" fmla="*/ 190500 h 8131175"/>
              <a:gd name="connsiteX2" fmla="*/ 935566 w 8229600"/>
              <a:gd name="connsiteY2" fmla="*/ 332317 h 8131175"/>
              <a:gd name="connsiteX3" fmla="*/ 818091 w 8229600"/>
              <a:gd name="connsiteY3" fmla="*/ 585258 h 8131175"/>
              <a:gd name="connsiteX4" fmla="*/ 719666 w 8229600"/>
              <a:gd name="connsiteY4" fmla="*/ 685800 h 8131175"/>
              <a:gd name="connsiteX5" fmla="*/ 458258 w 8229600"/>
              <a:gd name="connsiteY5" fmla="*/ 1039283 h 8131175"/>
              <a:gd name="connsiteX6" fmla="*/ 195791 w 8229600"/>
              <a:gd name="connsiteY6" fmla="*/ 1332442 h 8131175"/>
              <a:gd name="connsiteX7" fmla="*/ 84666 w 8229600"/>
              <a:gd name="connsiteY7" fmla="*/ 1476375 h 8131175"/>
              <a:gd name="connsiteX8" fmla="*/ 296333 w 8229600"/>
              <a:gd name="connsiteY8" fmla="*/ 1363133 h 8131175"/>
              <a:gd name="connsiteX9" fmla="*/ 237066 w 8229600"/>
              <a:gd name="connsiteY9" fmla="*/ 1540933 h 8131175"/>
              <a:gd name="connsiteX10" fmla="*/ 391583 w 8229600"/>
              <a:gd name="connsiteY10" fmla="*/ 1602317 h 8131175"/>
              <a:gd name="connsiteX11" fmla="*/ 609600 w 8229600"/>
              <a:gd name="connsiteY11" fmla="*/ 1659467 h 8131175"/>
              <a:gd name="connsiteX12" fmla="*/ 644525 w 8229600"/>
              <a:gd name="connsiteY12" fmla="*/ 1726142 h 8131175"/>
              <a:gd name="connsiteX13" fmla="*/ 448733 w 8229600"/>
              <a:gd name="connsiteY13" fmla="*/ 1684867 h 8131175"/>
              <a:gd name="connsiteX14" fmla="*/ 354541 w 8229600"/>
              <a:gd name="connsiteY14" fmla="*/ 1767417 h 8131175"/>
              <a:gd name="connsiteX15" fmla="*/ 265641 w 8229600"/>
              <a:gd name="connsiteY15" fmla="*/ 1742017 h 8131175"/>
              <a:gd name="connsiteX16" fmla="*/ 228600 w 8229600"/>
              <a:gd name="connsiteY16" fmla="*/ 1820333 h 8131175"/>
              <a:gd name="connsiteX17" fmla="*/ 228600 w 8229600"/>
              <a:gd name="connsiteY17" fmla="*/ 1820333 h 8131175"/>
              <a:gd name="connsiteX18" fmla="*/ 160866 w 8229600"/>
              <a:gd name="connsiteY18" fmla="*/ 1735667 h 8131175"/>
              <a:gd name="connsiteX19" fmla="*/ 177800 w 8229600"/>
              <a:gd name="connsiteY19" fmla="*/ 1938867 h 8131175"/>
              <a:gd name="connsiteX20" fmla="*/ 59266 w 8229600"/>
              <a:gd name="connsiteY20" fmla="*/ 2159000 h 8131175"/>
              <a:gd name="connsiteX21" fmla="*/ 59266 w 8229600"/>
              <a:gd name="connsiteY21" fmla="*/ 2159000 h 8131175"/>
              <a:gd name="connsiteX22" fmla="*/ 17991 w 8229600"/>
              <a:gd name="connsiteY22" fmla="*/ 2189692 h 8131175"/>
              <a:gd name="connsiteX23" fmla="*/ 48683 w 8229600"/>
              <a:gd name="connsiteY23" fmla="*/ 2435225 h 8131175"/>
              <a:gd name="connsiteX24" fmla="*/ 84666 w 8229600"/>
              <a:gd name="connsiteY24" fmla="*/ 2590800 h 8131175"/>
              <a:gd name="connsiteX25" fmla="*/ 0 w 8229600"/>
              <a:gd name="connsiteY25" fmla="*/ 2709333 h 8131175"/>
              <a:gd name="connsiteX26" fmla="*/ 118533 w 8229600"/>
              <a:gd name="connsiteY26" fmla="*/ 2827867 h 8131175"/>
              <a:gd name="connsiteX27" fmla="*/ 84666 w 8229600"/>
              <a:gd name="connsiteY27" fmla="*/ 2997200 h 8131175"/>
              <a:gd name="connsiteX28" fmla="*/ 84666 w 8229600"/>
              <a:gd name="connsiteY28" fmla="*/ 2997200 h 8131175"/>
              <a:gd name="connsiteX29" fmla="*/ 143933 w 8229600"/>
              <a:gd name="connsiteY29" fmla="*/ 3005667 h 8131175"/>
              <a:gd name="connsiteX30" fmla="*/ 169333 w 8229600"/>
              <a:gd name="connsiteY30" fmla="*/ 3268133 h 8131175"/>
              <a:gd name="connsiteX31" fmla="*/ 254000 w 8229600"/>
              <a:gd name="connsiteY31" fmla="*/ 3310467 h 8131175"/>
              <a:gd name="connsiteX32" fmla="*/ 457200 w 8229600"/>
              <a:gd name="connsiteY32" fmla="*/ 3344333 h 8131175"/>
              <a:gd name="connsiteX33" fmla="*/ 474133 w 8229600"/>
              <a:gd name="connsiteY33" fmla="*/ 3445933 h 8131175"/>
              <a:gd name="connsiteX34" fmla="*/ 601133 w 8229600"/>
              <a:gd name="connsiteY34" fmla="*/ 3369733 h 8131175"/>
              <a:gd name="connsiteX35" fmla="*/ 795866 w 8229600"/>
              <a:gd name="connsiteY35" fmla="*/ 3488267 h 8131175"/>
              <a:gd name="connsiteX36" fmla="*/ 745066 w 8229600"/>
              <a:gd name="connsiteY36" fmla="*/ 3615267 h 8131175"/>
              <a:gd name="connsiteX37" fmla="*/ 821266 w 8229600"/>
              <a:gd name="connsiteY37" fmla="*/ 3666067 h 8131175"/>
              <a:gd name="connsiteX38" fmla="*/ 736600 w 8229600"/>
              <a:gd name="connsiteY38" fmla="*/ 3793067 h 8131175"/>
              <a:gd name="connsiteX39" fmla="*/ 838200 w 8229600"/>
              <a:gd name="connsiteY39" fmla="*/ 3843867 h 8131175"/>
              <a:gd name="connsiteX40" fmla="*/ 804333 w 8229600"/>
              <a:gd name="connsiteY40" fmla="*/ 3911600 h 8131175"/>
              <a:gd name="connsiteX41" fmla="*/ 804333 w 8229600"/>
              <a:gd name="connsiteY41" fmla="*/ 3911600 h 8131175"/>
              <a:gd name="connsiteX42" fmla="*/ 880533 w 8229600"/>
              <a:gd name="connsiteY42" fmla="*/ 4013200 h 8131175"/>
              <a:gd name="connsiteX43" fmla="*/ 1024466 w 8229600"/>
              <a:gd name="connsiteY43" fmla="*/ 4064000 h 8131175"/>
              <a:gd name="connsiteX44" fmla="*/ 939800 w 8229600"/>
              <a:gd name="connsiteY44" fmla="*/ 4174067 h 8131175"/>
              <a:gd name="connsiteX45" fmla="*/ 1109133 w 8229600"/>
              <a:gd name="connsiteY45" fmla="*/ 4182533 h 8131175"/>
              <a:gd name="connsiteX46" fmla="*/ 1168400 w 8229600"/>
              <a:gd name="connsiteY46" fmla="*/ 4309533 h 8131175"/>
              <a:gd name="connsiteX47" fmla="*/ 1026583 w 8229600"/>
              <a:gd name="connsiteY47" fmla="*/ 4438650 h 8131175"/>
              <a:gd name="connsiteX48" fmla="*/ 931333 w 8229600"/>
              <a:gd name="connsiteY48" fmla="*/ 4385733 h 8131175"/>
              <a:gd name="connsiteX49" fmla="*/ 912283 w 8229600"/>
              <a:gd name="connsiteY49" fmla="*/ 4366683 h 8131175"/>
              <a:gd name="connsiteX50" fmla="*/ 846666 w 8229600"/>
              <a:gd name="connsiteY50" fmla="*/ 4453467 h 8131175"/>
              <a:gd name="connsiteX51" fmla="*/ 931333 w 8229600"/>
              <a:gd name="connsiteY51" fmla="*/ 4555067 h 8131175"/>
              <a:gd name="connsiteX52" fmla="*/ 964141 w 8229600"/>
              <a:gd name="connsiteY52" fmla="*/ 4773083 h 8131175"/>
              <a:gd name="connsiteX53" fmla="*/ 1075266 w 8229600"/>
              <a:gd name="connsiteY53" fmla="*/ 4809067 h 8131175"/>
              <a:gd name="connsiteX54" fmla="*/ 1134533 w 8229600"/>
              <a:gd name="connsiteY54" fmla="*/ 4715933 h 8131175"/>
              <a:gd name="connsiteX55" fmla="*/ 1303866 w 8229600"/>
              <a:gd name="connsiteY55" fmla="*/ 4682067 h 8131175"/>
              <a:gd name="connsiteX56" fmla="*/ 1439333 w 8229600"/>
              <a:gd name="connsiteY56" fmla="*/ 4707467 h 8131175"/>
              <a:gd name="connsiteX57" fmla="*/ 1557866 w 8229600"/>
              <a:gd name="connsiteY57" fmla="*/ 4893733 h 8131175"/>
              <a:gd name="connsiteX58" fmla="*/ 1490133 w 8229600"/>
              <a:gd name="connsiteY58" fmla="*/ 4936067 h 8131175"/>
              <a:gd name="connsiteX59" fmla="*/ 1532466 w 8229600"/>
              <a:gd name="connsiteY59" fmla="*/ 5088467 h 8131175"/>
              <a:gd name="connsiteX60" fmla="*/ 1695450 w 8229600"/>
              <a:gd name="connsiteY60" fmla="*/ 5095875 h 8131175"/>
              <a:gd name="connsiteX61" fmla="*/ 1763183 w 8229600"/>
              <a:gd name="connsiteY61" fmla="*/ 5229225 h 8131175"/>
              <a:gd name="connsiteX62" fmla="*/ 1794933 w 8229600"/>
              <a:gd name="connsiteY62" fmla="*/ 5384800 h 8131175"/>
              <a:gd name="connsiteX63" fmla="*/ 1938866 w 8229600"/>
              <a:gd name="connsiteY63" fmla="*/ 5359400 h 8131175"/>
              <a:gd name="connsiteX64" fmla="*/ 2023533 w 8229600"/>
              <a:gd name="connsiteY64" fmla="*/ 5435600 h 8131175"/>
              <a:gd name="connsiteX65" fmla="*/ 2201333 w 8229600"/>
              <a:gd name="connsiteY65" fmla="*/ 5376333 h 8131175"/>
              <a:gd name="connsiteX66" fmla="*/ 2319866 w 8229600"/>
              <a:gd name="connsiteY66" fmla="*/ 5545667 h 8131175"/>
              <a:gd name="connsiteX67" fmla="*/ 2379133 w 8229600"/>
              <a:gd name="connsiteY67" fmla="*/ 5486400 h 8131175"/>
              <a:gd name="connsiteX68" fmla="*/ 2743200 w 8229600"/>
              <a:gd name="connsiteY68" fmla="*/ 5672667 h 8131175"/>
              <a:gd name="connsiteX69" fmla="*/ 2743200 w 8229600"/>
              <a:gd name="connsiteY69" fmla="*/ 5672667 h 8131175"/>
              <a:gd name="connsiteX70" fmla="*/ 2794000 w 8229600"/>
              <a:gd name="connsiteY70" fmla="*/ 5748867 h 8131175"/>
              <a:gd name="connsiteX71" fmla="*/ 2692400 w 8229600"/>
              <a:gd name="connsiteY71" fmla="*/ 5833533 h 8131175"/>
              <a:gd name="connsiteX72" fmla="*/ 2751666 w 8229600"/>
              <a:gd name="connsiteY72" fmla="*/ 5875867 h 8131175"/>
              <a:gd name="connsiteX73" fmla="*/ 2667000 w 8229600"/>
              <a:gd name="connsiteY73" fmla="*/ 5985933 h 8131175"/>
              <a:gd name="connsiteX74" fmla="*/ 2717800 w 8229600"/>
              <a:gd name="connsiteY74" fmla="*/ 6045200 h 8131175"/>
              <a:gd name="connsiteX75" fmla="*/ 2717800 w 8229600"/>
              <a:gd name="connsiteY75" fmla="*/ 6045200 h 8131175"/>
              <a:gd name="connsiteX76" fmla="*/ 2700866 w 8229600"/>
              <a:gd name="connsiteY76" fmla="*/ 6239933 h 8131175"/>
              <a:gd name="connsiteX77" fmla="*/ 2506133 w 8229600"/>
              <a:gd name="connsiteY77" fmla="*/ 6214533 h 8131175"/>
              <a:gd name="connsiteX78" fmla="*/ 2379133 w 8229600"/>
              <a:gd name="connsiteY78" fmla="*/ 6341533 h 8131175"/>
              <a:gd name="connsiteX79" fmla="*/ 2370666 w 8229600"/>
              <a:gd name="connsiteY79" fmla="*/ 6477000 h 8131175"/>
              <a:gd name="connsiteX80" fmla="*/ 2650066 w 8229600"/>
              <a:gd name="connsiteY80" fmla="*/ 6434667 h 8131175"/>
              <a:gd name="connsiteX81" fmla="*/ 2602441 w 8229600"/>
              <a:gd name="connsiteY81" fmla="*/ 6491817 h 8131175"/>
              <a:gd name="connsiteX82" fmla="*/ 2269066 w 8229600"/>
              <a:gd name="connsiteY82" fmla="*/ 6604000 h 8131175"/>
              <a:gd name="connsiteX83" fmla="*/ 2286000 w 8229600"/>
              <a:gd name="connsiteY83" fmla="*/ 6688667 h 8131175"/>
              <a:gd name="connsiteX84" fmla="*/ 2404533 w 8229600"/>
              <a:gd name="connsiteY84" fmla="*/ 6731000 h 8131175"/>
              <a:gd name="connsiteX85" fmla="*/ 2235200 w 8229600"/>
              <a:gd name="connsiteY85" fmla="*/ 6900333 h 8131175"/>
              <a:gd name="connsiteX86" fmla="*/ 2192866 w 8229600"/>
              <a:gd name="connsiteY86" fmla="*/ 7027333 h 8131175"/>
              <a:gd name="connsiteX87" fmla="*/ 2040466 w 8229600"/>
              <a:gd name="connsiteY87" fmla="*/ 6976533 h 8131175"/>
              <a:gd name="connsiteX88" fmla="*/ 2040466 w 8229600"/>
              <a:gd name="connsiteY88" fmla="*/ 6976533 h 8131175"/>
              <a:gd name="connsiteX89" fmla="*/ 2040466 w 8229600"/>
              <a:gd name="connsiteY89" fmla="*/ 7103533 h 8131175"/>
              <a:gd name="connsiteX90" fmla="*/ 2209800 w 8229600"/>
              <a:gd name="connsiteY90" fmla="*/ 7188200 h 8131175"/>
              <a:gd name="connsiteX91" fmla="*/ 2769658 w 8229600"/>
              <a:gd name="connsiteY91" fmla="*/ 7636933 h 8131175"/>
              <a:gd name="connsiteX92" fmla="*/ 2791883 w 8229600"/>
              <a:gd name="connsiteY92" fmla="*/ 7556500 h 8131175"/>
              <a:gd name="connsiteX93" fmla="*/ 3131608 w 8229600"/>
              <a:gd name="connsiteY93" fmla="*/ 7670800 h 8131175"/>
              <a:gd name="connsiteX94" fmla="*/ 3376083 w 8229600"/>
              <a:gd name="connsiteY94" fmla="*/ 7689850 h 8131175"/>
              <a:gd name="connsiteX95" fmla="*/ 3566583 w 8229600"/>
              <a:gd name="connsiteY95" fmla="*/ 7807325 h 8131175"/>
              <a:gd name="connsiteX96" fmla="*/ 3757083 w 8229600"/>
              <a:gd name="connsiteY96" fmla="*/ 7813675 h 8131175"/>
              <a:gd name="connsiteX97" fmla="*/ 4007908 w 8229600"/>
              <a:gd name="connsiteY97" fmla="*/ 7886700 h 8131175"/>
              <a:gd name="connsiteX98" fmla="*/ 3966633 w 8229600"/>
              <a:gd name="connsiteY98" fmla="*/ 7981950 h 8131175"/>
              <a:gd name="connsiteX99" fmla="*/ 4271433 w 8229600"/>
              <a:gd name="connsiteY99" fmla="*/ 8131175 h 8131175"/>
              <a:gd name="connsiteX100" fmla="*/ 4622800 w 8229600"/>
              <a:gd name="connsiteY100" fmla="*/ 8026400 h 8131175"/>
              <a:gd name="connsiteX101" fmla="*/ 4377266 w 8229600"/>
              <a:gd name="connsiteY101" fmla="*/ 7763933 h 8131175"/>
              <a:gd name="connsiteX102" fmla="*/ 4436533 w 8229600"/>
              <a:gd name="connsiteY102" fmla="*/ 7459133 h 8131175"/>
              <a:gd name="connsiteX103" fmla="*/ 4241800 w 8229600"/>
              <a:gd name="connsiteY103" fmla="*/ 7306733 h 8131175"/>
              <a:gd name="connsiteX104" fmla="*/ 4284133 w 8229600"/>
              <a:gd name="connsiteY104" fmla="*/ 7120467 h 8131175"/>
              <a:gd name="connsiteX105" fmla="*/ 4495800 w 8229600"/>
              <a:gd name="connsiteY105" fmla="*/ 6942667 h 8131175"/>
              <a:gd name="connsiteX106" fmla="*/ 4622800 w 8229600"/>
              <a:gd name="connsiteY106" fmla="*/ 6908800 h 8131175"/>
              <a:gd name="connsiteX107" fmla="*/ 4732866 w 8229600"/>
              <a:gd name="connsiteY107" fmla="*/ 6756400 h 8131175"/>
              <a:gd name="connsiteX108" fmla="*/ 4673600 w 8229600"/>
              <a:gd name="connsiteY108" fmla="*/ 6663267 h 8131175"/>
              <a:gd name="connsiteX109" fmla="*/ 4597400 w 8229600"/>
              <a:gd name="connsiteY109" fmla="*/ 6620933 h 8131175"/>
              <a:gd name="connsiteX110" fmla="*/ 4597400 w 8229600"/>
              <a:gd name="connsiteY110" fmla="*/ 6620933 h 8131175"/>
              <a:gd name="connsiteX111" fmla="*/ 4690533 w 8229600"/>
              <a:gd name="connsiteY111" fmla="*/ 6604000 h 8131175"/>
              <a:gd name="connsiteX112" fmla="*/ 4690533 w 8229600"/>
              <a:gd name="connsiteY112" fmla="*/ 6604000 h 8131175"/>
              <a:gd name="connsiteX113" fmla="*/ 4504266 w 8229600"/>
              <a:gd name="connsiteY113" fmla="*/ 6231467 h 8131175"/>
              <a:gd name="connsiteX114" fmla="*/ 4318000 w 8229600"/>
              <a:gd name="connsiteY114" fmla="*/ 6290733 h 8131175"/>
              <a:gd name="connsiteX115" fmla="*/ 4267200 w 8229600"/>
              <a:gd name="connsiteY115" fmla="*/ 6062133 h 8131175"/>
              <a:gd name="connsiteX116" fmla="*/ 4182533 w 8229600"/>
              <a:gd name="connsiteY116" fmla="*/ 6028267 h 8131175"/>
              <a:gd name="connsiteX117" fmla="*/ 4292600 w 8229600"/>
              <a:gd name="connsiteY117" fmla="*/ 5791200 h 8131175"/>
              <a:gd name="connsiteX118" fmla="*/ 4216400 w 8229600"/>
              <a:gd name="connsiteY118" fmla="*/ 5715000 h 8131175"/>
              <a:gd name="connsiteX119" fmla="*/ 4241800 w 8229600"/>
              <a:gd name="connsiteY119" fmla="*/ 5554133 h 8131175"/>
              <a:gd name="connsiteX120" fmla="*/ 4334933 w 8229600"/>
              <a:gd name="connsiteY120" fmla="*/ 5503333 h 8131175"/>
              <a:gd name="connsiteX121" fmla="*/ 4402666 w 8229600"/>
              <a:gd name="connsiteY121" fmla="*/ 5334000 h 8131175"/>
              <a:gd name="connsiteX122" fmla="*/ 4597400 w 8229600"/>
              <a:gd name="connsiteY122" fmla="*/ 5621867 h 8131175"/>
              <a:gd name="connsiteX123" fmla="*/ 4673600 w 8229600"/>
              <a:gd name="connsiteY123" fmla="*/ 5494867 h 8131175"/>
              <a:gd name="connsiteX124" fmla="*/ 4631266 w 8229600"/>
              <a:gd name="connsiteY124" fmla="*/ 5334000 h 8131175"/>
              <a:gd name="connsiteX125" fmla="*/ 4834466 w 8229600"/>
              <a:gd name="connsiteY125" fmla="*/ 5198533 h 8131175"/>
              <a:gd name="connsiteX126" fmla="*/ 4792133 w 8229600"/>
              <a:gd name="connsiteY126" fmla="*/ 5139267 h 8131175"/>
              <a:gd name="connsiteX127" fmla="*/ 4961466 w 8229600"/>
              <a:gd name="connsiteY127" fmla="*/ 5080000 h 8131175"/>
              <a:gd name="connsiteX128" fmla="*/ 5105400 w 8229600"/>
              <a:gd name="connsiteY128" fmla="*/ 4919133 h 8131175"/>
              <a:gd name="connsiteX129" fmla="*/ 5215466 w 8229600"/>
              <a:gd name="connsiteY129" fmla="*/ 4953000 h 8131175"/>
              <a:gd name="connsiteX130" fmla="*/ 5215466 w 8229600"/>
              <a:gd name="connsiteY130" fmla="*/ 4953000 h 8131175"/>
              <a:gd name="connsiteX131" fmla="*/ 5291666 w 8229600"/>
              <a:gd name="connsiteY131" fmla="*/ 5003800 h 8131175"/>
              <a:gd name="connsiteX132" fmla="*/ 5342466 w 8229600"/>
              <a:gd name="connsiteY132" fmla="*/ 4944533 h 8131175"/>
              <a:gd name="connsiteX133" fmla="*/ 5435600 w 8229600"/>
              <a:gd name="connsiteY133" fmla="*/ 4910667 h 8131175"/>
              <a:gd name="connsiteX134" fmla="*/ 5469466 w 8229600"/>
              <a:gd name="connsiteY134" fmla="*/ 5020733 h 8131175"/>
              <a:gd name="connsiteX135" fmla="*/ 5664200 w 8229600"/>
              <a:gd name="connsiteY135" fmla="*/ 5012267 h 8131175"/>
              <a:gd name="connsiteX136" fmla="*/ 5858933 w 8229600"/>
              <a:gd name="connsiteY136" fmla="*/ 5223933 h 8131175"/>
              <a:gd name="connsiteX137" fmla="*/ 5884333 w 8229600"/>
              <a:gd name="connsiteY137" fmla="*/ 5325533 h 8131175"/>
              <a:gd name="connsiteX138" fmla="*/ 5884333 w 8229600"/>
              <a:gd name="connsiteY138" fmla="*/ 5325533 h 8131175"/>
              <a:gd name="connsiteX139" fmla="*/ 5952066 w 8229600"/>
              <a:gd name="connsiteY139" fmla="*/ 5291667 h 8131175"/>
              <a:gd name="connsiteX140" fmla="*/ 5901266 w 8229600"/>
              <a:gd name="connsiteY140" fmla="*/ 5164667 h 8131175"/>
              <a:gd name="connsiteX141" fmla="*/ 5901266 w 8229600"/>
              <a:gd name="connsiteY141" fmla="*/ 5164667 h 8131175"/>
              <a:gd name="connsiteX142" fmla="*/ 6172200 w 8229600"/>
              <a:gd name="connsiteY142" fmla="*/ 5334000 h 8131175"/>
              <a:gd name="connsiteX143" fmla="*/ 6341533 w 8229600"/>
              <a:gd name="connsiteY143" fmla="*/ 5130800 h 8131175"/>
              <a:gd name="connsiteX144" fmla="*/ 6620933 w 8229600"/>
              <a:gd name="connsiteY144" fmla="*/ 5190067 h 8131175"/>
              <a:gd name="connsiteX145" fmla="*/ 6620933 w 8229600"/>
              <a:gd name="connsiteY145" fmla="*/ 5113867 h 8131175"/>
              <a:gd name="connsiteX146" fmla="*/ 6807200 w 8229600"/>
              <a:gd name="connsiteY146" fmla="*/ 5130800 h 8131175"/>
              <a:gd name="connsiteX147" fmla="*/ 6773333 w 8229600"/>
              <a:gd name="connsiteY147" fmla="*/ 5232400 h 8131175"/>
              <a:gd name="connsiteX148" fmla="*/ 6985000 w 8229600"/>
              <a:gd name="connsiteY148" fmla="*/ 5325533 h 8131175"/>
              <a:gd name="connsiteX149" fmla="*/ 7078133 w 8229600"/>
              <a:gd name="connsiteY149" fmla="*/ 5291667 h 8131175"/>
              <a:gd name="connsiteX150" fmla="*/ 7078133 w 8229600"/>
              <a:gd name="connsiteY150" fmla="*/ 5198533 h 8131175"/>
              <a:gd name="connsiteX151" fmla="*/ 7078133 w 8229600"/>
              <a:gd name="connsiteY151" fmla="*/ 5198533 h 8131175"/>
              <a:gd name="connsiteX152" fmla="*/ 7171266 w 8229600"/>
              <a:gd name="connsiteY152" fmla="*/ 5266267 h 8131175"/>
              <a:gd name="connsiteX153" fmla="*/ 7442200 w 8229600"/>
              <a:gd name="connsiteY153" fmla="*/ 5223933 h 8131175"/>
              <a:gd name="connsiteX154" fmla="*/ 7450666 w 8229600"/>
              <a:gd name="connsiteY154" fmla="*/ 5037667 h 8131175"/>
              <a:gd name="connsiteX155" fmla="*/ 7315200 w 8229600"/>
              <a:gd name="connsiteY155" fmla="*/ 4995333 h 8131175"/>
              <a:gd name="connsiteX156" fmla="*/ 7315200 w 8229600"/>
              <a:gd name="connsiteY156" fmla="*/ 4995333 h 8131175"/>
              <a:gd name="connsiteX157" fmla="*/ 7171266 w 8229600"/>
              <a:gd name="connsiteY157" fmla="*/ 4936067 h 8131175"/>
              <a:gd name="connsiteX158" fmla="*/ 7179733 w 8229600"/>
              <a:gd name="connsiteY158" fmla="*/ 4851400 h 8131175"/>
              <a:gd name="connsiteX159" fmla="*/ 7078133 w 8229600"/>
              <a:gd name="connsiteY159" fmla="*/ 4834467 h 8131175"/>
              <a:gd name="connsiteX160" fmla="*/ 7332133 w 8229600"/>
              <a:gd name="connsiteY160" fmla="*/ 4690533 h 8131175"/>
              <a:gd name="connsiteX161" fmla="*/ 7230533 w 8229600"/>
              <a:gd name="connsiteY161" fmla="*/ 4572000 h 8131175"/>
              <a:gd name="connsiteX162" fmla="*/ 7332133 w 8229600"/>
              <a:gd name="connsiteY162" fmla="*/ 4461933 h 8131175"/>
              <a:gd name="connsiteX163" fmla="*/ 7577666 w 8229600"/>
              <a:gd name="connsiteY163" fmla="*/ 4470400 h 8131175"/>
              <a:gd name="connsiteX164" fmla="*/ 7501466 w 8229600"/>
              <a:gd name="connsiteY164" fmla="*/ 4385733 h 8131175"/>
              <a:gd name="connsiteX165" fmla="*/ 7340600 w 8229600"/>
              <a:gd name="connsiteY165" fmla="*/ 4360333 h 8131175"/>
              <a:gd name="connsiteX166" fmla="*/ 7306733 w 8229600"/>
              <a:gd name="connsiteY166" fmla="*/ 4207933 h 8131175"/>
              <a:gd name="connsiteX167" fmla="*/ 7391400 w 8229600"/>
              <a:gd name="connsiteY167" fmla="*/ 4064000 h 8131175"/>
              <a:gd name="connsiteX168" fmla="*/ 7662333 w 8229600"/>
              <a:gd name="connsiteY168" fmla="*/ 4114800 h 8131175"/>
              <a:gd name="connsiteX169" fmla="*/ 7797800 w 8229600"/>
              <a:gd name="connsiteY169" fmla="*/ 4030133 h 8131175"/>
              <a:gd name="connsiteX170" fmla="*/ 8094133 w 8229600"/>
              <a:gd name="connsiteY170" fmla="*/ 3937000 h 8131175"/>
              <a:gd name="connsiteX171" fmla="*/ 8229600 w 8229600"/>
              <a:gd name="connsiteY171" fmla="*/ 965200 h 8131175"/>
              <a:gd name="connsiteX172" fmla="*/ 8204200 w 8229600"/>
              <a:gd name="connsiteY172" fmla="*/ 0 h 8131175"/>
              <a:gd name="connsiteX173" fmla="*/ 660400 w 8229600"/>
              <a:gd name="connsiteY173" fmla="*/ 0 h 8131175"/>
              <a:gd name="connsiteX174" fmla="*/ 677333 w 8229600"/>
              <a:gd name="connsiteY174" fmla="*/ 50800 h 8131175"/>
              <a:gd name="connsiteX0" fmla="*/ 677333 w 8229600"/>
              <a:gd name="connsiteY0" fmla="*/ 50800 h 8131175"/>
              <a:gd name="connsiteX1" fmla="*/ 851958 w 8229600"/>
              <a:gd name="connsiteY1" fmla="*/ 190500 h 8131175"/>
              <a:gd name="connsiteX2" fmla="*/ 935566 w 8229600"/>
              <a:gd name="connsiteY2" fmla="*/ 332317 h 8131175"/>
              <a:gd name="connsiteX3" fmla="*/ 818091 w 8229600"/>
              <a:gd name="connsiteY3" fmla="*/ 585258 h 8131175"/>
              <a:gd name="connsiteX4" fmla="*/ 719666 w 8229600"/>
              <a:gd name="connsiteY4" fmla="*/ 685800 h 8131175"/>
              <a:gd name="connsiteX5" fmla="*/ 458258 w 8229600"/>
              <a:gd name="connsiteY5" fmla="*/ 1039283 h 8131175"/>
              <a:gd name="connsiteX6" fmla="*/ 195791 w 8229600"/>
              <a:gd name="connsiteY6" fmla="*/ 1332442 h 8131175"/>
              <a:gd name="connsiteX7" fmla="*/ 84666 w 8229600"/>
              <a:gd name="connsiteY7" fmla="*/ 1476375 h 8131175"/>
              <a:gd name="connsiteX8" fmla="*/ 296333 w 8229600"/>
              <a:gd name="connsiteY8" fmla="*/ 1363133 h 8131175"/>
              <a:gd name="connsiteX9" fmla="*/ 237066 w 8229600"/>
              <a:gd name="connsiteY9" fmla="*/ 1540933 h 8131175"/>
              <a:gd name="connsiteX10" fmla="*/ 391583 w 8229600"/>
              <a:gd name="connsiteY10" fmla="*/ 1602317 h 8131175"/>
              <a:gd name="connsiteX11" fmla="*/ 609600 w 8229600"/>
              <a:gd name="connsiteY11" fmla="*/ 1659467 h 8131175"/>
              <a:gd name="connsiteX12" fmla="*/ 644525 w 8229600"/>
              <a:gd name="connsiteY12" fmla="*/ 1726142 h 8131175"/>
              <a:gd name="connsiteX13" fmla="*/ 448733 w 8229600"/>
              <a:gd name="connsiteY13" fmla="*/ 1684867 h 8131175"/>
              <a:gd name="connsiteX14" fmla="*/ 354541 w 8229600"/>
              <a:gd name="connsiteY14" fmla="*/ 1767417 h 8131175"/>
              <a:gd name="connsiteX15" fmla="*/ 265641 w 8229600"/>
              <a:gd name="connsiteY15" fmla="*/ 1742017 h 8131175"/>
              <a:gd name="connsiteX16" fmla="*/ 228600 w 8229600"/>
              <a:gd name="connsiteY16" fmla="*/ 1820333 h 8131175"/>
              <a:gd name="connsiteX17" fmla="*/ 228600 w 8229600"/>
              <a:gd name="connsiteY17" fmla="*/ 1820333 h 8131175"/>
              <a:gd name="connsiteX18" fmla="*/ 160866 w 8229600"/>
              <a:gd name="connsiteY18" fmla="*/ 1735667 h 8131175"/>
              <a:gd name="connsiteX19" fmla="*/ 177800 w 8229600"/>
              <a:gd name="connsiteY19" fmla="*/ 1938867 h 8131175"/>
              <a:gd name="connsiteX20" fmla="*/ 59266 w 8229600"/>
              <a:gd name="connsiteY20" fmla="*/ 2159000 h 8131175"/>
              <a:gd name="connsiteX21" fmla="*/ 59266 w 8229600"/>
              <a:gd name="connsiteY21" fmla="*/ 2159000 h 8131175"/>
              <a:gd name="connsiteX22" fmla="*/ 17991 w 8229600"/>
              <a:gd name="connsiteY22" fmla="*/ 2189692 h 8131175"/>
              <a:gd name="connsiteX23" fmla="*/ 48683 w 8229600"/>
              <a:gd name="connsiteY23" fmla="*/ 2435225 h 8131175"/>
              <a:gd name="connsiteX24" fmla="*/ 84666 w 8229600"/>
              <a:gd name="connsiteY24" fmla="*/ 2590800 h 8131175"/>
              <a:gd name="connsiteX25" fmla="*/ 0 w 8229600"/>
              <a:gd name="connsiteY25" fmla="*/ 2709333 h 8131175"/>
              <a:gd name="connsiteX26" fmla="*/ 118533 w 8229600"/>
              <a:gd name="connsiteY26" fmla="*/ 2827867 h 8131175"/>
              <a:gd name="connsiteX27" fmla="*/ 84666 w 8229600"/>
              <a:gd name="connsiteY27" fmla="*/ 2997200 h 8131175"/>
              <a:gd name="connsiteX28" fmla="*/ 84666 w 8229600"/>
              <a:gd name="connsiteY28" fmla="*/ 2997200 h 8131175"/>
              <a:gd name="connsiteX29" fmla="*/ 143933 w 8229600"/>
              <a:gd name="connsiteY29" fmla="*/ 3005667 h 8131175"/>
              <a:gd name="connsiteX30" fmla="*/ 169333 w 8229600"/>
              <a:gd name="connsiteY30" fmla="*/ 3268133 h 8131175"/>
              <a:gd name="connsiteX31" fmla="*/ 254000 w 8229600"/>
              <a:gd name="connsiteY31" fmla="*/ 3310467 h 8131175"/>
              <a:gd name="connsiteX32" fmla="*/ 457200 w 8229600"/>
              <a:gd name="connsiteY32" fmla="*/ 3344333 h 8131175"/>
              <a:gd name="connsiteX33" fmla="*/ 474133 w 8229600"/>
              <a:gd name="connsiteY33" fmla="*/ 3445933 h 8131175"/>
              <a:gd name="connsiteX34" fmla="*/ 601133 w 8229600"/>
              <a:gd name="connsiteY34" fmla="*/ 3369733 h 8131175"/>
              <a:gd name="connsiteX35" fmla="*/ 795866 w 8229600"/>
              <a:gd name="connsiteY35" fmla="*/ 3488267 h 8131175"/>
              <a:gd name="connsiteX36" fmla="*/ 745066 w 8229600"/>
              <a:gd name="connsiteY36" fmla="*/ 3615267 h 8131175"/>
              <a:gd name="connsiteX37" fmla="*/ 821266 w 8229600"/>
              <a:gd name="connsiteY37" fmla="*/ 3666067 h 8131175"/>
              <a:gd name="connsiteX38" fmla="*/ 736600 w 8229600"/>
              <a:gd name="connsiteY38" fmla="*/ 3793067 h 8131175"/>
              <a:gd name="connsiteX39" fmla="*/ 838200 w 8229600"/>
              <a:gd name="connsiteY39" fmla="*/ 3843867 h 8131175"/>
              <a:gd name="connsiteX40" fmla="*/ 804333 w 8229600"/>
              <a:gd name="connsiteY40" fmla="*/ 3911600 h 8131175"/>
              <a:gd name="connsiteX41" fmla="*/ 804333 w 8229600"/>
              <a:gd name="connsiteY41" fmla="*/ 3911600 h 8131175"/>
              <a:gd name="connsiteX42" fmla="*/ 880533 w 8229600"/>
              <a:gd name="connsiteY42" fmla="*/ 4013200 h 8131175"/>
              <a:gd name="connsiteX43" fmla="*/ 1024466 w 8229600"/>
              <a:gd name="connsiteY43" fmla="*/ 4064000 h 8131175"/>
              <a:gd name="connsiteX44" fmla="*/ 939800 w 8229600"/>
              <a:gd name="connsiteY44" fmla="*/ 4174067 h 8131175"/>
              <a:gd name="connsiteX45" fmla="*/ 1109133 w 8229600"/>
              <a:gd name="connsiteY45" fmla="*/ 4182533 h 8131175"/>
              <a:gd name="connsiteX46" fmla="*/ 1168400 w 8229600"/>
              <a:gd name="connsiteY46" fmla="*/ 4309533 h 8131175"/>
              <a:gd name="connsiteX47" fmla="*/ 1026583 w 8229600"/>
              <a:gd name="connsiteY47" fmla="*/ 4438650 h 8131175"/>
              <a:gd name="connsiteX48" fmla="*/ 931333 w 8229600"/>
              <a:gd name="connsiteY48" fmla="*/ 4385733 h 8131175"/>
              <a:gd name="connsiteX49" fmla="*/ 912283 w 8229600"/>
              <a:gd name="connsiteY49" fmla="*/ 4366683 h 8131175"/>
              <a:gd name="connsiteX50" fmla="*/ 846666 w 8229600"/>
              <a:gd name="connsiteY50" fmla="*/ 4453467 h 8131175"/>
              <a:gd name="connsiteX51" fmla="*/ 931333 w 8229600"/>
              <a:gd name="connsiteY51" fmla="*/ 4555067 h 8131175"/>
              <a:gd name="connsiteX52" fmla="*/ 964141 w 8229600"/>
              <a:gd name="connsiteY52" fmla="*/ 4773083 h 8131175"/>
              <a:gd name="connsiteX53" fmla="*/ 1075266 w 8229600"/>
              <a:gd name="connsiteY53" fmla="*/ 4809067 h 8131175"/>
              <a:gd name="connsiteX54" fmla="*/ 1134533 w 8229600"/>
              <a:gd name="connsiteY54" fmla="*/ 4715933 h 8131175"/>
              <a:gd name="connsiteX55" fmla="*/ 1303866 w 8229600"/>
              <a:gd name="connsiteY55" fmla="*/ 4682067 h 8131175"/>
              <a:gd name="connsiteX56" fmla="*/ 1439333 w 8229600"/>
              <a:gd name="connsiteY56" fmla="*/ 4707467 h 8131175"/>
              <a:gd name="connsiteX57" fmla="*/ 1557866 w 8229600"/>
              <a:gd name="connsiteY57" fmla="*/ 4893733 h 8131175"/>
              <a:gd name="connsiteX58" fmla="*/ 1490133 w 8229600"/>
              <a:gd name="connsiteY58" fmla="*/ 4936067 h 8131175"/>
              <a:gd name="connsiteX59" fmla="*/ 1532466 w 8229600"/>
              <a:gd name="connsiteY59" fmla="*/ 5088467 h 8131175"/>
              <a:gd name="connsiteX60" fmla="*/ 1695450 w 8229600"/>
              <a:gd name="connsiteY60" fmla="*/ 5095875 h 8131175"/>
              <a:gd name="connsiteX61" fmla="*/ 1763183 w 8229600"/>
              <a:gd name="connsiteY61" fmla="*/ 5229225 h 8131175"/>
              <a:gd name="connsiteX62" fmla="*/ 1794933 w 8229600"/>
              <a:gd name="connsiteY62" fmla="*/ 5384800 h 8131175"/>
              <a:gd name="connsiteX63" fmla="*/ 1938866 w 8229600"/>
              <a:gd name="connsiteY63" fmla="*/ 5359400 h 8131175"/>
              <a:gd name="connsiteX64" fmla="*/ 2023533 w 8229600"/>
              <a:gd name="connsiteY64" fmla="*/ 5435600 h 8131175"/>
              <a:gd name="connsiteX65" fmla="*/ 2201333 w 8229600"/>
              <a:gd name="connsiteY65" fmla="*/ 5376333 h 8131175"/>
              <a:gd name="connsiteX66" fmla="*/ 2319866 w 8229600"/>
              <a:gd name="connsiteY66" fmla="*/ 5545667 h 8131175"/>
              <a:gd name="connsiteX67" fmla="*/ 2379133 w 8229600"/>
              <a:gd name="connsiteY67" fmla="*/ 5486400 h 8131175"/>
              <a:gd name="connsiteX68" fmla="*/ 2743200 w 8229600"/>
              <a:gd name="connsiteY68" fmla="*/ 5672667 h 8131175"/>
              <a:gd name="connsiteX69" fmla="*/ 2743200 w 8229600"/>
              <a:gd name="connsiteY69" fmla="*/ 5672667 h 8131175"/>
              <a:gd name="connsiteX70" fmla="*/ 2794000 w 8229600"/>
              <a:gd name="connsiteY70" fmla="*/ 5748867 h 8131175"/>
              <a:gd name="connsiteX71" fmla="*/ 2692400 w 8229600"/>
              <a:gd name="connsiteY71" fmla="*/ 5833533 h 8131175"/>
              <a:gd name="connsiteX72" fmla="*/ 2751666 w 8229600"/>
              <a:gd name="connsiteY72" fmla="*/ 5875867 h 8131175"/>
              <a:gd name="connsiteX73" fmla="*/ 2667000 w 8229600"/>
              <a:gd name="connsiteY73" fmla="*/ 5985933 h 8131175"/>
              <a:gd name="connsiteX74" fmla="*/ 2717800 w 8229600"/>
              <a:gd name="connsiteY74" fmla="*/ 6045200 h 8131175"/>
              <a:gd name="connsiteX75" fmla="*/ 2717800 w 8229600"/>
              <a:gd name="connsiteY75" fmla="*/ 6045200 h 8131175"/>
              <a:gd name="connsiteX76" fmla="*/ 2700866 w 8229600"/>
              <a:gd name="connsiteY76" fmla="*/ 6239933 h 8131175"/>
              <a:gd name="connsiteX77" fmla="*/ 2506133 w 8229600"/>
              <a:gd name="connsiteY77" fmla="*/ 6214533 h 8131175"/>
              <a:gd name="connsiteX78" fmla="*/ 2379133 w 8229600"/>
              <a:gd name="connsiteY78" fmla="*/ 6341533 h 8131175"/>
              <a:gd name="connsiteX79" fmla="*/ 2370666 w 8229600"/>
              <a:gd name="connsiteY79" fmla="*/ 6477000 h 8131175"/>
              <a:gd name="connsiteX80" fmla="*/ 2650066 w 8229600"/>
              <a:gd name="connsiteY80" fmla="*/ 6434667 h 8131175"/>
              <a:gd name="connsiteX81" fmla="*/ 2602441 w 8229600"/>
              <a:gd name="connsiteY81" fmla="*/ 6491817 h 8131175"/>
              <a:gd name="connsiteX82" fmla="*/ 2269066 w 8229600"/>
              <a:gd name="connsiteY82" fmla="*/ 6604000 h 8131175"/>
              <a:gd name="connsiteX83" fmla="*/ 2286000 w 8229600"/>
              <a:gd name="connsiteY83" fmla="*/ 6688667 h 8131175"/>
              <a:gd name="connsiteX84" fmla="*/ 2404533 w 8229600"/>
              <a:gd name="connsiteY84" fmla="*/ 6731000 h 8131175"/>
              <a:gd name="connsiteX85" fmla="*/ 2235200 w 8229600"/>
              <a:gd name="connsiteY85" fmla="*/ 6900333 h 8131175"/>
              <a:gd name="connsiteX86" fmla="*/ 2192866 w 8229600"/>
              <a:gd name="connsiteY86" fmla="*/ 7027333 h 8131175"/>
              <a:gd name="connsiteX87" fmla="*/ 2040466 w 8229600"/>
              <a:gd name="connsiteY87" fmla="*/ 6976533 h 8131175"/>
              <a:gd name="connsiteX88" fmla="*/ 2040466 w 8229600"/>
              <a:gd name="connsiteY88" fmla="*/ 6976533 h 8131175"/>
              <a:gd name="connsiteX89" fmla="*/ 2040466 w 8229600"/>
              <a:gd name="connsiteY89" fmla="*/ 7103533 h 8131175"/>
              <a:gd name="connsiteX90" fmla="*/ 2209800 w 8229600"/>
              <a:gd name="connsiteY90" fmla="*/ 7188200 h 8131175"/>
              <a:gd name="connsiteX91" fmla="*/ 2769658 w 8229600"/>
              <a:gd name="connsiteY91" fmla="*/ 7636933 h 8131175"/>
              <a:gd name="connsiteX92" fmla="*/ 2791883 w 8229600"/>
              <a:gd name="connsiteY92" fmla="*/ 7556500 h 8131175"/>
              <a:gd name="connsiteX93" fmla="*/ 3131608 w 8229600"/>
              <a:gd name="connsiteY93" fmla="*/ 7670800 h 8131175"/>
              <a:gd name="connsiteX94" fmla="*/ 3376083 w 8229600"/>
              <a:gd name="connsiteY94" fmla="*/ 7689850 h 8131175"/>
              <a:gd name="connsiteX95" fmla="*/ 3566583 w 8229600"/>
              <a:gd name="connsiteY95" fmla="*/ 7807325 h 8131175"/>
              <a:gd name="connsiteX96" fmla="*/ 3757083 w 8229600"/>
              <a:gd name="connsiteY96" fmla="*/ 7813675 h 8131175"/>
              <a:gd name="connsiteX97" fmla="*/ 4007908 w 8229600"/>
              <a:gd name="connsiteY97" fmla="*/ 7886700 h 8131175"/>
              <a:gd name="connsiteX98" fmla="*/ 3966633 w 8229600"/>
              <a:gd name="connsiteY98" fmla="*/ 7981950 h 8131175"/>
              <a:gd name="connsiteX99" fmla="*/ 4271433 w 8229600"/>
              <a:gd name="connsiteY99" fmla="*/ 8131175 h 8131175"/>
              <a:gd name="connsiteX100" fmla="*/ 4512733 w 8229600"/>
              <a:gd name="connsiteY100" fmla="*/ 8054975 h 8131175"/>
              <a:gd name="connsiteX101" fmla="*/ 4622800 w 8229600"/>
              <a:gd name="connsiteY101" fmla="*/ 8026400 h 8131175"/>
              <a:gd name="connsiteX102" fmla="*/ 4377266 w 8229600"/>
              <a:gd name="connsiteY102" fmla="*/ 7763933 h 8131175"/>
              <a:gd name="connsiteX103" fmla="*/ 4436533 w 8229600"/>
              <a:gd name="connsiteY103" fmla="*/ 7459133 h 8131175"/>
              <a:gd name="connsiteX104" fmla="*/ 4241800 w 8229600"/>
              <a:gd name="connsiteY104" fmla="*/ 7306733 h 8131175"/>
              <a:gd name="connsiteX105" fmla="*/ 4284133 w 8229600"/>
              <a:gd name="connsiteY105" fmla="*/ 7120467 h 8131175"/>
              <a:gd name="connsiteX106" fmla="*/ 4495800 w 8229600"/>
              <a:gd name="connsiteY106" fmla="*/ 6942667 h 8131175"/>
              <a:gd name="connsiteX107" fmla="*/ 4622800 w 8229600"/>
              <a:gd name="connsiteY107" fmla="*/ 6908800 h 8131175"/>
              <a:gd name="connsiteX108" fmla="*/ 4732866 w 8229600"/>
              <a:gd name="connsiteY108" fmla="*/ 6756400 h 8131175"/>
              <a:gd name="connsiteX109" fmla="*/ 4673600 w 8229600"/>
              <a:gd name="connsiteY109" fmla="*/ 6663267 h 8131175"/>
              <a:gd name="connsiteX110" fmla="*/ 4597400 w 8229600"/>
              <a:gd name="connsiteY110" fmla="*/ 6620933 h 8131175"/>
              <a:gd name="connsiteX111" fmla="*/ 4597400 w 8229600"/>
              <a:gd name="connsiteY111" fmla="*/ 6620933 h 8131175"/>
              <a:gd name="connsiteX112" fmla="*/ 4690533 w 8229600"/>
              <a:gd name="connsiteY112" fmla="*/ 6604000 h 8131175"/>
              <a:gd name="connsiteX113" fmla="*/ 4690533 w 8229600"/>
              <a:gd name="connsiteY113" fmla="*/ 6604000 h 8131175"/>
              <a:gd name="connsiteX114" fmla="*/ 4504266 w 8229600"/>
              <a:gd name="connsiteY114" fmla="*/ 6231467 h 8131175"/>
              <a:gd name="connsiteX115" fmla="*/ 4318000 w 8229600"/>
              <a:gd name="connsiteY115" fmla="*/ 6290733 h 8131175"/>
              <a:gd name="connsiteX116" fmla="*/ 4267200 w 8229600"/>
              <a:gd name="connsiteY116" fmla="*/ 6062133 h 8131175"/>
              <a:gd name="connsiteX117" fmla="*/ 4182533 w 8229600"/>
              <a:gd name="connsiteY117" fmla="*/ 6028267 h 8131175"/>
              <a:gd name="connsiteX118" fmla="*/ 4292600 w 8229600"/>
              <a:gd name="connsiteY118" fmla="*/ 5791200 h 8131175"/>
              <a:gd name="connsiteX119" fmla="*/ 4216400 w 8229600"/>
              <a:gd name="connsiteY119" fmla="*/ 5715000 h 8131175"/>
              <a:gd name="connsiteX120" fmla="*/ 4241800 w 8229600"/>
              <a:gd name="connsiteY120" fmla="*/ 5554133 h 8131175"/>
              <a:gd name="connsiteX121" fmla="*/ 4334933 w 8229600"/>
              <a:gd name="connsiteY121" fmla="*/ 5503333 h 8131175"/>
              <a:gd name="connsiteX122" fmla="*/ 4402666 w 8229600"/>
              <a:gd name="connsiteY122" fmla="*/ 5334000 h 8131175"/>
              <a:gd name="connsiteX123" fmla="*/ 4597400 w 8229600"/>
              <a:gd name="connsiteY123" fmla="*/ 5621867 h 8131175"/>
              <a:gd name="connsiteX124" fmla="*/ 4673600 w 8229600"/>
              <a:gd name="connsiteY124" fmla="*/ 5494867 h 8131175"/>
              <a:gd name="connsiteX125" fmla="*/ 4631266 w 8229600"/>
              <a:gd name="connsiteY125" fmla="*/ 5334000 h 8131175"/>
              <a:gd name="connsiteX126" fmla="*/ 4834466 w 8229600"/>
              <a:gd name="connsiteY126" fmla="*/ 5198533 h 8131175"/>
              <a:gd name="connsiteX127" fmla="*/ 4792133 w 8229600"/>
              <a:gd name="connsiteY127" fmla="*/ 5139267 h 8131175"/>
              <a:gd name="connsiteX128" fmla="*/ 4961466 w 8229600"/>
              <a:gd name="connsiteY128" fmla="*/ 5080000 h 8131175"/>
              <a:gd name="connsiteX129" fmla="*/ 5105400 w 8229600"/>
              <a:gd name="connsiteY129" fmla="*/ 4919133 h 8131175"/>
              <a:gd name="connsiteX130" fmla="*/ 5215466 w 8229600"/>
              <a:gd name="connsiteY130" fmla="*/ 4953000 h 8131175"/>
              <a:gd name="connsiteX131" fmla="*/ 5215466 w 8229600"/>
              <a:gd name="connsiteY131" fmla="*/ 4953000 h 8131175"/>
              <a:gd name="connsiteX132" fmla="*/ 5291666 w 8229600"/>
              <a:gd name="connsiteY132" fmla="*/ 5003800 h 8131175"/>
              <a:gd name="connsiteX133" fmla="*/ 5342466 w 8229600"/>
              <a:gd name="connsiteY133" fmla="*/ 4944533 h 8131175"/>
              <a:gd name="connsiteX134" fmla="*/ 5435600 w 8229600"/>
              <a:gd name="connsiteY134" fmla="*/ 4910667 h 8131175"/>
              <a:gd name="connsiteX135" fmla="*/ 5469466 w 8229600"/>
              <a:gd name="connsiteY135" fmla="*/ 5020733 h 8131175"/>
              <a:gd name="connsiteX136" fmla="*/ 5664200 w 8229600"/>
              <a:gd name="connsiteY136" fmla="*/ 5012267 h 8131175"/>
              <a:gd name="connsiteX137" fmla="*/ 5858933 w 8229600"/>
              <a:gd name="connsiteY137" fmla="*/ 5223933 h 8131175"/>
              <a:gd name="connsiteX138" fmla="*/ 5884333 w 8229600"/>
              <a:gd name="connsiteY138" fmla="*/ 5325533 h 8131175"/>
              <a:gd name="connsiteX139" fmla="*/ 5884333 w 8229600"/>
              <a:gd name="connsiteY139" fmla="*/ 5325533 h 8131175"/>
              <a:gd name="connsiteX140" fmla="*/ 5952066 w 8229600"/>
              <a:gd name="connsiteY140" fmla="*/ 5291667 h 8131175"/>
              <a:gd name="connsiteX141" fmla="*/ 5901266 w 8229600"/>
              <a:gd name="connsiteY141" fmla="*/ 5164667 h 8131175"/>
              <a:gd name="connsiteX142" fmla="*/ 5901266 w 8229600"/>
              <a:gd name="connsiteY142" fmla="*/ 5164667 h 8131175"/>
              <a:gd name="connsiteX143" fmla="*/ 6172200 w 8229600"/>
              <a:gd name="connsiteY143" fmla="*/ 5334000 h 8131175"/>
              <a:gd name="connsiteX144" fmla="*/ 6341533 w 8229600"/>
              <a:gd name="connsiteY144" fmla="*/ 5130800 h 8131175"/>
              <a:gd name="connsiteX145" fmla="*/ 6620933 w 8229600"/>
              <a:gd name="connsiteY145" fmla="*/ 5190067 h 8131175"/>
              <a:gd name="connsiteX146" fmla="*/ 6620933 w 8229600"/>
              <a:gd name="connsiteY146" fmla="*/ 5113867 h 8131175"/>
              <a:gd name="connsiteX147" fmla="*/ 6807200 w 8229600"/>
              <a:gd name="connsiteY147" fmla="*/ 5130800 h 8131175"/>
              <a:gd name="connsiteX148" fmla="*/ 6773333 w 8229600"/>
              <a:gd name="connsiteY148" fmla="*/ 5232400 h 8131175"/>
              <a:gd name="connsiteX149" fmla="*/ 6985000 w 8229600"/>
              <a:gd name="connsiteY149" fmla="*/ 5325533 h 8131175"/>
              <a:gd name="connsiteX150" fmla="*/ 7078133 w 8229600"/>
              <a:gd name="connsiteY150" fmla="*/ 5291667 h 8131175"/>
              <a:gd name="connsiteX151" fmla="*/ 7078133 w 8229600"/>
              <a:gd name="connsiteY151" fmla="*/ 5198533 h 8131175"/>
              <a:gd name="connsiteX152" fmla="*/ 7078133 w 8229600"/>
              <a:gd name="connsiteY152" fmla="*/ 5198533 h 8131175"/>
              <a:gd name="connsiteX153" fmla="*/ 7171266 w 8229600"/>
              <a:gd name="connsiteY153" fmla="*/ 5266267 h 8131175"/>
              <a:gd name="connsiteX154" fmla="*/ 7442200 w 8229600"/>
              <a:gd name="connsiteY154" fmla="*/ 5223933 h 8131175"/>
              <a:gd name="connsiteX155" fmla="*/ 7450666 w 8229600"/>
              <a:gd name="connsiteY155" fmla="*/ 5037667 h 8131175"/>
              <a:gd name="connsiteX156" fmla="*/ 7315200 w 8229600"/>
              <a:gd name="connsiteY156" fmla="*/ 4995333 h 8131175"/>
              <a:gd name="connsiteX157" fmla="*/ 7315200 w 8229600"/>
              <a:gd name="connsiteY157" fmla="*/ 4995333 h 8131175"/>
              <a:gd name="connsiteX158" fmla="*/ 7171266 w 8229600"/>
              <a:gd name="connsiteY158" fmla="*/ 4936067 h 8131175"/>
              <a:gd name="connsiteX159" fmla="*/ 7179733 w 8229600"/>
              <a:gd name="connsiteY159" fmla="*/ 4851400 h 8131175"/>
              <a:gd name="connsiteX160" fmla="*/ 7078133 w 8229600"/>
              <a:gd name="connsiteY160" fmla="*/ 4834467 h 8131175"/>
              <a:gd name="connsiteX161" fmla="*/ 7332133 w 8229600"/>
              <a:gd name="connsiteY161" fmla="*/ 4690533 h 8131175"/>
              <a:gd name="connsiteX162" fmla="*/ 7230533 w 8229600"/>
              <a:gd name="connsiteY162" fmla="*/ 4572000 h 8131175"/>
              <a:gd name="connsiteX163" fmla="*/ 7332133 w 8229600"/>
              <a:gd name="connsiteY163" fmla="*/ 4461933 h 8131175"/>
              <a:gd name="connsiteX164" fmla="*/ 7577666 w 8229600"/>
              <a:gd name="connsiteY164" fmla="*/ 4470400 h 8131175"/>
              <a:gd name="connsiteX165" fmla="*/ 7501466 w 8229600"/>
              <a:gd name="connsiteY165" fmla="*/ 4385733 h 8131175"/>
              <a:gd name="connsiteX166" fmla="*/ 7340600 w 8229600"/>
              <a:gd name="connsiteY166" fmla="*/ 4360333 h 8131175"/>
              <a:gd name="connsiteX167" fmla="*/ 7306733 w 8229600"/>
              <a:gd name="connsiteY167" fmla="*/ 4207933 h 8131175"/>
              <a:gd name="connsiteX168" fmla="*/ 7391400 w 8229600"/>
              <a:gd name="connsiteY168" fmla="*/ 4064000 h 8131175"/>
              <a:gd name="connsiteX169" fmla="*/ 7662333 w 8229600"/>
              <a:gd name="connsiteY169" fmla="*/ 4114800 h 8131175"/>
              <a:gd name="connsiteX170" fmla="*/ 7797800 w 8229600"/>
              <a:gd name="connsiteY170" fmla="*/ 4030133 h 8131175"/>
              <a:gd name="connsiteX171" fmla="*/ 8094133 w 8229600"/>
              <a:gd name="connsiteY171" fmla="*/ 3937000 h 8131175"/>
              <a:gd name="connsiteX172" fmla="*/ 8229600 w 8229600"/>
              <a:gd name="connsiteY172" fmla="*/ 965200 h 8131175"/>
              <a:gd name="connsiteX173" fmla="*/ 8204200 w 8229600"/>
              <a:gd name="connsiteY173" fmla="*/ 0 h 8131175"/>
              <a:gd name="connsiteX174" fmla="*/ 660400 w 8229600"/>
              <a:gd name="connsiteY174" fmla="*/ 0 h 8131175"/>
              <a:gd name="connsiteX175" fmla="*/ 677333 w 8229600"/>
              <a:gd name="connsiteY175" fmla="*/ 50800 h 81311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4158 w 8229600"/>
              <a:gd name="connsiteY100" fmla="*/ 8194675 h 8194675"/>
              <a:gd name="connsiteX101" fmla="*/ 4622800 w 8229600"/>
              <a:gd name="connsiteY101" fmla="*/ 8026400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4158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4158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515908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52925 w 8229600"/>
              <a:gd name="connsiteY115" fmla="*/ 6274858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52925 w 8229600"/>
              <a:gd name="connsiteY115" fmla="*/ 6274858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52925 w 8229600"/>
              <a:gd name="connsiteY115" fmla="*/ 6274858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420658 w 8229600"/>
              <a:gd name="connsiteY115" fmla="*/ 6257925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484408 w 8229600"/>
              <a:gd name="connsiteY146" fmla="*/ 5165725 h 8194675"/>
              <a:gd name="connsiteX147" fmla="*/ 6620933 w 8229600"/>
              <a:gd name="connsiteY147" fmla="*/ 5190067 h 8194675"/>
              <a:gd name="connsiteX148" fmla="*/ 6620933 w 8229600"/>
              <a:gd name="connsiteY148" fmla="*/ 5113867 h 8194675"/>
              <a:gd name="connsiteX149" fmla="*/ 6807200 w 8229600"/>
              <a:gd name="connsiteY149" fmla="*/ 5130800 h 8194675"/>
              <a:gd name="connsiteX150" fmla="*/ 6773333 w 8229600"/>
              <a:gd name="connsiteY150" fmla="*/ 5232400 h 8194675"/>
              <a:gd name="connsiteX151" fmla="*/ 6985000 w 8229600"/>
              <a:gd name="connsiteY151" fmla="*/ 5325533 h 8194675"/>
              <a:gd name="connsiteX152" fmla="*/ 7078133 w 8229600"/>
              <a:gd name="connsiteY152" fmla="*/ 5291667 h 8194675"/>
              <a:gd name="connsiteX153" fmla="*/ 7078133 w 8229600"/>
              <a:gd name="connsiteY153" fmla="*/ 5198533 h 8194675"/>
              <a:gd name="connsiteX154" fmla="*/ 7078133 w 8229600"/>
              <a:gd name="connsiteY154" fmla="*/ 5198533 h 8194675"/>
              <a:gd name="connsiteX155" fmla="*/ 7171266 w 8229600"/>
              <a:gd name="connsiteY155" fmla="*/ 5266267 h 8194675"/>
              <a:gd name="connsiteX156" fmla="*/ 7442200 w 8229600"/>
              <a:gd name="connsiteY156" fmla="*/ 5223933 h 8194675"/>
              <a:gd name="connsiteX157" fmla="*/ 7450666 w 8229600"/>
              <a:gd name="connsiteY157" fmla="*/ 5037667 h 8194675"/>
              <a:gd name="connsiteX158" fmla="*/ 7315200 w 8229600"/>
              <a:gd name="connsiteY158" fmla="*/ 4995333 h 8194675"/>
              <a:gd name="connsiteX159" fmla="*/ 7315200 w 8229600"/>
              <a:gd name="connsiteY159" fmla="*/ 4995333 h 8194675"/>
              <a:gd name="connsiteX160" fmla="*/ 7171266 w 8229600"/>
              <a:gd name="connsiteY160" fmla="*/ 4936067 h 8194675"/>
              <a:gd name="connsiteX161" fmla="*/ 7179733 w 8229600"/>
              <a:gd name="connsiteY161" fmla="*/ 4851400 h 8194675"/>
              <a:gd name="connsiteX162" fmla="*/ 7078133 w 8229600"/>
              <a:gd name="connsiteY162" fmla="*/ 4834467 h 8194675"/>
              <a:gd name="connsiteX163" fmla="*/ 7332133 w 8229600"/>
              <a:gd name="connsiteY163" fmla="*/ 4690533 h 8194675"/>
              <a:gd name="connsiteX164" fmla="*/ 7230533 w 8229600"/>
              <a:gd name="connsiteY164" fmla="*/ 4572000 h 8194675"/>
              <a:gd name="connsiteX165" fmla="*/ 7332133 w 8229600"/>
              <a:gd name="connsiteY165" fmla="*/ 4461933 h 8194675"/>
              <a:gd name="connsiteX166" fmla="*/ 7577666 w 8229600"/>
              <a:gd name="connsiteY166" fmla="*/ 4470400 h 8194675"/>
              <a:gd name="connsiteX167" fmla="*/ 7501466 w 8229600"/>
              <a:gd name="connsiteY167" fmla="*/ 4385733 h 8194675"/>
              <a:gd name="connsiteX168" fmla="*/ 7340600 w 8229600"/>
              <a:gd name="connsiteY168" fmla="*/ 4360333 h 8194675"/>
              <a:gd name="connsiteX169" fmla="*/ 7306733 w 8229600"/>
              <a:gd name="connsiteY169" fmla="*/ 4207933 h 8194675"/>
              <a:gd name="connsiteX170" fmla="*/ 7391400 w 8229600"/>
              <a:gd name="connsiteY170" fmla="*/ 4064000 h 8194675"/>
              <a:gd name="connsiteX171" fmla="*/ 7662333 w 8229600"/>
              <a:gd name="connsiteY171" fmla="*/ 4114800 h 8194675"/>
              <a:gd name="connsiteX172" fmla="*/ 7797800 w 8229600"/>
              <a:gd name="connsiteY172" fmla="*/ 4030133 h 8194675"/>
              <a:gd name="connsiteX173" fmla="*/ 8094133 w 8229600"/>
              <a:gd name="connsiteY173" fmla="*/ 3937000 h 8194675"/>
              <a:gd name="connsiteX174" fmla="*/ 8229600 w 8229600"/>
              <a:gd name="connsiteY174" fmla="*/ 965200 h 8194675"/>
              <a:gd name="connsiteX175" fmla="*/ 8204200 w 8229600"/>
              <a:gd name="connsiteY175" fmla="*/ 0 h 8194675"/>
              <a:gd name="connsiteX176" fmla="*/ 660400 w 8229600"/>
              <a:gd name="connsiteY176" fmla="*/ 0 h 8194675"/>
              <a:gd name="connsiteX177" fmla="*/ 677333 w 8229600"/>
              <a:gd name="connsiteY177"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620933 w 8229600"/>
              <a:gd name="connsiteY147" fmla="*/ 5190067 h 8194675"/>
              <a:gd name="connsiteX148" fmla="*/ 6620933 w 8229600"/>
              <a:gd name="connsiteY148" fmla="*/ 5113867 h 8194675"/>
              <a:gd name="connsiteX149" fmla="*/ 6807200 w 8229600"/>
              <a:gd name="connsiteY149" fmla="*/ 5130800 h 8194675"/>
              <a:gd name="connsiteX150" fmla="*/ 6773333 w 8229600"/>
              <a:gd name="connsiteY150" fmla="*/ 5232400 h 8194675"/>
              <a:gd name="connsiteX151" fmla="*/ 6985000 w 8229600"/>
              <a:gd name="connsiteY151" fmla="*/ 5325533 h 8194675"/>
              <a:gd name="connsiteX152" fmla="*/ 7078133 w 8229600"/>
              <a:gd name="connsiteY152" fmla="*/ 5291667 h 8194675"/>
              <a:gd name="connsiteX153" fmla="*/ 7078133 w 8229600"/>
              <a:gd name="connsiteY153" fmla="*/ 5198533 h 8194675"/>
              <a:gd name="connsiteX154" fmla="*/ 7078133 w 8229600"/>
              <a:gd name="connsiteY154" fmla="*/ 5198533 h 8194675"/>
              <a:gd name="connsiteX155" fmla="*/ 7171266 w 8229600"/>
              <a:gd name="connsiteY155" fmla="*/ 5266267 h 8194675"/>
              <a:gd name="connsiteX156" fmla="*/ 7442200 w 8229600"/>
              <a:gd name="connsiteY156" fmla="*/ 5223933 h 8194675"/>
              <a:gd name="connsiteX157" fmla="*/ 7450666 w 8229600"/>
              <a:gd name="connsiteY157" fmla="*/ 5037667 h 8194675"/>
              <a:gd name="connsiteX158" fmla="*/ 7315200 w 8229600"/>
              <a:gd name="connsiteY158" fmla="*/ 4995333 h 8194675"/>
              <a:gd name="connsiteX159" fmla="*/ 7315200 w 8229600"/>
              <a:gd name="connsiteY159" fmla="*/ 4995333 h 8194675"/>
              <a:gd name="connsiteX160" fmla="*/ 7171266 w 8229600"/>
              <a:gd name="connsiteY160" fmla="*/ 4936067 h 8194675"/>
              <a:gd name="connsiteX161" fmla="*/ 7179733 w 8229600"/>
              <a:gd name="connsiteY161" fmla="*/ 4851400 h 8194675"/>
              <a:gd name="connsiteX162" fmla="*/ 7078133 w 8229600"/>
              <a:gd name="connsiteY162" fmla="*/ 4834467 h 8194675"/>
              <a:gd name="connsiteX163" fmla="*/ 7332133 w 8229600"/>
              <a:gd name="connsiteY163" fmla="*/ 4690533 h 8194675"/>
              <a:gd name="connsiteX164" fmla="*/ 7230533 w 8229600"/>
              <a:gd name="connsiteY164" fmla="*/ 4572000 h 8194675"/>
              <a:gd name="connsiteX165" fmla="*/ 7332133 w 8229600"/>
              <a:gd name="connsiteY165" fmla="*/ 4461933 h 8194675"/>
              <a:gd name="connsiteX166" fmla="*/ 7577666 w 8229600"/>
              <a:gd name="connsiteY166" fmla="*/ 4470400 h 8194675"/>
              <a:gd name="connsiteX167" fmla="*/ 7501466 w 8229600"/>
              <a:gd name="connsiteY167" fmla="*/ 4385733 h 8194675"/>
              <a:gd name="connsiteX168" fmla="*/ 7340600 w 8229600"/>
              <a:gd name="connsiteY168" fmla="*/ 4360333 h 8194675"/>
              <a:gd name="connsiteX169" fmla="*/ 7306733 w 8229600"/>
              <a:gd name="connsiteY169" fmla="*/ 4207933 h 8194675"/>
              <a:gd name="connsiteX170" fmla="*/ 7391400 w 8229600"/>
              <a:gd name="connsiteY170" fmla="*/ 4064000 h 8194675"/>
              <a:gd name="connsiteX171" fmla="*/ 7662333 w 8229600"/>
              <a:gd name="connsiteY171" fmla="*/ 4114800 h 8194675"/>
              <a:gd name="connsiteX172" fmla="*/ 7797800 w 8229600"/>
              <a:gd name="connsiteY172" fmla="*/ 4030133 h 8194675"/>
              <a:gd name="connsiteX173" fmla="*/ 8094133 w 8229600"/>
              <a:gd name="connsiteY173" fmla="*/ 3937000 h 8194675"/>
              <a:gd name="connsiteX174" fmla="*/ 8229600 w 8229600"/>
              <a:gd name="connsiteY174" fmla="*/ 965200 h 8194675"/>
              <a:gd name="connsiteX175" fmla="*/ 8204200 w 8229600"/>
              <a:gd name="connsiteY175" fmla="*/ 0 h 8194675"/>
              <a:gd name="connsiteX176" fmla="*/ 660400 w 8229600"/>
              <a:gd name="connsiteY176" fmla="*/ 0 h 8194675"/>
              <a:gd name="connsiteX177" fmla="*/ 677333 w 8229600"/>
              <a:gd name="connsiteY177"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38383 w 8229600"/>
              <a:gd name="connsiteY147" fmla="*/ 5184775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78133 w 8229600"/>
              <a:gd name="connsiteY154" fmla="*/ 5198533 h 8194675"/>
              <a:gd name="connsiteX155" fmla="*/ 7109883 w 8229600"/>
              <a:gd name="connsiteY155" fmla="*/ 5227108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22608 w 8229600"/>
              <a:gd name="connsiteY170" fmla="*/ 4292600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28183 w 8229600"/>
              <a:gd name="connsiteY46" fmla="*/ 42354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64141 w 8229600"/>
              <a:gd name="connsiteY53" fmla="*/ 4773083 h 8194675"/>
              <a:gd name="connsiteX54" fmla="*/ 1075266 w 8229600"/>
              <a:gd name="connsiteY54" fmla="*/ 4809067 h 8194675"/>
              <a:gd name="connsiteX55" fmla="*/ 1134533 w 8229600"/>
              <a:gd name="connsiteY55" fmla="*/ 4715933 h 8194675"/>
              <a:gd name="connsiteX56" fmla="*/ 1303866 w 8229600"/>
              <a:gd name="connsiteY56" fmla="*/ 4682067 h 8194675"/>
              <a:gd name="connsiteX57" fmla="*/ 1439333 w 8229600"/>
              <a:gd name="connsiteY57" fmla="*/ 4707467 h 8194675"/>
              <a:gd name="connsiteX58" fmla="*/ 1557866 w 8229600"/>
              <a:gd name="connsiteY58" fmla="*/ 4893733 h 8194675"/>
              <a:gd name="connsiteX59" fmla="*/ 1490133 w 8229600"/>
              <a:gd name="connsiteY59" fmla="*/ 4936067 h 8194675"/>
              <a:gd name="connsiteX60" fmla="*/ 1532466 w 8229600"/>
              <a:gd name="connsiteY60" fmla="*/ 5088467 h 8194675"/>
              <a:gd name="connsiteX61" fmla="*/ 1695450 w 8229600"/>
              <a:gd name="connsiteY61" fmla="*/ 5095875 h 8194675"/>
              <a:gd name="connsiteX62" fmla="*/ 1763183 w 8229600"/>
              <a:gd name="connsiteY62" fmla="*/ 5229225 h 8194675"/>
              <a:gd name="connsiteX63" fmla="*/ 1794933 w 8229600"/>
              <a:gd name="connsiteY63" fmla="*/ 5384800 h 8194675"/>
              <a:gd name="connsiteX64" fmla="*/ 1938866 w 8229600"/>
              <a:gd name="connsiteY64" fmla="*/ 5359400 h 8194675"/>
              <a:gd name="connsiteX65" fmla="*/ 2023533 w 8229600"/>
              <a:gd name="connsiteY65" fmla="*/ 5435600 h 8194675"/>
              <a:gd name="connsiteX66" fmla="*/ 2201333 w 8229600"/>
              <a:gd name="connsiteY66" fmla="*/ 5376333 h 8194675"/>
              <a:gd name="connsiteX67" fmla="*/ 2319866 w 8229600"/>
              <a:gd name="connsiteY67" fmla="*/ 5545667 h 8194675"/>
              <a:gd name="connsiteX68" fmla="*/ 2379133 w 8229600"/>
              <a:gd name="connsiteY68" fmla="*/ 5486400 h 8194675"/>
              <a:gd name="connsiteX69" fmla="*/ 2743200 w 8229600"/>
              <a:gd name="connsiteY69" fmla="*/ 5672667 h 8194675"/>
              <a:gd name="connsiteX70" fmla="*/ 2743200 w 8229600"/>
              <a:gd name="connsiteY70" fmla="*/ 5672667 h 8194675"/>
              <a:gd name="connsiteX71" fmla="*/ 2794000 w 8229600"/>
              <a:gd name="connsiteY71" fmla="*/ 5748867 h 8194675"/>
              <a:gd name="connsiteX72" fmla="*/ 2692400 w 8229600"/>
              <a:gd name="connsiteY72" fmla="*/ 5833533 h 8194675"/>
              <a:gd name="connsiteX73" fmla="*/ 2751666 w 8229600"/>
              <a:gd name="connsiteY73" fmla="*/ 5875867 h 8194675"/>
              <a:gd name="connsiteX74" fmla="*/ 2667000 w 8229600"/>
              <a:gd name="connsiteY74" fmla="*/ 5985933 h 8194675"/>
              <a:gd name="connsiteX75" fmla="*/ 2717800 w 8229600"/>
              <a:gd name="connsiteY75" fmla="*/ 6045200 h 8194675"/>
              <a:gd name="connsiteX76" fmla="*/ 2717800 w 8229600"/>
              <a:gd name="connsiteY76" fmla="*/ 6045200 h 8194675"/>
              <a:gd name="connsiteX77" fmla="*/ 2700866 w 8229600"/>
              <a:gd name="connsiteY77" fmla="*/ 6239933 h 8194675"/>
              <a:gd name="connsiteX78" fmla="*/ 2506133 w 8229600"/>
              <a:gd name="connsiteY78" fmla="*/ 6214533 h 8194675"/>
              <a:gd name="connsiteX79" fmla="*/ 2379133 w 8229600"/>
              <a:gd name="connsiteY79" fmla="*/ 6341533 h 8194675"/>
              <a:gd name="connsiteX80" fmla="*/ 2370666 w 8229600"/>
              <a:gd name="connsiteY80" fmla="*/ 6477000 h 8194675"/>
              <a:gd name="connsiteX81" fmla="*/ 2650066 w 8229600"/>
              <a:gd name="connsiteY81" fmla="*/ 6434667 h 8194675"/>
              <a:gd name="connsiteX82" fmla="*/ 2602441 w 8229600"/>
              <a:gd name="connsiteY82" fmla="*/ 6491817 h 8194675"/>
              <a:gd name="connsiteX83" fmla="*/ 2269066 w 8229600"/>
              <a:gd name="connsiteY83" fmla="*/ 6604000 h 8194675"/>
              <a:gd name="connsiteX84" fmla="*/ 2286000 w 8229600"/>
              <a:gd name="connsiteY84" fmla="*/ 6688667 h 8194675"/>
              <a:gd name="connsiteX85" fmla="*/ 2404533 w 8229600"/>
              <a:gd name="connsiteY85" fmla="*/ 6731000 h 8194675"/>
              <a:gd name="connsiteX86" fmla="*/ 2235200 w 8229600"/>
              <a:gd name="connsiteY86" fmla="*/ 6900333 h 8194675"/>
              <a:gd name="connsiteX87" fmla="*/ 2192866 w 8229600"/>
              <a:gd name="connsiteY87" fmla="*/ 7027333 h 8194675"/>
              <a:gd name="connsiteX88" fmla="*/ 2040466 w 8229600"/>
              <a:gd name="connsiteY88" fmla="*/ 6976533 h 8194675"/>
              <a:gd name="connsiteX89" fmla="*/ 2040466 w 8229600"/>
              <a:gd name="connsiteY89" fmla="*/ 6976533 h 8194675"/>
              <a:gd name="connsiteX90" fmla="*/ 2040466 w 8229600"/>
              <a:gd name="connsiteY90" fmla="*/ 7103533 h 8194675"/>
              <a:gd name="connsiteX91" fmla="*/ 2209800 w 8229600"/>
              <a:gd name="connsiteY91" fmla="*/ 7188200 h 8194675"/>
              <a:gd name="connsiteX92" fmla="*/ 2769658 w 8229600"/>
              <a:gd name="connsiteY92" fmla="*/ 7636933 h 8194675"/>
              <a:gd name="connsiteX93" fmla="*/ 2791883 w 8229600"/>
              <a:gd name="connsiteY93" fmla="*/ 7556500 h 8194675"/>
              <a:gd name="connsiteX94" fmla="*/ 3131608 w 8229600"/>
              <a:gd name="connsiteY94" fmla="*/ 7670800 h 8194675"/>
              <a:gd name="connsiteX95" fmla="*/ 3376083 w 8229600"/>
              <a:gd name="connsiteY95" fmla="*/ 7689850 h 8194675"/>
              <a:gd name="connsiteX96" fmla="*/ 3566583 w 8229600"/>
              <a:gd name="connsiteY96" fmla="*/ 7807325 h 8194675"/>
              <a:gd name="connsiteX97" fmla="*/ 3757083 w 8229600"/>
              <a:gd name="connsiteY97" fmla="*/ 7813675 h 8194675"/>
              <a:gd name="connsiteX98" fmla="*/ 4007908 w 8229600"/>
              <a:gd name="connsiteY98" fmla="*/ 7886700 h 8194675"/>
              <a:gd name="connsiteX99" fmla="*/ 3966633 w 8229600"/>
              <a:gd name="connsiteY99" fmla="*/ 7981950 h 8194675"/>
              <a:gd name="connsiteX100" fmla="*/ 4271433 w 8229600"/>
              <a:gd name="connsiteY100" fmla="*/ 8131175 h 8194675"/>
              <a:gd name="connsiteX101" fmla="*/ 4480983 w 8229600"/>
              <a:gd name="connsiteY101" fmla="*/ 8194675 h 8194675"/>
              <a:gd name="connsiteX102" fmla="*/ 4619625 w 8229600"/>
              <a:gd name="connsiteY102" fmla="*/ 8080375 h 8194675"/>
              <a:gd name="connsiteX103" fmla="*/ 4377266 w 8229600"/>
              <a:gd name="connsiteY103" fmla="*/ 7763933 h 8194675"/>
              <a:gd name="connsiteX104" fmla="*/ 4436533 w 8229600"/>
              <a:gd name="connsiteY104" fmla="*/ 7459133 h 8194675"/>
              <a:gd name="connsiteX105" fmla="*/ 4219575 w 8229600"/>
              <a:gd name="connsiteY105" fmla="*/ 7297208 h 8194675"/>
              <a:gd name="connsiteX106" fmla="*/ 4293658 w 8229600"/>
              <a:gd name="connsiteY106" fmla="*/ 7149042 h 8194675"/>
              <a:gd name="connsiteX107" fmla="*/ 4495800 w 8229600"/>
              <a:gd name="connsiteY107" fmla="*/ 6942667 h 8194675"/>
              <a:gd name="connsiteX108" fmla="*/ 4622800 w 8229600"/>
              <a:gd name="connsiteY108" fmla="*/ 6908800 h 8194675"/>
              <a:gd name="connsiteX109" fmla="*/ 4777316 w 8229600"/>
              <a:gd name="connsiteY109" fmla="*/ 6727825 h 8194675"/>
              <a:gd name="connsiteX110" fmla="*/ 4673600 w 8229600"/>
              <a:gd name="connsiteY110" fmla="*/ 6663267 h 8194675"/>
              <a:gd name="connsiteX111" fmla="*/ 4597400 w 8229600"/>
              <a:gd name="connsiteY111" fmla="*/ 6620933 h 8194675"/>
              <a:gd name="connsiteX112" fmla="*/ 4594225 w 8229600"/>
              <a:gd name="connsiteY112" fmla="*/ 6586008 h 8194675"/>
              <a:gd name="connsiteX113" fmla="*/ 4690533 w 8229600"/>
              <a:gd name="connsiteY113" fmla="*/ 6604000 h 8194675"/>
              <a:gd name="connsiteX114" fmla="*/ 4712758 w 8229600"/>
              <a:gd name="connsiteY114" fmla="*/ 6572250 h 8194675"/>
              <a:gd name="connsiteX115" fmla="*/ 4513791 w 8229600"/>
              <a:gd name="connsiteY115" fmla="*/ 6247342 h 8194675"/>
              <a:gd name="connsiteX116" fmla="*/ 4363508 w 8229600"/>
              <a:gd name="connsiteY116" fmla="*/ 6235700 h 8194675"/>
              <a:gd name="connsiteX117" fmla="*/ 4352925 w 8229600"/>
              <a:gd name="connsiteY117" fmla="*/ 6274858 h 8194675"/>
              <a:gd name="connsiteX118" fmla="*/ 4267200 w 8229600"/>
              <a:gd name="connsiteY118" fmla="*/ 6062133 h 8194675"/>
              <a:gd name="connsiteX119" fmla="*/ 4182533 w 8229600"/>
              <a:gd name="connsiteY119" fmla="*/ 6028267 h 8194675"/>
              <a:gd name="connsiteX120" fmla="*/ 4292600 w 8229600"/>
              <a:gd name="connsiteY120" fmla="*/ 5791200 h 8194675"/>
              <a:gd name="connsiteX121" fmla="*/ 4216400 w 8229600"/>
              <a:gd name="connsiteY121" fmla="*/ 5715000 h 8194675"/>
              <a:gd name="connsiteX122" fmla="*/ 4241800 w 8229600"/>
              <a:gd name="connsiteY122" fmla="*/ 5554133 h 8194675"/>
              <a:gd name="connsiteX123" fmla="*/ 4334933 w 8229600"/>
              <a:gd name="connsiteY123" fmla="*/ 5503333 h 8194675"/>
              <a:gd name="connsiteX124" fmla="*/ 4402666 w 8229600"/>
              <a:gd name="connsiteY124" fmla="*/ 5334000 h 8194675"/>
              <a:gd name="connsiteX125" fmla="*/ 4597400 w 8229600"/>
              <a:gd name="connsiteY125" fmla="*/ 5621867 h 8194675"/>
              <a:gd name="connsiteX126" fmla="*/ 4673600 w 8229600"/>
              <a:gd name="connsiteY126" fmla="*/ 5494867 h 8194675"/>
              <a:gd name="connsiteX127" fmla="*/ 4631266 w 8229600"/>
              <a:gd name="connsiteY127" fmla="*/ 5334000 h 8194675"/>
              <a:gd name="connsiteX128" fmla="*/ 4802716 w 8229600"/>
              <a:gd name="connsiteY128" fmla="*/ 5217583 h 8194675"/>
              <a:gd name="connsiteX129" fmla="*/ 4792133 w 8229600"/>
              <a:gd name="connsiteY129" fmla="*/ 5139267 h 8194675"/>
              <a:gd name="connsiteX130" fmla="*/ 4961466 w 8229600"/>
              <a:gd name="connsiteY130" fmla="*/ 5080000 h 8194675"/>
              <a:gd name="connsiteX131" fmla="*/ 5105400 w 8229600"/>
              <a:gd name="connsiteY131" fmla="*/ 4919133 h 8194675"/>
              <a:gd name="connsiteX132" fmla="*/ 5215466 w 8229600"/>
              <a:gd name="connsiteY132" fmla="*/ 4953000 h 8194675"/>
              <a:gd name="connsiteX133" fmla="*/ 5215466 w 8229600"/>
              <a:gd name="connsiteY133" fmla="*/ 4953000 h 8194675"/>
              <a:gd name="connsiteX134" fmla="*/ 5291666 w 8229600"/>
              <a:gd name="connsiteY134" fmla="*/ 5003800 h 8194675"/>
              <a:gd name="connsiteX135" fmla="*/ 5342466 w 8229600"/>
              <a:gd name="connsiteY135" fmla="*/ 4944533 h 8194675"/>
              <a:gd name="connsiteX136" fmla="*/ 5435600 w 8229600"/>
              <a:gd name="connsiteY136" fmla="*/ 4910667 h 8194675"/>
              <a:gd name="connsiteX137" fmla="*/ 5469466 w 8229600"/>
              <a:gd name="connsiteY137" fmla="*/ 5020733 h 8194675"/>
              <a:gd name="connsiteX138" fmla="*/ 5664200 w 8229600"/>
              <a:gd name="connsiteY138" fmla="*/ 5012267 h 8194675"/>
              <a:gd name="connsiteX139" fmla="*/ 5884333 w 8229600"/>
              <a:gd name="connsiteY139" fmla="*/ 5214408 h 8194675"/>
              <a:gd name="connsiteX140" fmla="*/ 5884333 w 8229600"/>
              <a:gd name="connsiteY140" fmla="*/ 5325533 h 8194675"/>
              <a:gd name="connsiteX141" fmla="*/ 5884333 w 8229600"/>
              <a:gd name="connsiteY141" fmla="*/ 5325533 h 8194675"/>
              <a:gd name="connsiteX142" fmla="*/ 5952066 w 8229600"/>
              <a:gd name="connsiteY142" fmla="*/ 5291667 h 8194675"/>
              <a:gd name="connsiteX143" fmla="*/ 5901266 w 8229600"/>
              <a:gd name="connsiteY143" fmla="*/ 5164667 h 8194675"/>
              <a:gd name="connsiteX144" fmla="*/ 5901266 w 8229600"/>
              <a:gd name="connsiteY144" fmla="*/ 5164667 h 8194675"/>
              <a:gd name="connsiteX145" fmla="*/ 6172200 w 8229600"/>
              <a:gd name="connsiteY145" fmla="*/ 5334000 h 8194675"/>
              <a:gd name="connsiteX146" fmla="*/ 6328833 w 8229600"/>
              <a:gd name="connsiteY146" fmla="*/ 5143500 h 8194675"/>
              <a:gd name="connsiteX147" fmla="*/ 6392333 w 8229600"/>
              <a:gd name="connsiteY147" fmla="*/ 5181600 h 8194675"/>
              <a:gd name="connsiteX148" fmla="*/ 6522508 w 8229600"/>
              <a:gd name="connsiteY148" fmla="*/ 5200650 h 8194675"/>
              <a:gd name="connsiteX149" fmla="*/ 6620933 w 8229600"/>
              <a:gd name="connsiteY149" fmla="*/ 5190067 h 8194675"/>
              <a:gd name="connsiteX150" fmla="*/ 6620933 w 8229600"/>
              <a:gd name="connsiteY150" fmla="*/ 5113867 h 8194675"/>
              <a:gd name="connsiteX151" fmla="*/ 6807200 w 8229600"/>
              <a:gd name="connsiteY151" fmla="*/ 5130800 h 8194675"/>
              <a:gd name="connsiteX152" fmla="*/ 6773333 w 8229600"/>
              <a:gd name="connsiteY152" fmla="*/ 5232400 h 8194675"/>
              <a:gd name="connsiteX153" fmla="*/ 6994525 w 8229600"/>
              <a:gd name="connsiteY153" fmla="*/ 5325533 h 8194675"/>
              <a:gd name="connsiteX154" fmla="*/ 7078133 w 8229600"/>
              <a:gd name="connsiteY154" fmla="*/ 5291667 h 8194675"/>
              <a:gd name="connsiteX155" fmla="*/ 7090833 w 8229600"/>
              <a:gd name="connsiteY155" fmla="*/ 5223933 h 8194675"/>
              <a:gd name="connsiteX156" fmla="*/ 7109883 w 8229600"/>
              <a:gd name="connsiteY156" fmla="*/ 5227108 h 8194675"/>
              <a:gd name="connsiteX157" fmla="*/ 7250641 w 8229600"/>
              <a:gd name="connsiteY157" fmla="*/ 5288492 h 8194675"/>
              <a:gd name="connsiteX158" fmla="*/ 7400925 w 8229600"/>
              <a:gd name="connsiteY158" fmla="*/ 5233458 h 8194675"/>
              <a:gd name="connsiteX159" fmla="*/ 7450666 w 8229600"/>
              <a:gd name="connsiteY159" fmla="*/ 5037667 h 8194675"/>
              <a:gd name="connsiteX160" fmla="*/ 7315200 w 8229600"/>
              <a:gd name="connsiteY160" fmla="*/ 4995333 h 8194675"/>
              <a:gd name="connsiteX161" fmla="*/ 7277100 w 8229600"/>
              <a:gd name="connsiteY161" fmla="*/ 4947708 h 8194675"/>
              <a:gd name="connsiteX162" fmla="*/ 7171266 w 8229600"/>
              <a:gd name="connsiteY162" fmla="*/ 4936067 h 8194675"/>
              <a:gd name="connsiteX163" fmla="*/ 7179733 w 8229600"/>
              <a:gd name="connsiteY163" fmla="*/ 4851400 h 8194675"/>
              <a:gd name="connsiteX164" fmla="*/ 7078133 w 8229600"/>
              <a:gd name="connsiteY164" fmla="*/ 4834467 h 8194675"/>
              <a:gd name="connsiteX165" fmla="*/ 7332133 w 8229600"/>
              <a:gd name="connsiteY165" fmla="*/ 4690533 h 8194675"/>
              <a:gd name="connsiteX166" fmla="*/ 7230533 w 8229600"/>
              <a:gd name="connsiteY166" fmla="*/ 4572000 h 8194675"/>
              <a:gd name="connsiteX167" fmla="*/ 7332133 w 8229600"/>
              <a:gd name="connsiteY167" fmla="*/ 4461933 h 8194675"/>
              <a:gd name="connsiteX168" fmla="*/ 7577666 w 8229600"/>
              <a:gd name="connsiteY168" fmla="*/ 4470400 h 8194675"/>
              <a:gd name="connsiteX169" fmla="*/ 7501466 w 8229600"/>
              <a:gd name="connsiteY169" fmla="*/ 4385733 h 8194675"/>
              <a:gd name="connsiteX170" fmla="*/ 7340600 w 8229600"/>
              <a:gd name="connsiteY170" fmla="*/ 4360333 h 8194675"/>
              <a:gd name="connsiteX171" fmla="*/ 7440083 w 8229600"/>
              <a:gd name="connsiteY171" fmla="*/ 4264025 h 8194675"/>
              <a:gd name="connsiteX172" fmla="*/ 7306733 w 8229600"/>
              <a:gd name="connsiteY172" fmla="*/ 4207933 h 8194675"/>
              <a:gd name="connsiteX173" fmla="*/ 7391400 w 8229600"/>
              <a:gd name="connsiteY173" fmla="*/ 4064000 h 8194675"/>
              <a:gd name="connsiteX174" fmla="*/ 7662333 w 8229600"/>
              <a:gd name="connsiteY174" fmla="*/ 4114800 h 8194675"/>
              <a:gd name="connsiteX175" fmla="*/ 7797800 w 8229600"/>
              <a:gd name="connsiteY175" fmla="*/ 4030133 h 8194675"/>
              <a:gd name="connsiteX176" fmla="*/ 8094133 w 8229600"/>
              <a:gd name="connsiteY176" fmla="*/ 3937000 h 8194675"/>
              <a:gd name="connsiteX177" fmla="*/ 8229600 w 8229600"/>
              <a:gd name="connsiteY177" fmla="*/ 965200 h 8194675"/>
              <a:gd name="connsiteX178" fmla="*/ 8204200 w 8229600"/>
              <a:gd name="connsiteY178" fmla="*/ 0 h 8194675"/>
              <a:gd name="connsiteX179" fmla="*/ 660400 w 8229600"/>
              <a:gd name="connsiteY179" fmla="*/ 0 h 8194675"/>
              <a:gd name="connsiteX180" fmla="*/ 677333 w 8229600"/>
              <a:gd name="connsiteY180"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64141 w 8229600"/>
              <a:gd name="connsiteY53" fmla="*/ 4773083 h 8194675"/>
              <a:gd name="connsiteX54" fmla="*/ 1075266 w 8229600"/>
              <a:gd name="connsiteY54" fmla="*/ 4809067 h 8194675"/>
              <a:gd name="connsiteX55" fmla="*/ 1134533 w 8229600"/>
              <a:gd name="connsiteY55" fmla="*/ 4715933 h 8194675"/>
              <a:gd name="connsiteX56" fmla="*/ 1303866 w 8229600"/>
              <a:gd name="connsiteY56" fmla="*/ 4682067 h 8194675"/>
              <a:gd name="connsiteX57" fmla="*/ 1439333 w 8229600"/>
              <a:gd name="connsiteY57" fmla="*/ 4707467 h 8194675"/>
              <a:gd name="connsiteX58" fmla="*/ 1557866 w 8229600"/>
              <a:gd name="connsiteY58" fmla="*/ 4893733 h 8194675"/>
              <a:gd name="connsiteX59" fmla="*/ 1490133 w 8229600"/>
              <a:gd name="connsiteY59" fmla="*/ 4936067 h 8194675"/>
              <a:gd name="connsiteX60" fmla="*/ 1532466 w 8229600"/>
              <a:gd name="connsiteY60" fmla="*/ 5088467 h 8194675"/>
              <a:gd name="connsiteX61" fmla="*/ 1695450 w 8229600"/>
              <a:gd name="connsiteY61" fmla="*/ 5095875 h 8194675"/>
              <a:gd name="connsiteX62" fmla="*/ 1763183 w 8229600"/>
              <a:gd name="connsiteY62" fmla="*/ 5229225 h 8194675"/>
              <a:gd name="connsiteX63" fmla="*/ 1794933 w 8229600"/>
              <a:gd name="connsiteY63" fmla="*/ 5384800 h 8194675"/>
              <a:gd name="connsiteX64" fmla="*/ 1938866 w 8229600"/>
              <a:gd name="connsiteY64" fmla="*/ 5359400 h 8194675"/>
              <a:gd name="connsiteX65" fmla="*/ 2023533 w 8229600"/>
              <a:gd name="connsiteY65" fmla="*/ 5435600 h 8194675"/>
              <a:gd name="connsiteX66" fmla="*/ 2201333 w 8229600"/>
              <a:gd name="connsiteY66" fmla="*/ 5376333 h 8194675"/>
              <a:gd name="connsiteX67" fmla="*/ 2319866 w 8229600"/>
              <a:gd name="connsiteY67" fmla="*/ 5545667 h 8194675"/>
              <a:gd name="connsiteX68" fmla="*/ 2379133 w 8229600"/>
              <a:gd name="connsiteY68" fmla="*/ 5486400 h 8194675"/>
              <a:gd name="connsiteX69" fmla="*/ 2743200 w 8229600"/>
              <a:gd name="connsiteY69" fmla="*/ 5672667 h 8194675"/>
              <a:gd name="connsiteX70" fmla="*/ 2743200 w 8229600"/>
              <a:gd name="connsiteY70" fmla="*/ 5672667 h 8194675"/>
              <a:gd name="connsiteX71" fmla="*/ 2794000 w 8229600"/>
              <a:gd name="connsiteY71" fmla="*/ 5748867 h 8194675"/>
              <a:gd name="connsiteX72" fmla="*/ 2692400 w 8229600"/>
              <a:gd name="connsiteY72" fmla="*/ 5833533 h 8194675"/>
              <a:gd name="connsiteX73" fmla="*/ 2751666 w 8229600"/>
              <a:gd name="connsiteY73" fmla="*/ 5875867 h 8194675"/>
              <a:gd name="connsiteX74" fmla="*/ 2667000 w 8229600"/>
              <a:gd name="connsiteY74" fmla="*/ 5985933 h 8194675"/>
              <a:gd name="connsiteX75" fmla="*/ 2717800 w 8229600"/>
              <a:gd name="connsiteY75" fmla="*/ 6045200 h 8194675"/>
              <a:gd name="connsiteX76" fmla="*/ 2717800 w 8229600"/>
              <a:gd name="connsiteY76" fmla="*/ 6045200 h 8194675"/>
              <a:gd name="connsiteX77" fmla="*/ 2700866 w 8229600"/>
              <a:gd name="connsiteY77" fmla="*/ 6239933 h 8194675"/>
              <a:gd name="connsiteX78" fmla="*/ 2506133 w 8229600"/>
              <a:gd name="connsiteY78" fmla="*/ 6214533 h 8194675"/>
              <a:gd name="connsiteX79" fmla="*/ 2379133 w 8229600"/>
              <a:gd name="connsiteY79" fmla="*/ 6341533 h 8194675"/>
              <a:gd name="connsiteX80" fmla="*/ 2370666 w 8229600"/>
              <a:gd name="connsiteY80" fmla="*/ 6477000 h 8194675"/>
              <a:gd name="connsiteX81" fmla="*/ 2650066 w 8229600"/>
              <a:gd name="connsiteY81" fmla="*/ 6434667 h 8194675"/>
              <a:gd name="connsiteX82" fmla="*/ 2602441 w 8229600"/>
              <a:gd name="connsiteY82" fmla="*/ 6491817 h 8194675"/>
              <a:gd name="connsiteX83" fmla="*/ 2269066 w 8229600"/>
              <a:gd name="connsiteY83" fmla="*/ 6604000 h 8194675"/>
              <a:gd name="connsiteX84" fmla="*/ 2286000 w 8229600"/>
              <a:gd name="connsiteY84" fmla="*/ 6688667 h 8194675"/>
              <a:gd name="connsiteX85" fmla="*/ 2404533 w 8229600"/>
              <a:gd name="connsiteY85" fmla="*/ 6731000 h 8194675"/>
              <a:gd name="connsiteX86" fmla="*/ 2235200 w 8229600"/>
              <a:gd name="connsiteY86" fmla="*/ 6900333 h 8194675"/>
              <a:gd name="connsiteX87" fmla="*/ 2192866 w 8229600"/>
              <a:gd name="connsiteY87" fmla="*/ 7027333 h 8194675"/>
              <a:gd name="connsiteX88" fmla="*/ 2040466 w 8229600"/>
              <a:gd name="connsiteY88" fmla="*/ 6976533 h 8194675"/>
              <a:gd name="connsiteX89" fmla="*/ 2040466 w 8229600"/>
              <a:gd name="connsiteY89" fmla="*/ 6976533 h 8194675"/>
              <a:gd name="connsiteX90" fmla="*/ 2040466 w 8229600"/>
              <a:gd name="connsiteY90" fmla="*/ 7103533 h 8194675"/>
              <a:gd name="connsiteX91" fmla="*/ 2209800 w 8229600"/>
              <a:gd name="connsiteY91" fmla="*/ 7188200 h 8194675"/>
              <a:gd name="connsiteX92" fmla="*/ 2769658 w 8229600"/>
              <a:gd name="connsiteY92" fmla="*/ 7636933 h 8194675"/>
              <a:gd name="connsiteX93" fmla="*/ 2791883 w 8229600"/>
              <a:gd name="connsiteY93" fmla="*/ 7556500 h 8194675"/>
              <a:gd name="connsiteX94" fmla="*/ 3131608 w 8229600"/>
              <a:gd name="connsiteY94" fmla="*/ 7670800 h 8194675"/>
              <a:gd name="connsiteX95" fmla="*/ 3376083 w 8229600"/>
              <a:gd name="connsiteY95" fmla="*/ 7689850 h 8194675"/>
              <a:gd name="connsiteX96" fmla="*/ 3566583 w 8229600"/>
              <a:gd name="connsiteY96" fmla="*/ 7807325 h 8194675"/>
              <a:gd name="connsiteX97" fmla="*/ 3757083 w 8229600"/>
              <a:gd name="connsiteY97" fmla="*/ 7813675 h 8194675"/>
              <a:gd name="connsiteX98" fmla="*/ 4007908 w 8229600"/>
              <a:gd name="connsiteY98" fmla="*/ 7886700 h 8194675"/>
              <a:gd name="connsiteX99" fmla="*/ 3966633 w 8229600"/>
              <a:gd name="connsiteY99" fmla="*/ 7981950 h 8194675"/>
              <a:gd name="connsiteX100" fmla="*/ 4271433 w 8229600"/>
              <a:gd name="connsiteY100" fmla="*/ 8131175 h 8194675"/>
              <a:gd name="connsiteX101" fmla="*/ 4480983 w 8229600"/>
              <a:gd name="connsiteY101" fmla="*/ 8194675 h 8194675"/>
              <a:gd name="connsiteX102" fmla="*/ 4619625 w 8229600"/>
              <a:gd name="connsiteY102" fmla="*/ 8080375 h 8194675"/>
              <a:gd name="connsiteX103" fmla="*/ 4377266 w 8229600"/>
              <a:gd name="connsiteY103" fmla="*/ 7763933 h 8194675"/>
              <a:gd name="connsiteX104" fmla="*/ 4436533 w 8229600"/>
              <a:gd name="connsiteY104" fmla="*/ 7459133 h 8194675"/>
              <a:gd name="connsiteX105" fmla="*/ 4219575 w 8229600"/>
              <a:gd name="connsiteY105" fmla="*/ 7297208 h 8194675"/>
              <a:gd name="connsiteX106" fmla="*/ 4293658 w 8229600"/>
              <a:gd name="connsiteY106" fmla="*/ 7149042 h 8194675"/>
              <a:gd name="connsiteX107" fmla="*/ 4495800 w 8229600"/>
              <a:gd name="connsiteY107" fmla="*/ 6942667 h 8194675"/>
              <a:gd name="connsiteX108" fmla="*/ 4622800 w 8229600"/>
              <a:gd name="connsiteY108" fmla="*/ 6908800 h 8194675"/>
              <a:gd name="connsiteX109" fmla="*/ 4777316 w 8229600"/>
              <a:gd name="connsiteY109" fmla="*/ 6727825 h 8194675"/>
              <a:gd name="connsiteX110" fmla="*/ 4673600 w 8229600"/>
              <a:gd name="connsiteY110" fmla="*/ 6663267 h 8194675"/>
              <a:gd name="connsiteX111" fmla="*/ 4597400 w 8229600"/>
              <a:gd name="connsiteY111" fmla="*/ 6620933 h 8194675"/>
              <a:gd name="connsiteX112" fmla="*/ 4594225 w 8229600"/>
              <a:gd name="connsiteY112" fmla="*/ 6586008 h 8194675"/>
              <a:gd name="connsiteX113" fmla="*/ 4690533 w 8229600"/>
              <a:gd name="connsiteY113" fmla="*/ 6604000 h 8194675"/>
              <a:gd name="connsiteX114" fmla="*/ 4712758 w 8229600"/>
              <a:gd name="connsiteY114" fmla="*/ 6572250 h 8194675"/>
              <a:gd name="connsiteX115" fmla="*/ 4513791 w 8229600"/>
              <a:gd name="connsiteY115" fmla="*/ 6247342 h 8194675"/>
              <a:gd name="connsiteX116" fmla="*/ 4363508 w 8229600"/>
              <a:gd name="connsiteY116" fmla="*/ 6235700 h 8194675"/>
              <a:gd name="connsiteX117" fmla="*/ 4352925 w 8229600"/>
              <a:gd name="connsiteY117" fmla="*/ 6274858 h 8194675"/>
              <a:gd name="connsiteX118" fmla="*/ 4267200 w 8229600"/>
              <a:gd name="connsiteY118" fmla="*/ 6062133 h 8194675"/>
              <a:gd name="connsiteX119" fmla="*/ 4182533 w 8229600"/>
              <a:gd name="connsiteY119" fmla="*/ 6028267 h 8194675"/>
              <a:gd name="connsiteX120" fmla="*/ 4292600 w 8229600"/>
              <a:gd name="connsiteY120" fmla="*/ 5791200 h 8194675"/>
              <a:gd name="connsiteX121" fmla="*/ 4216400 w 8229600"/>
              <a:gd name="connsiteY121" fmla="*/ 5715000 h 8194675"/>
              <a:gd name="connsiteX122" fmla="*/ 4241800 w 8229600"/>
              <a:gd name="connsiteY122" fmla="*/ 5554133 h 8194675"/>
              <a:gd name="connsiteX123" fmla="*/ 4334933 w 8229600"/>
              <a:gd name="connsiteY123" fmla="*/ 5503333 h 8194675"/>
              <a:gd name="connsiteX124" fmla="*/ 4402666 w 8229600"/>
              <a:gd name="connsiteY124" fmla="*/ 5334000 h 8194675"/>
              <a:gd name="connsiteX125" fmla="*/ 4597400 w 8229600"/>
              <a:gd name="connsiteY125" fmla="*/ 5621867 h 8194675"/>
              <a:gd name="connsiteX126" fmla="*/ 4673600 w 8229600"/>
              <a:gd name="connsiteY126" fmla="*/ 5494867 h 8194675"/>
              <a:gd name="connsiteX127" fmla="*/ 4631266 w 8229600"/>
              <a:gd name="connsiteY127" fmla="*/ 5334000 h 8194675"/>
              <a:gd name="connsiteX128" fmla="*/ 4802716 w 8229600"/>
              <a:gd name="connsiteY128" fmla="*/ 5217583 h 8194675"/>
              <a:gd name="connsiteX129" fmla="*/ 4792133 w 8229600"/>
              <a:gd name="connsiteY129" fmla="*/ 5139267 h 8194675"/>
              <a:gd name="connsiteX130" fmla="*/ 4961466 w 8229600"/>
              <a:gd name="connsiteY130" fmla="*/ 5080000 h 8194675"/>
              <a:gd name="connsiteX131" fmla="*/ 5105400 w 8229600"/>
              <a:gd name="connsiteY131" fmla="*/ 4919133 h 8194675"/>
              <a:gd name="connsiteX132" fmla="*/ 5215466 w 8229600"/>
              <a:gd name="connsiteY132" fmla="*/ 4953000 h 8194675"/>
              <a:gd name="connsiteX133" fmla="*/ 5215466 w 8229600"/>
              <a:gd name="connsiteY133" fmla="*/ 4953000 h 8194675"/>
              <a:gd name="connsiteX134" fmla="*/ 5291666 w 8229600"/>
              <a:gd name="connsiteY134" fmla="*/ 5003800 h 8194675"/>
              <a:gd name="connsiteX135" fmla="*/ 5342466 w 8229600"/>
              <a:gd name="connsiteY135" fmla="*/ 4944533 h 8194675"/>
              <a:gd name="connsiteX136" fmla="*/ 5435600 w 8229600"/>
              <a:gd name="connsiteY136" fmla="*/ 4910667 h 8194675"/>
              <a:gd name="connsiteX137" fmla="*/ 5469466 w 8229600"/>
              <a:gd name="connsiteY137" fmla="*/ 5020733 h 8194675"/>
              <a:gd name="connsiteX138" fmla="*/ 5664200 w 8229600"/>
              <a:gd name="connsiteY138" fmla="*/ 5012267 h 8194675"/>
              <a:gd name="connsiteX139" fmla="*/ 5884333 w 8229600"/>
              <a:gd name="connsiteY139" fmla="*/ 5214408 h 8194675"/>
              <a:gd name="connsiteX140" fmla="*/ 5884333 w 8229600"/>
              <a:gd name="connsiteY140" fmla="*/ 5325533 h 8194675"/>
              <a:gd name="connsiteX141" fmla="*/ 5884333 w 8229600"/>
              <a:gd name="connsiteY141" fmla="*/ 5325533 h 8194675"/>
              <a:gd name="connsiteX142" fmla="*/ 5952066 w 8229600"/>
              <a:gd name="connsiteY142" fmla="*/ 5291667 h 8194675"/>
              <a:gd name="connsiteX143" fmla="*/ 5901266 w 8229600"/>
              <a:gd name="connsiteY143" fmla="*/ 5164667 h 8194675"/>
              <a:gd name="connsiteX144" fmla="*/ 5901266 w 8229600"/>
              <a:gd name="connsiteY144" fmla="*/ 5164667 h 8194675"/>
              <a:gd name="connsiteX145" fmla="*/ 6172200 w 8229600"/>
              <a:gd name="connsiteY145" fmla="*/ 5334000 h 8194675"/>
              <a:gd name="connsiteX146" fmla="*/ 6328833 w 8229600"/>
              <a:gd name="connsiteY146" fmla="*/ 5143500 h 8194675"/>
              <a:gd name="connsiteX147" fmla="*/ 6392333 w 8229600"/>
              <a:gd name="connsiteY147" fmla="*/ 5181600 h 8194675"/>
              <a:gd name="connsiteX148" fmla="*/ 6522508 w 8229600"/>
              <a:gd name="connsiteY148" fmla="*/ 5200650 h 8194675"/>
              <a:gd name="connsiteX149" fmla="*/ 6620933 w 8229600"/>
              <a:gd name="connsiteY149" fmla="*/ 5190067 h 8194675"/>
              <a:gd name="connsiteX150" fmla="*/ 6620933 w 8229600"/>
              <a:gd name="connsiteY150" fmla="*/ 5113867 h 8194675"/>
              <a:gd name="connsiteX151" fmla="*/ 6807200 w 8229600"/>
              <a:gd name="connsiteY151" fmla="*/ 5130800 h 8194675"/>
              <a:gd name="connsiteX152" fmla="*/ 6773333 w 8229600"/>
              <a:gd name="connsiteY152" fmla="*/ 5232400 h 8194675"/>
              <a:gd name="connsiteX153" fmla="*/ 6994525 w 8229600"/>
              <a:gd name="connsiteY153" fmla="*/ 5325533 h 8194675"/>
              <a:gd name="connsiteX154" fmla="*/ 7078133 w 8229600"/>
              <a:gd name="connsiteY154" fmla="*/ 5291667 h 8194675"/>
              <a:gd name="connsiteX155" fmla="*/ 7090833 w 8229600"/>
              <a:gd name="connsiteY155" fmla="*/ 5223933 h 8194675"/>
              <a:gd name="connsiteX156" fmla="*/ 7109883 w 8229600"/>
              <a:gd name="connsiteY156" fmla="*/ 5227108 h 8194675"/>
              <a:gd name="connsiteX157" fmla="*/ 7250641 w 8229600"/>
              <a:gd name="connsiteY157" fmla="*/ 5288492 h 8194675"/>
              <a:gd name="connsiteX158" fmla="*/ 7400925 w 8229600"/>
              <a:gd name="connsiteY158" fmla="*/ 5233458 h 8194675"/>
              <a:gd name="connsiteX159" fmla="*/ 7450666 w 8229600"/>
              <a:gd name="connsiteY159" fmla="*/ 5037667 h 8194675"/>
              <a:gd name="connsiteX160" fmla="*/ 7315200 w 8229600"/>
              <a:gd name="connsiteY160" fmla="*/ 4995333 h 8194675"/>
              <a:gd name="connsiteX161" fmla="*/ 7277100 w 8229600"/>
              <a:gd name="connsiteY161" fmla="*/ 4947708 h 8194675"/>
              <a:gd name="connsiteX162" fmla="*/ 7171266 w 8229600"/>
              <a:gd name="connsiteY162" fmla="*/ 4936067 h 8194675"/>
              <a:gd name="connsiteX163" fmla="*/ 7179733 w 8229600"/>
              <a:gd name="connsiteY163" fmla="*/ 4851400 h 8194675"/>
              <a:gd name="connsiteX164" fmla="*/ 7078133 w 8229600"/>
              <a:gd name="connsiteY164" fmla="*/ 4834467 h 8194675"/>
              <a:gd name="connsiteX165" fmla="*/ 7332133 w 8229600"/>
              <a:gd name="connsiteY165" fmla="*/ 4690533 h 8194675"/>
              <a:gd name="connsiteX166" fmla="*/ 7230533 w 8229600"/>
              <a:gd name="connsiteY166" fmla="*/ 4572000 h 8194675"/>
              <a:gd name="connsiteX167" fmla="*/ 7332133 w 8229600"/>
              <a:gd name="connsiteY167" fmla="*/ 4461933 h 8194675"/>
              <a:gd name="connsiteX168" fmla="*/ 7577666 w 8229600"/>
              <a:gd name="connsiteY168" fmla="*/ 4470400 h 8194675"/>
              <a:gd name="connsiteX169" fmla="*/ 7501466 w 8229600"/>
              <a:gd name="connsiteY169" fmla="*/ 4385733 h 8194675"/>
              <a:gd name="connsiteX170" fmla="*/ 7340600 w 8229600"/>
              <a:gd name="connsiteY170" fmla="*/ 4360333 h 8194675"/>
              <a:gd name="connsiteX171" fmla="*/ 7440083 w 8229600"/>
              <a:gd name="connsiteY171" fmla="*/ 4264025 h 8194675"/>
              <a:gd name="connsiteX172" fmla="*/ 7306733 w 8229600"/>
              <a:gd name="connsiteY172" fmla="*/ 4207933 h 8194675"/>
              <a:gd name="connsiteX173" fmla="*/ 7391400 w 8229600"/>
              <a:gd name="connsiteY173" fmla="*/ 4064000 h 8194675"/>
              <a:gd name="connsiteX174" fmla="*/ 7662333 w 8229600"/>
              <a:gd name="connsiteY174" fmla="*/ 4114800 h 8194675"/>
              <a:gd name="connsiteX175" fmla="*/ 7797800 w 8229600"/>
              <a:gd name="connsiteY175" fmla="*/ 4030133 h 8194675"/>
              <a:gd name="connsiteX176" fmla="*/ 8094133 w 8229600"/>
              <a:gd name="connsiteY176" fmla="*/ 3937000 h 8194675"/>
              <a:gd name="connsiteX177" fmla="*/ 8229600 w 8229600"/>
              <a:gd name="connsiteY177" fmla="*/ 965200 h 8194675"/>
              <a:gd name="connsiteX178" fmla="*/ 8204200 w 8229600"/>
              <a:gd name="connsiteY178" fmla="*/ 0 h 8194675"/>
              <a:gd name="connsiteX179" fmla="*/ 660400 w 8229600"/>
              <a:gd name="connsiteY179" fmla="*/ 0 h 8194675"/>
              <a:gd name="connsiteX180" fmla="*/ 677333 w 8229600"/>
              <a:gd name="connsiteY180"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44033 w 8229600"/>
              <a:gd name="connsiteY53" fmla="*/ 4679950 h 8194675"/>
              <a:gd name="connsiteX54" fmla="*/ 964141 w 8229600"/>
              <a:gd name="connsiteY54" fmla="*/ 4773083 h 8194675"/>
              <a:gd name="connsiteX55" fmla="*/ 1075266 w 8229600"/>
              <a:gd name="connsiteY55" fmla="*/ 4809067 h 8194675"/>
              <a:gd name="connsiteX56" fmla="*/ 1134533 w 8229600"/>
              <a:gd name="connsiteY56" fmla="*/ 4715933 h 8194675"/>
              <a:gd name="connsiteX57" fmla="*/ 1303866 w 8229600"/>
              <a:gd name="connsiteY57" fmla="*/ 4682067 h 8194675"/>
              <a:gd name="connsiteX58" fmla="*/ 1439333 w 8229600"/>
              <a:gd name="connsiteY58" fmla="*/ 4707467 h 8194675"/>
              <a:gd name="connsiteX59" fmla="*/ 1557866 w 8229600"/>
              <a:gd name="connsiteY59" fmla="*/ 4893733 h 8194675"/>
              <a:gd name="connsiteX60" fmla="*/ 1490133 w 8229600"/>
              <a:gd name="connsiteY60" fmla="*/ 4936067 h 8194675"/>
              <a:gd name="connsiteX61" fmla="*/ 1532466 w 8229600"/>
              <a:gd name="connsiteY61" fmla="*/ 5088467 h 8194675"/>
              <a:gd name="connsiteX62" fmla="*/ 1695450 w 8229600"/>
              <a:gd name="connsiteY62" fmla="*/ 5095875 h 8194675"/>
              <a:gd name="connsiteX63" fmla="*/ 1763183 w 8229600"/>
              <a:gd name="connsiteY63" fmla="*/ 5229225 h 8194675"/>
              <a:gd name="connsiteX64" fmla="*/ 1794933 w 8229600"/>
              <a:gd name="connsiteY64" fmla="*/ 5384800 h 8194675"/>
              <a:gd name="connsiteX65" fmla="*/ 1938866 w 8229600"/>
              <a:gd name="connsiteY65" fmla="*/ 5359400 h 8194675"/>
              <a:gd name="connsiteX66" fmla="*/ 2023533 w 8229600"/>
              <a:gd name="connsiteY66" fmla="*/ 5435600 h 8194675"/>
              <a:gd name="connsiteX67" fmla="*/ 2201333 w 8229600"/>
              <a:gd name="connsiteY67" fmla="*/ 5376333 h 8194675"/>
              <a:gd name="connsiteX68" fmla="*/ 2319866 w 8229600"/>
              <a:gd name="connsiteY68" fmla="*/ 5545667 h 8194675"/>
              <a:gd name="connsiteX69" fmla="*/ 2379133 w 8229600"/>
              <a:gd name="connsiteY69" fmla="*/ 5486400 h 8194675"/>
              <a:gd name="connsiteX70" fmla="*/ 2743200 w 8229600"/>
              <a:gd name="connsiteY70" fmla="*/ 5672667 h 8194675"/>
              <a:gd name="connsiteX71" fmla="*/ 2743200 w 8229600"/>
              <a:gd name="connsiteY71" fmla="*/ 5672667 h 8194675"/>
              <a:gd name="connsiteX72" fmla="*/ 2794000 w 8229600"/>
              <a:gd name="connsiteY72" fmla="*/ 5748867 h 8194675"/>
              <a:gd name="connsiteX73" fmla="*/ 2692400 w 8229600"/>
              <a:gd name="connsiteY73" fmla="*/ 5833533 h 8194675"/>
              <a:gd name="connsiteX74" fmla="*/ 2751666 w 8229600"/>
              <a:gd name="connsiteY74" fmla="*/ 5875867 h 8194675"/>
              <a:gd name="connsiteX75" fmla="*/ 2667000 w 8229600"/>
              <a:gd name="connsiteY75" fmla="*/ 5985933 h 8194675"/>
              <a:gd name="connsiteX76" fmla="*/ 2717800 w 8229600"/>
              <a:gd name="connsiteY76" fmla="*/ 6045200 h 8194675"/>
              <a:gd name="connsiteX77" fmla="*/ 2717800 w 8229600"/>
              <a:gd name="connsiteY77" fmla="*/ 6045200 h 8194675"/>
              <a:gd name="connsiteX78" fmla="*/ 2700866 w 8229600"/>
              <a:gd name="connsiteY78" fmla="*/ 6239933 h 8194675"/>
              <a:gd name="connsiteX79" fmla="*/ 2506133 w 8229600"/>
              <a:gd name="connsiteY79" fmla="*/ 6214533 h 8194675"/>
              <a:gd name="connsiteX80" fmla="*/ 2379133 w 8229600"/>
              <a:gd name="connsiteY80" fmla="*/ 6341533 h 8194675"/>
              <a:gd name="connsiteX81" fmla="*/ 2370666 w 8229600"/>
              <a:gd name="connsiteY81" fmla="*/ 6477000 h 8194675"/>
              <a:gd name="connsiteX82" fmla="*/ 2650066 w 8229600"/>
              <a:gd name="connsiteY82" fmla="*/ 6434667 h 8194675"/>
              <a:gd name="connsiteX83" fmla="*/ 2602441 w 8229600"/>
              <a:gd name="connsiteY83" fmla="*/ 6491817 h 8194675"/>
              <a:gd name="connsiteX84" fmla="*/ 2269066 w 8229600"/>
              <a:gd name="connsiteY84" fmla="*/ 6604000 h 8194675"/>
              <a:gd name="connsiteX85" fmla="*/ 2286000 w 8229600"/>
              <a:gd name="connsiteY85" fmla="*/ 6688667 h 8194675"/>
              <a:gd name="connsiteX86" fmla="*/ 2404533 w 8229600"/>
              <a:gd name="connsiteY86" fmla="*/ 6731000 h 8194675"/>
              <a:gd name="connsiteX87" fmla="*/ 2235200 w 8229600"/>
              <a:gd name="connsiteY87" fmla="*/ 6900333 h 8194675"/>
              <a:gd name="connsiteX88" fmla="*/ 2192866 w 8229600"/>
              <a:gd name="connsiteY88" fmla="*/ 7027333 h 8194675"/>
              <a:gd name="connsiteX89" fmla="*/ 2040466 w 8229600"/>
              <a:gd name="connsiteY89" fmla="*/ 6976533 h 8194675"/>
              <a:gd name="connsiteX90" fmla="*/ 2040466 w 8229600"/>
              <a:gd name="connsiteY90" fmla="*/ 6976533 h 8194675"/>
              <a:gd name="connsiteX91" fmla="*/ 2040466 w 8229600"/>
              <a:gd name="connsiteY91" fmla="*/ 7103533 h 8194675"/>
              <a:gd name="connsiteX92" fmla="*/ 2209800 w 8229600"/>
              <a:gd name="connsiteY92" fmla="*/ 7188200 h 8194675"/>
              <a:gd name="connsiteX93" fmla="*/ 2769658 w 8229600"/>
              <a:gd name="connsiteY93" fmla="*/ 7636933 h 8194675"/>
              <a:gd name="connsiteX94" fmla="*/ 2791883 w 8229600"/>
              <a:gd name="connsiteY94" fmla="*/ 7556500 h 8194675"/>
              <a:gd name="connsiteX95" fmla="*/ 3131608 w 8229600"/>
              <a:gd name="connsiteY95" fmla="*/ 7670800 h 8194675"/>
              <a:gd name="connsiteX96" fmla="*/ 3376083 w 8229600"/>
              <a:gd name="connsiteY96" fmla="*/ 7689850 h 8194675"/>
              <a:gd name="connsiteX97" fmla="*/ 3566583 w 8229600"/>
              <a:gd name="connsiteY97" fmla="*/ 7807325 h 8194675"/>
              <a:gd name="connsiteX98" fmla="*/ 3757083 w 8229600"/>
              <a:gd name="connsiteY98" fmla="*/ 7813675 h 8194675"/>
              <a:gd name="connsiteX99" fmla="*/ 4007908 w 8229600"/>
              <a:gd name="connsiteY99" fmla="*/ 7886700 h 8194675"/>
              <a:gd name="connsiteX100" fmla="*/ 3966633 w 8229600"/>
              <a:gd name="connsiteY100" fmla="*/ 7981950 h 8194675"/>
              <a:gd name="connsiteX101" fmla="*/ 4271433 w 8229600"/>
              <a:gd name="connsiteY101" fmla="*/ 8131175 h 8194675"/>
              <a:gd name="connsiteX102" fmla="*/ 4480983 w 8229600"/>
              <a:gd name="connsiteY102" fmla="*/ 8194675 h 8194675"/>
              <a:gd name="connsiteX103" fmla="*/ 4619625 w 8229600"/>
              <a:gd name="connsiteY103" fmla="*/ 8080375 h 8194675"/>
              <a:gd name="connsiteX104" fmla="*/ 4377266 w 8229600"/>
              <a:gd name="connsiteY104" fmla="*/ 7763933 h 8194675"/>
              <a:gd name="connsiteX105" fmla="*/ 4436533 w 8229600"/>
              <a:gd name="connsiteY105" fmla="*/ 7459133 h 8194675"/>
              <a:gd name="connsiteX106" fmla="*/ 4219575 w 8229600"/>
              <a:gd name="connsiteY106" fmla="*/ 7297208 h 8194675"/>
              <a:gd name="connsiteX107" fmla="*/ 4293658 w 8229600"/>
              <a:gd name="connsiteY107" fmla="*/ 7149042 h 8194675"/>
              <a:gd name="connsiteX108" fmla="*/ 4495800 w 8229600"/>
              <a:gd name="connsiteY108" fmla="*/ 6942667 h 8194675"/>
              <a:gd name="connsiteX109" fmla="*/ 4622800 w 8229600"/>
              <a:gd name="connsiteY109" fmla="*/ 6908800 h 8194675"/>
              <a:gd name="connsiteX110" fmla="*/ 4777316 w 8229600"/>
              <a:gd name="connsiteY110" fmla="*/ 6727825 h 8194675"/>
              <a:gd name="connsiteX111" fmla="*/ 4673600 w 8229600"/>
              <a:gd name="connsiteY111" fmla="*/ 6663267 h 8194675"/>
              <a:gd name="connsiteX112" fmla="*/ 4597400 w 8229600"/>
              <a:gd name="connsiteY112" fmla="*/ 6620933 h 8194675"/>
              <a:gd name="connsiteX113" fmla="*/ 4594225 w 8229600"/>
              <a:gd name="connsiteY113" fmla="*/ 6586008 h 8194675"/>
              <a:gd name="connsiteX114" fmla="*/ 4690533 w 8229600"/>
              <a:gd name="connsiteY114" fmla="*/ 6604000 h 8194675"/>
              <a:gd name="connsiteX115" fmla="*/ 4712758 w 8229600"/>
              <a:gd name="connsiteY115" fmla="*/ 6572250 h 8194675"/>
              <a:gd name="connsiteX116" fmla="*/ 4513791 w 8229600"/>
              <a:gd name="connsiteY116" fmla="*/ 6247342 h 8194675"/>
              <a:gd name="connsiteX117" fmla="*/ 4363508 w 8229600"/>
              <a:gd name="connsiteY117" fmla="*/ 6235700 h 8194675"/>
              <a:gd name="connsiteX118" fmla="*/ 4352925 w 8229600"/>
              <a:gd name="connsiteY118" fmla="*/ 6274858 h 8194675"/>
              <a:gd name="connsiteX119" fmla="*/ 4267200 w 8229600"/>
              <a:gd name="connsiteY119" fmla="*/ 6062133 h 8194675"/>
              <a:gd name="connsiteX120" fmla="*/ 4182533 w 8229600"/>
              <a:gd name="connsiteY120" fmla="*/ 6028267 h 8194675"/>
              <a:gd name="connsiteX121" fmla="*/ 4292600 w 8229600"/>
              <a:gd name="connsiteY121" fmla="*/ 5791200 h 8194675"/>
              <a:gd name="connsiteX122" fmla="*/ 4216400 w 8229600"/>
              <a:gd name="connsiteY122" fmla="*/ 5715000 h 8194675"/>
              <a:gd name="connsiteX123" fmla="*/ 4241800 w 8229600"/>
              <a:gd name="connsiteY123" fmla="*/ 5554133 h 8194675"/>
              <a:gd name="connsiteX124" fmla="*/ 4334933 w 8229600"/>
              <a:gd name="connsiteY124" fmla="*/ 5503333 h 8194675"/>
              <a:gd name="connsiteX125" fmla="*/ 4402666 w 8229600"/>
              <a:gd name="connsiteY125" fmla="*/ 5334000 h 8194675"/>
              <a:gd name="connsiteX126" fmla="*/ 4597400 w 8229600"/>
              <a:gd name="connsiteY126" fmla="*/ 5621867 h 8194675"/>
              <a:gd name="connsiteX127" fmla="*/ 4673600 w 8229600"/>
              <a:gd name="connsiteY127" fmla="*/ 5494867 h 8194675"/>
              <a:gd name="connsiteX128" fmla="*/ 4631266 w 8229600"/>
              <a:gd name="connsiteY128" fmla="*/ 5334000 h 8194675"/>
              <a:gd name="connsiteX129" fmla="*/ 4802716 w 8229600"/>
              <a:gd name="connsiteY129" fmla="*/ 5217583 h 8194675"/>
              <a:gd name="connsiteX130" fmla="*/ 4792133 w 8229600"/>
              <a:gd name="connsiteY130" fmla="*/ 5139267 h 8194675"/>
              <a:gd name="connsiteX131" fmla="*/ 4961466 w 8229600"/>
              <a:gd name="connsiteY131" fmla="*/ 5080000 h 8194675"/>
              <a:gd name="connsiteX132" fmla="*/ 5105400 w 8229600"/>
              <a:gd name="connsiteY132" fmla="*/ 4919133 h 8194675"/>
              <a:gd name="connsiteX133" fmla="*/ 5215466 w 8229600"/>
              <a:gd name="connsiteY133" fmla="*/ 4953000 h 8194675"/>
              <a:gd name="connsiteX134" fmla="*/ 5215466 w 8229600"/>
              <a:gd name="connsiteY134" fmla="*/ 4953000 h 8194675"/>
              <a:gd name="connsiteX135" fmla="*/ 5291666 w 8229600"/>
              <a:gd name="connsiteY135" fmla="*/ 5003800 h 8194675"/>
              <a:gd name="connsiteX136" fmla="*/ 5342466 w 8229600"/>
              <a:gd name="connsiteY136" fmla="*/ 4944533 h 8194675"/>
              <a:gd name="connsiteX137" fmla="*/ 5435600 w 8229600"/>
              <a:gd name="connsiteY137" fmla="*/ 4910667 h 8194675"/>
              <a:gd name="connsiteX138" fmla="*/ 5469466 w 8229600"/>
              <a:gd name="connsiteY138" fmla="*/ 5020733 h 8194675"/>
              <a:gd name="connsiteX139" fmla="*/ 5664200 w 8229600"/>
              <a:gd name="connsiteY139" fmla="*/ 5012267 h 8194675"/>
              <a:gd name="connsiteX140" fmla="*/ 5884333 w 8229600"/>
              <a:gd name="connsiteY140" fmla="*/ 5214408 h 8194675"/>
              <a:gd name="connsiteX141" fmla="*/ 5884333 w 8229600"/>
              <a:gd name="connsiteY141" fmla="*/ 5325533 h 8194675"/>
              <a:gd name="connsiteX142" fmla="*/ 5884333 w 8229600"/>
              <a:gd name="connsiteY142" fmla="*/ 5325533 h 8194675"/>
              <a:gd name="connsiteX143" fmla="*/ 5952066 w 8229600"/>
              <a:gd name="connsiteY143" fmla="*/ 5291667 h 8194675"/>
              <a:gd name="connsiteX144" fmla="*/ 5901266 w 8229600"/>
              <a:gd name="connsiteY144" fmla="*/ 5164667 h 8194675"/>
              <a:gd name="connsiteX145" fmla="*/ 5901266 w 8229600"/>
              <a:gd name="connsiteY145" fmla="*/ 5164667 h 8194675"/>
              <a:gd name="connsiteX146" fmla="*/ 6172200 w 8229600"/>
              <a:gd name="connsiteY146" fmla="*/ 5334000 h 8194675"/>
              <a:gd name="connsiteX147" fmla="*/ 6328833 w 8229600"/>
              <a:gd name="connsiteY147" fmla="*/ 5143500 h 8194675"/>
              <a:gd name="connsiteX148" fmla="*/ 6392333 w 8229600"/>
              <a:gd name="connsiteY148" fmla="*/ 5181600 h 8194675"/>
              <a:gd name="connsiteX149" fmla="*/ 6522508 w 8229600"/>
              <a:gd name="connsiteY149" fmla="*/ 5200650 h 8194675"/>
              <a:gd name="connsiteX150" fmla="*/ 6620933 w 8229600"/>
              <a:gd name="connsiteY150" fmla="*/ 5190067 h 8194675"/>
              <a:gd name="connsiteX151" fmla="*/ 6620933 w 8229600"/>
              <a:gd name="connsiteY151" fmla="*/ 5113867 h 8194675"/>
              <a:gd name="connsiteX152" fmla="*/ 6807200 w 8229600"/>
              <a:gd name="connsiteY152" fmla="*/ 5130800 h 8194675"/>
              <a:gd name="connsiteX153" fmla="*/ 6773333 w 8229600"/>
              <a:gd name="connsiteY153" fmla="*/ 5232400 h 8194675"/>
              <a:gd name="connsiteX154" fmla="*/ 6994525 w 8229600"/>
              <a:gd name="connsiteY154" fmla="*/ 5325533 h 8194675"/>
              <a:gd name="connsiteX155" fmla="*/ 7078133 w 8229600"/>
              <a:gd name="connsiteY155" fmla="*/ 5291667 h 8194675"/>
              <a:gd name="connsiteX156" fmla="*/ 7090833 w 8229600"/>
              <a:gd name="connsiteY156" fmla="*/ 5223933 h 8194675"/>
              <a:gd name="connsiteX157" fmla="*/ 7109883 w 8229600"/>
              <a:gd name="connsiteY157" fmla="*/ 5227108 h 8194675"/>
              <a:gd name="connsiteX158" fmla="*/ 7250641 w 8229600"/>
              <a:gd name="connsiteY158" fmla="*/ 5288492 h 8194675"/>
              <a:gd name="connsiteX159" fmla="*/ 7400925 w 8229600"/>
              <a:gd name="connsiteY159" fmla="*/ 5233458 h 8194675"/>
              <a:gd name="connsiteX160" fmla="*/ 7450666 w 8229600"/>
              <a:gd name="connsiteY160" fmla="*/ 5037667 h 8194675"/>
              <a:gd name="connsiteX161" fmla="*/ 7315200 w 8229600"/>
              <a:gd name="connsiteY161" fmla="*/ 4995333 h 8194675"/>
              <a:gd name="connsiteX162" fmla="*/ 7277100 w 8229600"/>
              <a:gd name="connsiteY162" fmla="*/ 4947708 h 8194675"/>
              <a:gd name="connsiteX163" fmla="*/ 7171266 w 8229600"/>
              <a:gd name="connsiteY163" fmla="*/ 4936067 h 8194675"/>
              <a:gd name="connsiteX164" fmla="*/ 7179733 w 8229600"/>
              <a:gd name="connsiteY164" fmla="*/ 4851400 h 8194675"/>
              <a:gd name="connsiteX165" fmla="*/ 7078133 w 8229600"/>
              <a:gd name="connsiteY165" fmla="*/ 4834467 h 8194675"/>
              <a:gd name="connsiteX166" fmla="*/ 7332133 w 8229600"/>
              <a:gd name="connsiteY166" fmla="*/ 4690533 h 8194675"/>
              <a:gd name="connsiteX167" fmla="*/ 7230533 w 8229600"/>
              <a:gd name="connsiteY167" fmla="*/ 4572000 h 8194675"/>
              <a:gd name="connsiteX168" fmla="*/ 7332133 w 8229600"/>
              <a:gd name="connsiteY168" fmla="*/ 4461933 h 8194675"/>
              <a:gd name="connsiteX169" fmla="*/ 7577666 w 8229600"/>
              <a:gd name="connsiteY169" fmla="*/ 4470400 h 8194675"/>
              <a:gd name="connsiteX170" fmla="*/ 7501466 w 8229600"/>
              <a:gd name="connsiteY170" fmla="*/ 4385733 h 8194675"/>
              <a:gd name="connsiteX171" fmla="*/ 7340600 w 8229600"/>
              <a:gd name="connsiteY171" fmla="*/ 4360333 h 8194675"/>
              <a:gd name="connsiteX172" fmla="*/ 7440083 w 8229600"/>
              <a:gd name="connsiteY172" fmla="*/ 4264025 h 8194675"/>
              <a:gd name="connsiteX173" fmla="*/ 7306733 w 8229600"/>
              <a:gd name="connsiteY173" fmla="*/ 4207933 h 8194675"/>
              <a:gd name="connsiteX174" fmla="*/ 7391400 w 8229600"/>
              <a:gd name="connsiteY174" fmla="*/ 4064000 h 8194675"/>
              <a:gd name="connsiteX175" fmla="*/ 7662333 w 8229600"/>
              <a:gd name="connsiteY175" fmla="*/ 4114800 h 8194675"/>
              <a:gd name="connsiteX176" fmla="*/ 7797800 w 8229600"/>
              <a:gd name="connsiteY176" fmla="*/ 4030133 h 8194675"/>
              <a:gd name="connsiteX177" fmla="*/ 8094133 w 8229600"/>
              <a:gd name="connsiteY177" fmla="*/ 3937000 h 8194675"/>
              <a:gd name="connsiteX178" fmla="*/ 8229600 w 8229600"/>
              <a:gd name="connsiteY178" fmla="*/ 965200 h 8194675"/>
              <a:gd name="connsiteX179" fmla="*/ 8204200 w 8229600"/>
              <a:gd name="connsiteY179" fmla="*/ 0 h 8194675"/>
              <a:gd name="connsiteX180" fmla="*/ 660400 w 8229600"/>
              <a:gd name="connsiteY180" fmla="*/ 0 h 8194675"/>
              <a:gd name="connsiteX181" fmla="*/ 677333 w 8229600"/>
              <a:gd name="connsiteY181"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28158 w 8229600"/>
              <a:gd name="connsiteY53" fmla="*/ 4686300 h 8194675"/>
              <a:gd name="connsiteX54" fmla="*/ 964141 w 8229600"/>
              <a:gd name="connsiteY54" fmla="*/ 4773083 h 8194675"/>
              <a:gd name="connsiteX55" fmla="*/ 1075266 w 8229600"/>
              <a:gd name="connsiteY55" fmla="*/ 4809067 h 8194675"/>
              <a:gd name="connsiteX56" fmla="*/ 1134533 w 8229600"/>
              <a:gd name="connsiteY56" fmla="*/ 4715933 h 8194675"/>
              <a:gd name="connsiteX57" fmla="*/ 1303866 w 8229600"/>
              <a:gd name="connsiteY57" fmla="*/ 4682067 h 8194675"/>
              <a:gd name="connsiteX58" fmla="*/ 1439333 w 8229600"/>
              <a:gd name="connsiteY58" fmla="*/ 4707467 h 8194675"/>
              <a:gd name="connsiteX59" fmla="*/ 1557866 w 8229600"/>
              <a:gd name="connsiteY59" fmla="*/ 4893733 h 8194675"/>
              <a:gd name="connsiteX60" fmla="*/ 1490133 w 8229600"/>
              <a:gd name="connsiteY60" fmla="*/ 4936067 h 8194675"/>
              <a:gd name="connsiteX61" fmla="*/ 1532466 w 8229600"/>
              <a:gd name="connsiteY61" fmla="*/ 5088467 h 8194675"/>
              <a:gd name="connsiteX62" fmla="*/ 1695450 w 8229600"/>
              <a:gd name="connsiteY62" fmla="*/ 5095875 h 8194675"/>
              <a:gd name="connsiteX63" fmla="*/ 1763183 w 8229600"/>
              <a:gd name="connsiteY63" fmla="*/ 5229225 h 8194675"/>
              <a:gd name="connsiteX64" fmla="*/ 1794933 w 8229600"/>
              <a:gd name="connsiteY64" fmla="*/ 5384800 h 8194675"/>
              <a:gd name="connsiteX65" fmla="*/ 1938866 w 8229600"/>
              <a:gd name="connsiteY65" fmla="*/ 5359400 h 8194675"/>
              <a:gd name="connsiteX66" fmla="*/ 2023533 w 8229600"/>
              <a:gd name="connsiteY66" fmla="*/ 5435600 h 8194675"/>
              <a:gd name="connsiteX67" fmla="*/ 2201333 w 8229600"/>
              <a:gd name="connsiteY67" fmla="*/ 5376333 h 8194675"/>
              <a:gd name="connsiteX68" fmla="*/ 2319866 w 8229600"/>
              <a:gd name="connsiteY68" fmla="*/ 5545667 h 8194675"/>
              <a:gd name="connsiteX69" fmla="*/ 2379133 w 8229600"/>
              <a:gd name="connsiteY69" fmla="*/ 5486400 h 8194675"/>
              <a:gd name="connsiteX70" fmla="*/ 2743200 w 8229600"/>
              <a:gd name="connsiteY70" fmla="*/ 5672667 h 8194675"/>
              <a:gd name="connsiteX71" fmla="*/ 2743200 w 8229600"/>
              <a:gd name="connsiteY71" fmla="*/ 5672667 h 8194675"/>
              <a:gd name="connsiteX72" fmla="*/ 2794000 w 8229600"/>
              <a:gd name="connsiteY72" fmla="*/ 5748867 h 8194675"/>
              <a:gd name="connsiteX73" fmla="*/ 2692400 w 8229600"/>
              <a:gd name="connsiteY73" fmla="*/ 5833533 h 8194675"/>
              <a:gd name="connsiteX74" fmla="*/ 2751666 w 8229600"/>
              <a:gd name="connsiteY74" fmla="*/ 5875867 h 8194675"/>
              <a:gd name="connsiteX75" fmla="*/ 2667000 w 8229600"/>
              <a:gd name="connsiteY75" fmla="*/ 5985933 h 8194675"/>
              <a:gd name="connsiteX76" fmla="*/ 2717800 w 8229600"/>
              <a:gd name="connsiteY76" fmla="*/ 6045200 h 8194675"/>
              <a:gd name="connsiteX77" fmla="*/ 2717800 w 8229600"/>
              <a:gd name="connsiteY77" fmla="*/ 6045200 h 8194675"/>
              <a:gd name="connsiteX78" fmla="*/ 2700866 w 8229600"/>
              <a:gd name="connsiteY78" fmla="*/ 6239933 h 8194675"/>
              <a:gd name="connsiteX79" fmla="*/ 2506133 w 8229600"/>
              <a:gd name="connsiteY79" fmla="*/ 6214533 h 8194675"/>
              <a:gd name="connsiteX80" fmla="*/ 2379133 w 8229600"/>
              <a:gd name="connsiteY80" fmla="*/ 6341533 h 8194675"/>
              <a:gd name="connsiteX81" fmla="*/ 2370666 w 8229600"/>
              <a:gd name="connsiteY81" fmla="*/ 6477000 h 8194675"/>
              <a:gd name="connsiteX82" fmla="*/ 2650066 w 8229600"/>
              <a:gd name="connsiteY82" fmla="*/ 6434667 h 8194675"/>
              <a:gd name="connsiteX83" fmla="*/ 2602441 w 8229600"/>
              <a:gd name="connsiteY83" fmla="*/ 6491817 h 8194675"/>
              <a:gd name="connsiteX84" fmla="*/ 2269066 w 8229600"/>
              <a:gd name="connsiteY84" fmla="*/ 6604000 h 8194675"/>
              <a:gd name="connsiteX85" fmla="*/ 2286000 w 8229600"/>
              <a:gd name="connsiteY85" fmla="*/ 6688667 h 8194675"/>
              <a:gd name="connsiteX86" fmla="*/ 2404533 w 8229600"/>
              <a:gd name="connsiteY86" fmla="*/ 6731000 h 8194675"/>
              <a:gd name="connsiteX87" fmla="*/ 2235200 w 8229600"/>
              <a:gd name="connsiteY87" fmla="*/ 6900333 h 8194675"/>
              <a:gd name="connsiteX88" fmla="*/ 2192866 w 8229600"/>
              <a:gd name="connsiteY88" fmla="*/ 7027333 h 8194675"/>
              <a:gd name="connsiteX89" fmla="*/ 2040466 w 8229600"/>
              <a:gd name="connsiteY89" fmla="*/ 6976533 h 8194675"/>
              <a:gd name="connsiteX90" fmla="*/ 2040466 w 8229600"/>
              <a:gd name="connsiteY90" fmla="*/ 6976533 h 8194675"/>
              <a:gd name="connsiteX91" fmla="*/ 2040466 w 8229600"/>
              <a:gd name="connsiteY91" fmla="*/ 7103533 h 8194675"/>
              <a:gd name="connsiteX92" fmla="*/ 2209800 w 8229600"/>
              <a:gd name="connsiteY92" fmla="*/ 7188200 h 8194675"/>
              <a:gd name="connsiteX93" fmla="*/ 2769658 w 8229600"/>
              <a:gd name="connsiteY93" fmla="*/ 7636933 h 8194675"/>
              <a:gd name="connsiteX94" fmla="*/ 2791883 w 8229600"/>
              <a:gd name="connsiteY94" fmla="*/ 7556500 h 8194675"/>
              <a:gd name="connsiteX95" fmla="*/ 3131608 w 8229600"/>
              <a:gd name="connsiteY95" fmla="*/ 7670800 h 8194675"/>
              <a:gd name="connsiteX96" fmla="*/ 3376083 w 8229600"/>
              <a:gd name="connsiteY96" fmla="*/ 7689850 h 8194675"/>
              <a:gd name="connsiteX97" fmla="*/ 3566583 w 8229600"/>
              <a:gd name="connsiteY97" fmla="*/ 7807325 h 8194675"/>
              <a:gd name="connsiteX98" fmla="*/ 3757083 w 8229600"/>
              <a:gd name="connsiteY98" fmla="*/ 7813675 h 8194675"/>
              <a:gd name="connsiteX99" fmla="*/ 4007908 w 8229600"/>
              <a:gd name="connsiteY99" fmla="*/ 7886700 h 8194675"/>
              <a:gd name="connsiteX100" fmla="*/ 3966633 w 8229600"/>
              <a:gd name="connsiteY100" fmla="*/ 7981950 h 8194675"/>
              <a:gd name="connsiteX101" fmla="*/ 4271433 w 8229600"/>
              <a:gd name="connsiteY101" fmla="*/ 8131175 h 8194675"/>
              <a:gd name="connsiteX102" fmla="*/ 4480983 w 8229600"/>
              <a:gd name="connsiteY102" fmla="*/ 8194675 h 8194675"/>
              <a:gd name="connsiteX103" fmla="*/ 4619625 w 8229600"/>
              <a:gd name="connsiteY103" fmla="*/ 8080375 h 8194675"/>
              <a:gd name="connsiteX104" fmla="*/ 4377266 w 8229600"/>
              <a:gd name="connsiteY104" fmla="*/ 7763933 h 8194675"/>
              <a:gd name="connsiteX105" fmla="*/ 4436533 w 8229600"/>
              <a:gd name="connsiteY105" fmla="*/ 7459133 h 8194675"/>
              <a:gd name="connsiteX106" fmla="*/ 4219575 w 8229600"/>
              <a:gd name="connsiteY106" fmla="*/ 7297208 h 8194675"/>
              <a:gd name="connsiteX107" fmla="*/ 4293658 w 8229600"/>
              <a:gd name="connsiteY107" fmla="*/ 7149042 h 8194675"/>
              <a:gd name="connsiteX108" fmla="*/ 4495800 w 8229600"/>
              <a:gd name="connsiteY108" fmla="*/ 6942667 h 8194675"/>
              <a:gd name="connsiteX109" fmla="*/ 4622800 w 8229600"/>
              <a:gd name="connsiteY109" fmla="*/ 6908800 h 8194675"/>
              <a:gd name="connsiteX110" fmla="*/ 4777316 w 8229600"/>
              <a:gd name="connsiteY110" fmla="*/ 6727825 h 8194675"/>
              <a:gd name="connsiteX111" fmla="*/ 4673600 w 8229600"/>
              <a:gd name="connsiteY111" fmla="*/ 6663267 h 8194675"/>
              <a:gd name="connsiteX112" fmla="*/ 4597400 w 8229600"/>
              <a:gd name="connsiteY112" fmla="*/ 6620933 h 8194675"/>
              <a:gd name="connsiteX113" fmla="*/ 4594225 w 8229600"/>
              <a:gd name="connsiteY113" fmla="*/ 6586008 h 8194675"/>
              <a:gd name="connsiteX114" fmla="*/ 4690533 w 8229600"/>
              <a:gd name="connsiteY114" fmla="*/ 6604000 h 8194675"/>
              <a:gd name="connsiteX115" fmla="*/ 4712758 w 8229600"/>
              <a:gd name="connsiteY115" fmla="*/ 6572250 h 8194675"/>
              <a:gd name="connsiteX116" fmla="*/ 4513791 w 8229600"/>
              <a:gd name="connsiteY116" fmla="*/ 6247342 h 8194675"/>
              <a:gd name="connsiteX117" fmla="*/ 4363508 w 8229600"/>
              <a:gd name="connsiteY117" fmla="*/ 6235700 h 8194675"/>
              <a:gd name="connsiteX118" fmla="*/ 4352925 w 8229600"/>
              <a:gd name="connsiteY118" fmla="*/ 6274858 h 8194675"/>
              <a:gd name="connsiteX119" fmla="*/ 4267200 w 8229600"/>
              <a:gd name="connsiteY119" fmla="*/ 6062133 h 8194675"/>
              <a:gd name="connsiteX120" fmla="*/ 4182533 w 8229600"/>
              <a:gd name="connsiteY120" fmla="*/ 6028267 h 8194675"/>
              <a:gd name="connsiteX121" fmla="*/ 4292600 w 8229600"/>
              <a:gd name="connsiteY121" fmla="*/ 5791200 h 8194675"/>
              <a:gd name="connsiteX122" fmla="*/ 4216400 w 8229600"/>
              <a:gd name="connsiteY122" fmla="*/ 5715000 h 8194675"/>
              <a:gd name="connsiteX123" fmla="*/ 4241800 w 8229600"/>
              <a:gd name="connsiteY123" fmla="*/ 5554133 h 8194675"/>
              <a:gd name="connsiteX124" fmla="*/ 4334933 w 8229600"/>
              <a:gd name="connsiteY124" fmla="*/ 5503333 h 8194675"/>
              <a:gd name="connsiteX125" fmla="*/ 4402666 w 8229600"/>
              <a:gd name="connsiteY125" fmla="*/ 5334000 h 8194675"/>
              <a:gd name="connsiteX126" fmla="*/ 4597400 w 8229600"/>
              <a:gd name="connsiteY126" fmla="*/ 5621867 h 8194675"/>
              <a:gd name="connsiteX127" fmla="*/ 4673600 w 8229600"/>
              <a:gd name="connsiteY127" fmla="*/ 5494867 h 8194675"/>
              <a:gd name="connsiteX128" fmla="*/ 4631266 w 8229600"/>
              <a:gd name="connsiteY128" fmla="*/ 5334000 h 8194675"/>
              <a:gd name="connsiteX129" fmla="*/ 4802716 w 8229600"/>
              <a:gd name="connsiteY129" fmla="*/ 5217583 h 8194675"/>
              <a:gd name="connsiteX130" fmla="*/ 4792133 w 8229600"/>
              <a:gd name="connsiteY130" fmla="*/ 5139267 h 8194675"/>
              <a:gd name="connsiteX131" fmla="*/ 4961466 w 8229600"/>
              <a:gd name="connsiteY131" fmla="*/ 5080000 h 8194675"/>
              <a:gd name="connsiteX132" fmla="*/ 5105400 w 8229600"/>
              <a:gd name="connsiteY132" fmla="*/ 4919133 h 8194675"/>
              <a:gd name="connsiteX133" fmla="*/ 5215466 w 8229600"/>
              <a:gd name="connsiteY133" fmla="*/ 4953000 h 8194675"/>
              <a:gd name="connsiteX134" fmla="*/ 5215466 w 8229600"/>
              <a:gd name="connsiteY134" fmla="*/ 4953000 h 8194675"/>
              <a:gd name="connsiteX135" fmla="*/ 5291666 w 8229600"/>
              <a:gd name="connsiteY135" fmla="*/ 5003800 h 8194675"/>
              <a:gd name="connsiteX136" fmla="*/ 5342466 w 8229600"/>
              <a:gd name="connsiteY136" fmla="*/ 4944533 h 8194675"/>
              <a:gd name="connsiteX137" fmla="*/ 5435600 w 8229600"/>
              <a:gd name="connsiteY137" fmla="*/ 4910667 h 8194675"/>
              <a:gd name="connsiteX138" fmla="*/ 5469466 w 8229600"/>
              <a:gd name="connsiteY138" fmla="*/ 5020733 h 8194675"/>
              <a:gd name="connsiteX139" fmla="*/ 5664200 w 8229600"/>
              <a:gd name="connsiteY139" fmla="*/ 5012267 h 8194675"/>
              <a:gd name="connsiteX140" fmla="*/ 5884333 w 8229600"/>
              <a:gd name="connsiteY140" fmla="*/ 5214408 h 8194675"/>
              <a:gd name="connsiteX141" fmla="*/ 5884333 w 8229600"/>
              <a:gd name="connsiteY141" fmla="*/ 5325533 h 8194675"/>
              <a:gd name="connsiteX142" fmla="*/ 5884333 w 8229600"/>
              <a:gd name="connsiteY142" fmla="*/ 5325533 h 8194675"/>
              <a:gd name="connsiteX143" fmla="*/ 5952066 w 8229600"/>
              <a:gd name="connsiteY143" fmla="*/ 5291667 h 8194675"/>
              <a:gd name="connsiteX144" fmla="*/ 5901266 w 8229600"/>
              <a:gd name="connsiteY144" fmla="*/ 5164667 h 8194675"/>
              <a:gd name="connsiteX145" fmla="*/ 5901266 w 8229600"/>
              <a:gd name="connsiteY145" fmla="*/ 5164667 h 8194675"/>
              <a:gd name="connsiteX146" fmla="*/ 6172200 w 8229600"/>
              <a:gd name="connsiteY146" fmla="*/ 5334000 h 8194675"/>
              <a:gd name="connsiteX147" fmla="*/ 6328833 w 8229600"/>
              <a:gd name="connsiteY147" fmla="*/ 5143500 h 8194675"/>
              <a:gd name="connsiteX148" fmla="*/ 6392333 w 8229600"/>
              <a:gd name="connsiteY148" fmla="*/ 5181600 h 8194675"/>
              <a:gd name="connsiteX149" fmla="*/ 6522508 w 8229600"/>
              <a:gd name="connsiteY149" fmla="*/ 5200650 h 8194675"/>
              <a:gd name="connsiteX150" fmla="*/ 6620933 w 8229600"/>
              <a:gd name="connsiteY150" fmla="*/ 5190067 h 8194675"/>
              <a:gd name="connsiteX151" fmla="*/ 6620933 w 8229600"/>
              <a:gd name="connsiteY151" fmla="*/ 5113867 h 8194675"/>
              <a:gd name="connsiteX152" fmla="*/ 6807200 w 8229600"/>
              <a:gd name="connsiteY152" fmla="*/ 5130800 h 8194675"/>
              <a:gd name="connsiteX153" fmla="*/ 6773333 w 8229600"/>
              <a:gd name="connsiteY153" fmla="*/ 5232400 h 8194675"/>
              <a:gd name="connsiteX154" fmla="*/ 6994525 w 8229600"/>
              <a:gd name="connsiteY154" fmla="*/ 5325533 h 8194675"/>
              <a:gd name="connsiteX155" fmla="*/ 7078133 w 8229600"/>
              <a:gd name="connsiteY155" fmla="*/ 5291667 h 8194675"/>
              <a:gd name="connsiteX156" fmla="*/ 7090833 w 8229600"/>
              <a:gd name="connsiteY156" fmla="*/ 5223933 h 8194675"/>
              <a:gd name="connsiteX157" fmla="*/ 7109883 w 8229600"/>
              <a:gd name="connsiteY157" fmla="*/ 5227108 h 8194675"/>
              <a:gd name="connsiteX158" fmla="*/ 7250641 w 8229600"/>
              <a:gd name="connsiteY158" fmla="*/ 5288492 h 8194675"/>
              <a:gd name="connsiteX159" fmla="*/ 7400925 w 8229600"/>
              <a:gd name="connsiteY159" fmla="*/ 5233458 h 8194675"/>
              <a:gd name="connsiteX160" fmla="*/ 7450666 w 8229600"/>
              <a:gd name="connsiteY160" fmla="*/ 5037667 h 8194675"/>
              <a:gd name="connsiteX161" fmla="*/ 7315200 w 8229600"/>
              <a:gd name="connsiteY161" fmla="*/ 4995333 h 8194675"/>
              <a:gd name="connsiteX162" fmla="*/ 7277100 w 8229600"/>
              <a:gd name="connsiteY162" fmla="*/ 4947708 h 8194675"/>
              <a:gd name="connsiteX163" fmla="*/ 7171266 w 8229600"/>
              <a:gd name="connsiteY163" fmla="*/ 4936067 h 8194675"/>
              <a:gd name="connsiteX164" fmla="*/ 7179733 w 8229600"/>
              <a:gd name="connsiteY164" fmla="*/ 4851400 h 8194675"/>
              <a:gd name="connsiteX165" fmla="*/ 7078133 w 8229600"/>
              <a:gd name="connsiteY165" fmla="*/ 4834467 h 8194675"/>
              <a:gd name="connsiteX166" fmla="*/ 7332133 w 8229600"/>
              <a:gd name="connsiteY166" fmla="*/ 4690533 h 8194675"/>
              <a:gd name="connsiteX167" fmla="*/ 7230533 w 8229600"/>
              <a:gd name="connsiteY167" fmla="*/ 4572000 h 8194675"/>
              <a:gd name="connsiteX168" fmla="*/ 7332133 w 8229600"/>
              <a:gd name="connsiteY168" fmla="*/ 4461933 h 8194675"/>
              <a:gd name="connsiteX169" fmla="*/ 7577666 w 8229600"/>
              <a:gd name="connsiteY169" fmla="*/ 4470400 h 8194675"/>
              <a:gd name="connsiteX170" fmla="*/ 7501466 w 8229600"/>
              <a:gd name="connsiteY170" fmla="*/ 4385733 h 8194675"/>
              <a:gd name="connsiteX171" fmla="*/ 7340600 w 8229600"/>
              <a:gd name="connsiteY171" fmla="*/ 4360333 h 8194675"/>
              <a:gd name="connsiteX172" fmla="*/ 7440083 w 8229600"/>
              <a:gd name="connsiteY172" fmla="*/ 4264025 h 8194675"/>
              <a:gd name="connsiteX173" fmla="*/ 7306733 w 8229600"/>
              <a:gd name="connsiteY173" fmla="*/ 4207933 h 8194675"/>
              <a:gd name="connsiteX174" fmla="*/ 7391400 w 8229600"/>
              <a:gd name="connsiteY174" fmla="*/ 4064000 h 8194675"/>
              <a:gd name="connsiteX175" fmla="*/ 7662333 w 8229600"/>
              <a:gd name="connsiteY175" fmla="*/ 4114800 h 8194675"/>
              <a:gd name="connsiteX176" fmla="*/ 7797800 w 8229600"/>
              <a:gd name="connsiteY176" fmla="*/ 4030133 h 8194675"/>
              <a:gd name="connsiteX177" fmla="*/ 8094133 w 8229600"/>
              <a:gd name="connsiteY177" fmla="*/ 3937000 h 8194675"/>
              <a:gd name="connsiteX178" fmla="*/ 8229600 w 8229600"/>
              <a:gd name="connsiteY178" fmla="*/ 965200 h 8194675"/>
              <a:gd name="connsiteX179" fmla="*/ 8204200 w 8229600"/>
              <a:gd name="connsiteY179" fmla="*/ 0 h 8194675"/>
              <a:gd name="connsiteX180" fmla="*/ 660400 w 8229600"/>
              <a:gd name="connsiteY180" fmla="*/ 0 h 8194675"/>
              <a:gd name="connsiteX181" fmla="*/ 677333 w 8229600"/>
              <a:gd name="connsiteY181"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28158 w 8229600"/>
              <a:gd name="connsiteY53" fmla="*/ 4686300 h 8194675"/>
              <a:gd name="connsiteX54" fmla="*/ 964141 w 8229600"/>
              <a:gd name="connsiteY54" fmla="*/ 4773083 h 8194675"/>
              <a:gd name="connsiteX55" fmla="*/ 1075266 w 8229600"/>
              <a:gd name="connsiteY55" fmla="*/ 4809067 h 8194675"/>
              <a:gd name="connsiteX56" fmla="*/ 1134533 w 8229600"/>
              <a:gd name="connsiteY56" fmla="*/ 4715933 h 8194675"/>
              <a:gd name="connsiteX57" fmla="*/ 1303866 w 8229600"/>
              <a:gd name="connsiteY57" fmla="*/ 4682067 h 8194675"/>
              <a:gd name="connsiteX58" fmla="*/ 1439333 w 8229600"/>
              <a:gd name="connsiteY58" fmla="*/ 4707467 h 8194675"/>
              <a:gd name="connsiteX59" fmla="*/ 1557866 w 8229600"/>
              <a:gd name="connsiteY59" fmla="*/ 4893733 h 8194675"/>
              <a:gd name="connsiteX60" fmla="*/ 1490133 w 8229600"/>
              <a:gd name="connsiteY60" fmla="*/ 4936067 h 8194675"/>
              <a:gd name="connsiteX61" fmla="*/ 1532466 w 8229600"/>
              <a:gd name="connsiteY61" fmla="*/ 5088467 h 8194675"/>
              <a:gd name="connsiteX62" fmla="*/ 1695450 w 8229600"/>
              <a:gd name="connsiteY62" fmla="*/ 5095875 h 8194675"/>
              <a:gd name="connsiteX63" fmla="*/ 1763183 w 8229600"/>
              <a:gd name="connsiteY63" fmla="*/ 5229225 h 8194675"/>
              <a:gd name="connsiteX64" fmla="*/ 1794933 w 8229600"/>
              <a:gd name="connsiteY64" fmla="*/ 5384800 h 8194675"/>
              <a:gd name="connsiteX65" fmla="*/ 1938866 w 8229600"/>
              <a:gd name="connsiteY65" fmla="*/ 5359400 h 8194675"/>
              <a:gd name="connsiteX66" fmla="*/ 2023533 w 8229600"/>
              <a:gd name="connsiteY66" fmla="*/ 5435600 h 8194675"/>
              <a:gd name="connsiteX67" fmla="*/ 2201333 w 8229600"/>
              <a:gd name="connsiteY67" fmla="*/ 5376333 h 8194675"/>
              <a:gd name="connsiteX68" fmla="*/ 2319866 w 8229600"/>
              <a:gd name="connsiteY68" fmla="*/ 5545667 h 8194675"/>
              <a:gd name="connsiteX69" fmla="*/ 2379133 w 8229600"/>
              <a:gd name="connsiteY69" fmla="*/ 5486400 h 8194675"/>
              <a:gd name="connsiteX70" fmla="*/ 2743200 w 8229600"/>
              <a:gd name="connsiteY70" fmla="*/ 5672667 h 8194675"/>
              <a:gd name="connsiteX71" fmla="*/ 2743200 w 8229600"/>
              <a:gd name="connsiteY71" fmla="*/ 5672667 h 8194675"/>
              <a:gd name="connsiteX72" fmla="*/ 2794000 w 8229600"/>
              <a:gd name="connsiteY72" fmla="*/ 5748867 h 8194675"/>
              <a:gd name="connsiteX73" fmla="*/ 2692400 w 8229600"/>
              <a:gd name="connsiteY73" fmla="*/ 5833533 h 8194675"/>
              <a:gd name="connsiteX74" fmla="*/ 2751666 w 8229600"/>
              <a:gd name="connsiteY74" fmla="*/ 5875867 h 8194675"/>
              <a:gd name="connsiteX75" fmla="*/ 2667000 w 8229600"/>
              <a:gd name="connsiteY75" fmla="*/ 5985933 h 8194675"/>
              <a:gd name="connsiteX76" fmla="*/ 2717800 w 8229600"/>
              <a:gd name="connsiteY76" fmla="*/ 6045200 h 8194675"/>
              <a:gd name="connsiteX77" fmla="*/ 2717800 w 8229600"/>
              <a:gd name="connsiteY77" fmla="*/ 6045200 h 8194675"/>
              <a:gd name="connsiteX78" fmla="*/ 2700866 w 8229600"/>
              <a:gd name="connsiteY78" fmla="*/ 6239933 h 8194675"/>
              <a:gd name="connsiteX79" fmla="*/ 2506133 w 8229600"/>
              <a:gd name="connsiteY79" fmla="*/ 6214533 h 8194675"/>
              <a:gd name="connsiteX80" fmla="*/ 2379133 w 8229600"/>
              <a:gd name="connsiteY80" fmla="*/ 6341533 h 8194675"/>
              <a:gd name="connsiteX81" fmla="*/ 2370666 w 8229600"/>
              <a:gd name="connsiteY81" fmla="*/ 6477000 h 8194675"/>
              <a:gd name="connsiteX82" fmla="*/ 2650066 w 8229600"/>
              <a:gd name="connsiteY82" fmla="*/ 6434667 h 8194675"/>
              <a:gd name="connsiteX83" fmla="*/ 2602441 w 8229600"/>
              <a:gd name="connsiteY83" fmla="*/ 6491817 h 8194675"/>
              <a:gd name="connsiteX84" fmla="*/ 2269066 w 8229600"/>
              <a:gd name="connsiteY84" fmla="*/ 6604000 h 8194675"/>
              <a:gd name="connsiteX85" fmla="*/ 2286000 w 8229600"/>
              <a:gd name="connsiteY85" fmla="*/ 6688667 h 8194675"/>
              <a:gd name="connsiteX86" fmla="*/ 2404533 w 8229600"/>
              <a:gd name="connsiteY86" fmla="*/ 6731000 h 8194675"/>
              <a:gd name="connsiteX87" fmla="*/ 2235200 w 8229600"/>
              <a:gd name="connsiteY87" fmla="*/ 6900333 h 8194675"/>
              <a:gd name="connsiteX88" fmla="*/ 2192866 w 8229600"/>
              <a:gd name="connsiteY88" fmla="*/ 7027333 h 8194675"/>
              <a:gd name="connsiteX89" fmla="*/ 2040466 w 8229600"/>
              <a:gd name="connsiteY89" fmla="*/ 6976533 h 8194675"/>
              <a:gd name="connsiteX90" fmla="*/ 2040466 w 8229600"/>
              <a:gd name="connsiteY90" fmla="*/ 6976533 h 8194675"/>
              <a:gd name="connsiteX91" fmla="*/ 2040466 w 8229600"/>
              <a:gd name="connsiteY91" fmla="*/ 7103533 h 8194675"/>
              <a:gd name="connsiteX92" fmla="*/ 2209800 w 8229600"/>
              <a:gd name="connsiteY92" fmla="*/ 7188200 h 8194675"/>
              <a:gd name="connsiteX93" fmla="*/ 2769658 w 8229600"/>
              <a:gd name="connsiteY93" fmla="*/ 7636933 h 8194675"/>
              <a:gd name="connsiteX94" fmla="*/ 2791883 w 8229600"/>
              <a:gd name="connsiteY94" fmla="*/ 7556500 h 8194675"/>
              <a:gd name="connsiteX95" fmla="*/ 3131608 w 8229600"/>
              <a:gd name="connsiteY95" fmla="*/ 7670800 h 8194675"/>
              <a:gd name="connsiteX96" fmla="*/ 3376083 w 8229600"/>
              <a:gd name="connsiteY96" fmla="*/ 7689850 h 8194675"/>
              <a:gd name="connsiteX97" fmla="*/ 3566583 w 8229600"/>
              <a:gd name="connsiteY97" fmla="*/ 7807325 h 8194675"/>
              <a:gd name="connsiteX98" fmla="*/ 3757083 w 8229600"/>
              <a:gd name="connsiteY98" fmla="*/ 7813675 h 8194675"/>
              <a:gd name="connsiteX99" fmla="*/ 4007908 w 8229600"/>
              <a:gd name="connsiteY99" fmla="*/ 7886700 h 8194675"/>
              <a:gd name="connsiteX100" fmla="*/ 3966633 w 8229600"/>
              <a:gd name="connsiteY100" fmla="*/ 7981950 h 8194675"/>
              <a:gd name="connsiteX101" fmla="*/ 4271433 w 8229600"/>
              <a:gd name="connsiteY101" fmla="*/ 8131175 h 8194675"/>
              <a:gd name="connsiteX102" fmla="*/ 4480983 w 8229600"/>
              <a:gd name="connsiteY102" fmla="*/ 8194675 h 8194675"/>
              <a:gd name="connsiteX103" fmla="*/ 4619625 w 8229600"/>
              <a:gd name="connsiteY103" fmla="*/ 8080375 h 8194675"/>
              <a:gd name="connsiteX104" fmla="*/ 4377266 w 8229600"/>
              <a:gd name="connsiteY104" fmla="*/ 7763933 h 8194675"/>
              <a:gd name="connsiteX105" fmla="*/ 4436533 w 8229600"/>
              <a:gd name="connsiteY105" fmla="*/ 7459133 h 8194675"/>
              <a:gd name="connsiteX106" fmla="*/ 4219575 w 8229600"/>
              <a:gd name="connsiteY106" fmla="*/ 7297208 h 8194675"/>
              <a:gd name="connsiteX107" fmla="*/ 4293658 w 8229600"/>
              <a:gd name="connsiteY107" fmla="*/ 7149042 h 8194675"/>
              <a:gd name="connsiteX108" fmla="*/ 4495800 w 8229600"/>
              <a:gd name="connsiteY108" fmla="*/ 6942667 h 8194675"/>
              <a:gd name="connsiteX109" fmla="*/ 4622800 w 8229600"/>
              <a:gd name="connsiteY109" fmla="*/ 6908800 h 8194675"/>
              <a:gd name="connsiteX110" fmla="*/ 4777316 w 8229600"/>
              <a:gd name="connsiteY110" fmla="*/ 6727825 h 8194675"/>
              <a:gd name="connsiteX111" fmla="*/ 4673600 w 8229600"/>
              <a:gd name="connsiteY111" fmla="*/ 6663267 h 8194675"/>
              <a:gd name="connsiteX112" fmla="*/ 4597400 w 8229600"/>
              <a:gd name="connsiteY112" fmla="*/ 6620933 h 8194675"/>
              <a:gd name="connsiteX113" fmla="*/ 4594225 w 8229600"/>
              <a:gd name="connsiteY113" fmla="*/ 6586008 h 8194675"/>
              <a:gd name="connsiteX114" fmla="*/ 4690533 w 8229600"/>
              <a:gd name="connsiteY114" fmla="*/ 6604000 h 8194675"/>
              <a:gd name="connsiteX115" fmla="*/ 4712758 w 8229600"/>
              <a:gd name="connsiteY115" fmla="*/ 6572250 h 8194675"/>
              <a:gd name="connsiteX116" fmla="*/ 4513791 w 8229600"/>
              <a:gd name="connsiteY116" fmla="*/ 6247342 h 8194675"/>
              <a:gd name="connsiteX117" fmla="*/ 4363508 w 8229600"/>
              <a:gd name="connsiteY117" fmla="*/ 6235700 h 8194675"/>
              <a:gd name="connsiteX118" fmla="*/ 4352925 w 8229600"/>
              <a:gd name="connsiteY118" fmla="*/ 6274858 h 8194675"/>
              <a:gd name="connsiteX119" fmla="*/ 4267200 w 8229600"/>
              <a:gd name="connsiteY119" fmla="*/ 6062133 h 8194675"/>
              <a:gd name="connsiteX120" fmla="*/ 4182533 w 8229600"/>
              <a:gd name="connsiteY120" fmla="*/ 6028267 h 8194675"/>
              <a:gd name="connsiteX121" fmla="*/ 4292600 w 8229600"/>
              <a:gd name="connsiteY121" fmla="*/ 5791200 h 8194675"/>
              <a:gd name="connsiteX122" fmla="*/ 4216400 w 8229600"/>
              <a:gd name="connsiteY122" fmla="*/ 5715000 h 8194675"/>
              <a:gd name="connsiteX123" fmla="*/ 4241800 w 8229600"/>
              <a:gd name="connsiteY123" fmla="*/ 5554133 h 8194675"/>
              <a:gd name="connsiteX124" fmla="*/ 4334933 w 8229600"/>
              <a:gd name="connsiteY124" fmla="*/ 5503333 h 8194675"/>
              <a:gd name="connsiteX125" fmla="*/ 4402666 w 8229600"/>
              <a:gd name="connsiteY125" fmla="*/ 5334000 h 8194675"/>
              <a:gd name="connsiteX126" fmla="*/ 4597400 w 8229600"/>
              <a:gd name="connsiteY126" fmla="*/ 5621867 h 8194675"/>
              <a:gd name="connsiteX127" fmla="*/ 4673600 w 8229600"/>
              <a:gd name="connsiteY127" fmla="*/ 5494867 h 8194675"/>
              <a:gd name="connsiteX128" fmla="*/ 4631266 w 8229600"/>
              <a:gd name="connsiteY128" fmla="*/ 5334000 h 8194675"/>
              <a:gd name="connsiteX129" fmla="*/ 4802716 w 8229600"/>
              <a:gd name="connsiteY129" fmla="*/ 5217583 h 8194675"/>
              <a:gd name="connsiteX130" fmla="*/ 4792133 w 8229600"/>
              <a:gd name="connsiteY130" fmla="*/ 5139267 h 8194675"/>
              <a:gd name="connsiteX131" fmla="*/ 4961466 w 8229600"/>
              <a:gd name="connsiteY131" fmla="*/ 5080000 h 8194675"/>
              <a:gd name="connsiteX132" fmla="*/ 5105400 w 8229600"/>
              <a:gd name="connsiteY132" fmla="*/ 4919133 h 8194675"/>
              <a:gd name="connsiteX133" fmla="*/ 5215466 w 8229600"/>
              <a:gd name="connsiteY133" fmla="*/ 4953000 h 8194675"/>
              <a:gd name="connsiteX134" fmla="*/ 5215466 w 8229600"/>
              <a:gd name="connsiteY134" fmla="*/ 4953000 h 8194675"/>
              <a:gd name="connsiteX135" fmla="*/ 5291666 w 8229600"/>
              <a:gd name="connsiteY135" fmla="*/ 5003800 h 8194675"/>
              <a:gd name="connsiteX136" fmla="*/ 5342466 w 8229600"/>
              <a:gd name="connsiteY136" fmla="*/ 4944533 h 8194675"/>
              <a:gd name="connsiteX137" fmla="*/ 5435600 w 8229600"/>
              <a:gd name="connsiteY137" fmla="*/ 4910667 h 8194675"/>
              <a:gd name="connsiteX138" fmla="*/ 5469466 w 8229600"/>
              <a:gd name="connsiteY138" fmla="*/ 5020733 h 8194675"/>
              <a:gd name="connsiteX139" fmla="*/ 5664200 w 8229600"/>
              <a:gd name="connsiteY139" fmla="*/ 5012267 h 8194675"/>
              <a:gd name="connsiteX140" fmla="*/ 5884333 w 8229600"/>
              <a:gd name="connsiteY140" fmla="*/ 5214408 h 8194675"/>
              <a:gd name="connsiteX141" fmla="*/ 5884333 w 8229600"/>
              <a:gd name="connsiteY141" fmla="*/ 5325533 h 8194675"/>
              <a:gd name="connsiteX142" fmla="*/ 5884333 w 8229600"/>
              <a:gd name="connsiteY142" fmla="*/ 5325533 h 8194675"/>
              <a:gd name="connsiteX143" fmla="*/ 5952066 w 8229600"/>
              <a:gd name="connsiteY143" fmla="*/ 5291667 h 8194675"/>
              <a:gd name="connsiteX144" fmla="*/ 5901266 w 8229600"/>
              <a:gd name="connsiteY144" fmla="*/ 5164667 h 8194675"/>
              <a:gd name="connsiteX145" fmla="*/ 5901266 w 8229600"/>
              <a:gd name="connsiteY145" fmla="*/ 5164667 h 8194675"/>
              <a:gd name="connsiteX146" fmla="*/ 6172200 w 8229600"/>
              <a:gd name="connsiteY146" fmla="*/ 5334000 h 8194675"/>
              <a:gd name="connsiteX147" fmla="*/ 6328833 w 8229600"/>
              <a:gd name="connsiteY147" fmla="*/ 5143500 h 8194675"/>
              <a:gd name="connsiteX148" fmla="*/ 6392333 w 8229600"/>
              <a:gd name="connsiteY148" fmla="*/ 5181600 h 8194675"/>
              <a:gd name="connsiteX149" fmla="*/ 6522508 w 8229600"/>
              <a:gd name="connsiteY149" fmla="*/ 5200650 h 8194675"/>
              <a:gd name="connsiteX150" fmla="*/ 6620933 w 8229600"/>
              <a:gd name="connsiteY150" fmla="*/ 5190067 h 8194675"/>
              <a:gd name="connsiteX151" fmla="*/ 6620933 w 8229600"/>
              <a:gd name="connsiteY151" fmla="*/ 5113867 h 8194675"/>
              <a:gd name="connsiteX152" fmla="*/ 6807200 w 8229600"/>
              <a:gd name="connsiteY152" fmla="*/ 5130800 h 8194675"/>
              <a:gd name="connsiteX153" fmla="*/ 6773333 w 8229600"/>
              <a:gd name="connsiteY153" fmla="*/ 5232400 h 8194675"/>
              <a:gd name="connsiteX154" fmla="*/ 6994525 w 8229600"/>
              <a:gd name="connsiteY154" fmla="*/ 5325533 h 8194675"/>
              <a:gd name="connsiteX155" fmla="*/ 7078133 w 8229600"/>
              <a:gd name="connsiteY155" fmla="*/ 5291667 h 8194675"/>
              <a:gd name="connsiteX156" fmla="*/ 7090833 w 8229600"/>
              <a:gd name="connsiteY156" fmla="*/ 5223933 h 8194675"/>
              <a:gd name="connsiteX157" fmla="*/ 7109883 w 8229600"/>
              <a:gd name="connsiteY157" fmla="*/ 5227108 h 8194675"/>
              <a:gd name="connsiteX158" fmla="*/ 7250641 w 8229600"/>
              <a:gd name="connsiteY158" fmla="*/ 5288492 h 8194675"/>
              <a:gd name="connsiteX159" fmla="*/ 7400925 w 8229600"/>
              <a:gd name="connsiteY159" fmla="*/ 5233458 h 8194675"/>
              <a:gd name="connsiteX160" fmla="*/ 7450666 w 8229600"/>
              <a:gd name="connsiteY160" fmla="*/ 5037667 h 8194675"/>
              <a:gd name="connsiteX161" fmla="*/ 7315200 w 8229600"/>
              <a:gd name="connsiteY161" fmla="*/ 4995333 h 8194675"/>
              <a:gd name="connsiteX162" fmla="*/ 7277100 w 8229600"/>
              <a:gd name="connsiteY162" fmla="*/ 4947708 h 8194675"/>
              <a:gd name="connsiteX163" fmla="*/ 7171266 w 8229600"/>
              <a:gd name="connsiteY163" fmla="*/ 4936067 h 8194675"/>
              <a:gd name="connsiteX164" fmla="*/ 7179733 w 8229600"/>
              <a:gd name="connsiteY164" fmla="*/ 4851400 h 8194675"/>
              <a:gd name="connsiteX165" fmla="*/ 7078133 w 8229600"/>
              <a:gd name="connsiteY165" fmla="*/ 4834467 h 8194675"/>
              <a:gd name="connsiteX166" fmla="*/ 7332133 w 8229600"/>
              <a:gd name="connsiteY166" fmla="*/ 4690533 h 8194675"/>
              <a:gd name="connsiteX167" fmla="*/ 7230533 w 8229600"/>
              <a:gd name="connsiteY167" fmla="*/ 4572000 h 8194675"/>
              <a:gd name="connsiteX168" fmla="*/ 7332133 w 8229600"/>
              <a:gd name="connsiteY168" fmla="*/ 4461933 h 8194675"/>
              <a:gd name="connsiteX169" fmla="*/ 7577666 w 8229600"/>
              <a:gd name="connsiteY169" fmla="*/ 4470400 h 8194675"/>
              <a:gd name="connsiteX170" fmla="*/ 7501466 w 8229600"/>
              <a:gd name="connsiteY170" fmla="*/ 4385733 h 8194675"/>
              <a:gd name="connsiteX171" fmla="*/ 7340600 w 8229600"/>
              <a:gd name="connsiteY171" fmla="*/ 4360333 h 8194675"/>
              <a:gd name="connsiteX172" fmla="*/ 7440083 w 8229600"/>
              <a:gd name="connsiteY172" fmla="*/ 4264025 h 8194675"/>
              <a:gd name="connsiteX173" fmla="*/ 7306733 w 8229600"/>
              <a:gd name="connsiteY173" fmla="*/ 4207933 h 8194675"/>
              <a:gd name="connsiteX174" fmla="*/ 7391400 w 8229600"/>
              <a:gd name="connsiteY174" fmla="*/ 4064000 h 8194675"/>
              <a:gd name="connsiteX175" fmla="*/ 7662333 w 8229600"/>
              <a:gd name="connsiteY175" fmla="*/ 4114800 h 8194675"/>
              <a:gd name="connsiteX176" fmla="*/ 7797800 w 8229600"/>
              <a:gd name="connsiteY176" fmla="*/ 4030133 h 8194675"/>
              <a:gd name="connsiteX177" fmla="*/ 8094133 w 8229600"/>
              <a:gd name="connsiteY177" fmla="*/ 3937000 h 8194675"/>
              <a:gd name="connsiteX178" fmla="*/ 8229600 w 8229600"/>
              <a:gd name="connsiteY178" fmla="*/ 965200 h 8194675"/>
              <a:gd name="connsiteX179" fmla="*/ 6815689 w 8229600"/>
              <a:gd name="connsiteY179" fmla="*/ 51810 h 8194675"/>
              <a:gd name="connsiteX180" fmla="*/ 660400 w 8229600"/>
              <a:gd name="connsiteY180" fmla="*/ 0 h 8194675"/>
              <a:gd name="connsiteX181" fmla="*/ 677333 w 8229600"/>
              <a:gd name="connsiteY181" fmla="*/ 50800 h 8194675"/>
              <a:gd name="connsiteX0" fmla="*/ 677333 w 8094133"/>
              <a:gd name="connsiteY0" fmla="*/ 50800 h 8194675"/>
              <a:gd name="connsiteX1" fmla="*/ 851958 w 8094133"/>
              <a:gd name="connsiteY1" fmla="*/ 190500 h 8194675"/>
              <a:gd name="connsiteX2" fmla="*/ 935566 w 8094133"/>
              <a:gd name="connsiteY2" fmla="*/ 332317 h 8194675"/>
              <a:gd name="connsiteX3" fmla="*/ 818091 w 8094133"/>
              <a:gd name="connsiteY3" fmla="*/ 585258 h 8194675"/>
              <a:gd name="connsiteX4" fmla="*/ 719666 w 8094133"/>
              <a:gd name="connsiteY4" fmla="*/ 685800 h 8194675"/>
              <a:gd name="connsiteX5" fmla="*/ 458258 w 8094133"/>
              <a:gd name="connsiteY5" fmla="*/ 1039283 h 8194675"/>
              <a:gd name="connsiteX6" fmla="*/ 195791 w 8094133"/>
              <a:gd name="connsiteY6" fmla="*/ 1332442 h 8194675"/>
              <a:gd name="connsiteX7" fmla="*/ 84666 w 8094133"/>
              <a:gd name="connsiteY7" fmla="*/ 1476375 h 8194675"/>
              <a:gd name="connsiteX8" fmla="*/ 296333 w 8094133"/>
              <a:gd name="connsiteY8" fmla="*/ 1363133 h 8194675"/>
              <a:gd name="connsiteX9" fmla="*/ 237066 w 8094133"/>
              <a:gd name="connsiteY9" fmla="*/ 1540933 h 8194675"/>
              <a:gd name="connsiteX10" fmla="*/ 391583 w 8094133"/>
              <a:gd name="connsiteY10" fmla="*/ 1602317 h 8194675"/>
              <a:gd name="connsiteX11" fmla="*/ 609600 w 8094133"/>
              <a:gd name="connsiteY11" fmla="*/ 1659467 h 8194675"/>
              <a:gd name="connsiteX12" fmla="*/ 644525 w 8094133"/>
              <a:gd name="connsiteY12" fmla="*/ 1726142 h 8194675"/>
              <a:gd name="connsiteX13" fmla="*/ 448733 w 8094133"/>
              <a:gd name="connsiteY13" fmla="*/ 1684867 h 8194675"/>
              <a:gd name="connsiteX14" fmla="*/ 354541 w 8094133"/>
              <a:gd name="connsiteY14" fmla="*/ 1767417 h 8194675"/>
              <a:gd name="connsiteX15" fmla="*/ 265641 w 8094133"/>
              <a:gd name="connsiteY15" fmla="*/ 1742017 h 8194675"/>
              <a:gd name="connsiteX16" fmla="*/ 228600 w 8094133"/>
              <a:gd name="connsiteY16" fmla="*/ 1820333 h 8194675"/>
              <a:gd name="connsiteX17" fmla="*/ 228600 w 8094133"/>
              <a:gd name="connsiteY17" fmla="*/ 1820333 h 8194675"/>
              <a:gd name="connsiteX18" fmla="*/ 160866 w 8094133"/>
              <a:gd name="connsiteY18" fmla="*/ 1735667 h 8194675"/>
              <a:gd name="connsiteX19" fmla="*/ 177800 w 8094133"/>
              <a:gd name="connsiteY19" fmla="*/ 1938867 h 8194675"/>
              <a:gd name="connsiteX20" fmla="*/ 59266 w 8094133"/>
              <a:gd name="connsiteY20" fmla="*/ 2159000 h 8194675"/>
              <a:gd name="connsiteX21" fmla="*/ 59266 w 8094133"/>
              <a:gd name="connsiteY21" fmla="*/ 2159000 h 8194675"/>
              <a:gd name="connsiteX22" fmla="*/ 17991 w 8094133"/>
              <a:gd name="connsiteY22" fmla="*/ 2189692 h 8194675"/>
              <a:gd name="connsiteX23" fmla="*/ 48683 w 8094133"/>
              <a:gd name="connsiteY23" fmla="*/ 2435225 h 8194675"/>
              <a:gd name="connsiteX24" fmla="*/ 84666 w 8094133"/>
              <a:gd name="connsiteY24" fmla="*/ 2590800 h 8194675"/>
              <a:gd name="connsiteX25" fmla="*/ 0 w 8094133"/>
              <a:gd name="connsiteY25" fmla="*/ 2709333 h 8194675"/>
              <a:gd name="connsiteX26" fmla="*/ 118533 w 8094133"/>
              <a:gd name="connsiteY26" fmla="*/ 2827867 h 8194675"/>
              <a:gd name="connsiteX27" fmla="*/ 84666 w 8094133"/>
              <a:gd name="connsiteY27" fmla="*/ 2997200 h 8194675"/>
              <a:gd name="connsiteX28" fmla="*/ 84666 w 8094133"/>
              <a:gd name="connsiteY28" fmla="*/ 2997200 h 8194675"/>
              <a:gd name="connsiteX29" fmla="*/ 143933 w 8094133"/>
              <a:gd name="connsiteY29" fmla="*/ 3005667 h 8194675"/>
              <a:gd name="connsiteX30" fmla="*/ 169333 w 8094133"/>
              <a:gd name="connsiteY30" fmla="*/ 3268133 h 8194675"/>
              <a:gd name="connsiteX31" fmla="*/ 254000 w 8094133"/>
              <a:gd name="connsiteY31" fmla="*/ 3310467 h 8194675"/>
              <a:gd name="connsiteX32" fmla="*/ 457200 w 8094133"/>
              <a:gd name="connsiteY32" fmla="*/ 3344333 h 8194675"/>
              <a:gd name="connsiteX33" fmla="*/ 474133 w 8094133"/>
              <a:gd name="connsiteY33" fmla="*/ 3445933 h 8194675"/>
              <a:gd name="connsiteX34" fmla="*/ 601133 w 8094133"/>
              <a:gd name="connsiteY34" fmla="*/ 3369733 h 8194675"/>
              <a:gd name="connsiteX35" fmla="*/ 795866 w 8094133"/>
              <a:gd name="connsiteY35" fmla="*/ 3488267 h 8194675"/>
              <a:gd name="connsiteX36" fmla="*/ 745066 w 8094133"/>
              <a:gd name="connsiteY36" fmla="*/ 3615267 h 8194675"/>
              <a:gd name="connsiteX37" fmla="*/ 821266 w 8094133"/>
              <a:gd name="connsiteY37" fmla="*/ 3666067 h 8194675"/>
              <a:gd name="connsiteX38" fmla="*/ 736600 w 8094133"/>
              <a:gd name="connsiteY38" fmla="*/ 3793067 h 8194675"/>
              <a:gd name="connsiteX39" fmla="*/ 838200 w 8094133"/>
              <a:gd name="connsiteY39" fmla="*/ 3843867 h 8194675"/>
              <a:gd name="connsiteX40" fmla="*/ 804333 w 8094133"/>
              <a:gd name="connsiteY40" fmla="*/ 3911600 h 8194675"/>
              <a:gd name="connsiteX41" fmla="*/ 804333 w 8094133"/>
              <a:gd name="connsiteY41" fmla="*/ 3911600 h 8194675"/>
              <a:gd name="connsiteX42" fmla="*/ 880533 w 8094133"/>
              <a:gd name="connsiteY42" fmla="*/ 4013200 h 8194675"/>
              <a:gd name="connsiteX43" fmla="*/ 1005416 w 8094133"/>
              <a:gd name="connsiteY43" fmla="*/ 4079875 h 8194675"/>
              <a:gd name="connsiteX44" fmla="*/ 939800 w 8094133"/>
              <a:gd name="connsiteY44" fmla="*/ 4174067 h 8194675"/>
              <a:gd name="connsiteX45" fmla="*/ 1109133 w 8094133"/>
              <a:gd name="connsiteY45" fmla="*/ 4182533 h 8194675"/>
              <a:gd name="connsiteX46" fmla="*/ 1112308 w 8094133"/>
              <a:gd name="connsiteY46" fmla="*/ 4248150 h 8194675"/>
              <a:gd name="connsiteX47" fmla="*/ 1168400 w 8094133"/>
              <a:gd name="connsiteY47" fmla="*/ 4309533 h 8194675"/>
              <a:gd name="connsiteX48" fmla="*/ 1026583 w 8094133"/>
              <a:gd name="connsiteY48" fmla="*/ 4438650 h 8194675"/>
              <a:gd name="connsiteX49" fmla="*/ 931333 w 8094133"/>
              <a:gd name="connsiteY49" fmla="*/ 4385733 h 8194675"/>
              <a:gd name="connsiteX50" fmla="*/ 912283 w 8094133"/>
              <a:gd name="connsiteY50" fmla="*/ 4366683 h 8194675"/>
              <a:gd name="connsiteX51" fmla="*/ 846666 w 8094133"/>
              <a:gd name="connsiteY51" fmla="*/ 4453467 h 8194675"/>
              <a:gd name="connsiteX52" fmla="*/ 931333 w 8094133"/>
              <a:gd name="connsiteY52" fmla="*/ 4555067 h 8194675"/>
              <a:gd name="connsiteX53" fmla="*/ 928158 w 8094133"/>
              <a:gd name="connsiteY53" fmla="*/ 4686300 h 8194675"/>
              <a:gd name="connsiteX54" fmla="*/ 964141 w 8094133"/>
              <a:gd name="connsiteY54" fmla="*/ 4773083 h 8194675"/>
              <a:gd name="connsiteX55" fmla="*/ 1075266 w 8094133"/>
              <a:gd name="connsiteY55" fmla="*/ 4809067 h 8194675"/>
              <a:gd name="connsiteX56" fmla="*/ 1134533 w 8094133"/>
              <a:gd name="connsiteY56" fmla="*/ 4715933 h 8194675"/>
              <a:gd name="connsiteX57" fmla="*/ 1303866 w 8094133"/>
              <a:gd name="connsiteY57" fmla="*/ 4682067 h 8194675"/>
              <a:gd name="connsiteX58" fmla="*/ 1439333 w 8094133"/>
              <a:gd name="connsiteY58" fmla="*/ 4707467 h 8194675"/>
              <a:gd name="connsiteX59" fmla="*/ 1557866 w 8094133"/>
              <a:gd name="connsiteY59" fmla="*/ 4893733 h 8194675"/>
              <a:gd name="connsiteX60" fmla="*/ 1490133 w 8094133"/>
              <a:gd name="connsiteY60" fmla="*/ 4936067 h 8194675"/>
              <a:gd name="connsiteX61" fmla="*/ 1532466 w 8094133"/>
              <a:gd name="connsiteY61" fmla="*/ 5088467 h 8194675"/>
              <a:gd name="connsiteX62" fmla="*/ 1695450 w 8094133"/>
              <a:gd name="connsiteY62" fmla="*/ 5095875 h 8194675"/>
              <a:gd name="connsiteX63" fmla="*/ 1763183 w 8094133"/>
              <a:gd name="connsiteY63" fmla="*/ 5229225 h 8194675"/>
              <a:gd name="connsiteX64" fmla="*/ 1794933 w 8094133"/>
              <a:gd name="connsiteY64" fmla="*/ 5384800 h 8194675"/>
              <a:gd name="connsiteX65" fmla="*/ 1938866 w 8094133"/>
              <a:gd name="connsiteY65" fmla="*/ 5359400 h 8194675"/>
              <a:gd name="connsiteX66" fmla="*/ 2023533 w 8094133"/>
              <a:gd name="connsiteY66" fmla="*/ 5435600 h 8194675"/>
              <a:gd name="connsiteX67" fmla="*/ 2201333 w 8094133"/>
              <a:gd name="connsiteY67" fmla="*/ 5376333 h 8194675"/>
              <a:gd name="connsiteX68" fmla="*/ 2319866 w 8094133"/>
              <a:gd name="connsiteY68" fmla="*/ 5545667 h 8194675"/>
              <a:gd name="connsiteX69" fmla="*/ 2379133 w 8094133"/>
              <a:gd name="connsiteY69" fmla="*/ 5486400 h 8194675"/>
              <a:gd name="connsiteX70" fmla="*/ 2743200 w 8094133"/>
              <a:gd name="connsiteY70" fmla="*/ 5672667 h 8194675"/>
              <a:gd name="connsiteX71" fmla="*/ 2743200 w 8094133"/>
              <a:gd name="connsiteY71" fmla="*/ 5672667 h 8194675"/>
              <a:gd name="connsiteX72" fmla="*/ 2794000 w 8094133"/>
              <a:gd name="connsiteY72" fmla="*/ 5748867 h 8194675"/>
              <a:gd name="connsiteX73" fmla="*/ 2692400 w 8094133"/>
              <a:gd name="connsiteY73" fmla="*/ 5833533 h 8194675"/>
              <a:gd name="connsiteX74" fmla="*/ 2751666 w 8094133"/>
              <a:gd name="connsiteY74" fmla="*/ 5875867 h 8194675"/>
              <a:gd name="connsiteX75" fmla="*/ 2667000 w 8094133"/>
              <a:gd name="connsiteY75" fmla="*/ 5985933 h 8194675"/>
              <a:gd name="connsiteX76" fmla="*/ 2717800 w 8094133"/>
              <a:gd name="connsiteY76" fmla="*/ 6045200 h 8194675"/>
              <a:gd name="connsiteX77" fmla="*/ 2717800 w 8094133"/>
              <a:gd name="connsiteY77" fmla="*/ 6045200 h 8194675"/>
              <a:gd name="connsiteX78" fmla="*/ 2700866 w 8094133"/>
              <a:gd name="connsiteY78" fmla="*/ 6239933 h 8194675"/>
              <a:gd name="connsiteX79" fmla="*/ 2506133 w 8094133"/>
              <a:gd name="connsiteY79" fmla="*/ 6214533 h 8194675"/>
              <a:gd name="connsiteX80" fmla="*/ 2379133 w 8094133"/>
              <a:gd name="connsiteY80" fmla="*/ 6341533 h 8194675"/>
              <a:gd name="connsiteX81" fmla="*/ 2370666 w 8094133"/>
              <a:gd name="connsiteY81" fmla="*/ 6477000 h 8194675"/>
              <a:gd name="connsiteX82" fmla="*/ 2650066 w 8094133"/>
              <a:gd name="connsiteY82" fmla="*/ 6434667 h 8194675"/>
              <a:gd name="connsiteX83" fmla="*/ 2602441 w 8094133"/>
              <a:gd name="connsiteY83" fmla="*/ 6491817 h 8194675"/>
              <a:gd name="connsiteX84" fmla="*/ 2269066 w 8094133"/>
              <a:gd name="connsiteY84" fmla="*/ 6604000 h 8194675"/>
              <a:gd name="connsiteX85" fmla="*/ 2286000 w 8094133"/>
              <a:gd name="connsiteY85" fmla="*/ 6688667 h 8194675"/>
              <a:gd name="connsiteX86" fmla="*/ 2404533 w 8094133"/>
              <a:gd name="connsiteY86" fmla="*/ 6731000 h 8194675"/>
              <a:gd name="connsiteX87" fmla="*/ 2235200 w 8094133"/>
              <a:gd name="connsiteY87" fmla="*/ 6900333 h 8194675"/>
              <a:gd name="connsiteX88" fmla="*/ 2192866 w 8094133"/>
              <a:gd name="connsiteY88" fmla="*/ 7027333 h 8194675"/>
              <a:gd name="connsiteX89" fmla="*/ 2040466 w 8094133"/>
              <a:gd name="connsiteY89" fmla="*/ 6976533 h 8194675"/>
              <a:gd name="connsiteX90" fmla="*/ 2040466 w 8094133"/>
              <a:gd name="connsiteY90" fmla="*/ 6976533 h 8194675"/>
              <a:gd name="connsiteX91" fmla="*/ 2040466 w 8094133"/>
              <a:gd name="connsiteY91" fmla="*/ 7103533 h 8194675"/>
              <a:gd name="connsiteX92" fmla="*/ 2209800 w 8094133"/>
              <a:gd name="connsiteY92" fmla="*/ 7188200 h 8194675"/>
              <a:gd name="connsiteX93" fmla="*/ 2769658 w 8094133"/>
              <a:gd name="connsiteY93" fmla="*/ 7636933 h 8194675"/>
              <a:gd name="connsiteX94" fmla="*/ 2791883 w 8094133"/>
              <a:gd name="connsiteY94" fmla="*/ 7556500 h 8194675"/>
              <a:gd name="connsiteX95" fmla="*/ 3131608 w 8094133"/>
              <a:gd name="connsiteY95" fmla="*/ 7670800 h 8194675"/>
              <a:gd name="connsiteX96" fmla="*/ 3376083 w 8094133"/>
              <a:gd name="connsiteY96" fmla="*/ 7689850 h 8194675"/>
              <a:gd name="connsiteX97" fmla="*/ 3566583 w 8094133"/>
              <a:gd name="connsiteY97" fmla="*/ 7807325 h 8194675"/>
              <a:gd name="connsiteX98" fmla="*/ 3757083 w 8094133"/>
              <a:gd name="connsiteY98" fmla="*/ 7813675 h 8194675"/>
              <a:gd name="connsiteX99" fmla="*/ 4007908 w 8094133"/>
              <a:gd name="connsiteY99" fmla="*/ 7886700 h 8194675"/>
              <a:gd name="connsiteX100" fmla="*/ 3966633 w 8094133"/>
              <a:gd name="connsiteY100" fmla="*/ 7981950 h 8194675"/>
              <a:gd name="connsiteX101" fmla="*/ 4271433 w 8094133"/>
              <a:gd name="connsiteY101" fmla="*/ 8131175 h 8194675"/>
              <a:gd name="connsiteX102" fmla="*/ 4480983 w 8094133"/>
              <a:gd name="connsiteY102" fmla="*/ 8194675 h 8194675"/>
              <a:gd name="connsiteX103" fmla="*/ 4619625 w 8094133"/>
              <a:gd name="connsiteY103" fmla="*/ 8080375 h 8194675"/>
              <a:gd name="connsiteX104" fmla="*/ 4377266 w 8094133"/>
              <a:gd name="connsiteY104" fmla="*/ 7763933 h 8194675"/>
              <a:gd name="connsiteX105" fmla="*/ 4436533 w 8094133"/>
              <a:gd name="connsiteY105" fmla="*/ 7459133 h 8194675"/>
              <a:gd name="connsiteX106" fmla="*/ 4219575 w 8094133"/>
              <a:gd name="connsiteY106" fmla="*/ 7297208 h 8194675"/>
              <a:gd name="connsiteX107" fmla="*/ 4293658 w 8094133"/>
              <a:gd name="connsiteY107" fmla="*/ 7149042 h 8194675"/>
              <a:gd name="connsiteX108" fmla="*/ 4495800 w 8094133"/>
              <a:gd name="connsiteY108" fmla="*/ 6942667 h 8194675"/>
              <a:gd name="connsiteX109" fmla="*/ 4622800 w 8094133"/>
              <a:gd name="connsiteY109" fmla="*/ 6908800 h 8194675"/>
              <a:gd name="connsiteX110" fmla="*/ 4777316 w 8094133"/>
              <a:gd name="connsiteY110" fmla="*/ 6727825 h 8194675"/>
              <a:gd name="connsiteX111" fmla="*/ 4673600 w 8094133"/>
              <a:gd name="connsiteY111" fmla="*/ 6663267 h 8194675"/>
              <a:gd name="connsiteX112" fmla="*/ 4597400 w 8094133"/>
              <a:gd name="connsiteY112" fmla="*/ 6620933 h 8194675"/>
              <a:gd name="connsiteX113" fmla="*/ 4594225 w 8094133"/>
              <a:gd name="connsiteY113" fmla="*/ 6586008 h 8194675"/>
              <a:gd name="connsiteX114" fmla="*/ 4690533 w 8094133"/>
              <a:gd name="connsiteY114" fmla="*/ 6604000 h 8194675"/>
              <a:gd name="connsiteX115" fmla="*/ 4712758 w 8094133"/>
              <a:gd name="connsiteY115" fmla="*/ 6572250 h 8194675"/>
              <a:gd name="connsiteX116" fmla="*/ 4513791 w 8094133"/>
              <a:gd name="connsiteY116" fmla="*/ 6247342 h 8194675"/>
              <a:gd name="connsiteX117" fmla="*/ 4363508 w 8094133"/>
              <a:gd name="connsiteY117" fmla="*/ 6235700 h 8194675"/>
              <a:gd name="connsiteX118" fmla="*/ 4352925 w 8094133"/>
              <a:gd name="connsiteY118" fmla="*/ 6274858 h 8194675"/>
              <a:gd name="connsiteX119" fmla="*/ 4267200 w 8094133"/>
              <a:gd name="connsiteY119" fmla="*/ 6062133 h 8194675"/>
              <a:gd name="connsiteX120" fmla="*/ 4182533 w 8094133"/>
              <a:gd name="connsiteY120" fmla="*/ 6028267 h 8194675"/>
              <a:gd name="connsiteX121" fmla="*/ 4292600 w 8094133"/>
              <a:gd name="connsiteY121" fmla="*/ 5791200 h 8194675"/>
              <a:gd name="connsiteX122" fmla="*/ 4216400 w 8094133"/>
              <a:gd name="connsiteY122" fmla="*/ 5715000 h 8194675"/>
              <a:gd name="connsiteX123" fmla="*/ 4241800 w 8094133"/>
              <a:gd name="connsiteY123" fmla="*/ 5554133 h 8194675"/>
              <a:gd name="connsiteX124" fmla="*/ 4334933 w 8094133"/>
              <a:gd name="connsiteY124" fmla="*/ 5503333 h 8194675"/>
              <a:gd name="connsiteX125" fmla="*/ 4402666 w 8094133"/>
              <a:gd name="connsiteY125" fmla="*/ 5334000 h 8194675"/>
              <a:gd name="connsiteX126" fmla="*/ 4597400 w 8094133"/>
              <a:gd name="connsiteY126" fmla="*/ 5621867 h 8194675"/>
              <a:gd name="connsiteX127" fmla="*/ 4673600 w 8094133"/>
              <a:gd name="connsiteY127" fmla="*/ 5494867 h 8194675"/>
              <a:gd name="connsiteX128" fmla="*/ 4631266 w 8094133"/>
              <a:gd name="connsiteY128" fmla="*/ 5334000 h 8194675"/>
              <a:gd name="connsiteX129" fmla="*/ 4802716 w 8094133"/>
              <a:gd name="connsiteY129" fmla="*/ 5217583 h 8194675"/>
              <a:gd name="connsiteX130" fmla="*/ 4792133 w 8094133"/>
              <a:gd name="connsiteY130" fmla="*/ 5139267 h 8194675"/>
              <a:gd name="connsiteX131" fmla="*/ 4961466 w 8094133"/>
              <a:gd name="connsiteY131" fmla="*/ 5080000 h 8194675"/>
              <a:gd name="connsiteX132" fmla="*/ 5105400 w 8094133"/>
              <a:gd name="connsiteY132" fmla="*/ 4919133 h 8194675"/>
              <a:gd name="connsiteX133" fmla="*/ 5215466 w 8094133"/>
              <a:gd name="connsiteY133" fmla="*/ 4953000 h 8194675"/>
              <a:gd name="connsiteX134" fmla="*/ 5215466 w 8094133"/>
              <a:gd name="connsiteY134" fmla="*/ 4953000 h 8194675"/>
              <a:gd name="connsiteX135" fmla="*/ 5291666 w 8094133"/>
              <a:gd name="connsiteY135" fmla="*/ 5003800 h 8194675"/>
              <a:gd name="connsiteX136" fmla="*/ 5342466 w 8094133"/>
              <a:gd name="connsiteY136" fmla="*/ 4944533 h 8194675"/>
              <a:gd name="connsiteX137" fmla="*/ 5435600 w 8094133"/>
              <a:gd name="connsiteY137" fmla="*/ 4910667 h 8194675"/>
              <a:gd name="connsiteX138" fmla="*/ 5469466 w 8094133"/>
              <a:gd name="connsiteY138" fmla="*/ 5020733 h 8194675"/>
              <a:gd name="connsiteX139" fmla="*/ 5664200 w 8094133"/>
              <a:gd name="connsiteY139" fmla="*/ 5012267 h 8194675"/>
              <a:gd name="connsiteX140" fmla="*/ 5884333 w 8094133"/>
              <a:gd name="connsiteY140" fmla="*/ 5214408 h 8194675"/>
              <a:gd name="connsiteX141" fmla="*/ 5884333 w 8094133"/>
              <a:gd name="connsiteY141" fmla="*/ 5325533 h 8194675"/>
              <a:gd name="connsiteX142" fmla="*/ 5884333 w 8094133"/>
              <a:gd name="connsiteY142" fmla="*/ 5325533 h 8194675"/>
              <a:gd name="connsiteX143" fmla="*/ 5952066 w 8094133"/>
              <a:gd name="connsiteY143" fmla="*/ 5291667 h 8194675"/>
              <a:gd name="connsiteX144" fmla="*/ 5901266 w 8094133"/>
              <a:gd name="connsiteY144" fmla="*/ 5164667 h 8194675"/>
              <a:gd name="connsiteX145" fmla="*/ 5901266 w 8094133"/>
              <a:gd name="connsiteY145" fmla="*/ 5164667 h 8194675"/>
              <a:gd name="connsiteX146" fmla="*/ 6172200 w 8094133"/>
              <a:gd name="connsiteY146" fmla="*/ 5334000 h 8194675"/>
              <a:gd name="connsiteX147" fmla="*/ 6328833 w 8094133"/>
              <a:gd name="connsiteY147" fmla="*/ 5143500 h 8194675"/>
              <a:gd name="connsiteX148" fmla="*/ 6392333 w 8094133"/>
              <a:gd name="connsiteY148" fmla="*/ 5181600 h 8194675"/>
              <a:gd name="connsiteX149" fmla="*/ 6522508 w 8094133"/>
              <a:gd name="connsiteY149" fmla="*/ 5200650 h 8194675"/>
              <a:gd name="connsiteX150" fmla="*/ 6620933 w 8094133"/>
              <a:gd name="connsiteY150" fmla="*/ 5190067 h 8194675"/>
              <a:gd name="connsiteX151" fmla="*/ 6620933 w 8094133"/>
              <a:gd name="connsiteY151" fmla="*/ 5113867 h 8194675"/>
              <a:gd name="connsiteX152" fmla="*/ 6807200 w 8094133"/>
              <a:gd name="connsiteY152" fmla="*/ 5130800 h 8194675"/>
              <a:gd name="connsiteX153" fmla="*/ 6773333 w 8094133"/>
              <a:gd name="connsiteY153" fmla="*/ 5232400 h 8194675"/>
              <a:gd name="connsiteX154" fmla="*/ 6994525 w 8094133"/>
              <a:gd name="connsiteY154" fmla="*/ 5325533 h 8194675"/>
              <a:gd name="connsiteX155" fmla="*/ 7078133 w 8094133"/>
              <a:gd name="connsiteY155" fmla="*/ 5291667 h 8194675"/>
              <a:gd name="connsiteX156" fmla="*/ 7090833 w 8094133"/>
              <a:gd name="connsiteY156" fmla="*/ 5223933 h 8194675"/>
              <a:gd name="connsiteX157" fmla="*/ 7109883 w 8094133"/>
              <a:gd name="connsiteY157" fmla="*/ 5227108 h 8194675"/>
              <a:gd name="connsiteX158" fmla="*/ 7250641 w 8094133"/>
              <a:gd name="connsiteY158" fmla="*/ 5288492 h 8194675"/>
              <a:gd name="connsiteX159" fmla="*/ 7400925 w 8094133"/>
              <a:gd name="connsiteY159" fmla="*/ 5233458 h 8194675"/>
              <a:gd name="connsiteX160" fmla="*/ 7450666 w 8094133"/>
              <a:gd name="connsiteY160" fmla="*/ 5037667 h 8194675"/>
              <a:gd name="connsiteX161" fmla="*/ 7315200 w 8094133"/>
              <a:gd name="connsiteY161" fmla="*/ 4995333 h 8194675"/>
              <a:gd name="connsiteX162" fmla="*/ 7277100 w 8094133"/>
              <a:gd name="connsiteY162" fmla="*/ 4947708 h 8194675"/>
              <a:gd name="connsiteX163" fmla="*/ 7171266 w 8094133"/>
              <a:gd name="connsiteY163" fmla="*/ 4936067 h 8194675"/>
              <a:gd name="connsiteX164" fmla="*/ 7179733 w 8094133"/>
              <a:gd name="connsiteY164" fmla="*/ 4851400 h 8194675"/>
              <a:gd name="connsiteX165" fmla="*/ 7078133 w 8094133"/>
              <a:gd name="connsiteY165" fmla="*/ 4834467 h 8194675"/>
              <a:gd name="connsiteX166" fmla="*/ 7332133 w 8094133"/>
              <a:gd name="connsiteY166" fmla="*/ 4690533 h 8194675"/>
              <a:gd name="connsiteX167" fmla="*/ 7230533 w 8094133"/>
              <a:gd name="connsiteY167" fmla="*/ 4572000 h 8194675"/>
              <a:gd name="connsiteX168" fmla="*/ 7332133 w 8094133"/>
              <a:gd name="connsiteY168" fmla="*/ 4461933 h 8194675"/>
              <a:gd name="connsiteX169" fmla="*/ 7577666 w 8094133"/>
              <a:gd name="connsiteY169" fmla="*/ 4470400 h 8194675"/>
              <a:gd name="connsiteX170" fmla="*/ 7501466 w 8094133"/>
              <a:gd name="connsiteY170" fmla="*/ 4385733 h 8194675"/>
              <a:gd name="connsiteX171" fmla="*/ 7340600 w 8094133"/>
              <a:gd name="connsiteY171" fmla="*/ 4360333 h 8194675"/>
              <a:gd name="connsiteX172" fmla="*/ 7440083 w 8094133"/>
              <a:gd name="connsiteY172" fmla="*/ 4264025 h 8194675"/>
              <a:gd name="connsiteX173" fmla="*/ 7306733 w 8094133"/>
              <a:gd name="connsiteY173" fmla="*/ 4207933 h 8194675"/>
              <a:gd name="connsiteX174" fmla="*/ 7391400 w 8094133"/>
              <a:gd name="connsiteY174" fmla="*/ 4064000 h 8194675"/>
              <a:gd name="connsiteX175" fmla="*/ 7662333 w 8094133"/>
              <a:gd name="connsiteY175" fmla="*/ 4114800 h 8194675"/>
              <a:gd name="connsiteX176" fmla="*/ 7797800 w 8094133"/>
              <a:gd name="connsiteY176" fmla="*/ 4030133 h 8194675"/>
              <a:gd name="connsiteX177" fmla="*/ 8094133 w 8094133"/>
              <a:gd name="connsiteY177" fmla="*/ 3937000 h 8194675"/>
              <a:gd name="connsiteX178" fmla="*/ 6810002 w 8094133"/>
              <a:gd name="connsiteY178" fmla="*/ 923753 h 8194675"/>
              <a:gd name="connsiteX179" fmla="*/ 6815689 w 8094133"/>
              <a:gd name="connsiteY179" fmla="*/ 51810 h 8194675"/>
              <a:gd name="connsiteX180" fmla="*/ 660400 w 8094133"/>
              <a:gd name="connsiteY180" fmla="*/ 0 h 8194675"/>
              <a:gd name="connsiteX181" fmla="*/ 677333 w 8094133"/>
              <a:gd name="connsiteY181" fmla="*/ 50800 h 8194675"/>
              <a:gd name="connsiteX0" fmla="*/ 677333 w 7797800"/>
              <a:gd name="connsiteY0" fmla="*/ 50800 h 8194675"/>
              <a:gd name="connsiteX1" fmla="*/ 851958 w 7797800"/>
              <a:gd name="connsiteY1" fmla="*/ 190500 h 8194675"/>
              <a:gd name="connsiteX2" fmla="*/ 935566 w 7797800"/>
              <a:gd name="connsiteY2" fmla="*/ 332317 h 8194675"/>
              <a:gd name="connsiteX3" fmla="*/ 818091 w 7797800"/>
              <a:gd name="connsiteY3" fmla="*/ 585258 h 8194675"/>
              <a:gd name="connsiteX4" fmla="*/ 719666 w 7797800"/>
              <a:gd name="connsiteY4" fmla="*/ 685800 h 8194675"/>
              <a:gd name="connsiteX5" fmla="*/ 458258 w 7797800"/>
              <a:gd name="connsiteY5" fmla="*/ 1039283 h 8194675"/>
              <a:gd name="connsiteX6" fmla="*/ 195791 w 7797800"/>
              <a:gd name="connsiteY6" fmla="*/ 1332442 h 8194675"/>
              <a:gd name="connsiteX7" fmla="*/ 84666 w 7797800"/>
              <a:gd name="connsiteY7" fmla="*/ 1476375 h 8194675"/>
              <a:gd name="connsiteX8" fmla="*/ 296333 w 7797800"/>
              <a:gd name="connsiteY8" fmla="*/ 1363133 h 8194675"/>
              <a:gd name="connsiteX9" fmla="*/ 237066 w 7797800"/>
              <a:gd name="connsiteY9" fmla="*/ 1540933 h 8194675"/>
              <a:gd name="connsiteX10" fmla="*/ 391583 w 7797800"/>
              <a:gd name="connsiteY10" fmla="*/ 1602317 h 8194675"/>
              <a:gd name="connsiteX11" fmla="*/ 609600 w 7797800"/>
              <a:gd name="connsiteY11" fmla="*/ 1659467 h 8194675"/>
              <a:gd name="connsiteX12" fmla="*/ 644525 w 7797800"/>
              <a:gd name="connsiteY12" fmla="*/ 1726142 h 8194675"/>
              <a:gd name="connsiteX13" fmla="*/ 448733 w 7797800"/>
              <a:gd name="connsiteY13" fmla="*/ 1684867 h 8194675"/>
              <a:gd name="connsiteX14" fmla="*/ 354541 w 7797800"/>
              <a:gd name="connsiteY14" fmla="*/ 1767417 h 8194675"/>
              <a:gd name="connsiteX15" fmla="*/ 265641 w 7797800"/>
              <a:gd name="connsiteY15" fmla="*/ 1742017 h 8194675"/>
              <a:gd name="connsiteX16" fmla="*/ 228600 w 7797800"/>
              <a:gd name="connsiteY16" fmla="*/ 1820333 h 8194675"/>
              <a:gd name="connsiteX17" fmla="*/ 228600 w 7797800"/>
              <a:gd name="connsiteY17" fmla="*/ 1820333 h 8194675"/>
              <a:gd name="connsiteX18" fmla="*/ 160866 w 7797800"/>
              <a:gd name="connsiteY18" fmla="*/ 1735667 h 8194675"/>
              <a:gd name="connsiteX19" fmla="*/ 177800 w 7797800"/>
              <a:gd name="connsiteY19" fmla="*/ 1938867 h 8194675"/>
              <a:gd name="connsiteX20" fmla="*/ 59266 w 7797800"/>
              <a:gd name="connsiteY20" fmla="*/ 2159000 h 8194675"/>
              <a:gd name="connsiteX21" fmla="*/ 59266 w 7797800"/>
              <a:gd name="connsiteY21" fmla="*/ 2159000 h 8194675"/>
              <a:gd name="connsiteX22" fmla="*/ 17991 w 7797800"/>
              <a:gd name="connsiteY22" fmla="*/ 2189692 h 8194675"/>
              <a:gd name="connsiteX23" fmla="*/ 48683 w 7797800"/>
              <a:gd name="connsiteY23" fmla="*/ 2435225 h 8194675"/>
              <a:gd name="connsiteX24" fmla="*/ 84666 w 7797800"/>
              <a:gd name="connsiteY24" fmla="*/ 2590800 h 8194675"/>
              <a:gd name="connsiteX25" fmla="*/ 0 w 7797800"/>
              <a:gd name="connsiteY25" fmla="*/ 2709333 h 8194675"/>
              <a:gd name="connsiteX26" fmla="*/ 118533 w 7797800"/>
              <a:gd name="connsiteY26" fmla="*/ 2827867 h 8194675"/>
              <a:gd name="connsiteX27" fmla="*/ 84666 w 7797800"/>
              <a:gd name="connsiteY27" fmla="*/ 2997200 h 8194675"/>
              <a:gd name="connsiteX28" fmla="*/ 84666 w 7797800"/>
              <a:gd name="connsiteY28" fmla="*/ 2997200 h 8194675"/>
              <a:gd name="connsiteX29" fmla="*/ 143933 w 7797800"/>
              <a:gd name="connsiteY29" fmla="*/ 3005667 h 8194675"/>
              <a:gd name="connsiteX30" fmla="*/ 169333 w 7797800"/>
              <a:gd name="connsiteY30" fmla="*/ 3268133 h 8194675"/>
              <a:gd name="connsiteX31" fmla="*/ 254000 w 7797800"/>
              <a:gd name="connsiteY31" fmla="*/ 3310467 h 8194675"/>
              <a:gd name="connsiteX32" fmla="*/ 457200 w 7797800"/>
              <a:gd name="connsiteY32" fmla="*/ 3344333 h 8194675"/>
              <a:gd name="connsiteX33" fmla="*/ 474133 w 7797800"/>
              <a:gd name="connsiteY33" fmla="*/ 3445933 h 8194675"/>
              <a:gd name="connsiteX34" fmla="*/ 601133 w 7797800"/>
              <a:gd name="connsiteY34" fmla="*/ 3369733 h 8194675"/>
              <a:gd name="connsiteX35" fmla="*/ 795866 w 7797800"/>
              <a:gd name="connsiteY35" fmla="*/ 3488267 h 8194675"/>
              <a:gd name="connsiteX36" fmla="*/ 745066 w 7797800"/>
              <a:gd name="connsiteY36" fmla="*/ 3615267 h 8194675"/>
              <a:gd name="connsiteX37" fmla="*/ 821266 w 7797800"/>
              <a:gd name="connsiteY37" fmla="*/ 3666067 h 8194675"/>
              <a:gd name="connsiteX38" fmla="*/ 736600 w 7797800"/>
              <a:gd name="connsiteY38" fmla="*/ 3793067 h 8194675"/>
              <a:gd name="connsiteX39" fmla="*/ 838200 w 7797800"/>
              <a:gd name="connsiteY39" fmla="*/ 3843867 h 8194675"/>
              <a:gd name="connsiteX40" fmla="*/ 804333 w 7797800"/>
              <a:gd name="connsiteY40" fmla="*/ 3911600 h 8194675"/>
              <a:gd name="connsiteX41" fmla="*/ 804333 w 7797800"/>
              <a:gd name="connsiteY41" fmla="*/ 3911600 h 8194675"/>
              <a:gd name="connsiteX42" fmla="*/ 880533 w 7797800"/>
              <a:gd name="connsiteY42" fmla="*/ 4013200 h 8194675"/>
              <a:gd name="connsiteX43" fmla="*/ 1005416 w 7797800"/>
              <a:gd name="connsiteY43" fmla="*/ 4079875 h 8194675"/>
              <a:gd name="connsiteX44" fmla="*/ 939800 w 7797800"/>
              <a:gd name="connsiteY44" fmla="*/ 4174067 h 8194675"/>
              <a:gd name="connsiteX45" fmla="*/ 1109133 w 7797800"/>
              <a:gd name="connsiteY45" fmla="*/ 4182533 h 8194675"/>
              <a:gd name="connsiteX46" fmla="*/ 1112308 w 7797800"/>
              <a:gd name="connsiteY46" fmla="*/ 4248150 h 8194675"/>
              <a:gd name="connsiteX47" fmla="*/ 1168400 w 7797800"/>
              <a:gd name="connsiteY47" fmla="*/ 4309533 h 8194675"/>
              <a:gd name="connsiteX48" fmla="*/ 1026583 w 7797800"/>
              <a:gd name="connsiteY48" fmla="*/ 4438650 h 8194675"/>
              <a:gd name="connsiteX49" fmla="*/ 931333 w 7797800"/>
              <a:gd name="connsiteY49" fmla="*/ 4385733 h 8194675"/>
              <a:gd name="connsiteX50" fmla="*/ 912283 w 7797800"/>
              <a:gd name="connsiteY50" fmla="*/ 4366683 h 8194675"/>
              <a:gd name="connsiteX51" fmla="*/ 846666 w 7797800"/>
              <a:gd name="connsiteY51" fmla="*/ 4453467 h 8194675"/>
              <a:gd name="connsiteX52" fmla="*/ 931333 w 7797800"/>
              <a:gd name="connsiteY52" fmla="*/ 4555067 h 8194675"/>
              <a:gd name="connsiteX53" fmla="*/ 928158 w 7797800"/>
              <a:gd name="connsiteY53" fmla="*/ 4686300 h 8194675"/>
              <a:gd name="connsiteX54" fmla="*/ 964141 w 7797800"/>
              <a:gd name="connsiteY54" fmla="*/ 4773083 h 8194675"/>
              <a:gd name="connsiteX55" fmla="*/ 1075266 w 7797800"/>
              <a:gd name="connsiteY55" fmla="*/ 4809067 h 8194675"/>
              <a:gd name="connsiteX56" fmla="*/ 1134533 w 7797800"/>
              <a:gd name="connsiteY56" fmla="*/ 4715933 h 8194675"/>
              <a:gd name="connsiteX57" fmla="*/ 1303866 w 7797800"/>
              <a:gd name="connsiteY57" fmla="*/ 4682067 h 8194675"/>
              <a:gd name="connsiteX58" fmla="*/ 1439333 w 7797800"/>
              <a:gd name="connsiteY58" fmla="*/ 4707467 h 8194675"/>
              <a:gd name="connsiteX59" fmla="*/ 1557866 w 7797800"/>
              <a:gd name="connsiteY59" fmla="*/ 4893733 h 8194675"/>
              <a:gd name="connsiteX60" fmla="*/ 1490133 w 7797800"/>
              <a:gd name="connsiteY60" fmla="*/ 4936067 h 8194675"/>
              <a:gd name="connsiteX61" fmla="*/ 1532466 w 7797800"/>
              <a:gd name="connsiteY61" fmla="*/ 5088467 h 8194675"/>
              <a:gd name="connsiteX62" fmla="*/ 1695450 w 7797800"/>
              <a:gd name="connsiteY62" fmla="*/ 5095875 h 8194675"/>
              <a:gd name="connsiteX63" fmla="*/ 1763183 w 7797800"/>
              <a:gd name="connsiteY63" fmla="*/ 5229225 h 8194675"/>
              <a:gd name="connsiteX64" fmla="*/ 1794933 w 7797800"/>
              <a:gd name="connsiteY64" fmla="*/ 5384800 h 8194675"/>
              <a:gd name="connsiteX65" fmla="*/ 1938866 w 7797800"/>
              <a:gd name="connsiteY65" fmla="*/ 5359400 h 8194675"/>
              <a:gd name="connsiteX66" fmla="*/ 2023533 w 7797800"/>
              <a:gd name="connsiteY66" fmla="*/ 5435600 h 8194675"/>
              <a:gd name="connsiteX67" fmla="*/ 2201333 w 7797800"/>
              <a:gd name="connsiteY67" fmla="*/ 5376333 h 8194675"/>
              <a:gd name="connsiteX68" fmla="*/ 2319866 w 7797800"/>
              <a:gd name="connsiteY68" fmla="*/ 5545667 h 8194675"/>
              <a:gd name="connsiteX69" fmla="*/ 2379133 w 7797800"/>
              <a:gd name="connsiteY69" fmla="*/ 5486400 h 8194675"/>
              <a:gd name="connsiteX70" fmla="*/ 2743200 w 7797800"/>
              <a:gd name="connsiteY70" fmla="*/ 5672667 h 8194675"/>
              <a:gd name="connsiteX71" fmla="*/ 2743200 w 7797800"/>
              <a:gd name="connsiteY71" fmla="*/ 5672667 h 8194675"/>
              <a:gd name="connsiteX72" fmla="*/ 2794000 w 7797800"/>
              <a:gd name="connsiteY72" fmla="*/ 5748867 h 8194675"/>
              <a:gd name="connsiteX73" fmla="*/ 2692400 w 7797800"/>
              <a:gd name="connsiteY73" fmla="*/ 5833533 h 8194675"/>
              <a:gd name="connsiteX74" fmla="*/ 2751666 w 7797800"/>
              <a:gd name="connsiteY74" fmla="*/ 5875867 h 8194675"/>
              <a:gd name="connsiteX75" fmla="*/ 2667000 w 7797800"/>
              <a:gd name="connsiteY75" fmla="*/ 5985933 h 8194675"/>
              <a:gd name="connsiteX76" fmla="*/ 2717800 w 7797800"/>
              <a:gd name="connsiteY76" fmla="*/ 6045200 h 8194675"/>
              <a:gd name="connsiteX77" fmla="*/ 2717800 w 7797800"/>
              <a:gd name="connsiteY77" fmla="*/ 6045200 h 8194675"/>
              <a:gd name="connsiteX78" fmla="*/ 2700866 w 7797800"/>
              <a:gd name="connsiteY78" fmla="*/ 6239933 h 8194675"/>
              <a:gd name="connsiteX79" fmla="*/ 2506133 w 7797800"/>
              <a:gd name="connsiteY79" fmla="*/ 6214533 h 8194675"/>
              <a:gd name="connsiteX80" fmla="*/ 2379133 w 7797800"/>
              <a:gd name="connsiteY80" fmla="*/ 6341533 h 8194675"/>
              <a:gd name="connsiteX81" fmla="*/ 2370666 w 7797800"/>
              <a:gd name="connsiteY81" fmla="*/ 6477000 h 8194675"/>
              <a:gd name="connsiteX82" fmla="*/ 2650066 w 7797800"/>
              <a:gd name="connsiteY82" fmla="*/ 6434667 h 8194675"/>
              <a:gd name="connsiteX83" fmla="*/ 2602441 w 7797800"/>
              <a:gd name="connsiteY83" fmla="*/ 6491817 h 8194675"/>
              <a:gd name="connsiteX84" fmla="*/ 2269066 w 7797800"/>
              <a:gd name="connsiteY84" fmla="*/ 6604000 h 8194675"/>
              <a:gd name="connsiteX85" fmla="*/ 2286000 w 7797800"/>
              <a:gd name="connsiteY85" fmla="*/ 6688667 h 8194675"/>
              <a:gd name="connsiteX86" fmla="*/ 2404533 w 7797800"/>
              <a:gd name="connsiteY86" fmla="*/ 6731000 h 8194675"/>
              <a:gd name="connsiteX87" fmla="*/ 2235200 w 7797800"/>
              <a:gd name="connsiteY87" fmla="*/ 6900333 h 8194675"/>
              <a:gd name="connsiteX88" fmla="*/ 2192866 w 7797800"/>
              <a:gd name="connsiteY88" fmla="*/ 7027333 h 8194675"/>
              <a:gd name="connsiteX89" fmla="*/ 2040466 w 7797800"/>
              <a:gd name="connsiteY89" fmla="*/ 6976533 h 8194675"/>
              <a:gd name="connsiteX90" fmla="*/ 2040466 w 7797800"/>
              <a:gd name="connsiteY90" fmla="*/ 6976533 h 8194675"/>
              <a:gd name="connsiteX91" fmla="*/ 2040466 w 7797800"/>
              <a:gd name="connsiteY91" fmla="*/ 7103533 h 8194675"/>
              <a:gd name="connsiteX92" fmla="*/ 2209800 w 7797800"/>
              <a:gd name="connsiteY92" fmla="*/ 7188200 h 8194675"/>
              <a:gd name="connsiteX93" fmla="*/ 2769658 w 7797800"/>
              <a:gd name="connsiteY93" fmla="*/ 7636933 h 8194675"/>
              <a:gd name="connsiteX94" fmla="*/ 2791883 w 7797800"/>
              <a:gd name="connsiteY94" fmla="*/ 7556500 h 8194675"/>
              <a:gd name="connsiteX95" fmla="*/ 3131608 w 7797800"/>
              <a:gd name="connsiteY95" fmla="*/ 7670800 h 8194675"/>
              <a:gd name="connsiteX96" fmla="*/ 3376083 w 7797800"/>
              <a:gd name="connsiteY96" fmla="*/ 7689850 h 8194675"/>
              <a:gd name="connsiteX97" fmla="*/ 3566583 w 7797800"/>
              <a:gd name="connsiteY97" fmla="*/ 7807325 h 8194675"/>
              <a:gd name="connsiteX98" fmla="*/ 3757083 w 7797800"/>
              <a:gd name="connsiteY98" fmla="*/ 7813675 h 8194675"/>
              <a:gd name="connsiteX99" fmla="*/ 4007908 w 7797800"/>
              <a:gd name="connsiteY99" fmla="*/ 7886700 h 8194675"/>
              <a:gd name="connsiteX100" fmla="*/ 3966633 w 7797800"/>
              <a:gd name="connsiteY100" fmla="*/ 7981950 h 8194675"/>
              <a:gd name="connsiteX101" fmla="*/ 4271433 w 7797800"/>
              <a:gd name="connsiteY101" fmla="*/ 8131175 h 8194675"/>
              <a:gd name="connsiteX102" fmla="*/ 4480983 w 7797800"/>
              <a:gd name="connsiteY102" fmla="*/ 8194675 h 8194675"/>
              <a:gd name="connsiteX103" fmla="*/ 4619625 w 7797800"/>
              <a:gd name="connsiteY103" fmla="*/ 8080375 h 8194675"/>
              <a:gd name="connsiteX104" fmla="*/ 4377266 w 7797800"/>
              <a:gd name="connsiteY104" fmla="*/ 7763933 h 8194675"/>
              <a:gd name="connsiteX105" fmla="*/ 4436533 w 7797800"/>
              <a:gd name="connsiteY105" fmla="*/ 7459133 h 8194675"/>
              <a:gd name="connsiteX106" fmla="*/ 4219575 w 7797800"/>
              <a:gd name="connsiteY106" fmla="*/ 7297208 h 8194675"/>
              <a:gd name="connsiteX107" fmla="*/ 4293658 w 7797800"/>
              <a:gd name="connsiteY107" fmla="*/ 7149042 h 8194675"/>
              <a:gd name="connsiteX108" fmla="*/ 4495800 w 7797800"/>
              <a:gd name="connsiteY108" fmla="*/ 6942667 h 8194675"/>
              <a:gd name="connsiteX109" fmla="*/ 4622800 w 7797800"/>
              <a:gd name="connsiteY109" fmla="*/ 6908800 h 8194675"/>
              <a:gd name="connsiteX110" fmla="*/ 4777316 w 7797800"/>
              <a:gd name="connsiteY110" fmla="*/ 6727825 h 8194675"/>
              <a:gd name="connsiteX111" fmla="*/ 4673600 w 7797800"/>
              <a:gd name="connsiteY111" fmla="*/ 6663267 h 8194675"/>
              <a:gd name="connsiteX112" fmla="*/ 4597400 w 7797800"/>
              <a:gd name="connsiteY112" fmla="*/ 6620933 h 8194675"/>
              <a:gd name="connsiteX113" fmla="*/ 4594225 w 7797800"/>
              <a:gd name="connsiteY113" fmla="*/ 6586008 h 8194675"/>
              <a:gd name="connsiteX114" fmla="*/ 4690533 w 7797800"/>
              <a:gd name="connsiteY114" fmla="*/ 6604000 h 8194675"/>
              <a:gd name="connsiteX115" fmla="*/ 4712758 w 7797800"/>
              <a:gd name="connsiteY115" fmla="*/ 6572250 h 8194675"/>
              <a:gd name="connsiteX116" fmla="*/ 4513791 w 7797800"/>
              <a:gd name="connsiteY116" fmla="*/ 6247342 h 8194675"/>
              <a:gd name="connsiteX117" fmla="*/ 4363508 w 7797800"/>
              <a:gd name="connsiteY117" fmla="*/ 6235700 h 8194675"/>
              <a:gd name="connsiteX118" fmla="*/ 4352925 w 7797800"/>
              <a:gd name="connsiteY118" fmla="*/ 6274858 h 8194675"/>
              <a:gd name="connsiteX119" fmla="*/ 4267200 w 7797800"/>
              <a:gd name="connsiteY119" fmla="*/ 6062133 h 8194675"/>
              <a:gd name="connsiteX120" fmla="*/ 4182533 w 7797800"/>
              <a:gd name="connsiteY120" fmla="*/ 6028267 h 8194675"/>
              <a:gd name="connsiteX121" fmla="*/ 4292600 w 7797800"/>
              <a:gd name="connsiteY121" fmla="*/ 5791200 h 8194675"/>
              <a:gd name="connsiteX122" fmla="*/ 4216400 w 7797800"/>
              <a:gd name="connsiteY122" fmla="*/ 5715000 h 8194675"/>
              <a:gd name="connsiteX123" fmla="*/ 4241800 w 7797800"/>
              <a:gd name="connsiteY123" fmla="*/ 5554133 h 8194675"/>
              <a:gd name="connsiteX124" fmla="*/ 4334933 w 7797800"/>
              <a:gd name="connsiteY124" fmla="*/ 5503333 h 8194675"/>
              <a:gd name="connsiteX125" fmla="*/ 4402666 w 7797800"/>
              <a:gd name="connsiteY125" fmla="*/ 5334000 h 8194675"/>
              <a:gd name="connsiteX126" fmla="*/ 4597400 w 7797800"/>
              <a:gd name="connsiteY126" fmla="*/ 5621867 h 8194675"/>
              <a:gd name="connsiteX127" fmla="*/ 4673600 w 7797800"/>
              <a:gd name="connsiteY127" fmla="*/ 5494867 h 8194675"/>
              <a:gd name="connsiteX128" fmla="*/ 4631266 w 7797800"/>
              <a:gd name="connsiteY128" fmla="*/ 5334000 h 8194675"/>
              <a:gd name="connsiteX129" fmla="*/ 4802716 w 7797800"/>
              <a:gd name="connsiteY129" fmla="*/ 5217583 h 8194675"/>
              <a:gd name="connsiteX130" fmla="*/ 4792133 w 7797800"/>
              <a:gd name="connsiteY130" fmla="*/ 5139267 h 8194675"/>
              <a:gd name="connsiteX131" fmla="*/ 4961466 w 7797800"/>
              <a:gd name="connsiteY131" fmla="*/ 5080000 h 8194675"/>
              <a:gd name="connsiteX132" fmla="*/ 5105400 w 7797800"/>
              <a:gd name="connsiteY132" fmla="*/ 4919133 h 8194675"/>
              <a:gd name="connsiteX133" fmla="*/ 5215466 w 7797800"/>
              <a:gd name="connsiteY133" fmla="*/ 4953000 h 8194675"/>
              <a:gd name="connsiteX134" fmla="*/ 5215466 w 7797800"/>
              <a:gd name="connsiteY134" fmla="*/ 4953000 h 8194675"/>
              <a:gd name="connsiteX135" fmla="*/ 5291666 w 7797800"/>
              <a:gd name="connsiteY135" fmla="*/ 5003800 h 8194675"/>
              <a:gd name="connsiteX136" fmla="*/ 5342466 w 7797800"/>
              <a:gd name="connsiteY136" fmla="*/ 4944533 h 8194675"/>
              <a:gd name="connsiteX137" fmla="*/ 5435600 w 7797800"/>
              <a:gd name="connsiteY137" fmla="*/ 4910667 h 8194675"/>
              <a:gd name="connsiteX138" fmla="*/ 5469466 w 7797800"/>
              <a:gd name="connsiteY138" fmla="*/ 5020733 h 8194675"/>
              <a:gd name="connsiteX139" fmla="*/ 5664200 w 7797800"/>
              <a:gd name="connsiteY139" fmla="*/ 5012267 h 8194675"/>
              <a:gd name="connsiteX140" fmla="*/ 5884333 w 7797800"/>
              <a:gd name="connsiteY140" fmla="*/ 5214408 h 8194675"/>
              <a:gd name="connsiteX141" fmla="*/ 5884333 w 7797800"/>
              <a:gd name="connsiteY141" fmla="*/ 5325533 h 8194675"/>
              <a:gd name="connsiteX142" fmla="*/ 5884333 w 7797800"/>
              <a:gd name="connsiteY142" fmla="*/ 5325533 h 8194675"/>
              <a:gd name="connsiteX143" fmla="*/ 5952066 w 7797800"/>
              <a:gd name="connsiteY143" fmla="*/ 5291667 h 8194675"/>
              <a:gd name="connsiteX144" fmla="*/ 5901266 w 7797800"/>
              <a:gd name="connsiteY144" fmla="*/ 5164667 h 8194675"/>
              <a:gd name="connsiteX145" fmla="*/ 5901266 w 7797800"/>
              <a:gd name="connsiteY145" fmla="*/ 5164667 h 8194675"/>
              <a:gd name="connsiteX146" fmla="*/ 6172200 w 7797800"/>
              <a:gd name="connsiteY146" fmla="*/ 5334000 h 8194675"/>
              <a:gd name="connsiteX147" fmla="*/ 6328833 w 7797800"/>
              <a:gd name="connsiteY147" fmla="*/ 5143500 h 8194675"/>
              <a:gd name="connsiteX148" fmla="*/ 6392333 w 7797800"/>
              <a:gd name="connsiteY148" fmla="*/ 5181600 h 8194675"/>
              <a:gd name="connsiteX149" fmla="*/ 6522508 w 7797800"/>
              <a:gd name="connsiteY149" fmla="*/ 5200650 h 8194675"/>
              <a:gd name="connsiteX150" fmla="*/ 6620933 w 7797800"/>
              <a:gd name="connsiteY150" fmla="*/ 5190067 h 8194675"/>
              <a:gd name="connsiteX151" fmla="*/ 6620933 w 7797800"/>
              <a:gd name="connsiteY151" fmla="*/ 5113867 h 8194675"/>
              <a:gd name="connsiteX152" fmla="*/ 6807200 w 7797800"/>
              <a:gd name="connsiteY152" fmla="*/ 5130800 h 8194675"/>
              <a:gd name="connsiteX153" fmla="*/ 6773333 w 7797800"/>
              <a:gd name="connsiteY153" fmla="*/ 5232400 h 8194675"/>
              <a:gd name="connsiteX154" fmla="*/ 6994525 w 7797800"/>
              <a:gd name="connsiteY154" fmla="*/ 5325533 h 8194675"/>
              <a:gd name="connsiteX155" fmla="*/ 7078133 w 7797800"/>
              <a:gd name="connsiteY155" fmla="*/ 5291667 h 8194675"/>
              <a:gd name="connsiteX156" fmla="*/ 7090833 w 7797800"/>
              <a:gd name="connsiteY156" fmla="*/ 5223933 h 8194675"/>
              <a:gd name="connsiteX157" fmla="*/ 7109883 w 7797800"/>
              <a:gd name="connsiteY157" fmla="*/ 5227108 h 8194675"/>
              <a:gd name="connsiteX158" fmla="*/ 7250641 w 7797800"/>
              <a:gd name="connsiteY158" fmla="*/ 5288492 h 8194675"/>
              <a:gd name="connsiteX159" fmla="*/ 7400925 w 7797800"/>
              <a:gd name="connsiteY159" fmla="*/ 5233458 h 8194675"/>
              <a:gd name="connsiteX160" fmla="*/ 7450666 w 7797800"/>
              <a:gd name="connsiteY160" fmla="*/ 5037667 h 8194675"/>
              <a:gd name="connsiteX161" fmla="*/ 7315200 w 7797800"/>
              <a:gd name="connsiteY161" fmla="*/ 4995333 h 8194675"/>
              <a:gd name="connsiteX162" fmla="*/ 7277100 w 7797800"/>
              <a:gd name="connsiteY162" fmla="*/ 4947708 h 8194675"/>
              <a:gd name="connsiteX163" fmla="*/ 7171266 w 7797800"/>
              <a:gd name="connsiteY163" fmla="*/ 4936067 h 8194675"/>
              <a:gd name="connsiteX164" fmla="*/ 7179733 w 7797800"/>
              <a:gd name="connsiteY164" fmla="*/ 4851400 h 8194675"/>
              <a:gd name="connsiteX165" fmla="*/ 7078133 w 7797800"/>
              <a:gd name="connsiteY165" fmla="*/ 4834467 h 8194675"/>
              <a:gd name="connsiteX166" fmla="*/ 7332133 w 7797800"/>
              <a:gd name="connsiteY166" fmla="*/ 4690533 h 8194675"/>
              <a:gd name="connsiteX167" fmla="*/ 7230533 w 7797800"/>
              <a:gd name="connsiteY167" fmla="*/ 4572000 h 8194675"/>
              <a:gd name="connsiteX168" fmla="*/ 7332133 w 7797800"/>
              <a:gd name="connsiteY168" fmla="*/ 4461933 h 8194675"/>
              <a:gd name="connsiteX169" fmla="*/ 7577666 w 7797800"/>
              <a:gd name="connsiteY169" fmla="*/ 4470400 h 8194675"/>
              <a:gd name="connsiteX170" fmla="*/ 7501466 w 7797800"/>
              <a:gd name="connsiteY170" fmla="*/ 4385733 h 8194675"/>
              <a:gd name="connsiteX171" fmla="*/ 7340600 w 7797800"/>
              <a:gd name="connsiteY171" fmla="*/ 4360333 h 8194675"/>
              <a:gd name="connsiteX172" fmla="*/ 7440083 w 7797800"/>
              <a:gd name="connsiteY172" fmla="*/ 4264025 h 8194675"/>
              <a:gd name="connsiteX173" fmla="*/ 7306733 w 7797800"/>
              <a:gd name="connsiteY173" fmla="*/ 4207933 h 8194675"/>
              <a:gd name="connsiteX174" fmla="*/ 7391400 w 7797800"/>
              <a:gd name="connsiteY174" fmla="*/ 4064000 h 8194675"/>
              <a:gd name="connsiteX175" fmla="*/ 7662333 w 7797800"/>
              <a:gd name="connsiteY175" fmla="*/ 4114800 h 8194675"/>
              <a:gd name="connsiteX176" fmla="*/ 7797800 w 7797800"/>
              <a:gd name="connsiteY176" fmla="*/ 4030133 h 8194675"/>
              <a:gd name="connsiteX177" fmla="*/ 6810002 w 7797800"/>
              <a:gd name="connsiteY177" fmla="*/ 923753 h 8194675"/>
              <a:gd name="connsiteX178" fmla="*/ 6815689 w 7797800"/>
              <a:gd name="connsiteY178" fmla="*/ 51810 h 8194675"/>
              <a:gd name="connsiteX179" fmla="*/ 660400 w 7797800"/>
              <a:gd name="connsiteY179" fmla="*/ 0 h 8194675"/>
              <a:gd name="connsiteX180" fmla="*/ 677333 w 7797800"/>
              <a:gd name="connsiteY180" fmla="*/ 50800 h 8194675"/>
              <a:gd name="connsiteX0" fmla="*/ 677333 w 7662333"/>
              <a:gd name="connsiteY0" fmla="*/ 50800 h 8194675"/>
              <a:gd name="connsiteX1" fmla="*/ 851958 w 7662333"/>
              <a:gd name="connsiteY1" fmla="*/ 190500 h 8194675"/>
              <a:gd name="connsiteX2" fmla="*/ 935566 w 7662333"/>
              <a:gd name="connsiteY2" fmla="*/ 332317 h 8194675"/>
              <a:gd name="connsiteX3" fmla="*/ 818091 w 7662333"/>
              <a:gd name="connsiteY3" fmla="*/ 585258 h 8194675"/>
              <a:gd name="connsiteX4" fmla="*/ 719666 w 7662333"/>
              <a:gd name="connsiteY4" fmla="*/ 685800 h 8194675"/>
              <a:gd name="connsiteX5" fmla="*/ 458258 w 7662333"/>
              <a:gd name="connsiteY5" fmla="*/ 1039283 h 8194675"/>
              <a:gd name="connsiteX6" fmla="*/ 195791 w 7662333"/>
              <a:gd name="connsiteY6" fmla="*/ 1332442 h 8194675"/>
              <a:gd name="connsiteX7" fmla="*/ 84666 w 7662333"/>
              <a:gd name="connsiteY7" fmla="*/ 1476375 h 8194675"/>
              <a:gd name="connsiteX8" fmla="*/ 296333 w 7662333"/>
              <a:gd name="connsiteY8" fmla="*/ 1363133 h 8194675"/>
              <a:gd name="connsiteX9" fmla="*/ 237066 w 7662333"/>
              <a:gd name="connsiteY9" fmla="*/ 1540933 h 8194675"/>
              <a:gd name="connsiteX10" fmla="*/ 391583 w 7662333"/>
              <a:gd name="connsiteY10" fmla="*/ 1602317 h 8194675"/>
              <a:gd name="connsiteX11" fmla="*/ 609600 w 7662333"/>
              <a:gd name="connsiteY11" fmla="*/ 1659467 h 8194675"/>
              <a:gd name="connsiteX12" fmla="*/ 644525 w 7662333"/>
              <a:gd name="connsiteY12" fmla="*/ 1726142 h 8194675"/>
              <a:gd name="connsiteX13" fmla="*/ 448733 w 7662333"/>
              <a:gd name="connsiteY13" fmla="*/ 1684867 h 8194675"/>
              <a:gd name="connsiteX14" fmla="*/ 354541 w 7662333"/>
              <a:gd name="connsiteY14" fmla="*/ 1767417 h 8194675"/>
              <a:gd name="connsiteX15" fmla="*/ 265641 w 7662333"/>
              <a:gd name="connsiteY15" fmla="*/ 1742017 h 8194675"/>
              <a:gd name="connsiteX16" fmla="*/ 228600 w 7662333"/>
              <a:gd name="connsiteY16" fmla="*/ 1820333 h 8194675"/>
              <a:gd name="connsiteX17" fmla="*/ 228600 w 7662333"/>
              <a:gd name="connsiteY17" fmla="*/ 1820333 h 8194675"/>
              <a:gd name="connsiteX18" fmla="*/ 160866 w 7662333"/>
              <a:gd name="connsiteY18" fmla="*/ 1735667 h 8194675"/>
              <a:gd name="connsiteX19" fmla="*/ 177800 w 7662333"/>
              <a:gd name="connsiteY19" fmla="*/ 1938867 h 8194675"/>
              <a:gd name="connsiteX20" fmla="*/ 59266 w 7662333"/>
              <a:gd name="connsiteY20" fmla="*/ 2159000 h 8194675"/>
              <a:gd name="connsiteX21" fmla="*/ 59266 w 7662333"/>
              <a:gd name="connsiteY21" fmla="*/ 2159000 h 8194675"/>
              <a:gd name="connsiteX22" fmla="*/ 17991 w 7662333"/>
              <a:gd name="connsiteY22" fmla="*/ 2189692 h 8194675"/>
              <a:gd name="connsiteX23" fmla="*/ 48683 w 7662333"/>
              <a:gd name="connsiteY23" fmla="*/ 2435225 h 8194675"/>
              <a:gd name="connsiteX24" fmla="*/ 84666 w 7662333"/>
              <a:gd name="connsiteY24" fmla="*/ 2590800 h 8194675"/>
              <a:gd name="connsiteX25" fmla="*/ 0 w 7662333"/>
              <a:gd name="connsiteY25" fmla="*/ 2709333 h 8194675"/>
              <a:gd name="connsiteX26" fmla="*/ 118533 w 7662333"/>
              <a:gd name="connsiteY26" fmla="*/ 2827867 h 8194675"/>
              <a:gd name="connsiteX27" fmla="*/ 84666 w 7662333"/>
              <a:gd name="connsiteY27" fmla="*/ 2997200 h 8194675"/>
              <a:gd name="connsiteX28" fmla="*/ 84666 w 7662333"/>
              <a:gd name="connsiteY28" fmla="*/ 2997200 h 8194675"/>
              <a:gd name="connsiteX29" fmla="*/ 143933 w 7662333"/>
              <a:gd name="connsiteY29" fmla="*/ 3005667 h 8194675"/>
              <a:gd name="connsiteX30" fmla="*/ 169333 w 7662333"/>
              <a:gd name="connsiteY30" fmla="*/ 3268133 h 8194675"/>
              <a:gd name="connsiteX31" fmla="*/ 254000 w 7662333"/>
              <a:gd name="connsiteY31" fmla="*/ 3310467 h 8194675"/>
              <a:gd name="connsiteX32" fmla="*/ 457200 w 7662333"/>
              <a:gd name="connsiteY32" fmla="*/ 3344333 h 8194675"/>
              <a:gd name="connsiteX33" fmla="*/ 474133 w 7662333"/>
              <a:gd name="connsiteY33" fmla="*/ 3445933 h 8194675"/>
              <a:gd name="connsiteX34" fmla="*/ 601133 w 7662333"/>
              <a:gd name="connsiteY34" fmla="*/ 3369733 h 8194675"/>
              <a:gd name="connsiteX35" fmla="*/ 795866 w 7662333"/>
              <a:gd name="connsiteY35" fmla="*/ 3488267 h 8194675"/>
              <a:gd name="connsiteX36" fmla="*/ 745066 w 7662333"/>
              <a:gd name="connsiteY36" fmla="*/ 3615267 h 8194675"/>
              <a:gd name="connsiteX37" fmla="*/ 821266 w 7662333"/>
              <a:gd name="connsiteY37" fmla="*/ 3666067 h 8194675"/>
              <a:gd name="connsiteX38" fmla="*/ 736600 w 7662333"/>
              <a:gd name="connsiteY38" fmla="*/ 3793067 h 8194675"/>
              <a:gd name="connsiteX39" fmla="*/ 838200 w 7662333"/>
              <a:gd name="connsiteY39" fmla="*/ 3843867 h 8194675"/>
              <a:gd name="connsiteX40" fmla="*/ 804333 w 7662333"/>
              <a:gd name="connsiteY40" fmla="*/ 3911600 h 8194675"/>
              <a:gd name="connsiteX41" fmla="*/ 804333 w 7662333"/>
              <a:gd name="connsiteY41" fmla="*/ 3911600 h 8194675"/>
              <a:gd name="connsiteX42" fmla="*/ 880533 w 7662333"/>
              <a:gd name="connsiteY42" fmla="*/ 4013200 h 8194675"/>
              <a:gd name="connsiteX43" fmla="*/ 1005416 w 7662333"/>
              <a:gd name="connsiteY43" fmla="*/ 4079875 h 8194675"/>
              <a:gd name="connsiteX44" fmla="*/ 939800 w 7662333"/>
              <a:gd name="connsiteY44" fmla="*/ 4174067 h 8194675"/>
              <a:gd name="connsiteX45" fmla="*/ 1109133 w 7662333"/>
              <a:gd name="connsiteY45" fmla="*/ 4182533 h 8194675"/>
              <a:gd name="connsiteX46" fmla="*/ 1112308 w 7662333"/>
              <a:gd name="connsiteY46" fmla="*/ 4248150 h 8194675"/>
              <a:gd name="connsiteX47" fmla="*/ 1168400 w 7662333"/>
              <a:gd name="connsiteY47" fmla="*/ 4309533 h 8194675"/>
              <a:gd name="connsiteX48" fmla="*/ 1026583 w 7662333"/>
              <a:gd name="connsiteY48" fmla="*/ 4438650 h 8194675"/>
              <a:gd name="connsiteX49" fmla="*/ 931333 w 7662333"/>
              <a:gd name="connsiteY49" fmla="*/ 4385733 h 8194675"/>
              <a:gd name="connsiteX50" fmla="*/ 912283 w 7662333"/>
              <a:gd name="connsiteY50" fmla="*/ 4366683 h 8194675"/>
              <a:gd name="connsiteX51" fmla="*/ 846666 w 7662333"/>
              <a:gd name="connsiteY51" fmla="*/ 4453467 h 8194675"/>
              <a:gd name="connsiteX52" fmla="*/ 931333 w 7662333"/>
              <a:gd name="connsiteY52" fmla="*/ 4555067 h 8194675"/>
              <a:gd name="connsiteX53" fmla="*/ 928158 w 7662333"/>
              <a:gd name="connsiteY53" fmla="*/ 4686300 h 8194675"/>
              <a:gd name="connsiteX54" fmla="*/ 964141 w 7662333"/>
              <a:gd name="connsiteY54" fmla="*/ 4773083 h 8194675"/>
              <a:gd name="connsiteX55" fmla="*/ 1075266 w 7662333"/>
              <a:gd name="connsiteY55" fmla="*/ 4809067 h 8194675"/>
              <a:gd name="connsiteX56" fmla="*/ 1134533 w 7662333"/>
              <a:gd name="connsiteY56" fmla="*/ 4715933 h 8194675"/>
              <a:gd name="connsiteX57" fmla="*/ 1303866 w 7662333"/>
              <a:gd name="connsiteY57" fmla="*/ 4682067 h 8194675"/>
              <a:gd name="connsiteX58" fmla="*/ 1439333 w 7662333"/>
              <a:gd name="connsiteY58" fmla="*/ 4707467 h 8194675"/>
              <a:gd name="connsiteX59" fmla="*/ 1557866 w 7662333"/>
              <a:gd name="connsiteY59" fmla="*/ 4893733 h 8194675"/>
              <a:gd name="connsiteX60" fmla="*/ 1490133 w 7662333"/>
              <a:gd name="connsiteY60" fmla="*/ 4936067 h 8194675"/>
              <a:gd name="connsiteX61" fmla="*/ 1532466 w 7662333"/>
              <a:gd name="connsiteY61" fmla="*/ 5088467 h 8194675"/>
              <a:gd name="connsiteX62" fmla="*/ 1695450 w 7662333"/>
              <a:gd name="connsiteY62" fmla="*/ 5095875 h 8194675"/>
              <a:gd name="connsiteX63" fmla="*/ 1763183 w 7662333"/>
              <a:gd name="connsiteY63" fmla="*/ 5229225 h 8194675"/>
              <a:gd name="connsiteX64" fmla="*/ 1794933 w 7662333"/>
              <a:gd name="connsiteY64" fmla="*/ 5384800 h 8194675"/>
              <a:gd name="connsiteX65" fmla="*/ 1938866 w 7662333"/>
              <a:gd name="connsiteY65" fmla="*/ 5359400 h 8194675"/>
              <a:gd name="connsiteX66" fmla="*/ 2023533 w 7662333"/>
              <a:gd name="connsiteY66" fmla="*/ 5435600 h 8194675"/>
              <a:gd name="connsiteX67" fmla="*/ 2201333 w 7662333"/>
              <a:gd name="connsiteY67" fmla="*/ 5376333 h 8194675"/>
              <a:gd name="connsiteX68" fmla="*/ 2319866 w 7662333"/>
              <a:gd name="connsiteY68" fmla="*/ 5545667 h 8194675"/>
              <a:gd name="connsiteX69" fmla="*/ 2379133 w 7662333"/>
              <a:gd name="connsiteY69" fmla="*/ 5486400 h 8194675"/>
              <a:gd name="connsiteX70" fmla="*/ 2743200 w 7662333"/>
              <a:gd name="connsiteY70" fmla="*/ 5672667 h 8194675"/>
              <a:gd name="connsiteX71" fmla="*/ 2743200 w 7662333"/>
              <a:gd name="connsiteY71" fmla="*/ 5672667 h 8194675"/>
              <a:gd name="connsiteX72" fmla="*/ 2794000 w 7662333"/>
              <a:gd name="connsiteY72" fmla="*/ 5748867 h 8194675"/>
              <a:gd name="connsiteX73" fmla="*/ 2692400 w 7662333"/>
              <a:gd name="connsiteY73" fmla="*/ 5833533 h 8194675"/>
              <a:gd name="connsiteX74" fmla="*/ 2751666 w 7662333"/>
              <a:gd name="connsiteY74" fmla="*/ 5875867 h 8194675"/>
              <a:gd name="connsiteX75" fmla="*/ 2667000 w 7662333"/>
              <a:gd name="connsiteY75" fmla="*/ 5985933 h 8194675"/>
              <a:gd name="connsiteX76" fmla="*/ 2717800 w 7662333"/>
              <a:gd name="connsiteY76" fmla="*/ 6045200 h 8194675"/>
              <a:gd name="connsiteX77" fmla="*/ 2717800 w 7662333"/>
              <a:gd name="connsiteY77" fmla="*/ 6045200 h 8194675"/>
              <a:gd name="connsiteX78" fmla="*/ 2700866 w 7662333"/>
              <a:gd name="connsiteY78" fmla="*/ 6239933 h 8194675"/>
              <a:gd name="connsiteX79" fmla="*/ 2506133 w 7662333"/>
              <a:gd name="connsiteY79" fmla="*/ 6214533 h 8194675"/>
              <a:gd name="connsiteX80" fmla="*/ 2379133 w 7662333"/>
              <a:gd name="connsiteY80" fmla="*/ 6341533 h 8194675"/>
              <a:gd name="connsiteX81" fmla="*/ 2370666 w 7662333"/>
              <a:gd name="connsiteY81" fmla="*/ 6477000 h 8194675"/>
              <a:gd name="connsiteX82" fmla="*/ 2650066 w 7662333"/>
              <a:gd name="connsiteY82" fmla="*/ 6434667 h 8194675"/>
              <a:gd name="connsiteX83" fmla="*/ 2602441 w 7662333"/>
              <a:gd name="connsiteY83" fmla="*/ 6491817 h 8194675"/>
              <a:gd name="connsiteX84" fmla="*/ 2269066 w 7662333"/>
              <a:gd name="connsiteY84" fmla="*/ 6604000 h 8194675"/>
              <a:gd name="connsiteX85" fmla="*/ 2286000 w 7662333"/>
              <a:gd name="connsiteY85" fmla="*/ 6688667 h 8194675"/>
              <a:gd name="connsiteX86" fmla="*/ 2404533 w 7662333"/>
              <a:gd name="connsiteY86" fmla="*/ 6731000 h 8194675"/>
              <a:gd name="connsiteX87" fmla="*/ 2235200 w 7662333"/>
              <a:gd name="connsiteY87" fmla="*/ 6900333 h 8194675"/>
              <a:gd name="connsiteX88" fmla="*/ 2192866 w 7662333"/>
              <a:gd name="connsiteY88" fmla="*/ 7027333 h 8194675"/>
              <a:gd name="connsiteX89" fmla="*/ 2040466 w 7662333"/>
              <a:gd name="connsiteY89" fmla="*/ 6976533 h 8194675"/>
              <a:gd name="connsiteX90" fmla="*/ 2040466 w 7662333"/>
              <a:gd name="connsiteY90" fmla="*/ 6976533 h 8194675"/>
              <a:gd name="connsiteX91" fmla="*/ 2040466 w 7662333"/>
              <a:gd name="connsiteY91" fmla="*/ 7103533 h 8194675"/>
              <a:gd name="connsiteX92" fmla="*/ 2209800 w 7662333"/>
              <a:gd name="connsiteY92" fmla="*/ 7188200 h 8194675"/>
              <a:gd name="connsiteX93" fmla="*/ 2769658 w 7662333"/>
              <a:gd name="connsiteY93" fmla="*/ 7636933 h 8194675"/>
              <a:gd name="connsiteX94" fmla="*/ 2791883 w 7662333"/>
              <a:gd name="connsiteY94" fmla="*/ 7556500 h 8194675"/>
              <a:gd name="connsiteX95" fmla="*/ 3131608 w 7662333"/>
              <a:gd name="connsiteY95" fmla="*/ 7670800 h 8194675"/>
              <a:gd name="connsiteX96" fmla="*/ 3376083 w 7662333"/>
              <a:gd name="connsiteY96" fmla="*/ 7689850 h 8194675"/>
              <a:gd name="connsiteX97" fmla="*/ 3566583 w 7662333"/>
              <a:gd name="connsiteY97" fmla="*/ 7807325 h 8194675"/>
              <a:gd name="connsiteX98" fmla="*/ 3757083 w 7662333"/>
              <a:gd name="connsiteY98" fmla="*/ 7813675 h 8194675"/>
              <a:gd name="connsiteX99" fmla="*/ 4007908 w 7662333"/>
              <a:gd name="connsiteY99" fmla="*/ 7886700 h 8194675"/>
              <a:gd name="connsiteX100" fmla="*/ 3966633 w 7662333"/>
              <a:gd name="connsiteY100" fmla="*/ 7981950 h 8194675"/>
              <a:gd name="connsiteX101" fmla="*/ 4271433 w 7662333"/>
              <a:gd name="connsiteY101" fmla="*/ 8131175 h 8194675"/>
              <a:gd name="connsiteX102" fmla="*/ 4480983 w 7662333"/>
              <a:gd name="connsiteY102" fmla="*/ 8194675 h 8194675"/>
              <a:gd name="connsiteX103" fmla="*/ 4619625 w 7662333"/>
              <a:gd name="connsiteY103" fmla="*/ 8080375 h 8194675"/>
              <a:gd name="connsiteX104" fmla="*/ 4377266 w 7662333"/>
              <a:gd name="connsiteY104" fmla="*/ 7763933 h 8194675"/>
              <a:gd name="connsiteX105" fmla="*/ 4436533 w 7662333"/>
              <a:gd name="connsiteY105" fmla="*/ 7459133 h 8194675"/>
              <a:gd name="connsiteX106" fmla="*/ 4219575 w 7662333"/>
              <a:gd name="connsiteY106" fmla="*/ 7297208 h 8194675"/>
              <a:gd name="connsiteX107" fmla="*/ 4293658 w 7662333"/>
              <a:gd name="connsiteY107" fmla="*/ 7149042 h 8194675"/>
              <a:gd name="connsiteX108" fmla="*/ 4495800 w 7662333"/>
              <a:gd name="connsiteY108" fmla="*/ 6942667 h 8194675"/>
              <a:gd name="connsiteX109" fmla="*/ 4622800 w 7662333"/>
              <a:gd name="connsiteY109" fmla="*/ 6908800 h 8194675"/>
              <a:gd name="connsiteX110" fmla="*/ 4777316 w 7662333"/>
              <a:gd name="connsiteY110" fmla="*/ 6727825 h 8194675"/>
              <a:gd name="connsiteX111" fmla="*/ 4673600 w 7662333"/>
              <a:gd name="connsiteY111" fmla="*/ 6663267 h 8194675"/>
              <a:gd name="connsiteX112" fmla="*/ 4597400 w 7662333"/>
              <a:gd name="connsiteY112" fmla="*/ 6620933 h 8194675"/>
              <a:gd name="connsiteX113" fmla="*/ 4594225 w 7662333"/>
              <a:gd name="connsiteY113" fmla="*/ 6586008 h 8194675"/>
              <a:gd name="connsiteX114" fmla="*/ 4690533 w 7662333"/>
              <a:gd name="connsiteY114" fmla="*/ 6604000 h 8194675"/>
              <a:gd name="connsiteX115" fmla="*/ 4712758 w 7662333"/>
              <a:gd name="connsiteY115" fmla="*/ 6572250 h 8194675"/>
              <a:gd name="connsiteX116" fmla="*/ 4513791 w 7662333"/>
              <a:gd name="connsiteY116" fmla="*/ 6247342 h 8194675"/>
              <a:gd name="connsiteX117" fmla="*/ 4363508 w 7662333"/>
              <a:gd name="connsiteY117" fmla="*/ 6235700 h 8194675"/>
              <a:gd name="connsiteX118" fmla="*/ 4352925 w 7662333"/>
              <a:gd name="connsiteY118" fmla="*/ 6274858 h 8194675"/>
              <a:gd name="connsiteX119" fmla="*/ 4267200 w 7662333"/>
              <a:gd name="connsiteY119" fmla="*/ 6062133 h 8194675"/>
              <a:gd name="connsiteX120" fmla="*/ 4182533 w 7662333"/>
              <a:gd name="connsiteY120" fmla="*/ 6028267 h 8194675"/>
              <a:gd name="connsiteX121" fmla="*/ 4292600 w 7662333"/>
              <a:gd name="connsiteY121" fmla="*/ 5791200 h 8194675"/>
              <a:gd name="connsiteX122" fmla="*/ 4216400 w 7662333"/>
              <a:gd name="connsiteY122" fmla="*/ 5715000 h 8194675"/>
              <a:gd name="connsiteX123" fmla="*/ 4241800 w 7662333"/>
              <a:gd name="connsiteY123" fmla="*/ 5554133 h 8194675"/>
              <a:gd name="connsiteX124" fmla="*/ 4334933 w 7662333"/>
              <a:gd name="connsiteY124" fmla="*/ 5503333 h 8194675"/>
              <a:gd name="connsiteX125" fmla="*/ 4402666 w 7662333"/>
              <a:gd name="connsiteY125" fmla="*/ 5334000 h 8194675"/>
              <a:gd name="connsiteX126" fmla="*/ 4597400 w 7662333"/>
              <a:gd name="connsiteY126" fmla="*/ 5621867 h 8194675"/>
              <a:gd name="connsiteX127" fmla="*/ 4673600 w 7662333"/>
              <a:gd name="connsiteY127" fmla="*/ 5494867 h 8194675"/>
              <a:gd name="connsiteX128" fmla="*/ 4631266 w 7662333"/>
              <a:gd name="connsiteY128" fmla="*/ 5334000 h 8194675"/>
              <a:gd name="connsiteX129" fmla="*/ 4802716 w 7662333"/>
              <a:gd name="connsiteY129" fmla="*/ 5217583 h 8194675"/>
              <a:gd name="connsiteX130" fmla="*/ 4792133 w 7662333"/>
              <a:gd name="connsiteY130" fmla="*/ 5139267 h 8194675"/>
              <a:gd name="connsiteX131" fmla="*/ 4961466 w 7662333"/>
              <a:gd name="connsiteY131" fmla="*/ 5080000 h 8194675"/>
              <a:gd name="connsiteX132" fmla="*/ 5105400 w 7662333"/>
              <a:gd name="connsiteY132" fmla="*/ 4919133 h 8194675"/>
              <a:gd name="connsiteX133" fmla="*/ 5215466 w 7662333"/>
              <a:gd name="connsiteY133" fmla="*/ 4953000 h 8194675"/>
              <a:gd name="connsiteX134" fmla="*/ 5215466 w 7662333"/>
              <a:gd name="connsiteY134" fmla="*/ 4953000 h 8194675"/>
              <a:gd name="connsiteX135" fmla="*/ 5291666 w 7662333"/>
              <a:gd name="connsiteY135" fmla="*/ 5003800 h 8194675"/>
              <a:gd name="connsiteX136" fmla="*/ 5342466 w 7662333"/>
              <a:gd name="connsiteY136" fmla="*/ 4944533 h 8194675"/>
              <a:gd name="connsiteX137" fmla="*/ 5435600 w 7662333"/>
              <a:gd name="connsiteY137" fmla="*/ 4910667 h 8194675"/>
              <a:gd name="connsiteX138" fmla="*/ 5469466 w 7662333"/>
              <a:gd name="connsiteY138" fmla="*/ 5020733 h 8194675"/>
              <a:gd name="connsiteX139" fmla="*/ 5664200 w 7662333"/>
              <a:gd name="connsiteY139" fmla="*/ 5012267 h 8194675"/>
              <a:gd name="connsiteX140" fmla="*/ 5884333 w 7662333"/>
              <a:gd name="connsiteY140" fmla="*/ 5214408 h 8194675"/>
              <a:gd name="connsiteX141" fmla="*/ 5884333 w 7662333"/>
              <a:gd name="connsiteY141" fmla="*/ 5325533 h 8194675"/>
              <a:gd name="connsiteX142" fmla="*/ 5884333 w 7662333"/>
              <a:gd name="connsiteY142" fmla="*/ 5325533 h 8194675"/>
              <a:gd name="connsiteX143" fmla="*/ 5952066 w 7662333"/>
              <a:gd name="connsiteY143" fmla="*/ 5291667 h 8194675"/>
              <a:gd name="connsiteX144" fmla="*/ 5901266 w 7662333"/>
              <a:gd name="connsiteY144" fmla="*/ 5164667 h 8194675"/>
              <a:gd name="connsiteX145" fmla="*/ 5901266 w 7662333"/>
              <a:gd name="connsiteY145" fmla="*/ 5164667 h 8194675"/>
              <a:gd name="connsiteX146" fmla="*/ 6172200 w 7662333"/>
              <a:gd name="connsiteY146" fmla="*/ 5334000 h 8194675"/>
              <a:gd name="connsiteX147" fmla="*/ 6328833 w 7662333"/>
              <a:gd name="connsiteY147" fmla="*/ 5143500 h 8194675"/>
              <a:gd name="connsiteX148" fmla="*/ 6392333 w 7662333"/>
              <a:gd name="connsiteY148" fmla="*/ 5181600 h 8194675"/>
              <a:gd name="connsiteX149" fmla="*/ 6522508 w 7662333"/>
              <a:gd name="connsiteY149" fmla="*/ 5200650 h 8194675"/>
              <a:gd name="connsiteX150" fmla="*/ 6620933 w 7662333"/>
              <a:gd name="connsiteY150" fmla="*/ 5190067 h 8194675"/>
              <a:gd name="connsiteX151" fmla="*/ 6620933 w 7662333"/>
              <a:gd name="connsiteY151" fmla="*/ 5113867 h 8194675"/>
              <a:gd name="connsiteX152" fmla="*/ 6807200 w 7662333"/>
              <a:gd name="connsiteY152" fmla="*/ 5130800 h 8194675"/>
              <a:gd name="connsiteX153" fmla="*/ 6773333 w 7662333"/>
              <a:gd name="connsiteY153" fmla="*/ 5232400 h 8194675"/>
              <a:gd name="connsiteX154" fmla="*/ 6994525 w 7662333"/>
              <a:gd name="connsiteY154" fmla="*/ 5325533 h 8194675"/>
              <a:gd name="connsiteX155" fmla="*/ 7078133 w 7662333"/>
              <a:gd name="connsiteY155" fmla="*/ 5291667 h 8194675"/>
              <a:gd name="connsiteX156" fmla="*/ 7090833 w 7662333"/>
              <a:gd name="connsiteY156" fmla="*/ 5223933 h 8194675"/>
              <a:gd name="connsiteX157" fmla="*/ 7109883 w 7662333"/>
              <a:gd name="connsiteY157" fmla="*/ 5227108 h 8194675"/>
              <a:gd name="connsiteX158" fmla="*/ 7250641 w 7662333"/>
              <a:gd name="connsiteY158" fmla="*/ 5288492 h 8194675"/>
              <a:gd name="connsiteX159" fmla="*/ 7400925 w 7662333"/>
              <a:gd name="connsiteY159" fmla="*/ 5233458 h 8194675"/>
              <a:gd name="connsiteX160" fmla="*/ 7450666 w 7662333"/>
              <a:gd name="connsiteY160" fmla="*/ 5037667 h 8194675"/>
              <a:gd name="connsiteX161" fmla="*/ 7315200 w 7662333"/>
              <a:gd name="connsiteY161" fmla="*/ 4995333 h 8194675"/>
              <a:gd name="connsiteX162" fmla="*/ 7277100 w 7662333"/>
              <a:gd name="connsiteY162" fmla="*/ 4947708 h 8194675"/>
              <a:gd name="connsiteX163" fmla="*/ 7171266 w 7662333"/>
              <a:gd name="connsiteY163" fmla="*/ 4936067 h 8194675"/>
              <a:gd name="connsiteX164" fmla="*/ 7179733 w 7662333"/>
              <a:gd name="connsiteY164" fmla="*/ 4851400 h 8194675"/>
              <a:gd name="connsiteX165" fmla="*/ 7078133 w 7662333"/>
              <a:gd name="connsiteY165" fmla="*/ 4834467 h 8194675"/>
              <a:gd name="connsiteX166" fmla="*/ 7332133 w 7662333"/>
              <a:gd name="connsiteY166" fmla="*/ 4690533 h 8194675"/>
              <a:gd name="connsiteX167" fmla="*/ 7230533 w 7662333"/>
              <a:gd name="connsiteY167" fmla="*/ 4572000 h 8194675"/>
              <a:gd name="connsiteX168" fmla="*/ 7332133 w 7662333"/>
              <a:gd name="connsiteY168" fmla="*/ 4461933 h 8194675"/>
              <a:gd name="connsiteX169" fmla="*/ 7577666 w 7662333"/>
              <a:gd name="connsiteY169" fmla="*/ 4470400 h 8194675"/>
              <a:gd name="connsiteX170" fmla="*/ 7501466 w 7662333"/>
              <a:gd name="connsiteY170" fmla="*/ 4385733 h 8194675"/>
              <a:gd name="connsiteX171" fmla="*/ 7340600 w 7662333"/>
              <a:gd name="connsiteY171" fmla="*/ 4360333 h 8194675"/>
              <a:gd name="connsiteX172" fmla="*/ 7440083 w 7662333"/>
              <a:gd name="connsiteY172" fmla="*/ 4264025 h 8194675"/>
              <a:gd name="connsiteX173" fmla="*/ 7306733 w 7662333"/>
              <a:gd name="connsiteY173" fmla="*/ 4207933 h 8194675"/>
              <a:gd name="connsiteX174" fmla="*/ 7391400 w 7662333"/>
              <a:gd name="connsiteY174" fmla="*/ 4064000 h 8194675"/>
              <a:gd name="connsiteX175" fmla="*/ 7662333 w 7662333"/>
              <a:gd name="connsiteY175" fmla="*/ 4114800 h 8194675"/>
              <a:gd name="connsiteX176" fmla="*/ 6810002 w 7662333"/>
              <a:gd name="connsiteY176" fmla="*/ 923753 h 8194675"/>
              <a:gd name="connsiteX177" fmla="*/ 6815689 w 7662333"/>
              <a:gd name="connsiteY177" fmla="*/ 51810 h 8194675"/>
              <a:gd name="connsiteX178" fmla="*/ 660400 w 7662333"/>
              <a:gd name="connsiteY178" fmla="*/ 0 h 8194675"/>
              <a:gd name="connsiteX179" fmla="*/ 677333 w 7662333"/>
              <a:gd name="connsiteY179"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7440083 w 7577666"/>
              <a:gd name="connsiteY172" fmla="*/ 4264025 h 8194675"/>
              <a:gd name="connsiteX173" fmla="*/ 7306733 w 7577666"/>
              <a:gd name="connsiteY173" fmla="*/ 4207933 h 8194675"/>
              <a:gd name="connsiteX174" fmla="*/ 7391400 w 7577666"/>
              <a:gd name="connsiteY174" fmla="*/ 4064000 h 8194675"/>
              <a:gd name="connsiteX175" fmla="*/ 6810002 w 7577666"/>
              <a:gd name="connsiteY175" fmla="*/ 923753 h 8194675"/>
              <a:gd name="connsiteX176" fmla="*/ 6815689 w 7577666"/>
              <a:gd name="connsiteY176" fmla="*/ 51810 h 8194675"/>
              <a:gd name="connsiteX177" fmla="*/ 660400 w 7577666"/>
              <a:gd name="connsiteY177" fmla="*/ 0 h 8194675"/>
              <a:gd name="connsiteX178" fmla="*/ 677333 w 7577666"/>
              <a:gd name="connsiteY178"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7440083 w 7577666"/>
              <a:gd name="connsiteY172" fmla="*/ 4264025 h 8194675"/>
              <a:gd name="connsiteX173" fmla="*/ 7306733 w 7577666"/>
              <a:gd name="connsiteY173" fmla="*/ 4207933 h 8194675"/>
              <a:gd name="connsiteX174" fmla="*/ 6810002 w 7577666"/>
              <a:gd name="connsiteY174" fmla="*/ 923753 h 8194675"/>
              <a:gd name="connsiteX175" fmla="*/ 6815689 w 7577666"/>
              <a:gd name="connsiteY175" fmla="*/ 51810 h 8194675"/>
              <a:gd name="connsiteX176" fmla="*/ 660400 w 7577666"/>
              <a:gd name="connsiteY176" fmla="*/ 0 h 8194675"/>
              <a:gd name="connsiteX177" fmla="*/ 677333 w 7577666"/>
              <a:gd name="connsiteY177"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7440083 w 7577666"/>
              <a:gd name="connsiteY172" fmla="*/ 4264025 h 8194675"/>
              <a:gd name="connsiteX173" fmla="*/ 6810002 w 7577666"/>
              <a:gd name="connsiteY173" fmla="*/ 923753 h 8194675"/>
              <a:gd name="connsiteX174" fmla="*/ 6815689 w 7577666"/>
              <a:gd name="connsiteY174" fmla="*/ 51810 h 8194675"/>
              <a:gd name="connsiteX175" fmla="*/ 660400 w 7577666"/>
              <a:gd name="connsiteY175" fmla="*/ 0 h 8194675"/>
              <a:gd name="connsiteX176" fmla="*/ 677333 w 7577666"/>
              <a:gd name="connsiteY176"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6810002 w 7577666"/>
              <a:gd name="connsiteY172" fmla="*/ 923753 h 8194675"/>
              <a:gd name="connsiteX173" fmla="*/ 6815689 w 7577666"/>
              <a:gd name="connsiteY173" fmla="*/ 51810 h 8194675"/>
              <a:gd name="connsiteX174" fmla="*/ 660400 w 7577666"/>
              <a:gd name="connsiteY174" fmla="*/ 0 h 8194675"/>
              <a:gd name="connsiteX175" fmla="*/ 677333 w 7577666"/>
              <a:gd name="connsiteY175" fmla="*/ 50800 h 8194675"/>
              <a:gd name="connsiteX0" fmla="*/ 677333 w 7651462"/>
              <a:gd name="connsiteY0" fmla="*/ 50800 h 8194675"/>
              <a:gd name="connsiteX1" fmla="*/ 851958 w 7651462"/>
              <a:gd name="connsiteY1" fmla="*/ 190500 h 8194675"/>
              <a:gd name="connsiteX2" fmla="*/ 935566 w 7651462"/>
              <a:gd name="connsiteY2" fmla="*/ 332317 h 8194675"/>
              <a:gd name="connsiteX3" fmla="*/ 818091 w 7651462"/>
              <a:gd name="connsiteY3" fmla="*/ 585258 h 8194675"/>
              <a:gd name="connsiteX4" fmla="*/ 719666 w 7651462"/>
              <a:gd name="connsiteY4" fmla="*/ 685800 h 8194675"/>
              <a:gd name="connsiteX5" fmla="*/ 458258 w 7651462"/>
              <a:gd name="connsiteY5" fmla="*/ 1039283 h 8194675"/>
              <a:gd name="connsiteX6" fmla="*/ 195791 w 7651462"/>
              <a:gd name="connsiteY6" fmla="*/ 1332442 h 8194675"/>
              <a:gd name="connsiteX7" fmla="*/ 84666 w 7651462"/>
              <a:gd name="connsiteY7" fmla="*/ 1476375 h 8194675"/>
              <a:gd name="connsiteX8" fmla="*/ 296333 w 7651462"/>
              <a:gd name="connsiteY8" fmla="*/ 1363133 h 8194675"/>
              <a:gd name="connsiteX9" fmla="*/ 237066 w 7651462"/>
              <a:gd name="connsiteY9" fmla="*/ 1540933 h 8194675"/>
              <a:gd name="connsiteX10" fmla="*/ 391583 w 7651462"/>
              <a:gd name="connsiteY10" fmla="*/ 1602317 h 8194675"/>
              <a:gd name="connsiteX11" fmla="*/ 609600 w 7651462"/>
              <a:gd name="connsiteY11" fmla="*/ 1659467 h 8194675"/>
              <a:gd name="connsiteX12" fmla="*/ 644525 w 7651462"/>
              <a:gd name="connsiteY12" fmla="*/ 1726142 h 8194675"/>
              <a:gd name="connsiteX13" fmla="*/ 448733 w 7651462"/>
              <a:gd name="connsiteY13" fmla="*/ 1684867 h 8194675"/>
              <a:gd name="connsiteX14" fmla="*/ 354541 w 7651462"/>
              <a:gd name="connsiteY14" fmla="*/ 1767417 h 8194675"/>
              <a:gd name="connsiteX15" fmla="*/ 265641 w 7651462"/>
              <a:gd name="connsiteY15" fmla="*/ 1742017 h 8194675"/>
              <a:gd name="connsiteX16" fmla="*/ 228600 w 7651462"/>
              <a:gd name="connsiteY16" fmla="*/ 1820333 h 8194675"/>
              <a:gd name="connsiteX17" fmla="*/ 228600 w 7651462"/>
              <a:gd name="connsiteY17" fmla="*/ 1820333 h 8194675"/>
              <a:gd name="connsiteX18" fmla="*/ 160866 w 7651462"/>
              <a:gd name="connsiteY18" fmla="*/ 1735667 h 8194675"/>
              <a:gd name="connsiteX19" fmla="*/ 177800 w 7651462"/>
              <a:gd name="connsiteY19" fmla="*/ 1938867 h 8194675"/>
              <a:gd name="connsiteX20" fmla="*/ 59266 w 7651462"/>
              <a:gd name="connsiteY20" fmla="*/ 2159000 h 8194675"/>
              <a:gd name="connsiteX21" fmla="*/ 59266 w 7651462"/>
              <a:gd name="connsiteY21" fmla="*/ 2159000 h 8194675"/>
              <a:gd name="connsiteX22" fmla="*/ 17991 w 7651462"/>
              <a:gd name="connsiteY22" fmla="*/ 2189692 h 8194675"/>
              <a:gd name="connsiteX23" fmla="*/ 48683 w 7651462"/>
              <a:gd name="connsiteY23" fmla="*/ 2435225 h 8194675"/>
              <a:gd name="connsiteX24" fmla="*/ 84666 w 7651462"/>
              <a:gd name="connsiteY24" fmla="*/ 2590800 h 8194675"/>
              <a:gd name="connsiteX25" fmla="*/ 0 w 7651462"/>
              <a:gd name="connsiteY25" fmla="*/ 2709333 h 8194675"/>
              <a:gd name="connsiteX26" fmla="*/ 118533 w 7651462"/>
              <a:gd name="connsiteY26" fmla="*/ 2827867 h 8194675"/>
              <a:gd name="connsiteX27" fmla="*/ 84666 w 7651462"/>
              <a:gd name="connsiteY27" fmla="*/ 2997200 h 8194675"/>
              <a:gd name="connsiteX28" fmla="*/ 84666 w 7651462"/>
              <a:gd name="connsiteY28" fmla="*/ 2997200 h 8194675"/>
              <a:gd name="connsiteX29" fmla="*/ 143933 w 7651462"/>
              <a:gd name="connsiteY29" fmla="*/ 3005667 h 8194675"/>
              <a:gd name="connsiteX30" fmla="*/ 169333 w 7651462"/>
              <a:gd name="connsiteY30" fmla="*/ 3268133 h 8194675"/>
              <a:gd name="connsiteX31" fmla="*/ 254000 w 7651462"/>
              <a:gd name="connsiteY31" fmla="*/ 3310467 h 8194675"/>
              <a:gd name="connsiteX32" fmla="*/ 457200 w 7651462"/>
              <a:gd name="connsiteY32" fmla="*/ 3344333 h 8194675"/>
              <a:gd name="connsiteX33" fmla="*/ 474133 w 7651462"/>
              <a:gd name="connsiteY33" fmla="*/ 3445933 h 8194675"/>
              <a:gd name="connsiteX34" fmla="*/ 601133 w 7651462"/>
              <a:gd name="connsiteY34" fmla="*/ 3369733 h 8194675"/>
              <a:gd name="connsiteX35" fmla="*/ 795866 w 7651462"/>
              <a:gd name="connsiteY35" fmla="*/ 3488267 h 8194675"/>
              <a:gd name="connsiteX36" fmla="*/ 745066 w 7651462"/>
              <a:gd name="connsiteY36" fmla="*/ 3615267 h 8194675"/>
              <a:gd name="connsiteX37" fmla="*/ 821266 w 7651462"/>
              <a:gd name="connsiteY37" fmla="*/ 3666067 h 8194675"/>
              <a:gd name="connsiteX38" fmla="*/ 736600 w 7651462"/>
              <a:gd name="connsiteY38" fmla="*/ 3793067 h 8194675"/>
              <a:gd name="connsiteX39" fmla="*/ 838200 w 7651462"/>
              <a:gd name="connsiteY39" fmla="*/ 3843867 h 8194675"/>
              <a:gd name="connsiteX40" fmla="*/ 804333 w 7651462"/>
              <a:gd name="connsiteY40" fmla="*/ 3911600 h 8194675"/>
              <a:gd name="connsiteX41" fmla="*/ 804333 w 7651462"/>
              <a:gd name="connsiteY41" fmla="*/ 3911600 h 8194675"/>
              <a:gd name="connsiteX42" fmla="*/ 880533 w 7651462"/>
              <a:gd name="connsiteY42" fmla="*/ 4013200 h 8194675"/>
              <a:gd name="connsiteX43" fmla="*/ 1005416 w 7651462"/>
              <a:gd name="connsiteY43" fmla="*/ 4079875 h 8194675"/>
              <a:gd name="connsiteX44" fmla="*/ 939800 w 7651462"/>
              <a:gd name="connsiteY44" fmla="*/ 4174067 h 8194675"/>
              <a:gd name="connsiteX45" fmla="*/ 1109133 w 7651462"/>
              <a:gd name="connsiteY45" fmla="*/ 4182533 h 8194675"/>
              <a:gd name="connsiteX46" fmla="*/ 1112308 w 7651462"/>
              <a:gd name="connsiteY46" fmla="*/ 4248150 h 8194675"/>
              <a:gd name="connsiteX47" fmla="*/ 1168400 w 7651462"/>
              <a:gd name="connsiteY47" fmla="*/ 4309533 h 8194675"/>
              <a:gd name="connsiteX48" fmla="*/ 1026583 w 7651462"/>
              <a:gd name="connsiteY48" fmla="*/ 4438650 h 8194675"/>
              <a:gd name="connsiteX49" fmla="*/ 931333 w 7651462"/>
              <a:gd name="connsiteY49" fmla="*/ 4385733 h 8194675"/>
              <a:gd name="connsiteX50" fmla="*/ 912283 w 7651462"/>
              <a:gd name="connsiteY50" fmla="*/ 4366683 h 8194675"/>
              <a:gd name="connsiteX51" fmla="*/ 846666 w 7651462"/>
              <a:gd name="connsiteY51" fmla="*/ 4453467 h 8194675"/>
              <a:gd name="connsiteX52" fmla="*/ 931333 w 7651462"/>
              <a:gd name="connsiteY52" fmla="*/ 4555067 h 8194675"/>
              <a:gd name="connsiteX53" fmla="*/ 928158 w 7651462"/>
              <a:gd name="connsiteY53" fmla="*/ 4686300 h 8194675"/>
              <a:gd name="connsiteX54" fmla="*/ 964141 w 7651462"/>
              <a:gd name="connsiteY54" fmla="*/ 4773083 h 8194675"/>
              <a:gd name="connsiteX55" fmla="*/ 1075266 w 7651462"/>
              <a:gd name="connsiteY55" fmla="*/ 4809067 h 8194675"/>
              <a:gd name="connsiteX56" fmla="*/ 1134533 w 7651462"/>
              <a:gd name="connsiteY56" fmla="*/ 4715933 h 8194675"/>
              <a:gd name="connsiteX57" fmla="*/ 1303866 w 7651462"/>
              <a:gd name="connsiteY57" fmla="*/ 4682067 h 8194675"/>
              <a:gd name="connsiteX58" fmla="*/ 1439333 w 7651462"/>
              <a:gd name="connsiteY58" fmla="*/ 4707467 h 8194675"/>
              <a:gd name="connsiteX59" fmla="*/ 1557866 w 7651462"/>
              <a:gd name="connsiteY59" fmla="*/ 4893733 h 8194675"/>
              <a:gd name="connsiteX60" fmla="*/ 1490133 w 7651462"/>
              <a:gd name="connsiteY60" fmla="*/ 4936067 h 8194675"/>
              <a:gd name="connsiteX61" fmla="*/ 1532466 w 7651462"/>
              <a:gd name="connsiteY61" fmla="*/ 5088467 h 8194675"/>
              <a:gd name="connsiteX62" fmla="*/ 1695450 w 7651462"/>
              <a:gd name="connsiteY62" fmla="*/ 5095875 h 8194675"/>
              <a:gd name="connsiteX63" fmla="*/ 1763183 w 7651462"/>
              <a:gd name="connsiteY63" fmla="*/ 5229225 h 8194675"/>
              <a:gd name="connsiteX64" fmla="*/ 1794933 w 7651462"/>
              <a:gd name="connsiteY64" fmla="*/ 5384800 h 8194675"/>
              <a:gd name="connsiteX65" fmla="*/ 1938866 w 7651462"/>
              <a:gd name="connsiteY65" fmla="*/ 5359400 h 8194675"/>
              <a:gd name="connsiteX66" fmla="*/ 2023533 w 7651462"/>
              <a:gd name="connsiteY66" fmla="*/ 5435600 h 8194675"/>
              <a:gd name="connsiteX67" fmla="*/ 2201333 w 7651462"/>
              <a:gd name="connsiteY67" fmla="*/ 5376333 h 8194675"/>
              <a:gd name="connsiteX68" fmla="*/ 2319866 w 7651462"/>
              <a:gd name="connsiteY68" fmla="*/ 5545667 h 8194675"/>
              <a:gd name="connsiteX69" fmla="*/ 2379133 w 7651462"/>
              <a:gd name="connsiteY69" fmla="*/ 5486400 h 8194675"/>
              <a:gd name="connsiteX70" fmla="*/ 2743200 w 7651462"/>
              <a:gd name="connsiteY70" fmla="*/ 5672667 h 8194675"/>
              <a:gd name="connsiteX71" fmla="*/ 2743200 w 7651462"/>
              <a:gd name="connsiteY71" fmla="*/ 5672667 h 8194675"/>
              <a:gd name="connsiteX72" fmla="*/ 2794000 w 7651462"/>
              <a:gd name="connsiteY72" fmla="*/ 5748867 h 8194675"/>
              <a:gd name="connsiteX73" fmla="*/ 2692400 w 7651462"/>
              <a:gd name="connsiteY73" fmla="*/ 5833533 h 8194675"/>
              <a:gd name="connsiteX74" fmla="*/ 2751666 w 7651462"/>
              <a:gd name="connsiteY74" fmla="*/ 5875867 h 8194675"/>
              <a:gd name="connsiteX75" fmla="*/ 2667000 w 7651462"/>
              <a:gd name="connsiteY75" fmla="*/ 5985933 h 8194675"/>
              <a:gd name="connsiteX76" fmla="*/ 2717800 w 7651462"/>
              <a:gd name="connsiteY76" fmla="*/ 6045200 h 8194675"/>
              <a:gd name="connsiteX77" fmla="*/ 2717800 w 7651462"/>
              <a:gd name="connsiteY77" fmla="*/ 6045200 h 8194675"/>
              <a:gd name="connsiteX78" fmla="*/ 2700866 w 7651462"/>
              <a:gd name="connsiteY78" fmla="*/ 6239933 h 8194675"/>
              <a:gd name="connsiteX79" fmla="*/ 2506133 w 7651462"/>
              <a:gd name="connsiteY79" fmla="*/ 6214533 h 8194675"/>
              <a:gd name="connsiteX80" fmla="*/ 2379133 w 7651462"/>
              <a:gd name="connsiteY80" fmla="*/ 6341533 h 8194675"/>
              <a:gd name="connsiteX81" fmla="*/ 2370666 w 7651462"/>
              <a:gd name="connsiteY81" fmla="*/ 6477000 h 8194675"/>
              <a:gd name="connsiteX82" fmla="*/ 2650066 w 7651462"/>
              <a:gd name="connsiteY82" fmla="*/ 6434667 h 8194675"/>
              <a:gd name="connsiteX83" fmla="*/ 2602441 w 7651462"/>
              <a:gd name="connsiteY83" fmla="*/ 6491817 h 8194675"/>
              <a:gd name="connsiteX84" fmla="*/ 2269066 w 7651462"/>
              <a:gd name="connsiteY84" fmla="*/ 6604000 h 8194675"/>
              <a:gd name="connsiteX85" fmla="*/ 2286000 w 7651462"/>
              <a:gd name="connsiteY85" fmla="*/ 6688667 h 8194675"/>
              <a:gd name="connsiteX86" fmla="*/ 2404533 w 7651462"/>
              <a:gd name="connsiteY86" fmla="*/ 6731000 h 8194675"/>
              <a:gd name="connsiteX87" fmla="*/ 2235200 w 7651462"/>
              <a:gd name="connsiteY87" fmla="*/ 6900333 h 8194675"/>
              <a:gd name="connsiteX88" fmla="*/ 2192866 w 7651462"/>
              <a:gd name="connsiteY88" fmla="*/ 7027333 h 8194675"/>
              <a:gd name="connsiteX89" fmla="*/ 2040466 w 7651462"/>
              <a:gd name="connsiteY89" fmla="*/ 6976533 h 8194675"/>
              <a:gd name="connsiteX90" fmla="*/ 2040466 w 7651462"/>
              <a:gd name="connsiteY90" fmla="*/ 6976533 h 8194675"/>
              <a:gd name="connsiteX91" fmla="*/ 2040466 w 7651462"/>
              <a:gd name="connsiteY91" fmla="*/ 7103533 h 8194675"/>
              <a:gd name="connsiteX92" fmla="*/ 2209800 w 7651462"/>
              <a:gd name="connsiteY92" fmla="*/ 7188200 h 8194675"/>
              <a:gd name="connsiteX93" fmla="*/ 2769658 w 7651462"/>
              <a:gd name="connsiteY93" fmla="*/ 7636933 h 8194675"/>
              <a:gd name="connsiteX94" fmla="*/ 2791883 w 7651462"/>
              <a:gd name="connsiteY94" fmla="*/ 7556500 h 8194675"/>
              <a:gd name="connsiteX95" fmla="*/ 3131608 w 7651462"/>
              <a:gd name="connsiteY95" fmla="*/ 7670800 h 8194675"/>
              <a:gd name="connsiteX96" fmla="*/ 3376083 w 7651462"/>
              <a:gd name="connsiteY96" fmla="*/ 7689850 h 8194675"/>
              <a:gd name="connsiteX97" fmla="*/ 3566583 w 7651462"/>
              <a:gd name="connsiteY97" fmla="*/ 7807325 h 8194675"/>
              <a:gd name="connsiteX98" fmla="*/ 3757083 w 7651462"/>
              <a:gd name="connsiteY98" fmla="*/ 7813675 h 8194675"/>
              <a:gd name="connsiteX99" fmla="*/ 4007908 w 7651462"/>
              <a:gd name="connsiteY99" fmla="*/ 7886700 h 8194675"/>
              <a:gd name="connsiteX100" fmla="*/ 3966633 w 7651462"/>
              <a:gd name="connsiteY100" fmla="*/ 7981950 h 8194675"/>
              <a:gd name="connsiteX101" fmla="*/ 4271433 w 7651462"/>
              <a:gd name="connsiteY101" fmla="*/ 8131175 h 8194675"/>
              <a:gd name="connsiteX102" fmla="*/ 4480983 w 7651462"/>
              <a:gd name="connsiteY102" fmla="*/ 8194675 h 8194675"/>
              <a:gd name="connsiteX103" fmla="*/ 4619625 w 7651462"/>
              <a:gd name="connsiteY103" fmla="*/ 8080375 h 8194675"/>
              <a:gd name="connsiteX104" fmla="*/ 4377266 w 7651462"/>
              <a:gd name="connsiteY104" fmla="*/ 7763933 h 8194675"/>
              <a:gd name="connsiteX105" fmla="*/ 4436533 w 7651462"/>
              <a:gd name="connsiteY105" fmla="*/ 7459133 h 8194675"/>
              <a:gd name="connsiteX106" fmla="*/ 4219575 w 7651462"/>
              <a:gd name="connsiteY106" fmla="*/ 7297208 h 8194675"/>
              <a:gd name="connsiteX107" fmla="*/ 4293658 w 7651462"/>
              <a:gd name="connsiteY107" fmla="*/ 7149042 h 8194675"/>
              <a:gd name="connsiteX108" fmla="*/ 4495800 w 7651462"/>
              <a:gd name="connsiteY108" fmla="*/ 6942667 h 8194675"/>
              <a:gd name="connsiteX109" fmla="*/ 4622800 w 7651462"/>
              <a:gd name="connsiteY109" fmla="*/ 6908800 h 8194675"/>
              <a:gd name="connsiteX110" fmla="*/ 4777316 w 7651462"/>
              <a:gd name="connsiteY110" fmla="*/ 6727825 h 8194675"/>
              <a:gd name="connsiteX111" fmla="*/ 4673600 w 7651462"/>
              <a:gd name="connsiteY111" fmla="*/ 6663267 h 8194675"/>
              <a:gd name="connsiteX112" fmla="*/ 4597400 w 7651462"/>
              <a:gd name="connsiteY112" fmla="*/ 6620933 h 8194675"/>
              <a:gd name="connsiteX113" fmla="*/ 4594225 w 7651462"/>
              <a:gd name="connsiteY113" fmla="*/ 6586008 h 8194675"/>
              <a:gd name="connsiteX114" fmla="*/ 4690533 w 7651462"/>
              <a:gd name="connsiteY114" fmla="*/ 6604000 h 8194675"/>
              <a:gd name="connsiteX115" fmla="*/ 4712758 w 7651462"/>
              <a:gd name="connsiteY115" fmla="*/ 6572250 h 8194675"/>
              <a:gd name="connsiteX116" fmla="*/ 4513791 w 7651462"/>
              <a:gd name="connsiteY116" fmla="*/ 6247342 h 8194675"/>
              <a:gd name="connsiteX117" fmla="*/ 4363508 w 7651462"/>
              <a:gd name="connsiteY117" fmla="*/ 6235700 h 8194675"/>
              <a:gd name="connsiteX118" fmla="*/ 4352925 w 7651462"/>
              <a:gd name="connsiteY118" fmla="*/ 6274858 h 8194675"/>
              <a:gd name="connsiteX119" fmla="*/ 4267200 w 7651462"/>
              <a:gd name="connsiteY119" fmla="*/ 6062133 h 8194675"/>
              <a:gd name="connsiteX120" fmla="*/ 4182533 w 7651462"/>
              <a:gd name="connsiteY120" fmla="*/ 6028267 h 8194675"/>
              <a:gd name="connsiteX121" fmla="*/ 4292600 w 7651462"/>
              <a:gd name="connsiteY121" fmla="*/ 5791200 h 8194675"/>
              <a:gd name="connsiteX122" fmla="*/ 4216400 w 7651462"/>
              <a:gd name="connsiteY122" fmla="*/ 5715000 h 8194675"/>
              <a:gd name="connsiteX123" fmla="*/ 4241800 w 7651462"/>
              <a:gd name="connsiteY123" fmla="*/ 5554133 h 8194675"/>
              <a:gd name="connsiteX124" fmla="*/ 4334933 w 7651462"/>
              <a:gd name="connsiteY124" fmla="*/ 5503333 h 8194675"/>
              <a:gd name="connsiteX125" fmla="*/ 4402666 w 7651462"/>
              <a:gd name="connsiteY125" fmla="*/ 5334000 h 8194675"/>
              <a:gd name="connsiteX126" fmla="*/ 4597400 w 7651462"/>
              <a:gd name="connsiteY126" fmla="*/ 5621867 h 8194675"/>
              <a:gd name="connsiteX127" fmla="*/ 4673600 w 7651462"/>
              <a:gd name="connsiteY127" fmla="*/ 5494867 h 8194675"/>
              <a:gd name="connsiteX128" fmla="*/ 4631266 w 7651462"/>
              <a:gd name="connsiteY128" fmla="*/ 5334000 h 8194675"/>
              <a:gd name="connsiteX129" fmla="*/ 4802716 w 7651462"/>
              <a:gd name="connsiteY129" fmla="*/ 5217583 h 8194675"/>
              <a:gd name="connsiteX130" fmla="*/ 4792133 w 7651462"/>
              <a:gd name="connsiteY130" fmla="*/ 5139267 h 8194675"/>
              <a:gd name="connsiteX131" fmla="*/ 4961466 w 7651462"/>
              <a:gd name="connsiteY131" fmla="*/ 5080000 h 8194675"/>
              <a:gd name="connsiteX132" fmla="*/ 5105400 w 7651462"/>
              <a:gd name="connsiteY132" fmla="*/ 4919133 h 8194675"/>
              <a:gd name="connsiteX133" fmla="*/ 5215466 w 7651462"/>
              <a:gd name="connsiteY133" fmla="*/ 4953000 h 8194675"/>
              <a:gd name="connsiteX134" fmla="*/ 5215466 w 7651462"/>
              <a:gd name="connsiteY134" fmla="*/ 4953000 h 8194675"/>
              <a:gd name="connsiteX135" fmla="*/ 5291666 w 7651462"/>
              <a:gd name="connsiteY135" fmla="*/ 5003800 h 8194675"/>
              <a:gd name="connsiteX136" fmla="*/ 5342466 w 7651462"/>
              <a:gd name="connsiteY136" fmla="*/ 4944533 h 8194675"/>
              <a:gd name="connsiteX137" fmla="*/ 5435600 w 7651462"/>
              <a:gd name="connsiteY137" fmla="*/ 4910667 h 8194675"/>
              <a:gd name="connsiteX138" fmla="*/ 5469466 w 7651462"/>
              <a:gd name="connsiteY138" fmla="*/ 5020733 h 8194675"/>
              <a:gd name="connsiteX139" fmla="*/ 5664200 w 7651462"/>
              <a:gd name="connsiteY139" fmla="*/ 5012267 h 8194675"/>
              <a:gd name="connsiteX140" fmla="*/ 5884333 w 7651462"/>
              <a:gd name="connsiteY140" fmla="*/ 5214408 h 8194675"/>
              <a:gd name="connsiteX141" fmla="*/ 5884333 w 7651462"/>
              <a:gd name="connsiteY141" fmla="*/ 5325533 h 8194675"/>
              <a:gd name="connsiteX142" fmla="*/ 5884333 w 7651462"/>
              <a:gd name="connsiteY142" fmla="*/ 5325533 h 8194675"/>
              <a:gd name="connsiteX143" fmla="*/ 5952066 w 7651462"/>
              <a:gd name="connsiteY143" fmla="*/ 5291667 h 8194675"/>
              <a:gd name="connsiteX144" fmla="*/ 5901266 w 7651462"/>
              <a:gd name="connsiteY144" fmla="*/ 5164667 h 8194675"/>
              <a:gd name="connsiteX145" fmla="*/ 5901266 w 7651462"/>
              <a:gd name="connsiteY145" fmla="*/ 5164667 h 8194675"/>
              <a:gd name="connsiteX146" fmla="*/ 6172200 w 7651462"/>
              <a:gd name="connsiteY146" fmla="*/ 5334000 h 8194675"/>
              <a:gd name="connsiteX147" fmla="*/ 6328833 w 7651462"/>
              <a:gd name="connsiteY147" fmla="*/ 5143500 h 8194675"/>
              <a:gd name="connsiteX148" fmla="*/ 6392333 w 7651462"/>
              <a:gd name="connsiteY148" fmla="*/ 5181600 h 8194675"/>
              <a:gd name="connsiteX149" fmla="*/ 6522508 w 7651462"/>
              <a:gd name="connsiteY149" fmla="*/ 5200650 h 8194675"/>
              <a:gd name="connsiteX150" fmla="*/ 6620933 w 7651462"/>
              <a:gd name="connsiteY150" fmla="*/ 5190067 h 8194675"/>
              <a:gd name="connsiteX151" fmla="*/ 6620933 w 7651462"/>
              <a:gd name="connsiteY151" fmla="*/ 5113867 h 8194675"/>
              <a:gd name="connsiteX152" fmla="*/ 6807200 w 7651462"/>
              <a:gd name="connsiteY152" fmla="*/ 5130800 h 8194675"/>
              <a:gd name="connsiteX153" fmla="*/ 6773333 w 7651462"/>
              <a:gd name="connsiteY153" fmla="*/ 5232400 h 8194675"/>
              <a:gd name="connsiteX154" fmla="*/ 6994525 w 7651462"/>
              <a:gd name="connsiteY154" fmla="*/ 5325533 h 8194675"/>
              <a:gd name="connsiteX155" fmla="*/ 7078133 w 7651462"/>
              <a:gd name="connsiteY155" fmla="*/ 5291667 h 8194675"/>
              <a:gd name="connsiteX156" fmla="*/ 7090833 w 7651462"/>
              <a:gd name="connsiteY156" fmla="*/ 5223933 h 8194675"/>
              <a:gd name="connsiteX157" fmla="*/ 7109883 w 7651462"/>
              <a:gd name="connsiteY157" fmla="*/ 5227108 h 8194675"/>
              <a:gd name="connsiteX158" fmla="*/ 7250641 w 7651462"/>
              <a:gd name="connsiteY158" fmla="*/ 5288492 h 8194675"/>
              <a:gd name="connsiteX159" fmla="*/ 7400925 w 7651462"/>
              <a:gd name="connsiteY159" fmla="*/ 5233458 h 8194675"/>
              <a:gd name="connsiteX160" fmla="*/ 7450666 w 7651462"/>
              <a:gd name="connsiteY160" fmla="*/ 5037667 h 8194675"/>
              <a:gd name="connsiteX161" fmla="*/ 7315200 w 7651462"/>
              <a:gd name="connsiteY161" fmla="*/ 4995333 h 8194675"/>
              <a:gd name="connsiteX162" fmla="*/ 7277100 w 7651462"/>
              <a:gd name="connsiteY162" fmla="*/ 4947708 h 8194675"/>
              <a:gd name="connsiteX163" fmla="*/ 7171266 w 7651462"/>
              <a:gd name="connsiteY163" fmla="*/ 4936067 h 8194675"/>
              <a:gd name="connsiteX164" fmla="*/ 7179733 w 7651462"/>
              <a:gd name="connsiteY164" fmla="*/ 4851400 h 8194675"/>
              <a:gd name="connsiteX165" fmla="*/ 7078133 w 7651462"/>
              <a:gd name="connsiteY165" fmla="*/ 4834467 h 8194675"/>
              <a:gd name="connsiteX166" fmla="*/ 7332133 w 7651462"/>
              <a:gd name="connsiteY166" fmla="*/ 4690533 h 8194675"/>
              <a:gd name="connsiteX167" fmla="*/ 7230533 w 7651462"/>
              <a:gd name="connsiteY167" fmla="*/ 4572000 h 8194675"/>
              <a:gd name="connsiteX168" fmla="*/ 7332133 w 7651462"/>
              <a:gd name="connsiteY168" fmla="*/ 4461933 h 8194675"/>
              <a:gd name="connsiteX169" fmla="*/ 7577666 w 7651462"/>
              <a:gd name="connsiteY169" fmla="*/ 4470400 h 8194675"/>
              <a:gd name="connsiteX170" fmla="*/ 7501466 w 7651462"/>
              <a:gd name="connsiteY170" fmla="*/ 4385733 h 8194675"/>
              <a:gd name="connsiteX171" fmla="*/ 7651462 w 7651462"/>
              <a:gd name="connsiteY171" fmla="*/ 4640109 h 8194675"/>
              <a:gd name="connsiteX172" fmla="*/ 6810002 w 7651462"/>
              <a:gd name="connsiteY172" fmla="*/ 923753 h 8194675"/>
              <a:gd name="connsiteX173" fmla="*/ 6815689 w 7651462"/>
              <a:gd name="connsiteY173" fmla="*/ 51810 h 8194675"/>
              <a:gd name="connsiteX174" fmla="*/ 660400 w 7651462"/>
              <a:gd name="connsiteY174" fmla="*/ 0 h 8194675"/>
              <a:gd name="connsiteX175" fmla="*/ 677333 w 7651462"/>
              <a:gd name="connsiteY175"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6810002 w 7577666"/>
              <a:gd name="connsiteY171" fmla="*/ 923753 h 8194675"/>
              <a:gd name="connsiteX172" fmla="*/ 6815689 w 7577666"/>
              <a:gd name="connsiteY172" fmla="*/ 51810 h 8194675"/>
              <a:gd name="connsiteX173" fmla="*/ 660400 w 7577666"/>
              <a:gd name="connsiteY173" fmla="*/ 0 h 8194675"/>
              <a:gd name="connsiteX174" fmla="*/ 677333 w 7577666"/>
              <a:gd name="connsiteY174" fmla="*/ 50800 h 8194675"/>
              <a:gd name="connsiteX0" fmla="*/ 677333 w 7501467"/>
              <a:gd name="connsiteY0" fmla="*/ 50800 h 8194675"/>
              <a:gd name="connsiteX1" fmla="*/ 851958 w 7501467"/>
              <a:gd name="connsiteY1" fmla="*/ 190500 h 8194675"/>
              <a:gd name="connsiteX2" fmla="*/ 935566 w 7501467"/>
              <a:gd name="connsiteY2" fmla="*/ 332317 h 8194675"/>
              <a:gd name="connsiteX3" fmla="*/ 818091 w 7501467"/>
              <a:gd name="connsiteY3" fmla="*/ 585258 h 8194675"/>
              <a:gd name="connsiteX4" fmla="*/ 719666 w 7501467"/>
              <a:gd name="connsiteY4" fmla="*/ 685800 h 8194675"/>
              <a:gd name="connsiteX5" fmla="*/ 458258 w 7501467"/>
              <a:gd name="connsiteY5" fmla="*/ 1039283 h 8194675"/>
              <a:gd name="connsiteX6" fmla="*/ 195791 w 7501467"/>
              <a:gd name="connsiteY6" fmla="*/ 1332442 h 8194675"/>
              <a:gd name="connsiteX7" fmla="*/ 84666 w 7501467"/>
              <a:gd name="connsiteY7" fmla="*/ 1476375 h 8194675"/>
              <a:gd name="connsiteX8" fmla="*/ 296333 w 7501467"/>
              <a:gd name="connsiteY8" fmla="*/ 1363133 h 8194675"/>
              <a:gd name="connsiteX9" fmla="*/ 237066 w 7501467"/>
              <a:gd name="connsiteY9" fmla="*/ 1540933 h 8194675"/>
              <a:gd name="connsiteX10" fmla="*/ 391583 w 7501467"/>
              <a:gd name="connsiteY10" fmla="*/ 1602317 h 8194675"/>
              <a:gd name="connsiteX11" fmla="*/ 609600 w 7501467"/>
              <a:gd name="connsiteY11" fmla="*/ 1659467 h 8194675"/>
              <a:gd name="connsiteX12" fmla="*/ 644525 w 7501467"/>
              <a:gd name="connsiteY12" fmla="*/ 1726142 h 8194675"/>
              <a:gd name="connsiteX13" fmla="*/ 448733 w 7501467"/>
              <a:gd name="connsiteY13" fmla="*/ 1684867 h 8194675"/>
              <a:gd name="connsiteX14" fmla="*/ 354541 w 7501467"/>
              <a:gd name="connsiteY14" fmla="*/ 1767417 h 8194675"/>
              <a:gd name="connsiteX15" fmla="*/ 265641 w 7501467"/>
              <a:gd name="connsiteY15" fmla="*/ 1742017 h 8194675"/>
              <a:gd name="connsiteX16" fmla="*/ 228600 w 7501467"/>
              <a:gd name="connsiteY16" fmla="*/ 1820333 h 8194675"/>
              <a:gd name="connsiteX17" fmla="*/ 228600 w 7501467"/>
              <a:gd name="connsiteY17" fmla="*/ 1820333 h 8194675"/>
              <a:gd name="connsiteX18" fmla="*/ 160866 w 7501467"/>
              <a:gd name="connsiteY18" fmla="*/ 1735667 h 8194675"/>
              <a:gd name="connsiteX19" fmla="*/ 177800 w 7501467"/>
              <a:gd name="connsiteY19" fmla="*/ 1938867 h 8194675"/>
              <a:gd name="connsiteX20" fmla="*/ 59266 w 7501467"/>
              <a:gd name="connsiteY20" fmla="*/ 2159000 h 8194675"/>
              <a:gd name="connsiteX21" fmla="*/ 59266 w 7501467"/>
              <a:gd name="connsiteY21" fmla="*/ 2159000 h 8194675"/>
              <a:gd name="connsiteX22" fmla="*/ 17991 w 7501467"/>
              <a:gd name="connsiteY22" fmla="*/ 2189692 h 8194675"/>
              <a:gd name="connsiteX23" fmla="*/ 48683 w 7501467"/>
              <a:gd name="connsiteY23" fmla="*/ 2435225 h 8194675"/>
              <a:gd name="connsiteX24" fmla="*/ 84666 w 7501467"/>
              <a:gd name="connsiteY24" fmla="*/ 2590800 h 8194675"/>
              <a:gd name="connsiteX25" fmla="*/ 0 w 7501467"/>
              <a:gd name="connsiteY25" fmla="*/ 2709333 h 8194675"/>
              <a:gd name="connsiteX26" fmla="*/ 118533 w 7501467"/>
              <a:gd name="connsiteY26" fmla="*/ 2827867 h 8194675"/>
              <a:gd name="connsiteX27" fmla="*/ 84666 w 7501467"/>
              <a:gd name="connsiteY27" fmla="*/ 2997200 h 8194675"/>
              <a:gd name="connsiteX28" fmla="*/ 84666 w 7501467"/>
              <a:gd name="connsiteY28" fmla="*/ 2997200 h 8194675"/>
              <a:gd name="connsiteX29" fmla="*/ 143933 w 7501467"/>
              <a:gd name="connsiteY29" fmla="*/ 3005667 h 8194675"/>
              <a:gd name="connsiteX30" fmla="*/ 169333 w 7501467"/>
              <a:gd name="connsiteY30" fmla="*/ 3268133 h 8194675"/>
              <a:gd name="connsiteX31" fmla="*/ 254000 w 7501467"/>
              <a:gd name="connsiteY31" fmla="*/ 3310467 h 8194675"/>
              <a:gd name="connsiteX32" fmla="*/ 457200 w 7501467"/>
              <a:gd name="connsiteY32" fmla="*/ 3344333 h 8194675"/>
              <a:gd name="connsiteX33" fmla="*/ 474133 w 7501467"/>
              <a:gd name="connsiteY33" fmla="*/ 3445933 h 8194675"/>
              <a:gd name="connsiteX34" fmla="*/ 601133 w 7501467"/>
              <a:gd name="connsiteY34" fmla="*/ 3369733 h 8194675"/>
              <a:gd name="connsiteX35" fmla="*/ 795866 w 7501467"/>
              <a:gd name="connsiteY35" fmla="*/ 3488267 h 8194675"/>
              <a:gd name="connsiteX36" fmla="*/ 745066 w 7501467"/>
              <a:gd name="connsiteY36" fmla="*/ 3615267 h 8194675"/>
              <a:gd name="connsiteX37" fmla="*/ 821266 w 7501467"/>
              <a:gd name="connsiteY37" fmla="*/ 3666067 h 8194675"/>
              <a:gd name="connsiteX38" fmla="*/ 736600 w 7501467"/>
              <a:gd name="connsiteY38" fmla="*/ 3793067 h 8194675"/>
              <a:gd name="connsiteX39" fmla="*/ 838200 w 7501467"/>
              <a:gd name="connsiteY39" fmla="*/ 3843867 h 8194675"/>
              <a:gd name="connsiteX40" fmla="*/ 804333 w 7501467"/>
              <a:gd name="connsiteY40" fmla="*/ 3911600 h 8194675"/>
              <a:gd name="connsiteX41" fmla="*/ 804333 w 7501467"/>
              <a:gd name="connsiteY41" fmla="*/ 3911600 h 8194675"/>
              <a:gd name="connsiteX42" fmla="*/ 880533 w 7501467"/>
              <a:gd name="connsiteY42" fmla="*/ 4013200 h 8194675"/>
              <a:gd name="connsiteX43" fmla="*/ 1005416 w 7501467"/>
              <a:gd name="connsiteY43" fmla="*/ 4079875 h 8194675"/>
              <a:gd name="connsiteX44" fmla="*/ 939800 w 7501467"/>
              <a:gd name="connsiteY44" fmla="*/ 4174067 h 8194675"/>
              <a:gd name="connsiteX45" fmla="*/ 1109133 w 7501467"/>
              <a:gd name="connsiteY45" fmla="*/ 4182533 h 8194675"/>
              <a:gd name="connsiteX46" fmla="*/ 1112308 w 7501467"/>
              <a:gd name="connsiteY46" fmla="*/ 4248150 h 8194675"/>
              <a:gd name="connsiteX47" fmla="*/ 1168400 w 7501467"/>
              <a:gd name="connsiteY47" fmla="*/ 4309533 h 8194675"/>
              <a:gd name="connsiteX48" fmla="*/ 1026583 w 7501467"/>
              <a:gd name="connsiteY48" fmla="*/ 4438650 h 8194675"/>
              <a:gd name="connsiteX49" fmla="*/ 931333 w 7501467"/>
              <a:gd name="connsiteY49" fmla="*/ 4385733 h 8194675"/>
              <a:gd name="connsiteX50" fmla="*/ 912283 w 7501467"/>
              <a:gd name="connsiteY50" fmla="*/ 4366683 h 8194675"/>
              <a:gd name="connsiteX51" fmla="*/ 846666 w 7501467"/>
              <a:gd name="connsiteY51" fmla="*/ 4453467 h 8194675"/>
              <a:gd name="connsiteX52" fmla="*/ 931333 w 7501467"/>
              <a:gd name="connsiteY52" fmla="*/ 4555067 h 8194675"/>
              <a:gd name="connsiteX53" fmla="*/ 928158 w 7501467"/>
              <a:gd name="connsiteY53" fmla="*/ 4686300 h 8194675"/>
              <a:gd name="connsiteX54" fmla="*/ 964141 w 7501467"/>
              <a:gd name="connsiteY54" fmla="*/ 4773083 h 8194675"/>
              <a:gd name="connsiteX55" fmla="*/ 1075266 w 7501467"/>
              <a:gd name="connsiteY55" fmla="*/ 4809067 h 8194675"/>
              <a:gd name="connsiteX56" fmla="*/ 1134533 w 7501467"/>
              <a:gd name="connsiteY56" fmla="*/ 4715933 h 8194675"/>
              <a:gd name="connsiteX57" fmla="*/ 1303866 w 7501467"/>
              <a:gd name="connsiteY57" fmla="*/ 4682067 h 8194675"/>
              <a:gd name="connsiteX58" fmla="*/ 1439333 w 7501467"/>
              <a:gd name="connsiteY58" fmla="*/ 4707467 h 8194675"/>
              <a:gd name="connsiteX59" fmla="*/ 1557866 w 7501467"/>
              <a:gd name="connsiteY59" fmla="*/ 4893733 h 8194675"/>
              <a:gd name="connsiteX60" fmla="*/ 1490133 w 7501467"/>
              <a:gd name="connsiteY60" fmla="*/ 4936067 h 8194675"/>
              <a:gd name="connsiteX61" fmla="*/ 1532466 w 7501467"/>
              <a:gd name="connsiteY61" fmla="*/ 5088467 h 8194675"/>
              <a:gd name="connsiteX62" fmla="*/ 1695450 w 7501467"/>
              <a:gd name="connsiteY62" fmla="*/ 5095875 h 8194675"/>
              <a:gd name="connsiteX63" fmla="*/ 1763183 w 7501467"/>
              <a:gd name="connsiteY63" fmla="*/ 5229225 h 8194675"/>
              <a:gd name="connsiteX64" fmla="*/ 1794933 w 7501467"/>
              <a:gd name="connsiteY64" fmla="*/ 5384800 h 8194675"/>
              <a:gd name="connsiteX65" fmla="*/ 1938866 w 7501467"/>
              <a:gd name="connsiteY65" fmla="*/ 5359400 h 8194675"/>
              <a:gd name="connsiteX66" fmla="*/ 2023533 w 7501467"/>
              <a:gd name="connsiteY66" fmla="*/ 5435600 h 8194675"/>
              <a:gd name="connsiteX67" fmla="*/ 2201333 w 7501467"/>
              <a:gd name="connsiteY67" fmla="*/ 5376333 h 8194675"/>
              <a:gd name="connsiteX68" fmla="*/ 2319866 w 7501467"/>
              <a:gd name="connsiteY68" fmla="*/ 5545667 h 8194675"/>
              <a:gd name="connsiteX69" fmla="*/ 2379133 w 7501467"/>
              <a:gd name="connsiteY69" fmla="*/ 5486400 h 8194675"/>
              <a:gd name="connsiteX70" fmla="*/ 2743200 w 7501467"/>
              <a:gd name="connsiteY70" fmla="*/ 5672667 h 8194675"/>
              <a:gd name="connsiteX71" fmla="*/ 2743200 w 7501467"/>
              <a:gd name="connsiteY71" fmla="*/ 5672667 h 8194675"/>
              <a:gd name="connsiteX72" fmla="*/ 2794000 w 7501467"/>
              <a:gd name="connsiteY72" fmla="*/ 5748867 h 8194675"/>
              <a:gd name="connsiteX73" fmla="*/ 2692400 w 7501467"/>
              <a:gd name="connsiteY73" fmla="*/ 5833533 h 8194675"/>
              <a:gd name="connsiteX74" fmla="*/ 2751666 w 7501467"/>
              <a:gd name="connsiteY74" fmla="*/ 5875867 h 8194675"/>
              <a:gd name="connsiteX75" fmla="*/ 2667000 w 7501467"/>
              <a:gd name="connsiteY75" fmla="*/ 5985933 h 8194675"/>
              <a:gd name="connsiteX76" fmla="*/ 2717800 w 7501467"/>
              <a:gd name="connsiteY76" fmla="*/ 6045200 h 8194675"/>
              <a:gd name="connsiteX77" fmla="*/ 2717800 w 7501467"/>
              <a:gd name="connsiteY77" fmla="*/ 6045200 h 8194675"/>
              <a:gd name="connsiteX78" fmla="*/ 2700866 w 7501467"/>
              <a:gd name="connsiteY78" fmla="*/ 6239933 h 8194675"/>
              <a:gd name="connsiteX79" fmla="*/ 2506133 w 7501467"/>
              <a:gd name="connsiteY79" fmla="*/ 6214533 h 8194675"/>
              <a:gd name="connsiteX80" fmla="*/ 2379133 w 7501467"/>
              <a:gd name="connsiteY80" fmla="*/ 6341533 h 8194675"/>
              <a:gd name="connsiteX81" fmla="*/ 2370666 w 7501467"/>
              <a:gd name="connsiteY81" fmla="*/ 6477000 h 8194675"/>
              <a:gd name="connsiteX82" fmla="*/ 2650066 w 7501467"/>
              <a:gd name="connsiteY82" fmla="*/ 6434667 h 8194675"/>
              <a:gd name="connsiteX83" fmla="*/ 2602441 w 7501467"/>
              <a:gd name="connsiteY83" fmla="*/ 6491817 h 8194675"/>
              <a:gd name="connsiteX84" fmla="*/ 2269066 w 7501467"/>
              <a:gd name="connsiteY84" fmla="*/ 6604000 h 8194675"/>
              <a:gd name="connsiteX85" fmla="*/ 2286000 w 7501467"/>
              <a:gd name="connsiteY85" fmla="*/ 6688667 h 8194675"/>
              <a:gd name="connsiteX86" fmla="*/ 2404533 w 7501467"/>
              <a:gd name="connsiteY86" fmla="*/ 6731000 h 8194675"/>
              <a:gd name="connsiteX87" fmla="*/ 2235200 w 7501467"/>
              <a:gd name="connsiteY87" fmla="*/ 6900333 h 8194675"/>
              <a:gd name="connsiteX88" fmla="*/ 2192866 w 7501467"/>
              <a:gd name="connsiteY88" fmla="*/ 7027333 h 8194675"/>
              <a:gd name="connsiteX89" fmla="*/ 2040466 w 7501467"/>
              <a:gd name="connsiteY89" fmla="*/ 6976533 h 8194675"/>
              <a:gd name="connsiteX90" fmla="*/ 2040466 w 7501467"/>
              <a:gd name="connsiteY90" fmla="*/ 6976533 h 8194675"/>
              <a:gd name="connsiteX91" fmla="*/ 2040466 w 7501467"/>
              <a:gd name="connsiteY91" fmla="*/ 7103533 h 8194675"/>
              <a:gd name="connsiteX92" fmla="*/ 2209800 w 7501467"/>
              <a:gd name="connsiteY92" fmla="*/ 7188200 h 8194675"/>
              <a:gd name="connsiteX93" fmla="*/ 2769658 w 7501467"/>
              <a:gd name="connsiteY93" fmla="*/ 7636933 h 8194675"/>
              <a:gd name="connsiteX94" fmla="*/ 2791883 w 7501467"/>
              <a:gd name="connsiteY94" fmla="*/ 7556500 h 8194675"/>
              <a:gd name="connsiteX95" fmla="*/ 3131608 w 7501467"/>
              <a:gd name="connsiteY95" fmla="*/ 7670800 h 8194675"/>
              <a:gd name="connsiteX96" fmla="*/ 3376083 w 7501467"/>
              <a:gd name="connsiteY96" fmla="*/ 7689850 h 8194675"/>
              <a:gd name="connsiteX97" fmla="*/ 3566583 w 7501467"/>
              <a:gd name="connsiteY97" fmla="*/ 7807325 h 8194675"/>
              <a:gd name="connsiteX98" fmla="*/ 3757083 w 7501467"/>
              <a:gd name="connsiteY98" fmla="*/ 7813675 h 8194675"/>
              <a:gd name="connsiteX99" fmla="*/ 4007908 w 7501467"/>
              <a:gd name="connsiteY99" fmla="*/ 7886700 h 8194675"/>
              <a:gd name="connsiteX100" fmla="*/ 3966633 w 7501467"/>
              <a:gd name="connsiteY100" fmla="*/ 7981950 h 8194675"/>
              <a:gd name="connsiteX101" fmla="*/ 4271433 w 7501467"/>
              <a:gd name="connsiteY101" fmla="*/ 8131175 h 8194675"/>
              <a:gd name="connsiteX102" fmla="*/ 4480983 w 7501467"/>
              <a:gd name="connsiteY102" fmla="*/ 8194675 h 8194675"/>
              <a:gd name="connsiteX103" fmla="*/ 4619625 w 7501467"/>
              <a:gd name="connsiteY103" fmla="*/ 8080375 h 8194675"/>
              <a:gd name="connsiteX104" fmla="*/ 4377266 w 7501467"/>
              <a:gd name="connsiteY104" fmla="*/ 7763933 h 8194675"/>
              <a:gd name="connsiteX105" fmla="*/ 4436533 w 7501467"/>
              <a:gd name="connsiteY105" fmla="*/ 7459133 h 8194675"/>
              <a:gd name="connsiteX106" fmla="*/ 4219575 w 7501467"/>
              <a:gd name="connsiteY106" fmla="*/ 7297208 h 8194675"/>
              <a:gd name="connsiteX107" fmla="*/ 4293658 w 7501467"/>
              <a:gd name="connsiteY107" fmla="*/ 7149042 h 8194675"/>
              <a:gd name="connsiteX108" fmla="*/ 4495800 w 7501467"/>
              <a:gd name="connsiteY108" fmla="*/ 6942667 h 8194675"/>
              <a:gd name="connsiteX109" fmla="*/ 4622800 w 7501467"/>
              <a:gd name="connsiteY109" fmla="*/ 6908800 h 8194675"/>
              <a:gd name="connsiteX110" fmla="*/ 4777316 w 7501467"/>
              <a:gd name="connsiteY110" fmla="*/ 6727825 h 8194675"/>
              <a:gd name="connsiteX111" fmla="*/ 4673600 w 7501467"/>
              <a:gd name="connsiteY111" fmla="*/ 6663267 h 8194675"/>
              <a:gd name="connsiteX112" fmla="*/ 4597400 w 7501467"/>
              <a:gd name="connsiteY112" fmla="*/ 6620933 h 8194675"/>
              <a:gd name="connsiteX113" fmla="*/ 4594225 w 7501467"/>
              <a:gd name="connsiteY113" fmla="*/ 6586008 h 8194675"/>
              <a:gd name="connsiteX114" fmla="*/ 4690533 w 7501467"/>
              <a:gd name="connsiteY114" fmla="*/ 6604000 h 8194675"/>
              <a:gd name="connsiteX115" fmla="*/ 4712758 w 7501467"/>
              <a:gd name="connsiteY115" fmla="*/ 6572250 h 8194675"/>
              <a:gd name="connsiteX116" fmla="*/ 4513791 w 7501467"/>
              <a:gd name="connsiteY116" fmla="*/ 6247342 h 8194675"/>
              <a:gd name="connsiteX117" fmla="*/ 4363508 w 7501467"/>
              <a:gd name="connsiteY117" fmla="*/ 6235700 h 8194675"/>
              <a:gd name="connsiteX118" fmla="*/ 4352925 w 7501467"/>
              <a:gd name="connsiteY118" fmla="*/ 6274858 h 8194675"/>
              <a:gd name="connsiteX119" fmla="*/ 4267200 w 7501467"/>
              <a:gd name="connsiteY119" fmla="*/ 6062133 h 8194675"/>
              <a:gd name="connsiteX120" fmla="*/ 4182533 w 7501467"/>
              <a:gd name="connsiteY120" fmla="*/ 6028267 h 8194675"/>
              <a:gd name="connsiteX121" fmla="*/ 4292600 w 7501467"/>
              <a:gd name="connsiteY121" fmla="*/ 5791200 h 8194675"/>
              <a:gd name="connsiteX122" fmla="*/ 4216400 w 7501467"/>
              <a:gd name="connsiteY122" fmla="*/ 5715000 h 8194675"/>
              <a:gd name="connsiteX123" fmla="*/ 4241800 w 7501467"/>
              <a:gd name="connsiteY123" fmla="*/ 5554133 h 8194675"/>
              <a:gd name="connsiteX124" fmla="*/ 4334933 w 7501467"/>
              <a:gd name="connsiteY124" fmla="*/ 5503333 h 8194675"/>
              <a:gd name="connsiteX125" fmla="*/ 4402666 w 7501467"/>
              <a:gd name="connsiteY125" fmla="*/ 5334000 h 8194675"/>
              <a:gd name="connsiteX126" fmla="*/ 4597400 w 7501467"/>
              <a:gd name="connsiteY126" fmla="*/ 5621867 h 8194675"/>
              <a:gd name="connsiteX127" fmla="*/ 4673600 w 7501467"/>
              <a:gd name="connsiteY127" fmla="*/ 5494867 h 8194675"/>
              <a:gd name="connsiteX128" fmla="*/ 4631266 w 7501467"/>
              <a:gd name="connsiteY128" fmla="*/ 5334000 h 8194675"/>
              <a:gd name="connsiteX129" fmla="*/ 4802716 w 7501467"/>
              <a:gd name="connsiteY129" fmla="*/ 5217583 h 8194675"/>
              <a:gd name="connsiteX130" fmla="*/ 4792133 w 7501467"/>
              <a:gd name="connsiteY130" fmla="*/ 5139267 h 8194675"/>
              <a:gd name="connsiteX131" fmla="*/ 4961466 w 7501467"/>
              <a:gd name="connsiteY131" fmla="*/ 5080000 h 8194675"/>
              <a:gd name="connsiteX132" fmla="*/ 5105400 w 7501467"/>
              <a:gd name="connsiteY132" fmla="*/ 4919133 h 8194675"/>
              <a:gd name="connsiteX133" fmla="*/ 5215466 w 7501467"/>
              <a:gd name="connsiteY133" fmla="*/ 4953000 h 8194675"/>
              <a:gd name="connsiteX134" fmla="*/ 5215466 w 7501467"/>
              <a:gd name="connsiteY134" fmla="*/ 4953000 h 8194675"/>
              <a:gd name="connsiteX135" fmla="*/ 5291666 w 7501467"/>
              <a:gd name="connsiteY135" fmla="*/ 5003800 h 8194675"/>
              <a:gd name="connsiteX136" fmla="*/ 5342466 w 7501467"/>
              <a:gd name="connsiteY136" fmla="*/ 4944533 h 8194675"/>
              <a:gd name="connsiteX137" fmla="*/ 5435600 w 7501467"/>
              <a:gd name="connsiteY137" fmla="*/ 4910667 h 8194675"/>
              <a:gd name="connsiteX138" fmla="*/ 5469466 w 7501467"/>
              <a:gd name="connsiteY138" fmla="*/ 5020733 h 8194675"/>
              <a:gd name="connsiteX139" fmla="*/ 5664200 w 7501467"/>
              <a:gd name="connsiteY139" fmla="*/ 5012267 h 8194675"/>
              <a:gd name="connsiteX140" fmla="*/ 5884333 w 7501467"/>
              <a:gd name="connsiteY140" fmla="*/ 5214408 h 8194675"/>
              <a:gd name="connsiteX141" fmla="*/ 5884333 w 7501467"/>
              <a:gd name="connsiteY141" fmla="*/ 5325533 h 8194675"/>
              <a:gd name="connsiteX142" fmla="*/ 5884333 w 7501467"/>
              <a:gd name="connsiteY142" fmla="*/ 5325533 h 8194675"/>
              <a:gd name="connsiteX143" fmla="*/ 5952066 w 7501467"/>
              <a:gd name="connsiteY143" fmla="*/ 5291667 h 8194675"/>
              <a:gd name="connsiteX144" fmla="*/ 5901266 w 7501467"/>
              <a:gd name="connsiteY144" fmla="*/ 5164667 h 8194675"/>
              <a:gd name="connsiteX145" fmla="*/ 5901266 w 7501467"/>
              <a:gd name="connsiteY145" fmla="*/ 5164667 h 8194675"/>
              <a:gd name="connsiteX146" fmla="*/ 6172200 w 7501467"/>
              <a:gd name="connsiteY146" fmla="*/ 5334000 h 8194675"/>
              <a:gd name="connsiteX147" fmla="*/ 6328833 w 7501467"/>
              <a:gd name="connsiteY147" fmla="*/ 5143500 h 8194675"/>
              <a:gd name="connsiteX148" fmla="*/ 6392333 w 7501467"/>
              <a:gd name="connsiteY148" fmla="*/ 5181600 h 8194675"/>
              <a:gd name="connsiteX149" fmla="*/ 6522508 w 7501467"/>
              <a:gd name="connsiteY149" fmla="*/ 5200650 h 8194675"/>
              <a:gd name="connsiteX150" fmla="*/ 6620933 w 7501467"/>
              <a:gd name="connsiteY150" fmla="*/ 5190067 h 8194675"/>
              <a:gd name="connsiteX151" fmla="*/ 6620933 w 7501467"/>
              <a:gd name="connsiteY151" fmla="*/ 5113867 h 8194675"/>
              <a:gd name="connsiteX152" fmla="*/ 6807200 w 7501467"/>
              <a:gd name="connsiteY152" fmla="*/ 5130800 h 8194675"/>
              <a:gd name="connsiteX153" fmla="*/ 6773333 w 7501467"/>
              <a:gd name="connsiteY153" fmla="*/ 5232400 h 8194675"/>
              <a:gd name="connsiteX154" fmla="*/ 6994525 w 7501467"/>
              <a:gd name="connsiteY154" fmla="*/ 5325533 h 8194675"/>
              <a:gd name="connsiteX155" fmla="*/ 7078133 w 7501467"/>
              <a:gd name="connsiteY155" fmla="*/ 5291667 h 8194675"/>
              <a:gd name="connsiteX156" fmla="*/ 7090833 w 7501467"/>
              <a:gd name="connsiteY156" fmla="*/ 5223933 h 8194675"/>
              <a:gd name="connsiteX157" fmla="*/ 7109883 w 7501467"/>
              <a:gd name="connsiteY157" fmla="*/ 5227108 h 8194675"/>
              <a:gd name="connsiteX158" fmla="*/ 7250641 w 7501467"/>
              <a:gd name="connsiteY158" fmla="*/ 5288492 h 8194675"/>
              <a:gd name="connsiteX159" fmla="*/ 7400925 w 7501467"/>
              <a:gd name="connsiteY159" fmla="*/ 5233458 h 8194675"/>
              <a:gd name="connsiteX160" fmla="*/ 7450666 w 7501467"/>
              <a:gd name="connsiteY160" fmla="*/ 5037667 h 8194675"/>
              <a:gd name="connsiteX161" fmla="*/ 7315200 w 7501467"/>
              <a:gd name="connsiteY161" fmla="*/ 4995333 h 8194675"/>
              <a:gd name="connsiteX162" fmla="*/ 7277100 w 7501467"/>
              <a:gd name="connsiteY162" fmla="*/ 4947708 h 8194675"/>
              <a:gd name="connsiteX163" fmla="*/ 7171266 w 7501467"/>
              <a:gd name="connsiteY163" fmla="*/ 4936067 h 8194675"/>
              <a:gd name="connsiteX164" fmla="*/ 7179733 w 7501467"/>
              <a:gd name="connsiteY164" fmla="*/ 4851400 h 8194675"/>
              <a:gd name="connsiteX165" fmla="*/ 7078133 w 7501467"/>
              <a:gd name="connsiteY165" fmla="*/ 4834467 h 8194675"/>
              <a:gd name="connsiteX166" fmla="*/ 7332133 w 7501467"/>
              <a:gd name="connsiteY166" fmla="*/ 4690533 h 8194675"/>
              <a:gd name="connsiteX167" fmla="*/ 7230533 w 7501467"/>
              <a:gd name="connsiteY167" fmla="*/ 4572000 h 8194675"/>
              <a:gd name="connsiteX168" fmla="*/ 7332133 w 7501467"/>
              <a:gd name="connsiteY168" fmla="*/ 4461933 h 8194675"/>
              <a:gd name="connsiteX169" fmla="*/ 7501466 w 7501467"/>
              <a:gd name="connsiteY169" fmla="*/ 4385733 h 8194675"/>
              <a:gd name="connsiteX170" fmla="*/ 6810002 w 7501467"/>
              <a:gd name="connsiteY170" fmla="*/ 923753 h 8194675"/>
              <a:gd name="connsiteX171" fmla="*/ 6815689 w 7501467"/>
              <a:gd name="connsiteY171" fmla="*/ 51810 h 8194675"/>
              <a:gd name="connsiteX172" fmla="*/ 660400 w 7501467"/>
              <a:gd name="connsiteY172" fmla="*/ 0 h 8194675"/>
              <a:gd name="connsiteX173" fmla="*/ 677333 w 7501467"/>
              <a:gd name="connsiteY173" fmla="*/ 50800 h 8194675"/>
              <a:gd name="connsiteX0" fmla="*/ 677333 w 7594725"/>
              <a:gd name="connsiteY0" fmla="*/ 50800 h 8194675"/>
              <a:gd name="connsiteX1" fmla="*/ 851958 w 7594725"/>
              <a:gd name="connsiteY1" fmla="*/ 190500 h 8194675"/>
              <a:gd name="connsiteX2" fmla="*/ 935566 w 7594725"/>
              <a:gd name="connsiteY2" fmla="*/ 332317 h 8194675"/>
              <a:gd name="connsiteX3" fmla="*/ 818091 w 7594725"/>
              <a:gd name="connsiteY3" fmla="*/ 585258 h 8194675"/>
              <a:gd name="connsiteX4" fmla="*/ 719666 w 7594725"/>
              <a:gd name="connsiteY4" fmla="*/ 685800 h 8194675"/>
              <a:gd name="connsiteX5" fmla="*/ 458258 w 7594725"/>
              <a:gd name="connsiteY5" fmla="*/ 1039283 h 8194675"/>
              <a:gd name="connsiteX6" fmla="*/ 195791 w 7594725"/>
              <a:gd name="connsiteY6" fmla="*/ 1332442 h 8194675"/>
              <a:gd name="connsiteX7" fmla="*/ 84666 w 7594725"/>
              <a:gd name="connsiteY7" fmla="*/ 1476375 h 8194675"/>
              <a:gd name="connsiteX8" fmla="*/ 296333 w 7594725"/>
              <a:gd name="connsiteY8" fmla="*/ 1363133 h 8194675"/>
              <a:gd name="connsiteX9" fmla="*/ 237066 w 7594725"/>
              <a:gd name="connsiteY9" fmla="*/ 1540933 h 8194675"/>
              <a:gd name="connsiteX10" fmla="*/ 391583 w 7594725"/>
              <a:gd name="connsiteY10" fmla="*/ 1602317 h 8194675"/>
              <a:gd name="connsiteX11" fmla="*/ 609600 w 7594725"/>
              <a:gd name="connsiteY11" fmla="*/ 1659467 h 8194675"/>
              <a:gd name="connsiteX12" fmla="*/ 644525 w 7594725"/>
              <a:gd name="connsiteY12" fmla="*/ 1726142 h 8194675"/>
              <a:gd name="connsiteX13" fmla="*/ 448733 w 7594725"/>
              <a:gd name="connsiteY13" fmla="*/ 1684867 h 8194675"/>
              <a:gd name="connsiteX14" fmla="*/ 354541 w 7594725"/>
              <a:gd name="connsiteY14" fmla="*/ 1767417 h 8194675"/>
              <a:gd name="connsiteX15" fmla="*/ 265641 w 7594725"/>
              <a:gd name="connsiteY15" fmla="*/ 1742017 h 8194675"/>
              <a:gd name="connsiteX16" fmla="*/ 228600 w 7594725"/>
              <a:gd name="connsiteY16" fmla="*/ 1820333 h 8194675"/>
              <a:gd name="connsiteX17" fmla="*/ 228600 w 7594725"/>
              <a:gd name="connsiteY17" fmla="*/ 1820333 h 8194675"/>
              <a:gd name="connsiteX18" fmla="*/ 160866 w 7594725"/>
              <a:gd name="connsiteY18" fmla="*/ 1735667 h 8194675"/>
              <a:gd name="connsiteX19" fmla="*/ 177800 w 7594725"/>
              <a:gd name="connsiteY19" fmla="*/ 1938867 h 8194675"/>
              <a:gd name="connsiteX20" fmla="*/ 59266 w 7594725"/>
              <a:gd name="connsiteY20" fmla="*/ 2159000 h 8194675"/>
              <a:gd name="connsiteX21" fmla="*/ 59266 w 7594725"/>
              <a:gd name="connsiteY21" fmla="*/ 2159000 h 8194675"/>
              <a:gd name="connsiteX22" fmla="*/ 17991 w 7594725"/>
              <a:gd name="connsiteY22" fmla="*/ 2189692 h 8194675"/>
              <a:gd name="connsiteX23" fmla="*/ 48683 w 7594725"/>
              <a:gd name="connsiteY23" fmla="*/ 2435225 h 8194675"/>
              <a:gd name="connsiteX24" fmla="*/ 84666 w 7594725"/>
              <a:gd name="connsiteY24" fmla="*/ 2590800 h 8194675"/>
              <a:gd name="connsiteX25" fmla="*/ 0 w 7594725"/>
              <a:gd name="connsiteY25" fmla="*/ 2709333 h 8194675"/>
              <a:gd name="connsiteX26" fmla="*/ 118533 w 7594725"/>
              <a:gd name="connsiteY26" fmla="*/ 2827867 h 8194675"/>
              <a:gd name="connsiteX27" fmla="*/ 84666 w 7594725"/>
              <a:gd name="connsiteY27" fmla="*/ 2997200 h 8194675"/>
              <a:gd name="connsiteX28" fmla="*/ 84666 w 7594725"/>
              <a:gd name="connsiteY28" fmla="*/ 2997200 h 8194675"/>
              <a:gd name="connsiteX29" fmla="*/ 143933 w 7594725"/>
              <a:gd name="connsiteY29" fmla="*/ 3005667 h 8194675"/>
              <a:gd name="connsiteX30" fmla="*/ 169333 w 7594725"/>
              <a:gd name="connsiteY30" fmla="*/ 3268133 h 8194675"/>
              <a:gd name="connsiteX31" fmla="*/ 254000 w 7594725"/>
              <a:gd name="connsiteY31" fmla="*/ 3310467 h 8194675"/>
              <a:gd name="connsiteX32" fmla="*/ 457200 w 7594725"/>
              <a:gd name="connsiteY32" fmla="*/ 3344333 h 8194675"/>
              <a:gd name="connsiteX33" fmla="*/ 474133 w 7594725"/>
              <a:gd name="connsiteY33" fmla="*/ 3445933 h 8194675"/>
              <a:gd name="connsiteX34" fmla="*/ 601133 w 7594725"/>
              <a:gd name="connsiteY34" fmla="*/ 3369733 h 8194675"/>
              <a:gd name="connsiteX35" fmla="*/ 795866 w 7594725"/>
              <a:gd name="connsiteY35" fmla="*/ 3488267 h 8194675"/>
              <a:gd name="connsiteX36" fmla="*/ 745066 w 7594725"/>
              <a:gd name="connsiteY36" fmla="*/ 3615267 h 8194675"/>
              <a:gd name="connsiteX37" fmla="*/ 821266 w 7594725"/>
              <a:gd name="connsiteY37" fmla="*/ 3666067 h 8194675"/>
              <a:gd name="connsiteX38" fmla="*/ 736600 w 7594725"/>
              <a:gd name="connsiteY38" fmla="*/ 3793067 h 8194675"/>
              <a:gd name="connsiteX39" fmla="*/ 838200 w 7594725"/>
              <a:gd name="connsiteY39" fmla="*/ 3843867 h 8194675"/>
              <a:gd name="connsiteX40" fmla="*/ 804333 w 7594725"/>
              <a:gd name="connsiteY40" fmla="*/ 3911600 h 8194675"/>
              <a:gd name="connsiteX41" fmla="*/ 804333 w 7594725"/>
              <a:gd name="connsiteY41" fmla="*/ 3911600 h 8194675"/>
              <a:gd name="connsiteX42" fmla="*/ 880533 w 7594725"/>
              <a:gd name="connsiteY42" fmla="*/ 4013200 h 8194675"/>
              <a:gd name="connsiteX43" fmla="*/ 1005416 w 7594725"/>
              <a:gd name="connsiteY43" fmla="*/ 4079875 h 8194675"/>
              <a:gd name="connsiteX44" fmla="*/ 939800 w 7594725"/>
              <a:gd name="connsiteY44" fmla="*/ 4174067 h 8194675"/>
              <a:gd name="connsiteX45" fmla="*/ 1109133 w 7594725"/>
              <a:gd name="connsiteY45" fmla="*/ 4182533 h 8194675"/>
              <a:gd name="connsiteX46" fmla="*/ 1112308 w 7594725"/>
              <a:gd name="connsiteY46" fmla="*/ 4248150 h 8194675"/>
              <a:gd name="connsiteX47" fmla="*/ 1168400 w 7594725"/>
              <a:gd name="connsiteY47" fmla="*/ 4309533 h 8194675"/>
              <a:gd name="connsiteX48" fmla="*/ 1026583 w 7594725"/>
              <a:gd name="connsiteY48" fmla="*/ 4438650 h 8194675"/>
              <a:gd name="connsiteX49" fmla="*/ 931333 w 7594725"/>
              <a:gd name="connsiteY49" fmla="*/ 4385733 h 8194675"/>
              <a:gd name="connsiteX50" fmla="*/ 912283 w 7594725"/>
              <a:gd name="connsiteY50" fmla="*/ 4366683 h 8194675"/>
              <a:gd name="connsiteX51" fmla="*/ 846666 w 7594725"/>
              <a:gd name="connsiteY51" fmla="*/ 4453467 h 8194675"/>
              <a:gd name="connsiteX52" fmla="*/ 931333 w 7594725"/>
              <a:gd name="connsiteY52" fmla="*/ 4555067 h 8194675"/>
              <a:gd name="connsiteX53" fmla="*/ 928158 w 7594725"/>
              <a:gd name="connsiteY53" fmla="*/ 4686300 h 8194675"/>
              <a:gd name="connsiteX54" fmla="*/ 964141 w 7594725"/>
              <a:gd name="connsiteY54" fmla="*/ 4773083 h 8194675"/>
              <a:gd name="connsiteX55" fmla="*/ 1075266 w 7594725"/>
              <a:gd name="connsiteY55" fmla="*/ 4809067 h 8194675"/>
              <a:gd name="connsiteX56" fmla="*/ 1134533 w 7594725"/>
              <a:gd name="connsiteY56" fmla="*/ 4715933 h 8194675"/>
              <a:gd name="connsiteX57" fmla="*/ 1303866 w 7594725"/>
              <a:gd name="connsiteY57" fmla="*/ 4682067 h 8194675"/>
              <a:gd name="connsiteX58" fmla="*/ 1439333 w 7594725"/>
              <a:gd name="connsiteY58" fmla="*/ 4707467 h 8194675"/>
              <a:gd name="connsiteX59" fmla="*/ 1557866 w 7594725"/>
              <a:gd name="connsiteY59" fmla="*/ 4893733 h 8194675"/>
              <a:gd name="connsiteX60" fmla="*/ 1490133 w 7594725"/>
              <a:gd name="connsiteY60" fmla="*/ 4936067 h 8194675"/>
              <a:gd name="connsiteX61" fmla="*/ 1532466 w 7594725"/>
              <a:gd name="connsiteY61" fmla="*/ 5088467 h 8194675"/>
              <a:gd name="connsiteX62" fmla="*/ 1695450 w 7594725"/>
              <a:gd name="connsiteY62" fmla="*/ 5095875 h 8194675"/>
              <a:gd name="connsiteX63" fmla="*/ 1763183 w 7594725"/>
              <a:gd name="connsiteY63" fmla="*/ 5229225 h 8194675"/>
              <a:gd name="connsiteX64" fmla="*/ 1794933 w 7594725"/>
              <a:gd name="connsiteY64" fmla="*/ 5384800 h 8194675"/>
              <a:gd name="connsiteX65" fmla="*/ 1938866 w 7594725"/>
              <a:gd name="connsiteY65" fmla="*/ 5359400 h 8194675"/>
              <a:gd name="connsiteX66" fmla="*/ 2023533 w 7594725"/>
              <a:gd name="connsiteY66" fmla="*/ 5435600 h 8194675"/>
              <a:gd name="connsiteX67" fmla="*/ 2201333 w 7594725"/>
              <a:gd name="connsiteY67" fmla="*/ 5376333 h 8194675"/>
              <a:gd name="connsiteX68" fmla="*/ 2319866 w 7594725"/>
              <a:gd name="connsiteY68" fmla="*/ 5545667 h 8194675"/>
              <a:gd name="connsiteX69" fmla="*/ 2379133 w 7594725"/>
              <a:gd name="connsiteY69" fmla="*/ 5486400 h 8194675"/>
              <a:gd name="connsiteX70" fmla="*/ 2743200 w 7594725"/>
              <a:gd name="connsiteY70" fmla="*/ 5672667 h 8194675"/>
              <a:gd name="connsiteX71" fmla="*/ 2743200 w 7594725"/>
              <a:gd name="connsiteY71" fmla="*/ 5672667 h 8194675"/>
              <a:gd name="connsiteX72" fmla="*/ 2794000 w 7594725"/>
              <a:gd name="connsiteY72" fmla="*/ 5748867 h 8194675"/>
              <a:gd name="connsiteX73" fmla="*/ 2692400 w 7594725"/>
              <a:gd name="connsiteY73" fmla="*/ 5833533 h 8194675"/>
              <a:gd name="connsiteX74" fmla="*/ 2751666 w 7594725"/>
              <a:gd name="connsiteY74" fmla="*/ 5875867 h 8194675"/>
              <a:gd name="connsiteX75" fmla="*/ 2667000 w 7594725"/>
              <a:gd name="connsiteY75" fmla="*/ 5985933 h 8194675"/>
              <a:gd name="connsiteX76" fmla="*/ 2717800 w 7594725"/>
              <a:gd name="connsiteY76" fmla="*/ 6045200 h 8194675"/>
              <a:gd name="connsiteX77" fmla="*/ 2717800 w 7594725"/>
              <a:gd name="connsiteY77" fmla="*/ 6045200 h 8194675"/>
              <a:gd name="connsiteX78" fmla="*/ 2700866 w 7594725"/>
              <a:gd name="connsiteY78" fmla="*/ 6239933 h 8194675"/>
              <a:gd name="connsiteX79" fmla="*/ 2506133 w 7594725"/>
              <a:gd name="connsiteY79" fmla="*/ 6214533 h 8194675"/>
              <a:gd name="connsiteX80" fmla="*/ 2379133 w 7594725"/>
              <a:gd name="connsiteY80" fmla="*/ 6341533 h 8194675"/>
              <a:gd name="connsiteX81" fmla="*/ 2370666 w 7594725"/>
              <a:gd name="connsiteY81" fmla="*/ 6477000 h 8194675"/>
              <a:gd name="connsiteX82" fmla="*/ 2650066 w 7594725"/>
              <a:gd name="connsiteY82" fmla="*/ 6434667 h 8194675"/>
              <a:gd name="connsiteX83" fmla="*/ 2602441 w 7594725"/>
              <a:gd name="connsiteY83" fmla="*/ 6491817 h 8194675"/>
              <a:gd name="connsiteX84" fmla="*/ 2269066 w 7594725"/>
              <a:gd name="connsiteY84" fmla="*/ 6604000 h 8194675"/>
              <a:gd name="connsiteX85" fmla="*/ 2286000 w 7594725"/>
              <a:gd name="connsiteY85" fmla="*/ 6688667 h 8194675"/>
              <a:gd name="connsiteX86" fmla="*/ 2404533 w 7594725"/>
              <a:gd name="connsiteY86" fmla="*/ 6731000 h 8194675"/>
              <a:gd name="connsiteX87" fmla="*/ 2235200 w 7594725"/>
              <a:gd name="connsiteY87" fmla="*/ 6900333 h 8194675"/>
              <a:gd name="connsiteX88" fmla="*/ 2192866 w 7594725"/>
              <a:gd name="connsiteY88" fmla="*/ 7027333 h 8194675"/>
              <a:gd name="connsiteX89" fmla="*/ 2040466 w 7594725"/>
              <a:gd name="connsiteY89" fmla="*/ 6976533 h 8194675"/>
              <a:gd name="connsiteX90" fmla="*/ 2040466 w 7594725"/>
              <a:gd name="connsiteY90" fmla="*/ 6976533 h 8194675"/>
              <a:gd name="connsiteX91" fmla="*/ 2040466 w 7594725"/>
              <a:gd name="connsiteY91" fmla="*/ 7103533 h 8194675"/>
              <a:gd name="connsiteX92" fmla="*/ 2209800 w 7594725"/>
              <a:gd name="connsiteY92" fmla="*/ 7188200 h 8194675"/>
              <a:gd name="connsiteX93" fmla="*/ 2769658 w 7594725"/>
              <a:gd name="connsiteY93" fmla="*/ 7636933 h 8194675"/>
              <a:gd name="connsiteX94" fmla="*/ 2791883 w 7594725"/>
              <a:gd name="connsiteY94" fmla="*/ 7556500 h 8194675"/>
              <a:gd name="connsiteX95" fmla="*/ 3131608 w 7594725"/>
              <a:gd name="connsiteY95" fmla="*/ 7670800 h 8194675"/>
              <a:gd name="connsiteX96" fmla="*/ 3376083 w 7594725"/>
              <a:gd name="connsiteY96" fmla="*/ 7689850 h 8194675"/>
              <a:gd name="connsiteX97" fmla="*/ 3566583 w 7594725"/>
              <a:gd name="connsiteY97" fmla="*/ 7807325 h 8194675"/>
              <a:gd name="connsiteX98" fmla="*/ 3757083 w 7594725"/>
              <a:gd name="connsiteY98" fmla="*/ 7813675 h 8194675"/>
              <a:gd name="connsiteX99" fmla="*/ 4007908 w 7594725"/>
              <a:gd name="connsiteY99" fmla="*/ 7886700 h 8194675"/>
              <a:gd name="connsiteX100" fmla="*/ 3966633 w 7594725"/>
              <a:gd name="connsiteY100" fmla="*/ 7981950 h 8194675"/>
              <a:gd name="connsiteX101" fmla="*/ 4271433 w 7594725"/>
              <a:gd name="connsiteY101" fmla="*/ 8131175 h 8194675"/>
              <a:gd name="connsiteX102" fmla="*/ 4480983 w 7594725"/>
              <a:gd name="connsiteY102" fmla="*/ 8194675 h 8194675"/>
              <a:gd name="connsiteX103" fmla="*/ 4619625 w 7594725"/>
              <a:gd name="connsiteY103" fmla="*/ 8080375 h 8194675"/>
              <a:gd name="connsiteX104" fmla="*/ 4377266 w 7594725"/>
              <a:gd name="connsiteY104" fmla="*/ 7763933 h 8194675"/>
              <a:gd name="connsiteX105" fmla="*/ 4436533 w 7594725"/>
              <a:gd name="connsiteY105" fmla="*/ 7459133 h 8194675"/>
              <a:gd name="connsiteX106" fmla="*/ 4219575 w 7594725"/>
              <a:gd name="connsiteY106" fmla="*/ 7297208 h 8194675"/>
              <a:gd name="connsiteX107" fmla="*/ 4293658 w 7594725"/>
              <a:gd name="connsiteY107" fmla="*/ 7149042 h 8194675"/>
              <a:gd name="connsiteX108" fmla="*/ 4495800 w 7594725"/>
              <a:gd name="connsiteY108" fmla="*/ 6942667 h 8194675"/>
              <a:gd name="connsiteX109" fmla="*/ 4622800 w 7594725"/>
              <a:gd name="connsiteY109" fmla="*/ 6908800 h 8194675"/>
              <a:gd name="connsiteX110" fmla="*/ 4777316 w 7594725"/>
              <a:gd name="connsiteY110" fmla="*/ 6727825 h 8194675"/>
              <a:gd name="connsiteX111" fmla="*/ 4673600 w 7594725"/>
              <a:gd name="connsiteY111" fmla="*/ 6663267 h 8194675"/>
              <a:gd name="connsiteX112" fmla="*/ 4597400 w 7594725"/>
              <a:gd name="connsiteY112" fmla="*/ 6620933 h 8194675"/>
              <a:gd name="connsiteX113" fmla="*/ 4594225 w 7594725"/>
              <a:gd name="connsiteY113" fmla="*/ 6586008 h 8194675"/>
              <a:gd name="connsiteX114" fmla="*/ 4690533 w 7594725"/>
              <a:gd name="connsiteY114" fmla="*/ 6604000 h 8194675"/>
              <a:gd name="connsiteX115" fmla="*/ 4712758 w 7594725"/>
              <a:gd name="connsiteY115" fmla="*/ 6572250 h 8194675"/>
              <a:gd name="connsiteX116" fmla="*/ 4513791 w 7594725"/>
              <a:gd name="connsiteY116" fmla="*/ 6247342 h 8194675"/>
              <a:gd name="connsiteX117" fmla="*/ 4363508 w 7594725"/>
              <a:gd name="connsiteY117" fmla="*/ 6235700 h 8194675"/>
              <a:gd name="connsiteX118" fmla="*/ 4352925 w 7594725"/>
              <a:gd name="connsiteY118" fmla="*/ 6274858 h 8194675"/>
              <a:gd name="connsiteX119" fmla="*/ 4267200 w 7594725"/>
              <a:gd name="connsiteY119" fmla="*/ 6062133 h 8194675"/>
              <a:gd name="connsiteX120" fmla="*/ 4182533 w 7594725"/>
              <a:gd name="connsiteY120" fmla="*/ 6028267 h 8194675"/>
              <a:gd name="connsiteX121" fmla="*/ 4292600 w 7594725"/>
              <a:gd name="connsiteY121" fmla="*/ 5791200 h 8194675"/>
              <a:gd name="connsiteX122" fmla="*/ 4216400 w 7594725"/>
              <a:gd name="connsiteY122" fmla="*/ 5715000 h 8194675"/>
              <a:gd name="connsiteX123" fmla="*/ 4241800 w 7594725"/>
              <a:gd name="connsiteY123" fmla="*/ 5554133 h 8194675"/>
              <a:gd name="connsiteX124" fmla="*/ 4334933 w 7594725"/>
              <a:gd name="connsiteY124" fmla="*/ 5503333 h 8194675"/>
              <a:gd name="connsiteX125" fmla="*/ 4402666 w 7594725"/>
              <a:gd name="connsiteY125" fmla="*/ 5334000 h 8194675"/>
              <a:gd name="connsiteX126" fmla="*/ 4597400 w 7594725"/>
              <a:gd name="connsiteY126" fmla="*/ 5621867 h 8194675"/>
              <a:gd name="connsiteX127" fmla="*/ 4673600 w 7594725"/>
              <a:gd name="connsiteY127" fmla="*/ 5494867 h 8194675"/>
              <a:gd name="connsiteX128" fmla="*/ 4631266 w 7594725"/>
              <a:gd name="connsiteY128" fmla="*/ 5334000 h 8194675"/>
              <a:gd name="connsiteX129" fmla="*/ 4802716 w 7594725"/>
              <a:gd name="connsiteY129" fmla="*/ 5217583 h 8194675"/>
              <a:gd name="connsiteX130" fmla="*/ 4792133 w 7594725"/>
              <a:gd name="connsiteY130" fmla="*/ 5139267 h 8194675"/>
              <a:gd name="connsiteX131" fmla="*/ 4961466 w 7594725"/>
              <a:gd name="connsiteY131" fmla="*/ 5080000 h 8194675"/>
              <a:gd name="connsiteX132" fmla="*/ 5105400 w 7594725"/>
              <a:gd name="connsiteY132" fmla="*/ 4919133 h 8194675"/>
              <a:gd name="connsiteX133" fmla="*/ 5215466 w 7594725"/>
              <a:gd name="connsiteY133" fmla="*/ 4953000 h 8194675"/>
              <a:gd name="connsiteX134" fmla="*/ 5215466 w 7594725"/>
              <a:gd name="connsiteY134" fmla="*/ 4953000 h 8194675"/>
              <a:gd name="connsiteX135" fmla="*/ 5291666 w 7594725"/>
              <a:gd name="connsiteY135" fmla="*/ 5003800 h 8194675"/>
              <a:gd name="connsiteX136" fmla="*/ 5342466 w 7594725"/>
              <a:gd name="connsiteY136" fmla="*/ 4944533 h 8194675"/>
              <a:gd name="connsiteX137" fmla="*/ 5435600 w 7594725"/>
              <a:gd name="connsiteY137" fmla="*/ 4910667 h 8194675"/>
              <a:gd name="connsiteX138" fmla="*/ 5469466 w 7594725"/>
              <a:gd name="connsiteY138" fmla="*/ 5020733 h 8194675"/>
              <a:gd name="connsiteX139" fmla="*/ 5664200 w 7594725"/>
              <a:gd name="connsiteY139" fmla="*/ 5012267 h 8194675"/>
              <a:gd name="connsiteX140" fmla="*/ 5884333 w 7594725"/>
              <a:gd name="connsiteY140" fmla="*/ 5214408 h 8194675"/>
              <a:gd name="connsiteX141" fmla="*/ 5884333 w 7594725"/>
              <a:gd name="connsiteY141" fmla="*/ 5325533 h 8194675"/>
              <a:gd name="connsiteX142" fmla="*/ 5884333 w 7594725"/>
              <a:gd name="connsiteY142" fmla="*/ 5325533 h 8194675"/>
              <a:gd name="connsiteX143" fmla="*/ 5952066 w 7594725"/>
              <a:gd name="connsiteY143" fmla="*/ 5291667 h 8194675"/>
              <a:gd name="connsiteX144" fmla="*/ 5901266 w 7594725"/>
              <a:gd name="connsiteY144" fmla="*/ 5164667 h 8194675"/>
              <a:gd name="connsiteX145" fmla="*/ 5901266 w 7594725"/>
              <a:gd name="connsiteY145" fmla="*/ 5164667 h 8194675"/>
              <a:gd name="connsiteX146" fmla="*/ 6172200 w 7594725"/>
              <a:gd name="connsiteY146" fmla="*/ 5334000 h 8194675"/>
              <a:gd name="connsiteX147" fmla="*/ 6328833 w 7594725"/>
              <a:gd name="connsiteY147" fmla="*/ 5143500 h 8194675"/>
              <a:gd name="connsiteX148" fmla="*/ 6392333 w 7594725"/>
              <a:gd name="connsiteY148" fmla="*/ 5181600 h 8194675"/>
              <a:gd name="connsiteX149" fmla="*/ 6522508 w 7594725"/>
              <a:gd name="connsiteY149" fmla="*/ 5200650 h 8194675"/>
              <a:gd name="connsiteX150" fmla="*/ 6620933 w 7594725"/>
              <a:gd name="connsiteY150" fmla="*/ 5190067 h 8194675"/>
              <a:gd name="connsiteX151" fmla="*/ 6620933 w 7594725"/>
              <a:gd name="connsiteY151" fmla="*/ 5113867 h 8194675"/>
              <a:gd name="connsiteX152" fmla="*/ 6807200 w 7594725"/>
              <a:gd name="connsiteY152" fmla="*/ 5130800 h 8194675"/>
              <a:gd name="connsiteX153" fmla="*/ 6773333 w 7594725"/>
              <a:gd name="connsiteY153" fmla="*/ 5232400 h 8194675"/>
              <a:gd name="connsiteX154" fmla="*/ 6994525 w 7594725"/>
              <a:gd name="connsiteY154" fmla="*/ 5325533 h 8194675"/>
              <a:gd name="connsiteX155" fmla="*/ 7078133 w 7594725"/>
              <a:gd name="connsiteY155" fmla="*/ 5291667 h 8194675"/>
              <a:gd name="connsiteX156" fmla="*/ 7090833 w 7594725"/>
              <a:gd name="connsiteY156" fmla="*/ 5223933 h 8194675"/>
              <a:gd name="connsiteX157" fmla="*/ 7109883 w 7594725"/>
              <a:gd name="connsiteY157" fmla="*/ 5227108 h 8194675"/>
              <a:gd name="connsiteX158" fmla="*/ 7250641 w 7594725"/>
              <a:gd name="connsiteY158" fmla="*/ 5288492 h 8194675"/>
              <a:gd name="connsiteX159" fmla="*/ 7400925 w 7594725"/>
              <a:gd name="connsiteY159" fmla="*/ 5233458 h 8194675"/>
              <a:gd name="connsiteX160" fmla="*/ 7450666 w 7594725"/>
              <a:gd name="connsiteY160" fmla="*/ 5037667 h 8194675"/>
              <a:gd name="connsiteX161" fmla="*/ 7315200 w 7594725"/>
              <a:gd name="connsiteY161" fmla="*/ 4995333 h 8194675"/>
              <a:gd name="connsiteX162" fmla="*/ 7277100 w 7594725"/>
              <a:gd name="connsiteY162" fmla="*/ 4947708 h 8194675"/>
              <a:gd name="connsiteX163" fmla="*/ 7171266 w 7594725"/>
              <a:gd name="connsiteY163" fmla="*/ 4936067 h 8194675"/>
              <a:gd name="connsiteX164" fmla="*/ 7179733 w 7594725"/>
              <a:gd name="connsiteY164" fmla="*/ 4851400 h 8194675"/>
              <a:gd name="connsiteX165" fmla="*/ 7078133 w 7594725"/>
              <a:gd name="connsiteY165" fmla="*/ 4834467 h 8194675"/>
              <a:gd name="connsiteX166" fmla="*/ 7332133 w 7594725"/>
              <a:gd name="connsiteY166" fmla="*/ 4690533 h 8194675"/>
              <a:gd name="connsiteX167" fmla="*/ 7230533 w 7594725"/>
              <a:gd name="connsiteY167" fmla="*/ 4572000 h 8194675"/>
              <a:gd name="connsiteX168" fmla="*/ 7332133 w 7594725"/>
              <a:gd name="connsiteY168" fmla="*/ 4461933 h 8194675"/>
              <a:gd name="connsiteX169" fmla="*/ 7594725 w 7594725"/>
              <a:gd name="connsiteY169" fmla="*/ 4458267 h 8194675"/>
              <a:gd name="connsiteX170" fmla="*/ 6810002 w 7594725"/>
              <a:gd name="connsiteY170" fmla="*/ 923753 h 8194675"/>
              <a:gd name="connsiteX171" fmla="*/ 6815689 w 7594725"/>
              <a:gd name="connsiteY171" fmla="*/ 51810 h 8194675"/>
              <a:gd name="connsiteX172" fmla="*/ 660400 w 7594725"/>
              <a:gd name="connsiteY172" fmla="*/ 0 h 8194675"/>
              <a:gd name="connsiteX173" fmla="*/ 677333 w 7594725"/>
              <a:gd name="connsiteY173"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277100 w 7450667"/>
              <a:gd name="connsiteY162" fmla="*/ 4947708 h 8194675"/>
              <a:gd name="connsiteX163" fmla="*/ 7171266 w 7450667"/>
              <a:gd name="connsiteY163" fmla="*/ 4936067 h 8194675"/>
              <a:gd name="connsiteX164" fmla="*/ 7179733 w 7450667"/>
              <a:gd name="connsiteY164" fmla="*/ 4851400 h 8194675"/>
              <a:gd name="connsiteX165" fmla="*/ 7078133 w 7450667"/>
              <a:gd name="connsiteY165" fmla="*/ 4834467 h 8194675"/>
              <a:gd name="connsiteX166" fmla="*/ 7332133 w 7450667"/>
              <a:gd name="connsiteY166" fmla="*/ 4690533 h 8194675"/>
              <a:gd name="connsiteX167" fmla="*/ 7230533 w 7450667"/>
              <a:gd name="connsiteY167" fmla="*/ 4572000 h 8194675"/>
              <a:gd name="connsiteX168" fmla="*/ 7332133 w 7450667"/>
              <a:gd name="connsiteY168" fmla="*/ 4461933 h 8194675"/>
              <a:gd name="connsiteX169" fmla="*/ 6810002 w 7450667"/>
              <a:gd name="connsiteY169" fmla="*/ 923753 h 8194675"/>
              <a:gd name="connsiteX170" fmla="*/ 6815689 w 7450667"/>
              <a:gd name="connsiteY170" fmla="*/ 51810 h 8194675"/>
              <a:gd name="connsiteX171" fmla="*/ 660400 w 7450667"/>
              <a:gd name="connsiteY171" fmla="*/ 0 h 8194675"/>
              <a:gd name="connsiteX172" fmla="*/ 677333 w 7450667"/>
              <a:gd name="connsiteY172"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315200 w 7450665"/>
              <a:gd name="connsiteY161" fmla="*/ 4995333 h 8194675"/>
              <a:gd name="connsiteX162" fmla="*/ 7277100 w 7450665"/>
              <a:gd name="connsiteY162" fmla="*/ 4947708 h 8194675"/>
              <a:gd name="connsiteX163" fmla="*/ 7171266 w 7450665"/>
              <a:gd name="connsiteY163" fmla="*/ 4936067 h 8194675"/>
              <a:gd name="connsiteX164" fmla="*/ 7179733 w 7450665"/>
              <a:gd name="connsiteY164" fmla="*/ 4851400 h 8194675"/>
              <a:gd name="connsiteX165" fmla="*/ 7078133 w 7450665"/>
              <a:gd name="connsiteY165" fmla="*/ 4834467 h 8194675"/>
              <a:gd name="connsiteX166" fmla="*/ 7332133 w 7450665"/>
              <a:gd name="connsiteY166" fmla="*/ 4690533 h 8194675"/>
              <a:gd name="connsiteX167" fmla="*/ 7230533 w 7450665"/>
              <a:gd name="connsiteY167" fmla="*/ 4572000 h 8194675"/>
              <a:gd name="connsiteX168" fmla="*/ 6810002 w 7450665"/>
              <a:gd name="connsiteY168" fmla="*/ 923753 h 8194675"/>
              <a:gd name="connsiteX169" fmla="*/ 6815689 w 7450665"/>
              <a:gd name="connsiteY169" fmla="*/ 51810 h 8194675"/>
              <a:gd name="connsiteX170" fmla="*/ 660400 w 7450665"/>
              <a:gd name="connsiteY170" fmla="*/ 0 h 8194675"/>
              <a:gd name="connsiteX171" fmla="*/ 677333 w 7450665"/>
              <a:gd name="connsiteY171"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277100 w 7450667"/>
              <a:gd name="connsiteY162" fmla="*/ 4947708 h 8194675"/>
              <a:gd name="connsiteX163" fmla="*/ 7171266 w 7450667"/>
              <a:gd name="connsiteY163" fmla="*/ 4936067 h 8194675"/>
              <a:gd name="connsiteX164" fmla="*/ 7179733 w 7450667"/>
              <a:gd name="connsiteY164" fmla="*/ 4851400 h 8194675"/>
              <a:gd name="connsiteX165" fmla="*/ 7078133 w 7450667"/>
              <a:gd name="connsiteY165" fmla="*/ 4834467 h 8194675"/>
              <a:gd name="connsiteX166" fmla="*/ 7332133 w 7450667"/>
              <a:gd name="connsiteY166" fmla="*/ 4690533 h 8194675"/>
              <a:gd name="connsiteX167" fmla="*/ 6810002 w 7450667"/>
              <a:gd name="connsiteY167" fmla="*/ 923753 h 8194675"/>
              <a:gd name="connsiteX168" fmla="*/ 6815689 w 7450667"/>
              <a:gd name="connsiteY168" fmla="*/ 51810 h 8194675"/>
              <a:gd name="connsiteX169" fmla="*/ 660400 w 7450667"/>
              <a:gd name="connsiteY169" fmla="*/ 0 h 8194675"/>
              <a:gd name="connsiteX170" fmla="*/ 677333 w 7450667"/>
              <a:gd name="connsiteY170"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315200 w 7450665"/>
              <a:gd name="connsiteY161" fmla="*/ 4995333 h 8194675"/>
              <a:gd name="connsiteX162" fmla="*/ 7277100 w 7450665"/>
              <a:gd name="connsiteY162" fmla="*/ 4947708 h 8194675"/>
              <a:gd name="connsiteX163" fmla="*/ 7171266 w 7450665"/>
              <a:gd name="connsiteY163" fmla="*/ 4936067 h 8194675"/>
              <a:gd name="connsiteX164" fmla="*/ 7179733 w 7450665"/>
              <a:gd name="connsiteY164" fmla="*/ 4851400 h 8194675"/>
              <a:gd name="connsiteX165" fmla="*/ 7078133 w 7450665"/>
              <a:gd name="connsiteY165" fmla="*/ 4834467 h 8194675"/>
              <a:gd name="connsiteX166" fmla="*/ 6810002 w 7450665"/>
              <a:gd name="connsiteY166" fmla="*/ 923753 h 8194675"/>
              <a:gd name="connsiteX167" fmla="*/ 6815689 w 7450665"/>
              <a:gd name="connsiteY167" fmla="*/ 51810 h 8194675"/>
              <a:gd name="connsiteX168" fmla="*/ 660400 w 7450665"/>
              <a:gd name="connsiteY168" fmla="*/ 0 h 8194675"/>
              <a:gd name="connsiteX169" fmla="*/ 677333 w 7450665"/>
              <a:gd name="connsiteY169"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277100 w 7450667"/>
              <a:gd name="connsiteY162" fmla="*/ 4947708 h 8194675"/>
              <a:gd name="connsiteX163" fmla="*/ 7171266 w 7450667"/>
              <a:gd name="connsiteY163" fmla="*/ 4936067 h 8194675"/>
              <a:gd name="connsiteX164" fmla="*/ 7179733 w 7450667"/>
              <a:gd name="connsiteY164" fmla="*/ 4851400 h 8194675"/>
              <a:gd name="connsiteX165" fmla="*/ 6810002 w 7450667"/>
              <a:gd name="connsiteY165" fmla="*/ 923753 h 8194675"/>
              <a:gd name="connsiteX166" fmla="*/ 6815689 w 7450667"/>
              <a:gd name="connsiteY166" fmla="*/ 51810 h 8194675"/>
              <a:gd name="connsiteX167" fmla="*/ 660400 w 7450667"/>
              <a:gd name="connsiteY167" fmla="*/ 0 h 8194675"/>
              <a:gd name="connsiteX168" fmla="*/ 677333 w 7450667"/>
              <a:gd name="connsiteY168"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315200 w 7450665"/>
              <a:gd name="connsiteY161" fmla="*/ 4995333 h 8194675"/>
              <a:gd name="connsiteX162" fmla="*/ 7277100 w 7450665"/>
              <a:gd name="connsiteY162" fmla="*/ 4947708 h 8194675"/>
              <a:gd name="connsiteX163" fmla="*/ 7171266 w 7450665"/>
              <a:gd name="connsiteY163" fmla="*/ 4936067 h 8194675"/>
              <a:gd name="connsiteX164" fmla="*/ 6810002 w 7450665"/>
              <a:gd name="connsiteY164" fmla="*/ 923753 h 8194675"/>
              <a:gd name="connsiteX165" fmla="*/ 6815689 w 7450665"/>
              <a:gd name="connsiteY165" fmla="*/ 51810 h 8194675"/>
              <a:gd name="connsiteX166" fmla="*/ 660400 w 7450665"/>
              <a:gd name="connsiteY166" fmla="*/ 0 h 8194675"/>
              <a:gd name="connsiteX167" fmla="*/ 677333 w 7450665"/>
              <a:gd name="connsiteY167"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171266 w 7450667"/>
              <a:gd name="connsiteY162" fmla="*/ 4936067 h 8194675"/>
              <a:gd name="connsiteX163" fmla="*/ 6810002 w 7450667"/>
              <a:gd name="connsiteY163" fmla="*/ 923753 h 8194675"/>
              <a:gd name="connsiteX164" fmla="*/ 6815689 w 7450667"/>
              <a:gd name="connsiteY164" fmla="*/ 51810 h 8194675"/>
              <a:gd name="connsiteX165" fmla="*/ 660400 w 7450667"/>
              <a:gd name="connsiteY165" fmla="*/ 0 h 8194675"/>
              <a:gd name="connsiteX166" fmla="*/ 677333 w 7450667"/>
              <a:gd name="connsiteY166"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171266 w 7450665"/>
              <a:gd name="connsiteY161" fmla="*/ 4936067 h 8194675"/>
              <a:gd name="connsiteX162" fmla="*/ 6810002 w 7450665"/>
              <a:gd name="connsiteY162" fmla="*/ 923753 h 8194675"/>
              <a:gd name="connsiteX163" fmla="*/ 6815689 w 7450665"/>
              <a:gd name="connsiteY163" fmla="*/ 51810 h 8194675"/>
              <a:gd name="connsiteX164" fmla="*/ 660400 w 7450665"/>
              <a:gd name="connsiteY164" fmla="*/ 0 h 8194675"/>
              <a:gd name="connsiteX165" fmla="*/ 677333 w 7450665"/>
              <a:gd name="connsiteY165" fmla="*/ 50800 h 8194675"/>
              <a:gd name="connsiteX0" fmla="*/ 677333 w 7400926"/>
              <a:gd name="connsiteY0" fmla="*/ 50800 h 8194675"/>
              <a:gd name="connsiteX1" fmla="*/ 851958 w 7400926"/>
              <a:gd name="connsiteY1" fmla="*/ 190500 h 8194675"/>
              <a:gd name="connsiteX2" fmla="*/ 935566 w 7400926"/>
              <a:gd name="connsiteY2" fmla="*/ 332317 h 8194675"/>
              <a:gd name="connsiteX3" fmla="*/ 818091 w 7400926"/>
              <a:gd name="connsiteY3" fmla="*/ 585258 h 8194675"/>
              <a:gd name="connsiteX4" fmla="*/ 719666 w 7400926"/>
              <a:gd name="connsiteY4" fmla="*/ 685800 h 8194675"/>
              <a:gd name="connsiteX5" fmla="*/ 458258 w 7400926"/>
              <a:gd name="connsiteY5" fmla="*/ 1039283 h 8194675"/>
              <a:gd name="connsiteX6" fmla="*/ 195791 w 7400926"/>
              <a:gd name="connsiteY6" fmla="*/ 1332442 h 8194675"/>
              <a:gd name="connsiteX7" fmla="*/ 84666 w 7400926"/>
              <a:gd name="connsiteY7" fmla="*/ 1476375 h 8194675"/>
              <a:gd name="connsiteX8" fmla="*/ 296333 w 7400926"/>
              <a:gd name="connsiteY8" fmla="*/ 1363133 h 8194675"/>
              <a:gd name="connsiteX9" fmla="*/ 237066 w 7400926"/>
              <a:gd name="connsiteY9" fmla="*/ 1540933 h 8194675"/>
              <a:gd name="connsiteX10" fmla="*/ 391583 w 7400926"/>
              <a:gd name="connsiteY10" fmla="*/ 1602317 h 8194675"/>
              <a:gd name="connsiteX11" fmla="*/ 609600 w 7400926"/>
              <a:gd name="connsiteY11" fmla="*/ 1659467 h 8194675"/>
              <a:gd name="connsiteX12" fmla="*/ 644525 w 7400926"/>
              <a:gd name="connsiteY12" fmla="*/ 1726142 h 8194675"/>
              <a:gd name="connsiteX13" fmla="*/ 448733 w 7400926"/>
              <a:gd name="connsiteY13" fmla="*/ 1684867 h 8194675"/>
              <a:gd name="connsiteX14" fmla="*/ 354541 w 7400926"/>
              <a:gd name="connsiteY14" fmla="*/ 1767417 h 8194675"/>
              <a:gd name="connsiteX15" fmla="*/ 265641 w 7400926"/>
              <a:gd name="connsiteY15" fmla="*/ 1742017 h 8194675"/>
              <a:gd name="connsiteX16" fmla="*/ 228600 w 7400926"/>
              <a:gd name="connsiteY16" fmla="*/ 1820333 h 8194675"/>
              <a:gd name="connsiteX17" fmla="*/ 228600 w 7400926"/>
              <a:gd name="connsiteY17" fmla="*/ 1820333 h 8194675"/>
              <a:gd name="connsiteX18" fmla="*/ 160866 w 7400926"/>
              <a:gd name="connsiteY18" fmla="*/ 1735667 h 8194675"/>
              <a:gd name="connsiteX19" fmla="*/ 177800 w 7400926"/>
              <a:gd name="connsiteY19" fmla="*/ 1938867 h 8194675"/>
              <a:gd name="connsiteX20" fmla="*/ 59266 w 7400926"/>
              <a:gd name="connsiteY20" fmla="*/ 2159000 h 8194675"/>
              <a:gd name="connsiteX21" fmla="*/ 59266 w 7400926"/>
              <a:gd name="connsiteY21" fmla="*/ 2159000 h 8194675"/>
              <a:gd name="connsiteX22" fmla="*/ 17991 w 7400926"/>
              <a:gd name="connsiteY22" fmla="*/ 2189692 h 8194675"/>
              <a:gd name="connsiteX23" fmla="*/ 48683 w 7400926"/>
              <a:gd name="connsiteY23" fmla="*/ 2435225 h 8194675"/>
              <a:gd name="connsiteX24" fmla="*/ 84666 w 7400926"/>
              <a:gd name="connsiteY24" fmla="*/ 2590800 h 8194675"/>
              <a:gd name="connsiteX25" fmla="*/ 0 w 7400926"/>
              <a:gd name="connsiteY25" fmla="*/ 2709333 h 8194675"/>
              <a:gd name="connsiteX26" fmla="*/ 118533 w 7400926"/>
              <a:gd name="connsiteY26" fmla="*/ 2827867 h 8194675"/>
              <a:gd name="connsiteX27" fmla="*/ 84666 w 7400926"/>
              <a:gd name="connsiteY27" fmla="*/ 2997200 h 8194675"/>
              <a:gd name="connsiteX28" fmla="*/ 84666 w 7400926"/>
              <a:gd name="connsiteY28" fmla="*/ 2997200 h 8194675"/>
              <a:gd name="connsiteX29" fmla="*/ 143933 w 7400926"/>
              <a:gd name="connsiteY29" fmla="*/ 3005667 h 8194675"/>
              <a:gd name="connsiteX30" fmla="*/ 169333 w 7400926"/>
              <a:gd name="connsiteY30" fmla="*/ 3268133 h 8194675"/>
              <a:gd name="connsiteX31" fmla="*/ 254000 w 7400926"/>
              <a:gd name="connsiteY31" fmla="*/ 3310467 h 8194675"/>
              <a:gd name="connsiteX32" fmla="*/ 457200 w 7400926"/>
              <a:gd name="connsiteY32" fmla="*/ 3344333 h 8194675"/>
              <a:gd name="connsiteX33" fmla="*/ 474133 w 7400926"/>
              <a:gd name="connsiteY33" fmla="*/ 3445933 h 8194675"/>
              <a:gd name="connsiteX34" fmla="*/ 601133 w 7400926"/>
              <a:gd name="connsiteY34" fmla="*/ 3369733 h 8194675"/>
              <a:gd name="connsiteX35" fmla="*/ 795866 w 7400926"/>
              <a:gd name="connsiteY35" fmla="*/ 3488267 h 8194675"/>
              <a:gd name="connsiteX36" fmla="*/ 745066 w 7400926"/>
              <a:gd name="connsiteY36" fmla="*/ 3615267 h 8194675"/>
              <a:gd name="connsiteX37" fmla="*/ 821266 w 7400926"/>
              <a:gd name="connsiteY37" fmla="*/ 3666067 h 8194675"/>
              <a:gd name="connsiteX38" fmla="*/ 736600 w 7400926"/>
              <a:gd name="connsiteY38" fmla="*/ 3793067 h 8194675"/>
              <a:gd name="connsiteX39" fmla="*/ 838200 w 7400926"/>
              <a:gd name="connsiteY39" fmla="*/ 3843867 h 8194675"/>
              <a:gd name="connsiteX40" fmla="*/ 804333 w 7400926"/>
              <a:gd name="connsiteY40" fmla="*/ 3911600 h 8194675"/>
              <a:gd name="connsiteX41" fmla="*/ 804333 w 7400926"/>
              <a:gd name="connsiteY41" fmla="*/ 3911600 h 8194675"/>
              <a:gd name="connsiteX42" fmla="*/ 880533 w 7400926"/>
              <a:gd name="connsiteY42" fmla="*/ 4013200 h 8194675"/>
              <a:gd name="connsiteX43" fmla="*/ 1005416 w 7400926"/>
              <a:gd name="connsiteY43" fmla="*/ 4079875 h 8194675"/>
              <a:gd name="connsiteX44" fmla="*/ 939800 w 7400926"/>
              <a:gd name="connsiteY44" fmla="*/ 4174067 h 8194675"/>
              <a:gd name="connsiteX45" fmla="*/ 1109133 w 7400926"/>
              <a:gd name="connsiteY45" fmla="*/ 4182533 h 8194675"/>
              <a:gd name="connsiteX46" fmla="*/ 1112308 w 7400926"/>
              <a:gd name="connsiteY46" fmla="*/ 4248150 h 8194675"/>
              <a:gd name="connsiteX47" fmla="*/ 1168400 w 7400926"/>
              <a:gd name="connsiteY47" fmla="*/ 4309533 h 8194675"/>
              <a:gd name="connsiteX48" fmla="*/ 1026583 w 7400926"/>
              <a:gd name="connsiteY48" fmla="*/ 4438650 h 8194675"/>
              <a:gd name="connsiteX49" fmla="*/ 931333 w 7400926"/>
              <a:gd name="connsiteY49" fmla="*/ 4385733 h 8194675"/>
              <a:gd name="connsiteX50" fmla="*/ 912283 w 7400926"/>
              <a:gd name="connsiteY50" fmla="*/ 4366683 h 8194675"/>
              <a:gd name="connsiteX51" fmla="*/ 846666 w 7400926"/>
              <a:gd name="connsiteY51" fmla="*/ 4453467 h 8194675"/>
              <a:gd name="connsiteX52" fmla="*/ 931333 w 7400926"/>
              <a:gd name="connsiteY52" fmla="*/ 4555067 h 8194675"/>
              <a:gd name="connsiteX53" fmla="*/ 928158 w 7400926"/>
              <a:gd name="connsiteY53" fmla="*/ 4686300 h 8194675"/>
              <a:gd name="connsiteX54" fmla="*/ 964141 w 7400926"/>
              <a:gd name="connsiteY54" fmla="*/ 4773083 h 8194675"/>
              <a:gd name="connsiteX55" fmla="*/ 1075266 w 7400926"/>
              <a:gd name="connsiteY55" fmla="*/ 4809067 h 8194675"/>
              <a:gd name="connsiteX56" fmla="*/ 1134533 w 7400926"/>
              <a:gd name="connsiteY56" fmla="*/ 4715933 h 8194675"/>
              <a:gd name="connsiteX57" fmla="*/ 1303866 w 7400926"/>
              <a:gd name="connsiteY57" fmla="*/ 4682067 h 8194675"/>
              <a:gd name="connsiteX58" fmla="*/ 1439333 w 7400926"/>
              <a:gd name="connsiteY58" fmla="*/ 4707467 h 8194675"/>
              <a:gd name="connsiteX59" fmla="*/ 1557866 w 7400926"/>
              <a:gd name="connsiteY59" fmla="*/ 4893733 h 8194675"/>
              <a:gd name="connsiteX60" fmla="*/ 1490133 w 7400926"/>
              <a:gd name="connsiteY60" fmla="*/ 4936067 h 8194675"/>
              <a:gd name="connsiteX61" fmla="*/ 1532466 w 7400926"/>
              <a:gd name="connsiteY61" fmla="*/ 5088467 h 8194675"/>
              <a:gd name="connsiteX62" fmla="*/ 1695450 w 7400926"/>
              <a:gd name="connsiteY62" fmla="*/ 5095875 h 8194675"/>
              <a:gd name="connsiteX63" fmla="*/ 1763183 w 7400926"/>
              <a:gd name="connsiteY63" fmla="*/ 5229225 h 8194675"/>
              <a:gd name="connsiteX64" fmla="*/ 1794933 w 7400926"/>
              <a:gd name="connsiteY64" fmla="*/ 5384800 h 8194675"/>
              <a:gd name="connsiteX65" fmla="*/ 1938866 w 7400926"/>
              <a:gd name="connsiteY65" fmla="*/ 5359400 h 8194675"/>
              <a:gd name="connsiteX66" fmla="*/ 2023533 w 7400926"/>
              <a:gd name="connsiteY66" fmla="*/ 5435600 h 8194675"/>
              <a:gd name="connsiteX67" fmla="*/ 2201333 w 7400926"/>
              <a:gd name="connsiteY67" fmla="*/ 5376333 h 8194675"/>
              <a:gd name="connsiteX68" fmla="*/ 2319866 w 7400926"/>
              <a:gd name="connsiteY68" fmla="*/ 5545667 h 8194675"/>
              <a:gd name="connsiteX69" fmla="*/ 2379133 w 7400926"/>
              <a:gd name="connsiteY69" fmla="*/ 5486400 h 8194675"/>
              <a:gd name="connsiteX70" fmla="*/ 2743200 w 7400926"/>
              <a:gd name="connsiteY70" fmla="*/ 5672667 h 8194675"/>
              <a:gd name="connsiteX71" fmla="*/ 2743200 w 7400926"/>
              <a:gd name="connsiteY71" fmla="*/ 5672667 h 8194675"/>
              <a:gd name="connsiteX72" fmla="*/ 2794000 w 7400926"/>
              <a:gd name="connsiteY72" fmla="*/ 5748867 h 8194675"/>
              <a:gd name="connsiteX73" fmla="*/ 2692400 w 7400926"/>
              <a:gd name="connsiteY73" fmla="*/ 5833533 h 8194675"/>
              <a:gd name="connsiteX74" fmla="*/ 2751666 w 7400926"/>
              <a:gd name="connsiteY74" fmla="*/ 5875867 h 8194675"/>
              <a:gd name="connsiteX75" fmla="*/ 2667000 w 7400926"/>
              <a:gd name="connsiteY75" fmla="*/ 5985933 h 8194675"/>
              <a:gd name="connsiteX76" fmla="*/ 2717800 w 7400926"/>
              <a:gd name="connsiteY76" fmla="*/ 6045200 h 8194675"/>
              <a:gd name="connsiteX77" fmla="*/ 2717800 w 7400926"/>
              <a:gd name="connsiteY77" fmla="*/ 6045200 h 8194675"/>
              <a:gd name="connsiteX78" fmla="*/ 2700866 w 7400926"/>
              <a:gd name="connsiteY78" fmla="*/ 6239933 h 8194675"/>
              <a:gd name="connsiteX79" fmla="*/ 2506133 w 7400926"/>
              <a:gd name="connsiteY79" fmla="*/ 6214533 h 8194675"/>
              <a:gd name="connsiteX80" fmla="*/ 2379133 w 7400926"/>
              <a:gd name="connsiteY80" fmla="*/ 6341533 h 8194675"/>
              <a:gd name="connsiteX81" fmla="*/ 2370666 w 7400926"/>
              <a:gd name="connsiteY81" fmla="*/ 6477000 h 8194675"/>
              <a:gd name="connsiteX82" fmla="*/ 2650066 w 7400926"/>
              <a:gd name="connsiteY82" fmla="*/ 6434667 h 8194675"/>
              <a:gd name="connsiteX83" fmla="*/ 2602441 w 7400926"/>
              <a:gd name="connsiteY83" fmla="*/ 6491817 h 8194675"/>
              <a:gd name="connsiteX84" fmla="*/ 2269066 w 7400926"/>
              <a:gd name="connsiteY84" fmla="*/ 6604000 h 8194675"/>
              <a:gd name="connsiteX85" fmla="*/ 2286000 w 7400926"/>
              <a:gd name="connsiteY85" fmla="*/ 6688667 h 8194675"/>
              <a:gd name="connsiteX86" fmla="*/ 2404533 w 7400926"/>
              <a:gd name="connsiteY86" fmla="*/ 6731000 h 8194675"/>
              <a:gd name="connsiteX87" fmla="*/ 2235200 w 7400926"/>
              <a:gd name="connsiteY87" fmla="*/ 6900333 h 8194675"/>
              <a:gd name="connsiteX88" fmla="*/ 2192866 w 7400926"/>
              <a:gd name="connsiteY88" fmla="*/ 7027333 h 8194675"/>
              <a:gd name="connsiteX89" fmla="*/ 2040466 w 7400926"/>
              <a:gd name="connsiteY89" fmla="*/ 6976533 h 8194675"/>
              <a:gd name="connsiteX90" fmla="*/ 2040466 w 7400926"/>
              <a:gd name="connsiteY90" fmla="*/ 6976533 h 8194675"/>
              <a:gd name="connsiteX91" fmla="*/ 2040466 w 7400926"/>
              <a:gd name="connsiteY91" fmla="*/ 7103533 h 8194675"/>
              <a:gd name="connsiteX92" fmla="*/ 2209800 w 7400926"/>
              <a:gd name="connsiteY92" fmla="*/ 7188200 h 8194675"/>
              <a:gd name="connsiteX93" fmla="*/ 2769658 w 7400926"/>
              <a:gd name="connsiteY93" fmla="*/ 7636933 h 8194675"/>
              <a:gd name="connsiteX94" fmla="*/ 2791883 w 7400926"/>
              <a:gd name="connsiteY94" fmla="*/ 7556500 h 8194675"/>
              <a:gd name="connsiteX95" fmla="*/ 3131608 w 7400926"/>
              <a:gd name="connsiteY95" fmla="*/ 7670800 h 8194675"/>
              <a:gd name="connsiteX96" fmla="*/ 3376083 w 7400926"/>
              <a:gd name="connsiteY96" fmla="*/ 7689850 h 8194675"/>
              <a:gd name="connsiteX97" fmla="*/ 3566583 w 7400926"/>
              <a:gd name="connsiteY97" fmla="*/ 7807325 h 8194675"/>
              <a:gd name="connsiteX98" fmla="*/ 3757083 w 7400926"/>
              <a:gd name="connsiteY98" fmla="*/ 7813675 h 8194675"/>
              <a:gd name="connsiteX99" fmla="*/ 4007908 w 7400926"/>
              <a:gd name="connsiteY99" fmla="*/ 7886700 h 8194675"/>
              <a:gd name="connsiteX100" fmla="*/ 3966633 w 7400926"/>
              <a:gd name="connsiteY100" fmla="*/ 7981950 h 8194675"/>
              <a:gd name="connsiteX101" fmla="*/ 4271433 w 7400926"/>
              <a:gd name="connsiteY101" fmla="*/ 8131175 h 8194675"/>
              <a:gd name="connsiteX102" fmla="*/ 4480983 w 7400926"/>
              <a:gd name="connsiteY102" fmla="*/ 8194675 h 8194675"/>
              <a:gd name="connsiteX103" fmla="*/ 4619625 w 7400926"/>
              <a:gd name="connsiteY103" fmla="*/ 8080375 h 8194675"/>
              <a:gd name="connsiteX104" fmla="*/ 4377266 w 7400926"/>
              <a:gd name="connsiteY104" fmla="*/ 7763933 h 8194675"/>
              <a:gd name="connsiteX105" fmla="*/ 4436533 w 7400926"/>
              <a:gd name="connsiteY105" fmla="*/ 7459133 h 8194675"/>
              <a:gd name="connsiteX106" fmla="*/ 4219575 w 7400926"/>
              <a:gd name="connsiteY106" fmla="*/ 7297208 h 8194675"/>
              <a:gd name="connsiteX107" fmla="*/ 4293658 w 7400926"/>
              <a:gd name="connsiteY107" fmla="*/ 7149042 h 8194675"/>
              <a:gd name="connsiteX108" fmla="*/ 4495800 w 7400926"/>
              <a:gd name="connsiteY108" fmla="*/ 6942667 h 8194675"/>
              <a:gd name="connsiteX109" fmla="*/ 4622800 w 7400926"/>
              <a:gd name="connsiteY109" fmla="*/ 6908800 h 8194675"/>
              <a:gd name="connsiteX110" fmla="*/ 4777316 w 7400926"/>
              <a:gd name="connsiteY110" fmla="*/ 6727825 h 8194675"/>
              <a:gd name="connsiteX111" fmla="*/ 4673600 w 7400926"/>
              <a:gd name="connsiteY111" fmla="*/ 6663267 h 8194675"/>
              <a:gd name="connsiteX112" fmla="*/ 4597400 w 7400926"/>
              <a:gd name="connsiteY112" fmla="*/ 6620933 h 8194675"/>
              <a:gd name="connsiteX113" fmla="*/ 4594225 w 7400926"/>
              <a:gd name="connsiteY113" fmla="*/ 6586008 h 8194675"/>
              <a:gd name="connsiteX114" fmla="*/ 4690533 w 7400926"/>
              <a:gd name="connsiteY114" fmla="*/ 6604000 h 8194675"/>
              <a:gd name="connsiteX115" fmla="*/ 4712758 w 7400926"/>
              <a:gd name="connsiteY115" fmla="*/ 6572250 h 8194675"/>
              <a:gd name="connsiteX116" fmla="*/ 4513791 w 7400926"/>
              <a:gd name="connsiteY116" fmla="*/ 6247342 h 8194675"/>
              <a:gd name="connsiteX117" fmla="*/ 4363508 w 7400926"/>
              <a:gd name="connsiteY117" fmla="*/ 6235700 h 8194675"/>
              <a:gd name="connsiteX118" fmla="*/ 4352925 w 7400926"/>
              <a:gd name="connsiteY118" fmla="*/ 6274858 h 8194675"/>
              <a:gd name="connsiteX119" fmla="*/ 4267200 w 7400926"/>
              <a:gd name="connsiteY119" fmla="*/ 6062133 h 8194675"/>
              <a:gd name="connsiteX120" fmla="*/ 4182533 w 7400926"/>
              <a:gd name="connsiteY120" fmla="*/ 6028267 h 8194675"/>
              <a:gd name="connsiteX121" fmla="*/ 4292600 w 7400926"/>
              <a:gd name="connsiteY121" fmla="*/ 5791200 h 8194675"/>
              <a:gd name="connsiteX122" fmla="*/ 4216400 w 7400926"/>
              <a:gd name="connsiteY122" fmla="*/ 5715000 h 8194675"/>
              <a:gd name="connsiteX123" fmla="*/ 4241800 w 7400926"/>
              <a:gd name="connsiteY123" fmla="*/ 5554133 h 8194675"/>
              <a:gd name="connsiteX124" fmla="*/ 4334933 w 7400926"/>
              <a:gd name="connsiteY124" fmla="*/ 5503333 h 8194675"/>
              <a:gd name="connsiteX125" fmla="*/ 4402666 w 7400926"/>
              <a:gd name="connsiteY125" fmla="*/ 5334000 h 8194675"/>
              <a:gd name="connsiteX126" fmla="*/ 4597400 w 7400926"/>
              <a:gd name="connsiteY126" fmla="*/ 5621867 h 8194675"/>
              <a:gd name="connsiteX127" fmla="*/ 4673600 w 7400926"/>
              <a:gd name="connsiteY127" fmla="*/ 5494867 h 8194675"/>
              <a:gd name="connsiteX128" fmla="*/ 4631266 w 7400926"/>
              <a:gd name="connsiteY128" fmla="*/ 5334000 h 8194675"/>
              <a:gd name="connsiteX129" fmla="*/ 4802716 w 7400926"/>
              <a:gd name="connsiteY129" fmla="*/ 5217583 h 8194675"/>
              <a:gd name="connsiteX130" fmla="*/ 4792133 w 7400926"/>
              <a:gd name="connsiteY130" fmla="*/ 5139267 h 8194675"/>
              <a:gd name="connsiteX131" fmla="*/ 4961466 w 7400926"/>
              <a:gd name="connsiteY131" fmla="*/ 5080000 h 8194675"/>
              <a:gd name="connsiteX132" fmla="*/ 5105400 w 7400926"/>
              <a:gd name="connsiteY132" fmla="*/ 4919133 h 8194675"/>
              <a:gd name="connsiteX133" fmla="*/ 5215466 w 7400926"/>
              <a:gd name="connsiteY133" fmla="*/ 4953000 h 8194675"/>
              <a:gd name="connsiteX134" fmla="*/ 5215466 w 7400926"/>
              <a:gd name="connsiteY134" fmla="*/ 4953000 h 8194675"/>
              <a:gd name="connsiteX135" fmla="*/ 5291666 w 7400926"/>
              <a:gd name="connsiteY135" fmla="*/ 5003800 h 8194675"/>
              <a:gd name="connsiteX136" fmla="*/ 5342466 w 7400926"/>
              <a:gd name="connsiteY136" fmla="*/ 4944533 h 8194675"/>
              <a:gd name="connsiteX137" fmla="*/ 5435600 w 7400926"/>
              <a:gd name="connsiteY137" fmla="*/ 4910667 h 8194675"/>
              <a:gd name="connsiteX138" fmla="*/ 5469466 w 7400926"/>
              <a:gd name="connsiteY138" fmla="*/ 5020733 h 8194675"/>
              <a:gd name="connsiteX139" fmla="*/ 5664200 w 7400926"/>
              <a:gd name="connsiteY139" fmla="*/ 5012267 h 8194675"/>
              <a:gd name="connsiteX140" fmla="*/ 5884333 w 7400926"/>
              <a:gd name="connsiteY140" fmla="*/ 5214408 h 8194675"/>
              <a:gd name="connsiteX141" fmla="*/ 5884333 w 7400926"/>
              <a:gd name="connsiteY141" fmla="*/ 5325533 h 8194675"/>
              <a:gd name="connsiteX142" fmla="*/ 5884333 w 7400926"/>
              <a:gd name="connsiteY142" fmla="*/ 5325533 h 8194675"/>
              <a:gd name="connsiteX143" fmla="*/ 5952066 w 7400926"/>
              <a:gd name="connsiteY143" fmla="*/ 5291667 h 8194675"/>
              <a:gd name="connsiteX144" fmla="*/ 5901266 w 7400926"/>
              <a:gd name="connsiteY144" fmla="*/ 5164667 h 8194675"/>
              <a:gd name="connsiteX145" fmla="*/ 5901266 w 7400926"/>
              <a:gd name="connsiteY145" fmla="*/ 5164667 h 8194675"/>
              <a:gd name="connsiteX146" fmla="*/ 6172200 w 7400926"/>
              <a:gd name="connsiteY146" fmla="*/ 5334000 h 8194675"/>
              <a:gd name="connsiteX147" fmla="*/ 6328833 w 7400926"/>
              <a:gd name="connsiteY147" fmla="*/ 5143500 h 8194675"/>
              <a:gd name="connsiteX148" fmla="*/ 6392333 w 7400926"/>
              <a:gd name="connsiteY148" fmla="*/ 5181600 h 8194675"/>
              <a:gd name="connsiteX149" fmla="*/ 6522508 w 7400926"/>
              <a:gd name="connsiteY149" fmla="*/ 5200650 h 8194675"/>
              <a:gd name="connsiteX150" fmla="*/ 6620933 w 7400926"/>
              <a:gd name="connsiteY150" fmla="*/ 5190067 h 8194675"/>
              <a:gd name="connsiteX151" fmla="*/ 6620933 w 7400926"/>
              <a:gd name="connsiteY151" fmla="*/ 5113867 h 8194675"/>
              <a:gd name="connsiteX152" fmla="*/ 6807200 w 7400926"/>
              <a:gd name="connsiteY152" fmla="*/ 5130800 h 8194675"/>
              <a:gd name="connsiteX153" fmla="*/ 6773333 w 7400926"/>
              <a:gd name="connsiteY153" fmla="*/ 5232400 h 8194675"/>
              <a:gd name="connsiteX154" fmla="*/ 6994525 w 7400926"/>
              <a:gd name="connsiteY154" fmla="*/ 5325533 h 8194675"/>
              <a:gd name="connsiteX155" fmla="*/ 7078133 w 7400926"/>
              <a:gd name="connsiteY155" fmla="*/ 5291667 h 8194675"/>
              <a:gd name="connsiteX156" fmla="*/ 7090833 w 7400926"/>
              <a:gd name="connsiteY156" fmla="*/ 5223933 h 8194675"/>
              <a:gd name="connsiteX157" fmla="*/ 7109883 w 7400926"/>
              <a:gd name="connsiteY157" fmla="*/ 5227108 h 8194675"/>
              <a:gd name="connsiteX158" fmla="*/ 7250641 w 7400926"/>
              <a:gd name="connsiteY158" fmla="*/ 5288492 h 8194675"/>
              <a:gd name="connsiteX159" fmla="*/ 7400925 w 7400926"/>
              <a:gd name="connsiteY159" fmla="*/ 5233458 h 8194675"/>
              <a:gd name="connsiteX160" fmla="*/ 7171266 w 7400926"/>
              <a:gd name="connsiteY160" fmla="*/ 4936067 h 8194675"/>
              <a:gd name="connsiteX161" fmla="*/ 6810002 w 7400926"/>
              <a:gd name="connsiteY161" fmla="*/ 923753 h 8194675"/>
              <a:gd name="connsiteX162" fmla="*/ 6815689 w 7400926"/>
              <a:gd name="connsiteY162" fmla="*/ 51810 h 8194675"/>
              <a:gd name="connsiteX163" fmla="*/ 660400 w 7400926"/>
              <a:gd name="connsiteY163" fmla="*/ 0 h 8194675"/>
              <a:gd name="connsiteX164" fmla="*/ 677333 w 7400926"/>
              <a:gd name="connsiteY164" fmla="*/ 50800 h 8194675"/>
              <a:gd name="connsiteX0" fmla="*/ 677333 w 7250641"/>
              <a:gd name="connsiteY0" fmla="*/ 50800 h 8194675"/>
              <a:gd name="connsiteX1" fmla="*/ 851958 w 7250641"/>
              <a:gd name="connsiteY1" fmla="*/ 190500 h 8194675"/>
              <a:gd name="connsiteX2" fmla="*/ 935566 w 7250641"/>
              <a:gd name="connsiteY2" fmla="*/ 332317 h 8194675"/>
              <a:gd name="connsiteX3" fmla="*/ 818091 w 7250641"/>
              <a:gd name="connsiteY3" fmla="*/ 585258 h 8194675"/>
              <a:gd name="connsiteX4" fmla="*/ 719666 w 7250641"/>
              <a:gd name="connsiteY4" fmla="*/ 685800 h 8194675"/>
              <a:gd name="connsiteX5" fmla="*/ 458258 w 7250641"/>
              <a:gd name="connsiteY5" fmla="*/ 1039283 h 8194675"/>
              <a:gd name="connsiteX6" fmla="*/ 195791 w 7250641"/>
              <a:gd name="connsiteY6" fmla="*/ 1332442 h 8194675"/>
              <a:gd name="connsiteX7" fmla="*/ 84666 w 7250641"/>
              <a:gd name="connsiteY7" fmla="*/ 1476375 h 8194675"/>
              <a:gd name="connsiteX8" fmla="*/ 296333 w 7250641"/>
              <a:gd name="connsiteY8" fmla="*/ 1363133 h 8194675"/>
              <a:gd name="connsiteX9" fmla="*/ 237066 w 7250641"/>
              <a:gd name="connsiteY9" fmla="*/ 1540933 h 8194675"/>
              <a:gd name="connsiteX10" fmla="*/ 391583 w 7250641"/>
              <a:gd name="connsiteY10" fmla="*/ 1602317 h 8194675"/>
              <a:gd name="connsiteX11" fmla="*/ 609600 w 7250641"/>
              <a:gd name="connsiteY11" fmla="*/ 1659467 h 8194675"/>
              <a:gd name="connsiteX12" fmla="*/ 644525 w 7250641"/>
              <a:gd name="connsiteY12" fmla="*/ 1726142 h 8194675"/>
              <a:gd name="connsiteX13" fmla="*/ 448733 w 7250641"/>
              <a:gd name="connsiteY13" fmla="*/ 1684867 h 8194675"/>
              <a:gd name="connsiteX14" fmla="*/ 354541 w 7250641"/>
              <a:gd name="connsiteY14" fmla="*/ 1767417 h 8194675"/>
              <a:gd name="connsiteX15" fmla="*/ 265641 w 7250641"/>
              <a:gd name="connsiteY15" fmla="*/ 1742017 h 8194675"/>
              <a:gd name="connsiteX16" fmla="*/ 228600 w 7250641"/>
              <a:gd name="connsiteY16" fmla="*/ 1820333 h 8194675"/>
              <a:gd name="connsiteX17" fmla="*/ 228600 w 7250641"/>
              <a:gd name="connsiteY17" fmla="*/ 1820333 h 8194675"/>
              <a:gd name="connsiteX18" fmla="*/ 160866 w 7250641"/>
              <a:gd name="connsiteY18" fmla="*/ 1735667 h 8194675"/>
              <a:gd name="connsiteX19" fmla="*/ 177800 w 7250641"/>
              <a:gd name="connsiteY19" fmla="*/ 1938867 h 8194675"/>
              <a:gd name="connsiteX20" fmla="*/ 59266 w 7250641"/>
              <a:gd name="connsiteY20" fmla="*/ 2159000 h 8194675"/>
              <a:gd name="connsiteX21" fmla="*/ 59266 w 7250641"/>
              <a:gd name="connsiteY21" fmla="*/ 2159000 h 8194675"/>
              <a:gd name="connsiteX22" fmla="*/ 17991 w 7250641"/>
              <a:gd name="connsiteY22" fmla="*/ 2189692 h 8194675"/>
              <a:gd name="connsiteX23" fmla="*/ 48683 w 7250641"/>
              <a:gd name="connsiteY23" fmla="*/ 2435225 h 8194675"/>
              <a:gd name="connsiteX24" fmla="*/ 84666 w 7250641"/>
              <a:gd name="connsiteY24" fmla="*/ 2590800 h 8194675"/>
              <a:gd name="connsiteX25" fmla="*/ 0 w 7250641"/>
              <a:gd name="connsiteY25" fmla="*/ 2709333 h 8194675"/>
              <a:gd name="connsiteX26" fmla="*/ 118533 w 7250641"/>
              <a:gd name="connsiteY26" fmla="*/ 2827867 h 8194675"/>
              <a:gd name="connsiteX27" fmla="*/ 84666 w 7250641"/>
              <a:gd name="connsiteY27" fmla="*/ 2997200 h 8194675"/>
              <a:gd name="connsiteX28" fmla="*/ 84666 w 7250641"/>
              <a:gd name="connsiteY28" fmla="*/ 2997200 h 8194675"/>
              <a:gd name="connsiteX29" fmla="*/ 143933 w 7250641"/>
              <a:gd name="connsiteY29" fmla="*/ 3005667 h 8194675"/>
              <a:gd name="connsiteX30" fmla="*/ 169333 w 7250641"/>
              <a:gd name="connsiteY30" fmla="*/ 3268133 h 8194675"/>
              <a:gd name="connsiteX31" fmla="*/ 254000 w 7250641"/>
              <a:gd name="connsiteY31" fmla="*/ 3310467 h 8194675"/>
              <a:gd name="connsiteX32" fmla="*/ 457200 w 7250641"/>
              <a:gd name="connsiteY32" fmla="*/ 3344333 h 8194675"/>
              <a:gd name="connsiteX33" fmla="*/ 474133 w 7250641"/>
              <a:gd name="connsiteY33" fmla="*/ 3445933 h 8194675"/>
              <a:gd name="connsiteX34" fmla="*/ 601133 w 7250641"/>
              <a:gd name="connsiteY34" fmla="*/ 3369733 h 8194675"/>
              <a:gd name="connsiteX35" fmla="*/ 795866 w 7250641"/>
              <a:gd name="connsiteY35" fmla="*/ 3488267 h 8194675"/>
              <a:gd name="connsiteX36" fmla="*/ 745066 w 7250641"/>
              <a:gd name="connsiteY36" fmla="*/ 3615267 h 8194675"/>
              <a:gd name="connsiteX37" fmla="*/ 821266 w 7250641"/>
              <a:gd name="connsiteY37" fmla="*/ 3666067 h 8194675"/>
              <a:gd name="connsiteX38" fmla="*/ 736600 w 7250641"/>
              <a:gd name="connsiteY38" fmla="*/ 3793067 h 8194675"/>
              <a:gd name="connsiteX39" fmla="*/ 838200 w 7250641"/>
              <a:gd name="connsiteY39" fmla="*/ 3843867 h 8194675"/>
              <a:gd name="connsiteX40" fmla="*/ 804333 w 7250641"/>
              <a:gd name="connsiteY40" fmla="*/ 3911600 h 8194675"/>
              <a:gd name="connsiteX41" fmla="*/ 804333 w 7250641"/>
              <a:gd name="connsiteY41" fmla="*/ 3911600 h 8194675"/>
              <a:gd name="connsiteX42" fmla="*/ 880533 w 7250641"/>
              <a:gd name="connsiteY42" fmla="*/ 4013200 h 8194675"/>
              <a:gd name="connsiteX43" fmla="*/ 1005416 w 7250641"/>
              <a:gd name="connsiteY43" fmla="*/ 4079875 h 8194675"/>
              <a:gd name="connsiteX44" fmla="*/ 939800 w 7250641"/>
              <a:gd name="connsiteY44" fmla="*/ 4174067 h 8194675"/>
              <a:gd name="connsiteX45" fmla="*/ 1109133 w 7250641"/>
              <a:gd name="connsiteY45" fmla="*/ 4182533 h 8194675"/>
              <a:gd name="connsiteX46" fmla="*/ 1112308 w 7250641"/>
              <a:gd name="connsiteY46" fmla="*/ 4248150 h 8194675"/>
              <a:gd name="connsiteX47" fmla="*/ 1168400 w 7250641"/>
              <a:gd name="connsiteY47" fmla="*/ 4309533 h 8194675"/>
              <a:gd name="connsiteX48" fmla="*/ 1026583 w 7250641"/>
              <a:gd name="connsiteY48" fmla="*/ 4438650 h 8194675"/>
              <a:gd name="connsiteX49" fmla="*/ 931333 w 7250641"/>
              <a:gd name="connsiteY49" fmla="*/ 4385733 h 8194675"/>
              <a:gd name="connsiteX50" fmla="*/ 912283 w 7250641"/>
              <a:gd name="connsiteY50" fmla="*/ 4366683 h 8194675"/>
              <a:gd name="connsiteX51" fmla="*/ 846666 w 7250641"/>
              <a:gd name="connsiteY51" fmla="*/ 4453467 h 8194675"/>
              <a:gd name="connsiteX52" fmla="*/ 931333 w 7250641"/>
              <a:gd name="connsiteY52" fmla="*/ 4555067 h 8194675"/>
              <a:gd name="connsiteX53" fmla="*/ 928158 w 7250641"/>
              <a:gd name="connsiteY53" fmla="*/ 4686300 h 8194675"/>
              <a:gd name="connsiteX54" fmla="*/ 964141 w 7250641"/>
              <a:gd name="connsiteY54" fmla="*/ 4773083 h 8194675"/>
              <a:gd name="connsiteX55" fmla="*/ 1075266 w 7250641"/>
              <a:gd name="connsiteY55" fmla="*/ 4809067 h 8194675"/>
              <a:gd name="connsiteX56" fmla="*/ 1134533 w 7250641"/>
              <a:gd name="connsiteY56" fmla="*/ 4715933 h 8194675"/>
              <a:gd name="connsiteX57" fmla="*/ 1303866 w 7250641"/>
              <a:gd name="connsiteY57" fmla="*/ 4682067 h 8194675"/>
              <a:gd name="connsiteX58" fmla="*/ 1439333 w 7250641"/>
              <a:gd name="connsiteY58" fmla="*/ 4707467 h 8194675"/>
              <a:gd name="connsiteX59" fmla="*/ 1557866 w 7250641"/>
              <a:gd name="connsiteY59" fmla="*/ 4893733 h 8194675"/>
              <a:gd name="connsiteX60" fmla="*/ 1490133 w 7250641"/>
              <a:gd name="connsiteY60" fmla="*/ 4936067 h 8194675"/>
              <a:gd name="connsiteX61" fmla="*/ 1532466 w 7250641"/>
              <a:gd name="connsiteY61" fmla="*/ 5088467 h 8194675"/>
              <a:gd name="connsiteX62" fmla="*/ 1695450 w 7250641"/>
              <a:gd name="connsiteY62" fmla="*/ 5095875 h 8194675"/>
              <a:gd name="connsiteX63" fmla="*/ 1763183 w 7250641"/>
              <a:gd name="connsiteY63" fmla="*/ 5229225 h 8194675"/>
              <a:gd name="connsiteX64" fmla="*/ 1794933 w 7250641"/>
              <a:gd name="connsiteY64" fmla="*/ 5384800 h 8194675"/>
              <a:gd name="connsiteX65" fmla="*/ 1938866 w 7250641"/>
              <a:gd name="connsiteY65" fmla="*/ 5359400 h 8194675"/>
              <a:gd name="connsiteX66" fmla="*/ 2023533 w 7250641"/>
              <a:gd name="connsiteY66" fmla="*/ 5435600 h 8194675"/>
              <a:gd name="connsiteX67" fmla="*/ 2201333 w 7250641"/>
              <a:gd name="connsiteY67" fmla="*/ 5376333 h 8194675"/>
              <a:gd name="connsiteX68" fmla="*/ 2319866 w 7250641"/>
              <a:gd name="connsiteY68" fmla="*/ 5545667 h 8194675"/>
              <a:gd name="connsiteX69" fmla="*/ 2379133 w 7250641"/>
              <a:gd name="connsiteY69" fmla="*/ 5486400 h 8194675"/>
              <a:gd name="connsiteX70" fmla="*/ 2743200 w 7250641"/>
              <a:gd name="connsiteY70" fmla="*/ 5672667 h 8194675"/>
              <a:gd name="connsiteX71" fmla="*/ 2743200 w 7250641"/>
              <a:gd name="connsiteY71" fmla="*/ 5672667 h 8194675"/>
              <a:gd name="connsiteX72" fmla="*/ 2794000 w 7250641"/>
              <a:gd name="connsiteY72" fmla="*/ 5748867 h 8194675"/>
              <a:gd name="connsiteX73" fmla="*/ 2692400 w 7250641"/>
              <a:gd name="connsiteY73" fmla="*/ 5833533 h 8194675"/>
              <a:gd name="connsiteX74" fmla="*/ 2751666 w 7250641"/>
              <a:gd name="connsiteY74" fmla="*/ 5875867 h 8194675"/>
              <a:gd name="connsiteX75" fmla="*/ 2667000 w 7250641"/>
              <a:gd name="connsiteY75" fmla="*/ 5985933 h 8194675"/>
              <a:gd name="connsiteX76" fmla="*/ 2717800 w 7250641"/>
              <a:gd name="connsiteY76" fmla="*/ 6045200 h 8194675"/>
              <a:gd name="connsiteX77" fmla="*/ 2717800 w 7250641"/>
              <a:gd name="connsiteY77" fmla="*/ 6045200 h 8194675"/>
              <a:gd name="connsiteX78" fmla="*/ 2700866 w 7250641"/>
              <a:gd name="connsiteY78" fmla="*/ 6239933 h 8194675"/>
              <a:gd name="connsiteX79" fmla="*/ 2506133 w 7250641"/>
              <a:gd name="connsiteY79" fmla="*/ 6214533 h 8194675"/>
              <a:gd name="connsiteX80" fmla="*/ 2379133 w 7250641"/>
              <a:gd name="connsiteY80" fmla="*/ 6341533 h 8194675"/>
              <a:gd name="connsiteX81" fmla="*/ 2370666 w 7250641"/>
              <a:gd name="connsiteY81" fmla="*/ 6477000 h 8194675"/>
              <a:gd name="connsiteX82" fmla="*/ 2650066 w 7250641"/>
              <a:gd name="connsiteY82" fmla="*/ 6434667 h 8194675"/>
              <a:gd name="connsiteX83" fmla="*/ 2602441 w 7250641"/>
              <a:gd name="connsiteY83" fmla="*/ 6491817 h 8194675"/>
              <a:gd name="connsiteX84" fmla="*/ 2269066 w 7250641"/>
              <a:gd name="connsiteY84" fmla="*/ 6604000 h 8194675"/>
              <a:gd name="connsiteX85" fmla="*/ 2286000 w 7250641"/>
              <a:gd name="connsiteY85" fmla="*/ 6688667 h 8194675"/>
              <a:gd name="connsiteX86" fmla="*/ 2404533 w 7250641"/>
              <a:gd name="connsiteY86" fmla="*/ 6731000 h 8194675"/>
              <a:gd name="connsiteX87" fmla="*/ 2235200 w 7250641"/>
              <a:gd name="connsiteY87" fmla="*/ 6900333 h 8194675"/>
              <a:gd name="connsiteX88" fmla="*/ 2192866 w 7250641"/>
              <a:gd name="connsiteY88" fmla="*/ 7027333 h 8194675"/>
              <a:gd name="connsiteX89" fmla="*/ 2040466 w 7250641"/>
              <a:gd name="connsiteY89" fmla="*/ 6976533 h 8194675"/>
              <a:gd name="connsiteX90" fmla="*/ 2040466 w 7250641"/>
              <a:gd name="connsiteY90" fmla="*/ 6976533 h 8194675"/>
              <a:gd name="connsiteX91" fmla="*/ 2040466 w 7250641"/>
              <a:gd name="connsiteY91" fmla="*/ 7103533 h 8194675"/>
              <a:gd name="connsiteX92" fmla="*/ 2209800 w 7250641"/>
              <a:gd name="connsiteY92" fmla="*/ 7188200 h 8194675"/>
              <a:gd name="connsiteX93" fmla="*/ 2769658 w 7250641"/>
              <a:gd name="connsiteY93" fmla="*/ 7636933 h 8194675"/>
              <a:gd name="connsiteX94" fmla="*/ 2791883 w 7250641"/>
              <a:gd name="connsiteY94" fmla="*/ 7556500 h 8194675"/>
              <a:gd name="connsiteX95" fmla="*/ 3131608 w 7250641"/>
              <a:gd name="connsiteY95" fmla="*/ 7670800 h 8194675"/>
              <a:gd name="connsiteX96" fmla="*/ 3376083 w 7250641"/>
              <a:gd name="connsiteY96" fmla="*/ 7689850 h 8194675"/>
              <a:gd name="connsiteX97" fmla="*/ 3566583 w 7250641"/>
              <a:gd name="connsiteY97" fmla="*/ 7807325 h 8194675"/>
              <a:gd name="connsiteX98" fmla="*/ 3757083 w 7250641"/>
              <a:gd name="connsiteY98" fmla="*/ 7813675 h 8194675"/>
              <a:gd name="connsiteX99" fmla="*/ 4007908 w 7250641"/>
              <a:gd name="connsiteY99" fmla="*/ 7886700 h 8194675"/>
              <a:gd name="connsiteX100" fmla="*/ 3966633 w 7250641"/>
              <a:gd name="connsiteY100" fmla="*/ 7981950 h 8194675"/>
              <a:gd name="connsiteX101" fmla="*/ 4271433 w 7250641"/>
              <a:gd name="connsiteY101" fmla="*/ 8131175 h 8194675"/>
              <a:gd name="connsiteX102" fmla="*/ 4480983 w 7250641"/>
              <a:gd name="connsiteY102" fmla="*/ 8194675 h 8194675"/>
              <a:gd name="connsiteX103" fmla="*/ 4619625 w 7250641"/>
              <a:gd name="connsiteY103" fmla="*/ 8080375 h 8194675"/>
              <a:gd name="connsiteX104" fmla="*/ 4377266 w 7250641"/>
              <a:gd name="connsiteY104" fmla="*/ 7763933 h 8194675"/>
              <a:gd name="connsiteX105" fmla="*/ 4436533 w 7250641"/>
              <a:gd name="connsiteY105" fmla="*/ 7459133 h 8194675"/>
              <a:gd name="connsiteX106" fmla="*/ 4219575 w 7250641"/>
              <a:gd name="connsiteY106" fmla="*/ 7297208 h 8194675"/>
              <a:gd name="connsiteX107" fmla="*/ 4293658 w 7250641"/>
              <a:gd name="connsiteY107" fmla="*/ 7149042 h 8194675"/>
              <a:gd name="connsiteX108" fmla="*/ 4495800 w 7250641"/>
              <a:gd name="connsiteY108" fmla="*/ 6942667 h 8194675"/>
              <a:gd name="connsiteX109" fmla="*/ 4622800 w 7250641"/>
              <a:gd name="connsiteY109" fmla="*/ 6908800 h 8194675"/>
              <a:gd name="connsiteX110" fmla="*/ 4777316 w 7250641"/>
              <a:gd name="connsiteY110" fmla="*/ 6727825 h 8194675"/>
              <a:gd name="connsiteX111" fmla="*/ 4673600 w 7250641"/>
              <a:gd name="connsiteY111" fmla="*/ 6663267 h 8194675"/>
              <a:gd name="connsiteX112" fmla="*/ 4597400 w 7250641"/>
              <a:gd name="connsiteY112" fmla="*/ 6620933 h 8194675"/>
              <a:gd name="connsiteX113" fmla="*/ 4594225 w 7250641"/>
              <a:gd name="connsiteY113" fmla="*/ 6586008 h 8194675"/>
              <a:gd name="connsiteX114" fmla="*/ 4690533 w 7250641"/>
              <a:gd name="connsiteY114" fmla="*/ 6604000 h 8194675"/>
              <a:gd name="connsiteX115" fmla="*/ 4712758 w 7250641"/>
              <a:gd name="connsiteY115" fmla="*/ 6572250 h 8194675"/>
              <a:gd name="connsiteX116" fmla="*/ 4513791 w 7250641"/>
              <a:gd name="connsiteY116" fmla="*/ 6247342 h 8194675"/>
              <a:gd name="connsiteX117" fmla="*/ 4363508 w 7250641"/>
              <a:gd name="connsiteY117" fmla="*/ 6235700 h 8194675"/>
              <a:gd name="connsiteX118" fmla="*/ 4352925 w 7250641"/>
              <a:gd name="connsiteY118" fmla="*/ 6274858 h 8194675"/>
              <a:gd name="connsiteX119" fmla="*/ 4267200 w 7250641"/>
              <a:gd name="connsiteY119" fmla="*/ 6062133 h 8194675"/>
              <a:gd name="connsiteX120" fmla="*/ 4182533 w 7250641"/>
              <a:gd name="connsiteY120" fmla="*/ 6028267 h 8194675"/>
              <a:gd name="connsiteX121" fmla="*/ 4292600 w 7250641"/>
              <a:gd name="connsiteY121" fmla="*/ 5791200 h 8194675"/>
              <a:gd name="connsiteX122" fmla="*/ 4216400 w 7250641"/>
              <a:gd name="connsiteY122" fmla="*/ 5715000 h 8194675"/>
              <a:gd name="connsiteX123" fmla="*/ 4241800 w 7250641"/>
              <a:gd name="connsiteY123" fmla="*/ 5554133 h 8194675"/>
              <a:gd name="connsiteX124" fmla="*/ 4334933 w 7250641"/>
              <a:gd name="connsiteY124" fmla="*/ 5503333 h 8194675"/>
              <a:gd name="connsiteX125" fmla="*/ 4402666 w 7250641"/>
              <a:gd name="connsiteY125" fmla="*/ 5334000 h 8194675"/>
              <a:gd name="connsiteX126" fmla="*/ 4597400 w 7250641"/>
              <a:gd name="connsiteY126" fmla="*/ 5621867 h 8194675"/>
              <a:gd name="connsiteX127" fmla="*/ 4673600 w 7250641"/>
              <a:gd name="connsiteY127" fmla="*/ 5494867 h 8194675"/>
              <a:gd name="connsiteX128" fmla="*/ 4631266 w 7250641"/>
              <a:gd name="connsiteY128" fmla="*/ 5334000 h 8194675"/>
              <a:gd name="connsiteX129" fmla="*/ 4802716 w 7250641"/>
              <a:gd name="connsiteY129" fmla="*/ 5217583 h 8194675"/>
              <a:gd name="connsiteX130" fmla="*/ 4792133 w 7250641"/>
              <a:gd name="connsiteY130" fmla="*/ 5139267 h 8194675"/>
              <a:gd name="connsiteX131" fmla="*/ 4961466 w 7250641"/>
              <a:gd name="connsiteY131" fmla="*/ 5080000 h 8194675"/>
              <a:gd name="connsiteX132" fmla="*/ 5105400 w 7250641"/>
              <a:gd name="connsiteY132" fmla="*/ 4919133 h 8194675"/>
              <a:gd name="connsiteX133" fmla="*/ 5215466 w 7250641"/>
              <a:gd name="connsiteY133" fmla="*/ 4953000 h 8194675"/>
              <a:gd name="connsiteX134" fmla="*/ 5215466 w 7250641"/>
              <a:gd name="connsiteY134" fmla="*/ 4953000 h 8194675"/>
              <a:gd name="connsiteX135" fmla="*/ 5291666 w 7250641"/>
              <a:gd name="connsiteY135" fmla="*/ 5003800 h 8194675"/>
              <a:gd name="connsiteX136" fmla="*/ 5342466 w 7250641"/>
              <a:gd name="connsiteY136" fmla="*/ 4944533 h 8194675"/>
              <a:gd name="connsiteX137" fmla="*/ 5435600 w 7250641"/>
              <a:gd name="connsiteY137" fmla="*/ 4910667 h 8194675"/>
              <a:gd name="connsiteX138" fmla="*/ 5469466 w 7250641"/>
              <a:gd name="connsiteY138" fmla="*/ 5020733 h 8194675"/>
              <a:gd name="connsiteX139" fmla="*/ 5664200 w 7250641"/>
              <a:gd name="connsiteY139" fmla="*/ 5012267 h 8194675"/>
              <a:gd name="connsiteX140" fmla="*/ 5884333 w 7250641"/>
              <a:gd name="connsiteY140" fmla="*/ 5214408 h 8194675"/>
              <a:gd name="connsiteX141" fmla="*/ 5884333 w 7250641"/>
              <a:gd name="connsiteY141" fmla="*/ 5325533 h 8194675"/>
              <a:gd name="connsiteX142" fmla="*/ 5884333 w 7250641"/>
              <a:gd name="connsiteY142" fmla="*/ 5325533 h 8194675"/>
              <a:gd name="connsiteX143" fmla="*/ 5952066 w 7250641"/>
              <a:gd name="connsiteY143" fmla="*/ 5291667 h 8194675"/>
              <a:gd name="connsiteX144" fmla="*/ 5901266 w 7250641"/>
              <a:gd name="connsiteY144" fmla="*/ 5164667 h 8194675"/>
              <a:gd name="connsiteX145" fmla="*/ 5901266 w 7250641"/>
              <a:gd name="connsiteY145" fmla="*/ 5164667 h 8194675"/>
              <a:gd name="connsiteX146" fmla="*/ 6172200 w 7250641"/>
              <a:gd name="connsiteY146" fmla="*/ 5334000 h 8194675"/>
              <a:gd name="connsiteX147" fmla="*/ 6328833 w 7250641"/>
              <a:gd name="connsiteY147" fmla="*/ 5143500 h 8194675"/>
              <a:gd name="connsiteX148" fmla="*/ 6392333 w 7250641"/>
              <a:gd name="connsiteY148" fmla="*/ 5181600 h 8194675"/>
              <a:gd name="connsiteX149" fmla="*/ 6522508 w 7250641"/>
              <a:gd name="connsiteY149" fmla="*/ 5200650 h 8194675"/>
              <a:gd name="connsiteX150" fmla="*/ 6620933 w 7250641"/>
              <a:gd name="connsiteY150" fmla="*/ 5190067 h 8194675"/>
              <a:gd name="connsiteX151" fmla="*/ 6620933 w 7250641"/>
              <a:gd name="connsiteY151" fmla="*/ 5113867 h 8194675"/>
              <a:gd name="connsiteX152" fmla="*/ 6807200 w 7250641"/>
              <a:gd name="connsiteY152" fmla="*/ 5130800 h 8194675"/>
              <a:gd name="connsiteX153" fmla="*/ 6773333 w 7250641"/>
              <a:gd name="connsiteY153" fmla="*/ 5232400 h 8194675"/>
              <a:gd name="connsiteX154" fmla="*/ 6994525 w 7250641"/>
              <a:gd name="connsiteY154" fmla="*/ 5325533 h 8194675"/>
              <a:gd name="connsiteX155" fmla="*/ 7078133 w 7250641"/>
              <a:gd name="connsiteY155" fmla="*/ 5291667 h 8194675"/>
              <a:gd name="connsiteX156" fmla="*/ 7090833 w 7250641"/>
              <a:gd name="connsiteY156" fmla="*/ 5223933 h 8194675"/>
              <a:gd name="connsiteX157" fmla="*/ 7109883 w 7250641"/>
              <a:gd name="connsiteY157" fmla="*/ 5227108 h 8194675"/>
              <a:gd name="connsiteX158" fmla="*/ 7250641 w 7250641"/>
              <a:gd name="connsiteY158" fmla="*/ 5288492 h 8194675"/>
              <a:gd name="connsiteX159" fmla="*/ 7171266 w 7250641"/>
              <a:gd name="connsiteY159" fmla="*/ 4936067 h 8194675"/>
              <a:gd name="connsiteX160" fmla="*/ 6810002 w 7250641"/>
              <a:gd name="connsiteY160" fmla="*/ 923753 h 8194675"/>
              <a:gd name="connsiteX161" fmla="*/ 6815689 w 7250641"/>
              <a:gd name="connsiteY161" fmla="*/ 51810 h 8194675"/>
              <a:gd name="connsiteX162" fmla="*/ 660400 w 7250641"/>
              <a:gd name="connsiteY162" fmla="*/ 0 h 8194675"/>
              <a:gd name="connsiteX163" fmla="*/ 677333 w 7250641"/>
              <a:gd name="connsiteY163" fmla="*/ 50800 h 8194675"/>
              <a:gd name="connsiteX0" fmla="*/ 677333 w 7185360"/>
              <a:gd name="connsiteY0" fmla="*/ 50800 h 8194675"/>
              <a:gd name="connsiteX1" fmla="*/ 851958 w 7185360"/>
              <a:gd name="connsiteY1" fmla="*/ 190500 h 8194675"/>
              <a:gd name="connsiteX2" fmla="*/ 935566 w 7185360"/>
              <a:gd name="connsiteY2" fmla="*/ 332317 h 8194675"/>
              <a:gd name="connsiteX3" fmla="*/ 818091 w 7185360"/>
              <a:gd name="connsiteY3" fmla="*/ 585258 h 8194675"/>
              <a:gd name="connsiteX4" fmla="*/ 719666 w 7185360"/>
              <a:gd name="connsiteY4" fmla="*/ 685800 h 8194675"/>
              <a:gd name="connsiteX5" fmla="*/ 458258 w 7185360"/>
              <a:gd name="connsiteY5" fmla="*/ 1039283 h 8194675"/>
              <a:gd name="connsiteX6" fmla="*/ 195791 w 7185360"/>
              <a:gd name="connsiteY6" fmla="*/ 1332442 h 8194675"/>
              <a:gd name="connsiteX7" fmla="*/ 84666 w 7185360"/>
              <a:gd name="connsiteY7" fmla="*/ 1476375 h 8194675"/>
              <a:gd name="connsiteX8" fmla="*/ 296333 w 7185360"/>
              <a:gd name="connsiteY8" fmla="*/ 1363133 h 8194675"/>
              <a:gd name="connsiteX9" fmla="*/ 237066 w 7185360"/>
              <a:gd name="connsiteY9" fmla="*/ 1540933 h 8194675"/>
              <a:gd name="connsiteX10" fmla="*/ 391583 w 7185360"/>
              <a:gd name="connsiteY10" fmla="*/ 1602317 h 8194675"/>
              <a:gd name="connsiteX11" fmla="*/ 609600 w 7185360"/>
              <a:gd name="connsiteY11" fmla="*/ 1659467 h 8194675"/>
              <a:gd name="connsiteX12" fmla="*/ 644525 w 7185360"/>
              <a:gd name="connsiteY12" fmla="*/ 1726142 h 8194675"/>
              <a:gd name="connsiteX13" fmla="*/ 448733 w 7185360"/>
              <a:gd name="connsiteY13" fmla="*/ 1684867 h 8194675"/>
              <a:gd name="connsiteX14" fmla="*/ 354541 w 7185360"/>
              <a:gd name="connsiteY14" fmla="*/ 1767417 h 8194675"/>
              <a:gd name="connsiteX15" fmla="*/ 265641 w 7185360"/>
              <a:gd name="connsiteY15" fmla="*/ 1742017 h 8194675"/>
              <a:gd name="connsiteX16" fmla="*/ 228600 w 7185360"/>
              <a:gd name="connsiteY16" fmla="*/ 1820333 h 8194675"/>
              <a:gd name="connsiteX17" fmla="*/ 228600 w 7185360"/>
              <a:gd name="connsiteY17" fmla="*/ 1820333 h 8194675"/>
              <a:gd name="connsiteX18" fmla="*/ 160866 w 7185360"/>
              <a:gd name="connsiteY18" fmla="*/ 1735667 h 8194675"/>
              <a:gd name="connsiteX19" fmla="*/ 177800 w 7185360"/>
              <a:gd name="connsiteY19" fmla="*/ 1938867 h 8194675"/>
              <a:gd name="connsiteX20" fmla="*/ 59266 w 7185360"/>
              <a:gd name="connsiteY20" fmla="*/ 2159000 h 8194675"/>
              <a:gd name="connsiteX21" fmla="*/ 59266 w 7185360"/>
              <a:gd name="connsiteY21" fmla="*/ 2159000 h 8194675"/>
              <a:gd name="connsiteX22" fmla="*/ 17991 w 7185360"/>
              <a:gd name="connsiteY22" fmla="*/ 2189692 h 8194675"/>
              <a:gd name="connsiteX23" fmla="*/ 48683 w 7185360"/>
              <a:gd name="connsiteY23" fmla="*/ 2435225 h 8194675"/>
              <a:gd name="connsiteX24" fmla="*/ 84666 w 7185360"/>
              <a:gd name="connsiteY24" fmla="*/ 2590800 h 8194675"/>
              <a:gd name="connsiteX25" fmla="*/ 0 w 7185360"/>
              <a:gd name="connsiteY25" fmla="*/ 2709333 h 8194675"/>
              <a:gd name="connsiteX26" fmla="*/ 118533 w 7185360"/>
              <a:gd name="connsiteY26" fmla="*/ 2827867 h 8194675"/>
              <a:gd name="connsiteX27" fmla="*/ 84666 w 7185360"/>
              <a:gd name="connsiteY27" fmla="*/ 2997200 h 8194675"/>
              <a:gd name="connsiteX28" fmla="*/ 84666 w 7185360"/>
              <a:gd name="connsiteY28" fmla="*/ 2997200 h 8194675"/>
              <a:gd name="connsiteX29" fmla="*/ 143933 w 7185360"/>
              <a:gd name="connsiteY29" fmla="*/ 3005667 h 8194675"/>
              <a:gd name="connsiteX30" fmla="*/ 169333 w 7185360"/>
              <a:gd name="connsiteY30" fmla="*/ 3268133 h 8194675"/>
              <a:gd name="connsiteX31" fmla="*/ 254000 w 7185360"/>
              <a:gd name="connsiteY31" fmla="*/ 3310467 h 8194675"/>
              <a:gd name="connsiteX32" fmla="*/ 457200 w 7185360"/>
              <a:gd name="connsiteY32" fmla="*/ 3344333 h 8194675"/>
              <a:gd name="connsiteX33" fmla="*/ 474133 w 7185360"/>
              <a:gd name="connsiteY33" fmla="*/ 3445933 h 8194675"/>
              <a:gd name="connsiteX34" fmla="*/ 601133 w 7185360"/>
              <a:gd name="connsiteY34" fmla="*/ 3369733 h 8194675"/>
              <a:gd name="connsiteX35" fmla="*/ 795866 w 7185360"/>
              <a:gd name="connsiteY35" fmla="*/ 3488267 h 8194675"/>
              <a:gd name="connsiteX36" fmla="*/ 745066 w 7185360"/>
              <a:gd name="connsiteY36" fmla="*/ 3615267 h 8194675"/>
              <a:gd name="connsiteX37" fmla="*/ 821266 w 7185360"/>
              <a:gd name="connsiteY37" fmla="*/ 3666067 h 8194675"/>
              <a:gd name="connsiteX38" fmla="*/ 736600 w 7185360"/>
              <a:gd name="connsiteY38" fmla="*/ 3793067 h 8194675"/>
              <a:gd name="connsiteX39" fmla="*/ 838200 w 7185360"/>
              <a:gd name="connsiteY39" fmla="*/ 3843867 h 8194675"/>
              <a:gd name="connsiteX40" fmla="*/ 804333 w 7185360"/>
              <a:gd name="connsiteY40" fmla="*/ 3911600 h 8194675"/>
              <a:gd name="connsiteX41" fmla="*/ 804333 w 7185360"/>
              <a:gd name="connsiteY41" fmla="*/ 3911600 h 8194675"/>
              <a:gd name="connsiteX42" fmla="*/ 880533 w 7185360"/>
              <a:gd name="connsiteY42" fmla="*/ 4013200 h 8194675"/>
              <a:gd name="connsiteX43" fmla="*/ 1005416 w 7185360"/>
              <a:gd name="connsiteY43" fmla="*/ 4079875 h 8194675"/>
              <a:gd name="connsiteX44" fmla="*/ 939800 w 7185360"/>
              <a:gd name="connsiteY44" fmla="*/ 4174067 h 8194675"/>
              <a:gd name="connsiteX45" fmla="*/ 1109133 w 7185360"/>
              <a:gd name="connsiteY45" fmla="*/ 4182533 h 8194675"/>
              <a:gd name="connsiteX46" fmla="*/ 1112308 w 7185360"/>
              <a:gd name="connsiteY46" fmla="*/ 4248150 h 8194675"/>
              <a:gd name="connsiteX47" fmla="*/ 1168400 w 7185360"/>
              <a:gd name="connsiteY47" fmla="*/ 4309533 h 8194675"/>
              <a:gd name="connsiteX48" fmla="*/ 1026583 w 7185360"/>
              <a:gd name="connsiteY48" fmla="*/ 4438650 h 8194675"/>
              <a:gd name="connsiteX49" fmla="*/ 931333 w 7185360"/>
              <a:gd name="connsiteY49" fmla="*/ 4385733 h 8194675"/>
              <a:gd name="connsiteX50" fmla="*/ 912283 w 7185360"/>
              <a:gd name="connsiteY50" fmla="*/ 4366683 h 8194675"/>
              <a:gd name="connsiteX51" fmla="*/ 846666 w 7185360"/>
              <a:gd name="connsiteY51" fmla="*/ 4453467 h 8194675"/>
              <a:gd name="connsiteX52" fmla="*/ 931333 w 7185360"/>
              <a:gd name="connsiteY52" fmla="*/ 4555067 h 8194675"/>
              <a:gd name="connsiteX53" fmla="*/ 928158 w 7185360"/>
              <a:gd name="connsiteY53" fmla="*/ 4686300 h 8194675"/>
              <a:gd name="connsiteX54" fmla="*/ 964141 w 7185360"/>
              <a:gd name="connsiteY54" fmla="*/ 4773083 h 8194675"/>
              <a:gd name="connsiteX55" fmla="*/ 1075266 w 7185360"/>
              <a:gd name="connsiteY55" fmla="*/ 4809067 h 8194675"/>
              <a:gd name="connsiteX56" fmla="*/ 1134533 w 7185360"/>
              <a:gd name="connsiteY56" fmla="*/ 4715933 h 8194675"/>
              <a:gd name="connsiteX57" fmla="*/ 1303866 w 7185360"/>
              <a:gd name="connsiteY57" fmla="*/ 4682067 h 8194675"/>
              <a:gd name="connsiteX58" fmla="*/ 1439333 w 7185360"/>
              <a:gd name="connsiteY58" fmla="*/ 4707467 h 8194675"/>
              <a:gd name="connsiteX59" fmla="*/ 1557866 w 7185360"/>
              <a:gd name="connsiteY59" fmla="*/ 4893733 h 8194675"/>
              <a:gd name="connsiteX60" fmla="*/ 1490133 w 7185360"/>
              <a:gd name="connsiteY60" fmla="*/ 4936067 h 8194675"/>
              <a:gd name="connsiteX61" fmla="*/ 1532466 w 7185360"/>
              <a:gd name="connsiteY61" fmla="*/ 5088467 h 8194675"/>
              <a:gd name="connsiteX62" fmla="*/ 1695450 w 7185360"/>
              <a:gd name="connsiteY62" fmla="*/ 5095875 h 8194675"/>
              <a:gd name="connsiteX63" fmla="*/ 1763183 w 7185360"/>
              <a:gd name="connsiteY63" fmla="*/ 5229225 h 8194675"/>
              <a:gd name="connsiteX64" fmla="*/ 1794933 w 7185360"/>
              <a:gd name="connsiteY64" fmla="*/ 5384800 h 8194675"/>
              <a:gd name="connsiteX65" fmla="*/ 1938866 w 7185360"/>
              <a:gd name="connsiteY65" fmla="*/ 5359400 h 8194675"/>
              <a:gd name="connsiteX66" fmla="*/ 2023533 w 7185360"/>
              <a:gd name="connsiteY66" fmla="*/ 5435600 h 8194675"/>
              <a:gd name="connsiteX67" fmla="*/ 2201333 w 7185360"/>
              <a:gd name="connsiteY67" fmla="*/ 5376333 h 8194675"/>
              <a:gd name="connsiteX68" fmla="*/ 2319866 w 7185360"/>
              <a:gd name="connsiteY68" fmla="*/ 5545667 h 8194675"/>
              <a:gd name="connsiteX69" fmla="*/ 2379133 w 7185360"/>
              <a:gd name="connsiteY69" fmla="*/ 5486400 h 8194675"/>
              <a:gd name="connsiteX70" fmla="*/ 2743200 w 7185360"/>
              <a:gd name="connsiteY70" fmla="*/ 5672667 h 8194675"/>
              <a:gd name="connsiteX71" fmla="*/ 2743200 w 7185360"/>
              <a:gd name="connsiteY71" fmla="*/ 5672667 h 8194675"/>
              <a:gd name="connsiteX72" fmla="*/ 2794000 w 7185360"/>
              <a:gd name="connsiteY72" fmla="*/ 5748867 h 8194675"/>
              <a:gd name="connsiteX73" fmla="*/ 2692400 w 7185360"/>
              <a:gd name="connsiteY73" fmla="*/ 5833533 h 8194675"/>
              <a:gd name="connsiteX74" fmla="*/ 2751666 w 7185360"/>
              <a:gd name="connsiteY74" fmla="*/ 5875867 h 8194675"/>
              <a:gd name="connsiteX75" fmla="*/ 2667000 w 7185360"/>
              <a:gd name="connsiteY75" fmla="*/ 5985933 h 8194675"/>
              <a:gd name="connsiteX76" fmla="*/ 2717800 w 7185360"/>
              <a:gd name="connsiteY76" fmla="*/ 6045200 h 8194675"/>
              <a:gd name="connsiteX77" fmla="*/ 2717800 w 7185360"/>
              <a:gd name="connsiteY77" fmla="*/ 6045200 h 8194675"/>
              <a:gd name="connsiteX78" fmla="*/ 2700866 w 7185360"/>
              <a:gd name="connsiteY78" fmla="*/ 6239933 h 8194675"/>
              <a:gd name="connsiteX79" fmla="*/ 2506133 w 7185360"/>
              <a:gd name="connsiteY79" fmla="*/ 6214533 h 8194675"/>
              <a:gd name="connsiteX80" fmla="*/ 2379133 w 7185360"/>
              <a:gd name="connsiteY80" fmla="*/ 6341533 h 8194675"/>
              <a:gd name="connsiteX81" fmla="*/ 2370666 w 7185360"/>
              <a:gd name="connsiteY81" fmla="*/ 6477000 h 8194675"/>
              <a:gd name="connsiteX82" fmla="*/ 2650066 w 7185360"/>
              <a:gd name="connsiteY82" fmla="*/ 6434667 h 8194675"/>
              <a:gd name="connsiteX83" fmla="*/ 2602441 w 7185360"/>
              <a:gd name="connsiteY83" fmla="*/ 6491817 h 8194675"/>
              <a:gd name="connsiteX84" fmla="*/ 2269066 w 7185360"/>
              <a:gd name="connsiteY84" fmla="*/ 6604000 h 8194675"/>
              <a:gd name="connsiteX85" fmla="*/ 2286000 w 7185360"/>
              <a:gd name="connsiteY85" fmla="*/ 6688667 h 8194675"/>
              <a:gd name="connsiteX86" fmla="*/ 2404533 w 7185360"/>
              <a:gd name="connsiteY86" fmla="*/ 6731000 h 8194675"/>
              <a:gd name="connsiteX87" fmla="*/ 2235200 w 7185360"/>
              <a:gd name="connsiteY87" fmla="*/ 6900333 h 8194675"/>
              <a:gd name="connsiteX88" fmla="*/ 2192866 w 7185360"/>
              <a:gd name="connsiteY88" fmla="*/ 7027333 h 8194675"/>
              <a:gd name="connsiteX89" fmla="*/ 2040466 w 7185360"/>
              <a:gd name="connsiteY89" fmla="*/ 6976533 h 8194675"/>
              <a:gd name="connsiteX90" fmla="*/ 2040466 w 7185360"/>
              <a:gd name="connsiteY90" fmla="*/ 6976533 h 8194675"/>
              <a:gd name="connsiteX91" fmla="*/ 2040466 w 7185360"/>
              <a:gd name="connsiteY91" fmla="*/ 7103533 h 8194675"/>
              <a:gd name="connsiteX92" fmla="*/ 2209800 w 7185360"/>
              <a:gd name="connsiteY92" fmla="*/ 7188200 h 8194675"/>
              <a:gd name="connsiteX93" fmla="*/ 2769658 w 7185360"/>
              <a:gd name="connsiteY93" fmla="*/ 7636933 h 8194675"/>
              <a:gd name="connsiteX94" fmla="*/ 2791883 w 7185360"/>
              <a:gd name="connsiteY94" fmla="*/ 7556500 h 8194675"/>
              <a:gd name="connsiteX95" fmla="*/ 3131608 w 7185360"/>
              <a:gd name="connsiteY95" fmla="*/ 7670800 h 8194675"/>
              <a:gd name="connsiteX96" fmla="*/ 3376083 w 7185360"/>
              <a:gd name="connsiteY96" fmla="*/ 7689850 h 8194675"/>
              <a:gd name="connsiteX97" fmla="*/ 3566583 w 7185360"/>
              <a:gd name="connsiteY97" fmla="*/ 7807325 h 8194675"/>
              <a:gd name="connsiteX98" fmla="*/ 3757083 w 7185360"/>
              <a:gd name="connsiteY98" fmla="*/ 7813675 h 8194675"/>
              <a:gd name="connsiteX99" fmla="*/ 4007908 w 7185360"/>
              <a:gd name="connsiteY99" fmla="*/ 7886700 h 8194675"/>
              <a:gd name="connsiteX100" fmla="*/ 3966633 w 7185360"/>
              <a:gd name="connsiteY100" fmla="*/ 7981950 h 8194675"/>
              <a:gd name="connsiteX101" fmla="*/ 4271433 w 7185360"/>
              <a:gd name="connsiteY101" fmla="*/ 8131175 h 8194675"/>
              <a:gd name="connsiteX102" fmla="*/ 4480983 w 7185360"/>
              <a:gd name="connsiteY102" fmla="*/ 8194675 h 8194675"/>
              <a:gd name="connsiteX103" fmla="*/ 4619625 w 7185360"/>
              <a:gd name="connsiteY103" fmla="*/ 8080375 h 8194675"/>
              <a:gd name="connsiteX104" fmla="*/ 4377266 w 7185360"/>
              <a:gd name="connsiteY104" fmla="*/ 7763933 h 8194675"/>
              <a:gd name="connsiteX105" fmla="*/ 4436533 w 7185360"/>
              <a:gd name="connsiteY105" fmla="*/ 7459133 h 8194675"/>
              <a:gd name="connsiteX106" fmla="*/ 4219575 w 7185360"/>
              <a:gd name="connsiteY106" fmla="*/ 7297208 h 8194675"/>
              <a:gd name="connsiteX107" fmla="*/ 4293658 w 7185360"/>
              <a:gd name="connsiteY107" fmla="*/ 7149042 h 8194675"/>
              <a:gd name="connsiteX108" fmla="*/ 4495800 w 7185360"/>
              <a:gd name="connsiteY108" fmla="*/ 6942667 h 8194675"/>
              <a:gd name="connsiteX109" fmla="*/ 4622800 w 7185360"/>
              <a:gd name="connsiteY109" fmla="*/ 6908800 h 8194675"/>
              <a:gd name="connsiteX110" fmla="*/ 4777316 w 7185360"/>
              <a:gd name="connsiteY110" fmla="*/ 6727825 h 8194675"/>
              <a:gd name="connsiteX111" fmla="*/ 4673600 w 7185360"/>
              <a:gd name="connsiteY111" fmla="*/ 6663267 h 8194675"/>
              <a:gd name="connsiteX112" fmla="*/ 4597400 w 7185360"/>
              <a:gd name="connsiteY112" fmla="*/ 6620933 h 8194675"/>
              <a:gd name="connsiteX113" fmla="*/ 4594225 w 7185360"/>
              <a:gd name="connsiteY113" fmla="*/ 6586008 h 8194675"/>
              <a:gd name="connsiteX114" fmla="*/ 4690533 w 7185360"/>
              <a:gd name="connsiteY114" fmla="*/ 6604000 h 8194675"/>
              <a:gd name="connsiteX115" fmla="*/ 4712758 w 7185360"/>
              <a:gd name="connsiteY115" fmla="*/ 6572250 h 8194675"/>
              <a:gd name="connsiteX116" fmla="*/ 4513791 w 7185360"/>
              <a:gd name="connsiteY116" fmla="*/ 6247342 h 8194675"/>
              <a:gd name="connsiteX117" fmla="*/ 4363508 w 7185360"/>
              <a:gd name="connsiteY117" fmla="*/ 6235700 h 8194675"/>
              <a:gd name="connsiteX118" fmla="*/ 4352925 w 7185360"/>
              <a:gd name="connsiteY118" fmla="*/ 6274858 h 8194675"/>
              <a:gd name="connsiteX119" fmla="*/ 4267200 w 7185360"/>
              <a:gd name="connsiteY119" fmla="*/ 6062133 h 8194675"/>
              <a:gd name="connsiteX120" fmla="*/ 4182533 w 7185360"/>
              <a:gd name="connsiteY120" fmla="*/ 6028267 h 8194675"/>
              <a:gd name="connsiteX121" fmla="*/ 4292600 w 7185360"/>
              <a:gd name="connsiteY121" fmla="*/ 5791200 h 8194675"/>
              <a:gd name="connsiteX122" fmla="*/ 4216400 w 7185360"/>
              <a:gd name="connsiteY122" fmla="*/ 5715000 h 8194675"/>
              <a:gd name="connsiteX123" fmla="*/ 4241800 w 7185360"/>
              <a:gd name="connsiteY123" fmla="*/ 5554133 h 8194675"/>
              <a:gd name="connsiteX124" fmla="*/ 4334933 w 7185360"/>
              <a:gd name="connsiteY124" fmla="*/ 5503333 h 8194675"/>
              <a:gd name="connsiteX125" fmla="*/ 4402666 w 7185360"/>
              <a:gd name="connsiteY125" fmla="*/ 5334000 h 8194675"/>
              <a:gd name="connsiteX126" fmla="*/ 4597400 w 7185360"/>
              <a:gd name="connsiteY126" fmla="*/ 5621867 h 8194675"/>
              <a:gd name="connsiteX127" fmla="*/ 4673600 w 7185360"/>
              <a:gd name="connsiteY127" fmla="*/ 5494867 h 8194675"/>
              <a:gd name="connsiteX128" fmla="*/ 4631266 w 7185360"/>
              <a:gd name="connsiteY128" fmla="*/ 5334000 h 8194675"/>
              <a:gd name="connsiteX129" fmla="*/ 4802716 w 7185360"/>
              <a:gd name="connsiteY129" fmla="*/ 5217583 h 8194675"/>
              <a:gd name="connsiteX130" fmla="*/ 4792133 w 7185360"/>
              <a:gd name="connsiteY130" fmla="*/ 5139267 h 8194675"/>
              <a:gd name="connsiteX131" fmla="*/ 4961466 w 7185360"/>
              <a:gd name="connsiteY131" fmla="*/ 5080000 h 8194675"/>
              <a:gd name="connsiteX132" fmla="*/ 5105400 w 7185360"/>
              <a:gd name="connsiteY132" fmla="*/ 4919133 h 8194675"/>
              <a:gd name="connsiteX133" fmla="*/ 5215466 w 7185360"/>
              <a:gd name="connsiteY133" fmla="*/ 4953000 h 8194675"/>
              <a:gd name="connsiteX134" fmla="*/ 5215466 w 7185360"/>
              <a:gd name="connsiteY134" fmla="*/ 4953000 h 8194675"/>
              <a:gd name="connsiteX135" fmla="*/ 5291666 w 7185360"/>
              <a:gd name="connsiteY135" fmla="*/ 5003800 h 8194675"/>
              <a:gd name="connsiteX136" fmla="*/ 5342466 w 7185360"/>
              <a:gd name="connsiteY136" fmla="*/ 4944533 h 8194675"/>
              <a:gd name="connsiteX137" fmla="*/ 5435600 w 7185360"/>
              <a:gd name="connsiteY137" fmla="*/ 4910667 h 8194675"/>
              <a:gd name="connsiteX138" fmla="*/ 5469466 w 7185360"/>
              <a:gd name="connsiteY138" fmla="*/ 5020733 h 8194675"/>
              <a:gd name="connsiteX139" fmla="*/ 5664200 w 7185360"/>
              <a:gd name="connsiteY139" fmla="*/ 5012267 h 8194675"/>
              <a:gd name="connsiteX140" fmla="*/ 5884333 w 7185360"/>
              <a:gd name="connsiteY140" fmla="*/ 5214408 h 8194675"/>
              <a:gd name="connsiteX141" fmla="*/ 5884333 w 7185360"/>
              <a:gd name="connsiteY141" fmla="*/ 5325533 h 8194675"/>
              <a:gd name="connsiteX142" fmla="*/ 5884333 w 7185360"/>
              <a:gd name="connsiteY142" fmla="*/ 5325533 h 8194675"/>
              <a:gd name="connsiteX143" fmla="*/ 5952066 w 7185360"/>
              <a:gd name="connsiteY143" fmla="*/ 5291667 h 8194675"/>
              <a:gd name="connsiteX144" fmla="*/ 5901266 w 7185360"/>
              <a:gd name="connsiteY144" fmla="*/ 5164667 h 8194675"/>
              <a:gd name="connsiteX145" fmla="*/ 5901266 w 7185360"/>
              <a:gd name="connsiteY145" fmla="*/ 5164667 h 8194675"/>
              <a:gd name="connsiteX146" fmla="*/ 6172200 w 7185360"/>
              <a:gd name="connsiteY146" fmla="*/ 5334000 h 8194675"/>
              <a:gd name="connsiteX147" fmla="*/ 6328833 w 7185360"/>
              <a:gd name="connsiteY147" fmla="*/ 5143500 h 8194675"/>
              <a:gd name="connsiteX148" fmla="*/ 6392333 w 7185360"/>
              <a:gd name="connsiteY148" fmla="*/ 5181600 h 8194675"/>
              <a:gd name="connsiteX149" fmla="*/ 6522508 w 7185360"/>
              <a:gd name="connsiteY149" fmla="*/ 5200650 h 8194675"/>
              <a:gd name="connsiteX150" fmla="*/ 6620933 w 7185360"/>
              <a:gd name="connsiteY150" fmla="*/ 5190067 h 8194675"/>
              <a:gd name="connsiteX151" fmla="*/ 6620933 w 7185360"/>
              <a:gd name="connsiteY151" fmla="*/ 5113867 h 8194675"/>
              <a:gd name="connsiteX152" fmla="*/ 6807200 w 7185360"/>
              <a:gd name="connsiteY152" fmla="*/ 5130800 h 8194675"/>
              <a:gd name="connsiteX153" fmla="*/ 6773333 w 7185360"/>
              <a:gd name="connsiteY153" fmla="*/ 5232400 h 8194675"/>
              <a:gd name="connsiteX154" fmla="*/ 6994525 w 7185360"/>
              <a:gd name="connsiteY154" fmla="*/ 5325533 h 8194675"/>
              <a:gd name="connsiteX155" fmla="*/ 7078133 w 7185360"/>
              <a:gd name="connsiteY155" fmla="*/ 5291667 h 8194675"/>
              <a:gd name="connsiteX156" fmla="*/ 7090833 w 7185360"/>
              <a:gd name="connsiteY156" fmla="*/ 5223933 h 8194675"/>
              <a:gd name="connsiteX157" fmla="*/ 7109883 w 7185360"/>
              <a:gd name="connsiteY157" fmla="*/ 5227108 h 8194675"/>
              <a:gd name="connsiteX158" fmla="*/ 7171266 w 7185360"/>
              <a:gd name="connsiteY158" fmla="*/ 4936067 h 8194675"/>
              <a:gd name="connsiteX159" fmla="*/ 6810002 w 7185360"/>
              <a:gd name="connsiteY159" fmla="*/ 923753 h 8194675"/>
              <a:gd name="connsiteX160" fmla="*/ 6815689 w 7185360"/>
              <a:gd name="connsiteY160" fmla="*/ 51810 h 8194675"/>
              <a:gd name="connsiteX161" fmla="*/ 660400 w 7185360"/>
              <a:gd name="connsiteY161" fmla="*/ 0 h 8194675"/>
              <a:gd name="connsiteX162" fmla="*/ 677333 w 7185360"/>
              <a:gd name="connsiteY162" fmla="*/ 50800 h 8194675"/>
              <a:gd name="connsiteX0" fmla="*/ 677333 w 7182645"/>
              <a:gd name="connsiteY0" fmla="*/ 50800 h 8194675"/>
              <a:gd name="connsiteX1" fmla="*/ 851958 w 7182645"/>
              <a:gd name="connsiteY1" fmla="*/ 190500 h 8194675"/>
              <a:gd name="connsiteX2" fmla="*/ 935566 w 7182645"/>
              <a:gd name="connsiteY2" fmla="*/ 332317 h 8194675"/>
              <a:gd name="connsiteX3" fmla="*/ 818091 w 7182645"/>
              <a:gd name="connsiteY3" fmla="*/ 585258 h 8194675"/>
              <a:gd name="connsiteX4" fmla="*/ 719666 w 7182645"/>
              <a:gd name="connsiteY4" fmla="*/ 685800 h 8194675"/>
              <a:gd name="connsiteX5" fmla="*/ 458258 w 7182645"/>
              <a:gd name="connsiteY5" fmla="*/ 1039283 h 8194675"/>
              <a:gd name="connsiteX6" fmla="*/ 195791 w 7182645"/>
              <a:gd name="connsiteY6" fmla="*/ 1332442 h 8194675"/>
              <a:gd name="connsiteX7" fmla="*/ 84666 w 7182645"/>
              <a:gd name="connsiteY7" fmla="*/ 1476375 h 8194675"/>
              <a:gd name="connsiteX8" fmla="*/ 296333 w 7182645"/>
              <a:gd name="connsiteY8" fmla="*/ 1363133 h 8194675"/>
              <a:gd name="connsiteX9" fmla="*/ 237066 w 7182645"/>
              <a:gd name="connsiteY9" fmla="*/ 1540933 h 8194675"/>
              <a:gd name="connsiteX10" fmla="*/ 391583 w 7182645"/>
              <a:gd name="connsiteY10" fmla="*/ 1602317 h 8194675"/>
              <a:gd name="connsiteX11" fmla="*/ 609600 w 7182645"/>
              <a:gd name="connsiteY11" fmla="*/ 1659467 h 8194675"/>
              <a:gd name="connsiteX12" fmla="*/ 644525 w 7182645"/>
              <a:gd name="connsiteY12" fmla="*/ 1726142 h 8194675"/>
              <a:gd name="connsiteX13" fmla="*/ 448733 w 7182645"/>
              <a:gd name="connsiteY13" fmla="*/ 1684867 h 8194675"/>
              <a:gd name="connsiteX14" fmla="*/ 354541 w 7182645"/>
              <a:gd name="connsiteY14" fmla="*/ 1767417 h 8194675"/>
              <a:gd name="connsiteX15" fmla="*/ 265641 w 7182645"/>
              <a:gd name="connsiteY15" fmla="*/ 1742017 h 8194675"/>
              <a:gd name="connsiteX16" fmla="*/ 228600 w 7182645"/>
              <a:gd name="connsiteY16" fmla="*/ 1820333 h 8194675"/>
              <a:gd name="connsiteX17" fmla="*/ 228600 w 7182645"/>
              <a:gd name="connsiteY17" fmla="*/ 1820333 h 8194675"/>
              <a:gd name="connsiteX18" fmla="*/ 160866 w 7182645"/>
              <a:gd name="connsiteY18" fmla="*/ 1735667 h 8194675"/>
              <a:gd name="connsiteX19" fmla="*/ 177800 w 7182645"/>
              <a:gd name="connsiteY19" fmla="*/ 1938867 h 8194675"/>
              <a:gd name="connsiteX20" fmla="*/ 59266 w 7182645"/>
              <a:gd name="connsiteY20" fmla="*/ 2159000 h 8194675"/>
              <a:gd name="connsiteX21" fmla="*/ 59266 w 7182645"/>
              <a:gd name="connsiteY21" fmla="*/ 2159000 h 8194675"/>
              <a:gd name="connsiteX22" fmla="*/ 17991 w 7182645"/>
              <a:gd name="connsiteY22" fmla="*/ 2189692 h 8194675"/>
              <a:gd name="connsiteX23" fmla="*/ 48683 w 7182645"/>
              <a:gd name="connsiteY23" fmla="*/ 2435225 h 8194675"/>
              <a:gd name="connsiteX24" fmla="*/ 84666 w 7182645"/>
              <a:gd name="connsiteY24" fmla="*/ 2590800 h 8194675"/>
              <a:gd name="connsiteX25" fmla="*/ 0 w 7182645"/>
              <a:gd name="connsiteY25" fmla="*/ 2709333 h 8194675"/>
              <a:gd name="connsiteX26" fmla="*/ 118533 w 7182645"/>
              <a:gd name="connsiteY26" fmla="*/ 2827867 h 8194675"/>
              <a:gd name="connsiteX27" fmla="*/ 84666 w 7182645"/>
              <a:gd name="connsiteY27" fmla="*/ 2997200 h 8194675"/>
              <a:gd name="connsiteX28" fmla="*/ 84666 w 7182645"/>
              <a:gd name="connsiteY28" fmla="*/ 2997200 h 8194675"/>
              <a:gd name="connsiteX29" fmla="*/ 143933 w 7182645"/>
              <a:gd name="connsiteY29" fmla="*/ 3005667 h 8194675"/>
              <a:gd name="connsiteX30" fmla="*/ 169333 w 7182645"/>
              <a:gd name="connsiteY30" fmla="*/ 3268133 h 8194675"/>
              <a:gd name="connsiteX31" fmla="*/ 254000 w 7182645"/>
              <a:gd name="connsiteY31" fmla="*/ 3310467 h 8194675"/>
              <a:gd name="connsiteX32" fmla="*/ 457200 w 7182645"/>
              <a:gd name="connsiteY32" fmla="*/ 3344333 h 8194675"/>
              <a:gd name="connsiteX33" fmla="*/ 474133 w 7182645"/>
              <a:gd name="connsiteY33" fmla="*/ 3445933 h 8194675"/>
              <a:gd name="connsiteX34" fmla="*/ 601133 w 7182645"/>
              <a:gd name="connsiteY34" fmla="*/ 3369733 h 8194675"/>
              <a:gd name="connsiteX35" fmla="*/ 795866 w 7182645"/>
              <a:gd name="connsiteY35" fmla="*/ 3488267 h 8194675"/>
              <a:gd name="connsiteX36" fmla="*/ 745066 w 7182645"/>
              <a:gd name="connsiteY36" fmla="*/ 3615267 h 8194675"/>
              <a:gd name="connsiteX37" fmla="*/ 821266 w 7182645"/>
              <a:gd name="connsiteY37" fmla="*/ 3666067 h 8194675"/>
              <a:gd name="connsiteX38" fmla="*/ 736600 w 7182645"/>
              <a:gd name="connsiteY38" fmla="*/ 3793067 h 8194675"/>
              <a:gd name="connsiteX39" fmla="*/ 838200 w 7182645"/>
              <a:gd name="connsiteY39" fmla="*/ 3843867 h 8194675"/>
              <a:gd name="connsiteX40" fmla="*/ 804333 w 7182645"/>
              <a:gd name="connsiteY40" fmla="*/ 3911600 h 8194675"/>
              <a:gd name="connsiteX41" fmla="*/ 804333 w 7182645"/>
              <a:gd name="connsiteY41" fmla="*/ 3911600 h 8194675"/>
              <a:gd name="connsiteX42" fmla="*/ 880533 w 7182645"/>
              <a:gd name="connsiteY42" fmla="*/ 4013200 h 8194675"/>
              <a:gd name="connsiteX43" fmla="*/ 1005416 w 7182645"/>
              <a:gd name="connsiteY43" fmla="*/ 4079875 h 8194675"/>
              <a:gd name="connsiteX44" fmla="*/ 939800 w 7182645"/>
              <a:gd name="connsiteY44" fmla="*/ 4174067 h 8194675"/>
              <a:gd name="connsiteX45" fmla="*/ 1109133 w 7182645"/>
              <a:gd name="connsiteY45" fmla="*/ 4182533 h 8194675"/>
              <a:gd name="connsiteX46" fmla="*/ 1112308 w 7182645"/>
              <a:gd name="connsiteY46" fmla="*/ 4248150 h 8194675"/>
              <a:gd name="connsiteX47" fmla="*/ 1168400 w 7182645"/>
              <a:gd name="connsiteY47" fmla="*/ 4309533 h 8194675"/>
              <a:gd name="connsiteX48" fmla="*/ 1026583 w 7182645"/>
              <a:gd name="connsiteY48" fmla="*/ 4438650 h 8194675"/>
              <a:gd name="connsiteX49" fmla="*/ 931333 w 7182645"/>
              <a:gd name="connsiteY49" fmla="*/ 4385733 h 8194675"/>
              <a:gd name="connsiteX50" fmla="*/ 912283 w 7182645"/>
              <a:gd name="connsiteY50" fmla="*/ 4366683 h 8194675"/>
              <a:gd name="connsiteX51" fmla="*/ 846666 w 7182645"/>
              <a:gd name="connsiteY51" fmla="*/ 4453467 h 8194675"/>
              <a:gd name="connsiteX52" fmla="*/ 931333 w 7182645"/>
              <a:gd name="connsiteY52" fmla="*/ 4555067 h 8194675"/>
              <a:gd name="connsiteX53" fmla="*/ 928158 w 7182645"/>
              <a:gd name="connsiteY53" fmla="*/ 4686300 h 8194675"/>
              <a:gd name="connsiteX54" fmla="*/ 964141 w 7182645"/>
              <a:gd name="connsiteY54" fmla="*/ 4773083 h 8194675"/>
              <a:gd name="connsiteX55" fmla="*/ 1075266 w 7182645"/>
              <a:gd name="connsiteY55" fmla="*/ 4809067 h 8194675"/>
              <a:gd name="connsiteX56" fmla="*/ 1134533 w 7182645"/>
              <a:gd name="connsiteY56" fmla="*/ 4715933 h 8194675"/>
              <a:gd name="connsiteX57" fmla="*/ 1303866 w 7182645"/>
              <a:gd name="connsiteY57" fmla="*/ 4682067 h 8194675"/>
              <a:gd name="connsiteX58" fmla="*/ 1439333 w 7182645"/>
              <a:gd name="connsiteY58" fmla="*/ 4707467 h 8194675"/>
              <a:gd name="connsiteX59" fmla="*/ 1557866 w 7182645"/>
              <a:gd name="connsiteY59" fmla="*/ 4893733 h 8194675"/>
              <a:gd name="connsiteX60" fmla="*/ 1490133 w 7182645"/>
              <a:gd name="connsiteY60" fmla="*/ 4936067 h 8194675"/>
              <a:gd name="connsiteX61" fmla="*/ 1532466 w 7182645"/>
              <a:gd name="connsiteY61" fmla="*/ 5088467 h 8194675"/>
              <a:gd name="connsiteX62" fmla="*/ 1695450 w 7182645"/>
              <a:gd name="connsiteY62" fmla="*/ 5095875 h 8194675"/>
              <a:gd name="connsiteX63" fmla="*/ 1763183 w 7182645"/>
              <a:gd name="connsiteY63" fmla="*/ 5229225 h 8194675"/>
              <a:gd name="connsiteX64" fmla="*/ 1794933 w 7182645"/>
              <a:gd name="connsiteY64" fmla="*/ 5384800 h 8194675"/>
              <a:gd name="connsiteX65" fmla="*/ 1938866 w 7182645"/>
              <a:gd name="connsiteY65" fmla="*/ 5359400 h 8194675"/>
              <a:gd name="connsiteX66" fmla="*/ 2023533 w 7182645"/>
              <a:gd name="connsiteY66" fmla="*/ 5435600 h 8194675"/>
              <a:gd name="connsiteX67" fmla="*/ 2201333 w 7182645"/>
              <a:gd name="connsiteY67" fmla="*/ 5376333 h 8194675"/>
              <a:gd name="connsiteX68" fmla="*/ 2319866 w 7182645"/>
              <a:gd name="connsiteY68" fmla="*/ 5545667 h 8194675"/>
              <a:gd name="connsiteX69" fmla="*/ 2379133 w 7182645"/>
              <a:gd name="connsiteY69" fmla="*/ 5486400 h 8194675"/>
              <a:gd name="connsiteX70" fmla="*/ 2743200 w 7182645"/>
              <a:gd name="connsiteY70" fmla="*/ 5672667 h 8194675"/>
              <a:gd name="connsiteX71" fmla="*/ 2743200 w 7182645"/>
              <a:gd name="connsiteY71" fmla="*/ 5672667 h 8194675"/>
              <a:gd name="connsiteX72" fmla="*/ 2794000 w 7182645"/>
              <a:gd name="connsiteY72" fmla="*/ 5748867 h 8194675"/>
              <a:gd name="connsiteX73" fmla="*/ 2692400 w 7182645"/>
              <a:gd name="connsiteY73" fmla="*/ 5833533 h 8194675"/>
              <a:gd name="connsiteX74" fmla="*/ 2751666 w 7182645"/>
              <a:gd name="connsiteY74" fmla="*/ 5875867 h 8194675"/>
              <a:gd name="connsiteX75" fmla="*/ 2667000 w 7182645"/>
              <a:gd name="connsiteY75" fmla="*/ 5985933 h 8194675"/>
              <a:gd name="connsiteX76" fmla="*/ 2717800 w 7182645"/>
              <a:gd name="connsiteY76" fmla="*/ 6045200 h 8194675"/>
              <a:gd name="connsiteX77" fmla="*/ 2717800 w 7182645"/>
              <a:gd name="connsiteY77" fmla="*/ 6045200 h 8194675"/>
              <a:gd name="connsiteX78" fmla="*/ 2700866 w 7182645"/>
              <a:gd name="connsiteY78" fmla="*/ 6239933 h 8194675"/>
              <a:gd name="connsiteX79" fmla="*/ 2506133 w 7182645"/>
              <a:gd name="connsiteY79" fmla="*/ 6214533 h 8194675"/>
              <a:gd name="connsiteX80" fmla="*/ 2379133 w 7182645"/>
              <a:gd name="connsiteY80" fmla="*/ 6341533 h 8194675"/>
              <a:gd name="connsiteX81" fmla="*/ 2370666 w 7182645"/>
              <a:gd name="connsiteY81" fmla="*/ 6477000 h 8194675"/>
              <a:gd name="connsiteX82" fmla="*/ 2650066 w 7182645"/>
              <a:gd name="connsiteY82" fmla="*/ 6434667 h 8194675"/>
              <a:gd name="connsiteX83" fmla="*/ 2602441 w 7182645"/>
              <a:gd name="connsiteY83" fmla="*/ 6491817 h 8194675"/>
              <a:gd name="connsiteX84" fmla="*/ 2269066 w 7182645"/>
              <a:gd name="connsiteY84" fmla="*/ 6604000 h 8194675"/>
              <a:gd name="connsiteX85" fmla="*/ 2286000 w 7182645"/>
              <a:gd name="connsiteY85" fmla="*/ 6688667 h 8194675"/>
              <a:gd name="connsiteX86" fmla="*/ 2404533 w 7182645"/>
              <a:gd name="connsiteY86" fmla="*/ 6731000 h 8194675"/>
              <a:gd name="connsiteX87" fmla="*/ 2235200 w 7182645"/>
              <a:gd name="connsiteY87" fmla="*/ 6900333 h 8194675"/>
              <a:gd name="connsiteX88" fmla="*/ 2192866 w 7182645"/>
              <a:gd name="connsiteY88" fmla="*/ 7027333 h 8194675"/>
              <a:gd name="connsiteX89" fmla="*/ 2040466 w 7182645"/>
              <a:gd name="connsiteY89" fmla="*/ 6976533 h 8194675"/>
              <a:gd name="connsiteX90" fmla="*/ 2040466 w 7182645"/>
              <a:gd name="connsiteY90" fmla="*/ 6976533 h 8194675"/>
              <a:gd name="connsiteX91" fmla="*/ 2040466 w 7182645"/>
              <a:gd name="connsiteY91" fmla="*/ 7103533 h 8194675"/>
              <a:gd name="connsiteX92" fmla="*/ 2209800 w 7182645"/>
              <a:gd name="connsiteY92" fmla="*/ 7188200 h 8194675"/>
              <a:gd name="connsiteX93" fmla="*/ 2769658 w 7182645"/>
              <a:gd name="connsiteY93" fmla="*/ 7636933 h 8194675"/>
              <a:gd name="connsiteX94" fmla="*/ 2791883 w 7182645"/>
              <a:gd name="connsiteY94" fmla="*/ 7556500 h 8194675"/>
              <a:gd name="connsiteX95" fmla="*/ 3131608 w 7182645"/>
              <a:gd name="connsiteY95" fmla="*/ 7670800 h 8194675"/>
              <a:gd name="connsiteX96" fmla="*/ 3376083 w 7182645"/>
              <a:gd name="connsiteY96" fmla="*/ 7689850 h 8194675"/>
              <a:gd name="connsiteX97" fmla="*/ 3566583 w 7182645"/>
              <a:gd name="connsiteY97" fmla="*/ 7807325 h 8194675"/>
              <a:gd name="connsiteX98" fmla="*/ 3757083 w 7182645"/>
              <a:gd name="connsiteY98" fmla="*/ 7813675 h 8194675"/>
              <a:gd name="connsiteX99" fmla="*/ 4007908 w 7182645"/>
              <a:gd name="connsiteY99" fmla="*/ 7886700 h 8194675"/>
              <a:gd name="connsiteX100" fmla="*/ 3966633 w 7182645"/>
              <a:gd name="connsiteY100" fmla="*/ 7981950 h 8194675"/>
              <a:gd name="connsiteX101" fmla="*/ 4271433 w 7182645"/>
              <a:gd name="connsiteY101" fmla="*/ 8131175 h 8194675"/>
              <a:gd name="connsiteX102" fmla="*/ 4480983 w 7182645"/>
              <a:gd name="connsiteY102" fmla="*/ 8194675 h 8194675"/>
              <a:gd name="connsiteX103" fmla="*/ 4619625 w 7182645"/>
              <a:gd name="connsiteY103" fmla="*/ 8080375 h 8194675"/>
              <a:gd name="connsiteX104" fmla="*/ 4377266 w 7182645"/>
              <a:gd name="connsiteY104" fmla="*/ 7763933 h 8194675"/>
              <a:gd name="connsiteX105" fmla="*/ 4436533 w 7182645"/>
              <a:gd name="connsiteY105" fmla="*/ 7459133 h 8194675"/>
              <a:gd name="connsiteX106" fmla="*/ 4219575 w 7182645"/>
              <a:gd name="connsiteY106" fmla="*/ 7297208 h 8194675"/>
              <a:gd name="connsiteX107" fmla="*/ 4293658 w 7182645"/>
              <a:gd name="connsiteY107" fmla="*/ 7149042 h 8194675"/>
              <a:gd name="connsiteX108" fmla="*/ 4495800 w 7182645"/>
              <a:gd name="connsiteY108" fmla="*/ 6942667 h 8194675"/>
              <a:gd name="connsiteX109" fmla="*/ 4622800 w 7182645"/>
              <a:gd name="connsiteY109" fmla="*/ 6908800 h 8194675"/>
              <a:gd name="connsiteX110" fmla="*/ 4777316 w 7182645"/>
              <a:gd name="connsiteY110" fmla="*/ 6727825 h 8194675"/>
              <a:gd name="connsiteX111" fmla="*/ 4673600 w 7182645"/>
              <a:gd name="connsiteY111" fmla="*/ 6663267 h 8194675"/>
              <a:gd name="connsiteX112" fmla="*/ 4597400 w 7182645"/>
              <a:gd name="connsiteY112" fmla="*/ 6620933 h 8194675"/>
              <a:gd name="connsiteX113" fmla="*/ 4594225 w 7182645"/>
              <a:gd name="connsiteY113" fmla="*/ 6586008 h 8194675"/>
              <a:gd name="connsiteX114" fmla="*/ 4690533 w 7182645"/>
              <a:gd name="connsiteY114" fmla="*/ 6604000 h 8194675"/>
              <a:gd name="connsiteX115" fmla="*/ 4712758 w 7182645"/>
              <a:gd name="connsiteY115" fmla="*/ 6572250 h 8194675"/>
              <a:gd name="connsiteX116" fmla="*/ 4513791 w 7182645"/>
              <a:gd name="connsiteY116" fmla="*/ 6247342 h 8194675"/>
              <a:gd name="connsiteX117" fmla="*/ 4363508 w 7182645"/>
              <a:gd name="connsiteY117" fmla="*/ 6235700 h 8194675"/>
              <a:gd name="connsiteX118" fmla="*/ 4352925 w 7182645"/>
              <a:gd name="connsiteY118" fmla="*/ 6274858 h 8194675"/>
              <a:gd name="connsiteX119" fmla="*/ 4267200 w 7182645"/>
              <a:gd name="connsiteY119" fmla="*/ 6062133 h 8194675"/>
              <a:gd name="connsiteX120" fmla="*/ 4182533 w 7182645"/>
              <a:gd name="connsiteY120" fmla="*/ 6028267 h 8194675"/>
              <a:gd name="connsiteX121" fmla="*/ 4292600 w 7182645"/>
              <a:gd name="connsiteY121" fmla="*/ 5791200 h 8194675"/>
              <a:gd name="connsiteX122" fmla="*/ 4216400 w 7182645"/>
              <a:gd name="connsiteY122" fmla="*/ 5715000 h 8194675"/>
              <a:gd name="connsiteX123" fmla="*/ 4241800 w 7182645"/>
              <a:gd name="connsiteY123" fmla="*/ 5554133 h 8194675"/>
              <a:gd name="connsiteX124" fmla="*/ 4334933 w 7182645"/>
              <a:gd name="connsiteY124" fmla="*/ 5503333 h 8194675"/>
              <a:gd name="connsiteX125" fmla="*/ 4402666 w 7182645"/>
              <a:gd name="connsiteY125" fmla="*/ 5334000 h 8194675"/>
              <a:gd name="connsiteX126" fmla="*/ 4597400 w 7182645"/>
              <a:gd name="connsiteY126" fmla="*/ 5621867 h 8194675"/>
              <a:gd name="connsiteX127" fmla="*/ 4673600 w 7182645"/>
              <a:gd name="connsiteY127" fmla="*/ 5494867 h 8194675"/>
              <a:gd name="connsiteX128" fmla="*/ 4631266 w 7182645"/>
              <a:gd name="connsiteY128" fmla="*/ 5334000 h 8194675"/>
              <a:gd name="connsiteX129" fmla="*/ 4802716 w 7182645"/>
              <a:gd name="connsiteY129" fmla="*/ 5217583 h 8194675"/>
              <a:gd name="connsiteX130" fmla="*/ 4792133 w 7182645"/>
              <a:gd name="connsiteY130" fmla="*/ 5139267 h 8194675"/>
              <a:gd name="connsiteX131" fmla="*/ 4961466 w 7182645"/>
              <a:gd name="connsiteY131" fmla="*/ 5080000 h 8194675"/>
              <a:gd name="connsiteX132" fmla="*/ 5105400 w 7182645"/>
              <a:gd name="connsiteY132" fmla="*/ 4919133 h 8194675"/>
              <a:gd name="connsiteX133" fmla="*/ 5215466 w 7182645"/>
              <a:gd name="connsiteY133" fmla="*/ 4953000 h 8194675"/>
              <a:gd name="connsiteX134" fmla="*/ 5215466 w 7182645"/>
              <a:gd name="connsiteY134" fmla="*/ 4953000 h 8194675"/>
              <a:gd name="connsiteX135" fmla="*/ 5291666 w 7182645"/>
              <a:gd name="connsiteY135" fmla="*/ 5003800 h 8194675"/>
              <a:gd name="connsiteX136" fmla="*/ 5342466 w 7182645"/>
              <a:gd name="connsiteY136" fmla="*/ 4944533 h 8194675"/>
              <a:gd name="connsiteX137" fmla="*/ 5435600 w 7182645"/>
              <a:gd name="connsiteY137" fmla="*/ 4910667 h 8194675"/>
              <a:gd name="connsiteX138" fmla="*/ 5469466 w 7182645"/>
              <a:gd name="connsiteY138" fmla="*/ 5020733 h 8194675"/>
              <a:gd name="connsiteX139" fmla="*/ 5664200 w 7182645"/>
              <a:gd name="connsiteY139" fmla="*/ 5012267 h 8194675"/>
              <a:gd name="connsiteX140" fmla="*/ 5884333 w 7182645"/>
              <a:gd name="connsiteY140" fmla="*/ 5214408 h 8194675"/>
              <a:gd name="connsiteX141" fmla="*/ 5884333 w 7182645"/>
              <a:gd name="connsiteY141" fmla="*/ 5325533 h 8194675"/>
              <a:gd name="connsiteX142" fmla="*/ 5884333 w 7182645"/>
              <a:gd name="connsiteY142" fmla="*/ 5325533 h 8194675"/>
              <a:gd name="connsiteX143" fmla="*/ 5952066 w 7182645"/>
              <a:gd name="connsiteY143" fmla="*/ 5291667 h 8194675"/>
              <a:gd name="connsiteX144" fmla="*/ 5901266 w 7182645"/>
              <a:gd name="connsiteY144" fmla="*/ 5164667 h 8194675"/>
              <a:gd name="connsiteX145" fmla="*/ 5901266 w 7182645"/>
              <a:gd name="connsiteY145" fmla="*/ 5164667 h 8194675"/>
              <a:gd name="connsiteX146" fmla="*/ 6172200 w 7182645"/>
              <a:gd name="connsiteY146" fmla="*/ 5334000 h 8194675"/>
              <a:gd name="connsiteX147" fmla="*/ 6328833 w 7182645"/>
              <a:gd name="connsiteY147" fmla="*/ 5143500 h 8194675"/>
              <a:gd name="connsiteX148" fmla="*/ 6392333 w 7182645"/>
              <a:gd name="connsiteY148" fmla="*/ 5181600 h 8194675"/>
              <a:gd name="connsiteX149" fmla="*/ 6522508 w 7182645"/>
              <a:gd name="connsiteY149" fmla="*/ 5200650 h 8194675"/>
              <a:gd name="connsiteX150" fmla="*/ 6620933 w 7182645"/>
              <a:gd name="connsiteY150" fmla="*/ 5190067 h 8194675"/>
              <a:gd name="connsiteX151" fmla="*/ 6620933 w 7182645"/>
              <a:gd name="connsiteY151" fmla="*/ 5113867 h 8194675"/>
              <a:gd name="connsiteX152" fmla="*/ 6807200 w 7182645"/>
              <a:gd name="connsiteY152" fmla="*/ 5130800 h 8194675"/>
              <a:gd name="connsiteX153" fmla="*/ 6773333 w 7182645"/>
              <a:gd name="connsiteY153" fmla="*/ 5232400 h 8194675"/>
              <a:gd name="connsiteX154" fmla="*/ 6994525 w 7182645"/>
              <a:gd name="connsiteY154" fmla="*/ 5325533 h 8194675"/>
              <a:gd name="connsiteX155" fmla="*/ 7078133 w 7182645"/>
              <a:gd name="connsiteY155" fmla="*/ 5291667 h 8194675"/>
              <a:gd name="connsiteX156" fmla="*/ 7090833 w 7182645"/>
              <a:gd name="connsiteY156" fmla="*/ 5223933 h 8194675"/>
              <a:gd name="connsiteX157" fmla="*/ 7171266 w 7182645"/>
              <a:gd name="connsiteY157" fmla="*/ 4936067 h 8194675"/>
              <a:gd name="connsiteX158" fmla="*/ 6810002 w 7182645"/>
              <a:gd name="connsiteY158" fmla="*/ 923753 h 8194675"/>
              <a:gd name="connsiteX159" fmla="*/ 6815689 w 7182645"/>
              <a:gd name="connsiteY159" fmla="*/ 51810 h 8194675"/>
              <a:gd name="connsiteX160" fmla="*/ 660400 w 7182645"/>
              <a:gd name="connsiteY160" fmla="*/ 0 h 8194675"/>
              <a:gd name="connsiteX161" fmla="*/ 677333 w 7182645"/>
              <a:gd name="connsiteY161" fmla="*/ 50800 h 8194675"/>
              <a:gd name="connsiteX0" fmla="*/ 677333 w 7182643"/>
              <a:gd name="connsiteY0" fmla="*/ 50800 h 8194675"/>
              <a:gd name="connsiteX1" fmla="*/ 851958 w 7182643"/>
              <a:gd name="connsiteY1" fmla="*/ 190500 h 8194675"/>
              <a:gd name="connsiteX2" fmla="*/ 935566 w 7182643"/>
              <a:gd name="connsiteY2" fmla="*/ 332317 h 8194675"/>
              <a:gd name="connsiteX3" fmla="*/ 818091 w 7182643"/>
              <a:gd name="connsiteY3" fmla="*/ 585258 h 8194675"/>
              <a:gd name="connsiteX4" fmla="*/ 719666 w 7182643"/>
              <a:gd name="connsiteY4" fmla="*/ 685800 h 8194675"/>
              <a:gd name="connsiteX5" fmla="*/ 458258 w 7182643"/>
              <a:gd name="connsiteY5" fmla="*/ 1039283 h 8194675"/>
              <a:gd name="connsiteX6" fmla="*/ 195791 w 7182643"/>
              <a:gd name="connsiteY6" fmla="*/ 1332442 h 8194675"/>
              <a:gd name="connsiteX7" fmla="*/ 84666 w 7182643"/>
              <a:gd name="connsiteY7" fmla="*/ 1476375 h 8194675"/>
              <a:gd name="connsiteX8" fmla="*/ 296333 w 7182643"/>
              <a:gd name="connsiteY8" fmla="*/ 1363133 h 8194675"/>
              <a:gd name="connsiteX9" fmla="*/ 237066 w 7182643"/>
              <a:gd name="connsiteY9" fmla="*/ 1540933 h 8194675"/>
              <a:gd name="connsiteX10" fmla="*/ 391583 w 7182643"/>
              <a:gd name="connsiteY10" fmla="*/ 1602317 h 8194675"/>
              <a:gd name="connsiteX11" fmla="*/ 609600 w 7182643"/>
              <a:gd name="connsiteY11" fmla="*/ 1659467 h 8194675"/>
              <a:gd name="connsiteX12" fmla="*/ 644525 w 7182643"/>
              <a:gd name="connsiteY12" fmla="*/ 1726142 h 8194675"/>
              <a:gd name="connsiteX13" fmla="*/ 448733 w 7182643"/>
              <a:gd name="connsiteY13" fmla="*/ 1684867 h 8194675"/>
              <a:gd name="connsiteX14" fmla="*/ 354541 w 7182643"/>
              <a:gd name="connsiteY14" fmla="*/ 1767417 h 8194675"/>
              <a:gd name="connsiteX15" fmla="*/ 265641 w 7182643"/>
              <a:gd name="connsiteY15" fmla="*/ 1742017 h 8194675"/>
              <a:gd name="connsiteX16" fmla="*/ 228600 w 7182643"/>
              <a:gd name="connsiteY16" fmla="*/ 1820333 h 8194675"/>
              <a:gd name="connsiteX17" fmla="*/ 228600 w 7182643"/>
              <a:gd name="connsiteY17" fmla="*/ 1820333 h 8194675"/>
              <a:gd name="connsiteX18" fmla="*/ 160866 w 7182643"/>
              <a:gd name="connsiteY18" fmla="*/ 1735667 h 8194675"/>
              <a:gd name="connsiteX19" fmla="*/ 177800 w 7182643"/>
              <a:gd name="connsiteY19" fmla="*/ 1938867 h 8194675"/>
              <a:gd name="connsiteX20" fmla="*/ 59266 w 7182643"/>
              <a:gd name="connsiteY20" fmla="*/ 2159000 h 8194675"/>
              <a:gd name="connsiteX21" fmla="*/ 59266 w 7182643"/>
              <a:gd name="connsiteY21" fmla="*/ 2159000 h 8194675"/>
              <a:gd name="connsiteX22" fmla="*/ 17991 w 7182643"/>
              <a:gd name="connsiteY22" fmla="*/ 2189692 h 8194675"/>
              <a:gd name="connsiteX23" fmla="*/ 48683 w 7182643"/>
              <a:gd name="connsiteY23" fmla="*/ 2435225 h 8194675"/>
              <a:gd name="connsiteX24" fmla="*/ 84666 w 7182643"/>
              <a:gd name="connsiteY24" fmla="*/ 2590800 h 8194675"/>
              <a:gd name="connsiteX25" fmla="*/ 0 w 7182643"/>
              <a:gd name="connsiteY25" fmla="*/ 2709333 h 8194675"/>
              <a:gd name="connsiteX26" fmla="*/ 118533 w 7182643"/>
              <a:gd name="connsiteY26" fmla="*/ 2827867 h 8194675"/>
              <a:gd name="connsiteX27" fmla="*/ 84666 w 7182643"/>
              <a:gd name="connsiteY27" fmla="*/ 2997200 h 8194675"/>
              <a:gd name="connsiteX28" fmla="*/ 84666 w 7182643"/>
              <a:gd name="connsiteY28" fmla="*/ 2997200 h 8194675"/>
              <a:gd name="connsiteX29" fmla="*/ 143933 w 7182643"/>
              <a:gd name="connsiteY29" fmla="*/ 3005667 h 8194675"/>
              <a:gd name="connsiteX30" fmla="*/ 169333 w 7182643"/>
              <a:gd name="connsiteY30" fmla="*/ 3268133 h 8194675"/>
              <a:gd name="connsiteX31" fmla="*/ 254000 w 7182643"/>
              <a:gd name="connsiteY31" fmla="*/ 3310467 h 8194675"/>
              <a:gd name="connsiteX32" fmla="*/ 457200 w 7182643"/>
              <a:gd name="connsiteY32" fmla="*/ 3344333 h 8194675"/>
              <a:gd name="connsiteX33" fmla="*/ 474133 w 7182643"/>
              <a:gd name="connsiteY33" fmla="*/ 3445933 h 8194675"/>
              <a:gd name="connsiteX34" fmla="*/ 601133 w 7182643"/>
              <a:gd name="connsiteY34" fmla="*/ 3369733 h 8194675"/>
              <a:gd name="connsiteX35" fmla="*/ 795866 w 7182643"/>
              <a:gd name="connsiteY35" fmla="*/ 3488267 h 8194675"/>
              <a:gd name="connsiteX36" fmla="*/ 745066 w 7182643"/>
              <a:gd name="connsiteY36" fmla="*/ 3615267 h 8194675"/>
              <a:gd name="connsiteX37" fmla="*/ 821266 w 7182643"/>
              <a:gd name="connsiteY37" fmla="*/ 3666067 h 8194675"/>
              <a:gd name="connsiteX38" fmla="*/ 736600 w 7182643"/>
              <a:gd name="connsiteY38" fmla="*/ 3793067 h 8194675"/>
              <a:gd name="connsiteX39" fmla="*/ 838200 w 7182643"/>
              <a:gd name="connsiteY39" fmla="*/ 3843867 h 8194675"/>
              <a:gd name="connsiteX40" fmla="*/ 804333 w 7182643"/>
              <a:gd name="connsiteY40" fmla="*/ 3911600 h 8194675"/>
              <a:gd name="connsiteX41" fmla="*/ 804333 w 7182643"/>
              <a:gd name="connsiteY41" fmla="*/ 3911600 h 8194675"/>
              <a:gd name="connsiteX42" fmla="*/ 880533 w 7182643"/>
              <a:gd name="connsiteY42" fmla="*/ 4013200 h 8194675"/>
              <a:gd name="connsiteX43" fmla="*/ 1005416 w 7182643"/>
              <a:gd name="connsiteY43" fmla="*/ 4079875 h 8194675"/>
              <a:gd name="connsiteX44" fmla="*/ 939800 w 7182643"/>
              <a:gd name="connsiteY44" fmla="*/ 4174067 h 8194675"/>
              <a:gd name="connsiteX45" fmla="*/ 1109133 w 7182643"/>
              <a:gd name="connsiteY45" fmla="*/ 4182533 h 8194675"/>
              <a:gd name="connsiteX46" fmla="*/ 1112308 w 7182643"/>
              <a:gd name="connsiteY46" fmla="*/ 4248150 h 8194675"/>
              <a:gd name="connsiteX47" fmla="*/ 1168400 w 7182643"/>
              <a:gd name="connsiteY47" fmla="*/ 4309533 h 8194675"/>
              <a:gd name="connsiteX48" fmla="*/ 1026583 w 7182643"/>
              <a:gd name="connsiteY48" fmla="*/ 4438650 h 8194675"/>
              <a:gd name="connsiteX49" fmla="*/ 931333 w 7182643"/>
              <a:gd name="connsiteY49" fmla="*/ 4385733 h 8194675"/>
              <a:gd name="connsiteX50" fmla="*/ 912283 w 7182643"/>
              <a:gd name="connsiteY50" fmla="*/ 4366683 h 8194675"/>
              <a:gd name="connsiteX51" fmla="*/ 846666 w 7182643"/>
              <a:gd name="connsiteY51" fmla="*/ 4453467 h 8194675"/>
              <a:gd name="connsiteX52" fmla="*/ 931333 w 7182643"/>
              <a:gd name="connsiteY52" fmla="*/ 4555067 h 8194675"/>
              <a:gd name="connsiteX53" fmla="*/ 928158 w 7182643"/>
              <a:gd name="connsiteY53" fmla="*/ 4686300 h 8194675"/>
              <a:gd name="connsiteX54" fmla="*/ 964141 w 7182643"/>
              <a:gd name="connsiteY54" fmla="*/ 4773083 h 8194675"/>
              <a:gd name="connsiteX55" fmla="*/ 1075266 w 7182643"/>
              <a:gd name="connsiteY55" fmla="*/ 4809067 h 8194675"/>
              <a:gd name="connsiteX56" fmla="*/ 1134533 w 7182643"/>
              <a:gd name="connsiteY56" fmla="*/ 4715933 h 8194675"/>
              <a:gd name="connsiteX57" fmla="*/ 1303866 w 7182643"/>
              <a:gd name="connsiteY57" fmla="*/ 4682067 h 8194675"/>
              <a:gd name="connsiteX58" fmla="*/ 1439333 w 7182643"/>
              <a:gd name="connsiteY58" fmla="*/ 4707467 h 8194675"/>
              <a:gd name="connsiteX59" fmla="*/ 1557866 w 7182643"/>
              <a:gd name="connsiteY59" fmla="*/ 4893733 h 8194675"/>
              <a:gd name="connsiteX60" fmla="*/ 1490133 w 7182643"/>
              <a:gd name="connsiteY60" fmla="*/ 4936067 h 8194675"/>
              <a:gd name="connsiteX61" fmla="*/ 1532466 w 7182643"/>
              <a:gd name="connsiteY61" fmla="*/ 5088467 h 8194675"/>
              <a:gd name="connsiteX62" fmla="*/ 1695450 w 7182643"/>
              <a:gd name="connsiteY62" fmla="*/ 5095875 h 8194675"/>
              <a:gd name="connsiteX63" fmla="*/ 1763183 w 7182643"/>
              <a:gd name="connsiteY63" fmla="*/ 5229225 h 8194675"/>
              <a:gd name="connsiteX64" fmla="*/ 1794933 w 7182643"/>
              <a:gd name="connsiteY64" fmla="*/ 5384800 h 8194675"/>
              <a:gd name="connsiteX65" fmla="*/ 1938866 w 7182643"/>
              <a:gd name="connsiteY65" fmla="*/ 5359400 h 8194675"/>
              <a:gd name="connsiteX66" fmla="*/ 2023533 w 7182643"/>
              <a:gd name="connsiteY66" fmla="*/ 5435600 h 8194675"/>
              <a:gd name="connsiteX67" fmla="*/ 2201333 w 7182643"/>
              <a:gd name="connsiteY67" fmla="*/ 5376333 h 8194675"/>
              <a:gd name="connsiteX68" fmla="*/ 2319866 w 7182643"/>
              <a:gd name="connsiteY68" fmla="*/ 5545667 h 8194675"/>
              <a:gd name="connsiteX69" fmla="*/ 2379133 w 7182643"/>
              <a:gd name="connsiteY69" fmla="*/ 5486400 h 8194675"/>
              <a:gd name="connsiteX70" fmla="*/ 2743200 w 7182643"/>
              <a:gd name="connsiteY70" fmla="*/ 5672667 h 8194675"/>
              <a:gd name="connsiteX71" fmla="*/ 2743200 w 7182643"/>
              <a:gd name="connsiteY71" fmla="*/ 5672667 h 8194675"/>
              <a:gd name="connsiteX72" fmla="*/ 2794000 w 7182643"/>
              <a:gd name="connsiteY72" fmla="*/ 5748867 h 8194675"/>
              <a:gd name="connsiteX73" fmla="*/ 2692400 w 7182643"/>
              <a:gd name="connsiteY73" fmla="*/ 5833533 h 8194675"/>
              <a:gd name="connsiteX74" fmla="*/ 2751666 w 7182643"/>
              <a:gd name="connsiteY74" fmla="*/ 5875867 h 8194675"/>
              <a:gd name="connsiteX75" fmla="*/ 2667000 w 7182643"/>
              <a:gd name="connsiteY75" fmla="*/ 5985933 h 8194675"/>
              <a:gd name="connsiteX76" fmla="*/ 2717800 w 7182643"/>
              <a:gd name="connsiteY76" fmla="*/ 6045200 h 8194675"/>
              <a:gd name="connsiteX77" fmla="*/ 2717800 w 7182643"/>
              <a:gd name="connsiteY77" fmla="*/ 6045200 h 8194675"/>
              <a:gd name="connsiteX78" fmla="*/ 2700866 w 7182643"/>
              <a:gd name="connsiteY78" fmla="*/ 6239933 h 8194675"/>
              <a:gd name="connsiteX79" fmla="*/ 2506133 w 7182643"/>
              <a:gd name="connsiteY79" fmla="*/ 6214533 h 8194675"/>
              <a:gd name="connsiteX80" fmla="*/ 2379133 w 7182643"/>
              <a:gd name="connsiteY80" fmla="*/ 6341533 h 8194675"/>
              <a:gd name="connsiteX81" fmla="*/ 2370666 w 7182643"/>
              <a:gd name="connsiteY81" fmla="*/ 6477000 h 8194675"/>
              <a:gd name="connsiteX82" fmla="*/ 2650066 w 7182643"/>
              <a:gd name="connsiteY82" fmla="*/ 6434667 h 8194675"/>
              <a:gd name="connsiteX83" fmla="*/ 2602441 w 7182643"/>
              <a:gd name="connsiteY83" fmla="*/ 6491817 h 8194675"/>
              <a:gd name="connsiteX84" fmla="*/ 2269066 w 7182643"/>
              <a:gd name="connsiteY84" fmla="*/ 6604000 h 8194675"/>
              <a:gd name="connsiteX85" fmla="*/ 2286000 w 7182643"/>
              <a:gd name="connsiteY85" fmla="*/ 6688667 h 8194675"/>
              <a:gd name="connsiteX86" fmla="*/ 2404533 w 7182643"/>
              <a:gd name="connsiteY86" fmla="*/ 6731000 h 8194675"/>
              <a:gd name="connsiteX87" fmla="*/ 2235200 w 7182643"/>
              <a:gd name="connsiteY87" fmla="*/ 6900333 h 8194675"/>
              <a:gd name="connsiteX88" fmla="*/ 2192866 w 7182643"/>
              <a:gd name="connsiteY88" fmla="*/ 7027333 h 8194675"/>
              <a:gd name="connsiteX89" fmla="*/ 2040466 w 7182643"/>
              <a:gd name="connsiteY89" fmla="*/ 6976533 h 8194675"/>
              <a:gd name="connsiteX90" fmla="*/ 2040466 w 7182643"/>
              <a:gd name="connsiteY90" fmla="*/ 6976533 h 8194675"/>
              <a:gd name="connsiteX91" fmla="*/ 2040466 w 7182643"/>
              <a:gd name="connsiteY91" fmla="*/ 7103533 h 8194675"/>
              <a:gd name="connsiteX92" fmla="*/ 2209800 w 7182643"/>
              <a:gd name="connsiteY92" fmla="*/ 7188200 h 8194675"/>
              <a:gd name="connsiteX93" fmla="*/ 2769658 w 7182643"/>
              <a:gd name="connsiteY93" fmla="*/ 7636933 h 8194675"/>
              <a:gd name="connsiteX94" fmla="*/ 2791883 w 7182643"/>
              <a:gd name="connsiteY94" fmla="*/ 7556500 h 8194675"/>
              <a:gd name="connsiteX95" fmla="*/ 3131608 w 7182643"/>
              <a:gd name="connsiteY95" fmla="*/ 7670800 h 8194675"/>
              <a:gd name="connsiteX96" fmla="*/ 3376083 w 7182643"/>
              <a:gd name="connsiteY96" fmla="*/ 7689850 h 8194675"/>
              <a:gd name="connsiteX97" fmla="*/ 3566583 w 7182643"/>
              <a:gd name="connsiteY97" fmla="*/ 7807325 h 8194675"/>
              <a:gd name="connsiteX98" fmla="*/ 3757083 w 7182643"/>
              <a:gd name="connsiteY98" fmla="*/ 7813675 h 8194675"/>
              <a:gd name="connsiteX99" fmla="*/ 4007908 w 7182643"/>
              <a:gd name="connsiteY99" fmla="*/ 7886700 h 8194675"/>
              <a:gd name="connsiteX100" fmla="*/ 3966633 w 7182643"/>
              <a:gd name="connsiteY100" fmla="*/ 7981950 h 8194675"/>
              <a:gd name="connsiteX101" fmla="*/ 4271433 w 7182643"/>
              <a:gd name="connsiteY101" fmla="*/ 8131175 h 8194675"/>
              <a:gd name="connsiteX102" fmla="*/ 4480983 w 7182643"/>
              <a:gd name="connsiteY102" fmla="*/ 8194675 h 8194675"/>
              <a:gd name="connsiteX103" fmla="*/ 4619625 w 7182643"/>
              <a:gd name="connsiteY103" fmla="*/ 8080375 h 8194675"/>
              <a:gd name="connsiteX104" fmla="*/ 4377266 w 7182643"/>
              <a:gd name="connsiteY104" fmla="*/ 7763933 h 8194675"/>
              <a:gd name="connsiteX105" fmla="*/ 4436533 w 7182643"/>
              <a:gd name="connsiteY105" fmla="*/ 7459133 h 8194675"/>
              <a:gd name="connsiteX106" fmla="*/ 4219575 w 7182643"/>
              <a:gd name="connsiteY106" fmla="*/ 7297208 h 8194675"/>
              <a:gd name="connsiteX107" fmla="*/ 4293658 w 7182643"/>
              <a:gd name="connsiteY107" fmla="*/ 7149042 h 8194675"/>
              <a:gd name="connsiteX108" fmla="*/ 4495800 w 7182643"/>
              <a:gd name="connsiteY108" fmla="*/ 6942667 h 8194675"/>
              <a:gd name="connsiteX109" fmla="*/ 4622800 w 7182643"/>
              <a:gd name="connsiteY109" fmla="*/ 6908800 h 8194675"/>
              <a:gd name="connsiteX110" fmla="*/ 4777316 w 7182643"/>
              <a:gd name="connsiteY110" fmla="*/ 6727825 h 8194675"/>
              <a:gd name="connsiteX111" fmla="*/ 4673600 w 7182643"/>
              <a:gd name="connsiteY111" fmla="*/ 6663267 h 8194675"/>
              <a:gd name="connsiteX112" fmla="*/ 4597400 w 7182643"/>
              <a:gd name="connsiteY112" fmla="*/ 6620933 h 8194675"/>
              <a:gd name="connsiteX113" fmla="*/ 4594225 w 7182643"/>
              <a:gd name="connsiteY113" fmla="*/ 6586008 h 8194675"/>
              <a:gd name="connsiteX114" fmla="*/ 4690533 w 7182643"/>
              <a:gd name="connsiteY114" fmla="*/ 6604000 h 8194675"/>
              <a:gd name="connsiteX115" fmla="*/ 4712758 w 7182643"/>
              <a:gd name="connsiteY115" fmla="*/ 6572250 h 8194675"/>
              <a:gd name="connsiteX116" fmla="*/ 4513791 w 7182643"/>
              <a:gd name="connsiteY116" fmla="*/ 6247342 h 8194675"/>
              <a:gd name="connsiteX117" fmla="*/ 4363508 w 7182643"/>
              <a:gd name="connsiteY117" fmla="*/ 6235700 h 8194675"/>
              <a:gd name="connsiteX118" fmla="*/ 4352925 w 7182643"/>
              <a:gd name="connsiteY118" fmla="*/ 6274858 h 8194675"/>
              <a:gd name="connsiteX119" fmla="*/ 4267200 w 7182643"/>
              <a:gd name="connsiteY119" fmla="*/ 6062133 h 8194675"/>
              <a:gd name="connsiteX120" fmla="*/ 4182533 w 7182643"/>
              <a:gd name="connsiteY120" fmla="*/ 6028267 h 8194675"/>
              <a:gd name="connsiteX121" fmla="*/ 4292600 w 7182643"/>
              <a:gd name="connsiteY121" fmla="*/ 5791200 h 8194675"/>
              <a:gd name="connsiteX122" fmla="*/ 4216400 w 7182643"/>
              <a:gd name="connsiteY122" fmla="*/ 5715000 h 8194675"/>
              <a:gd name="connsiteX123" fmla="*/ 4241800 w 7182643"/>
              <a:gd name="connsiteY123" fmla="*/ 5554133 h 8194675"/>
              <a:gd name="connsiteX124" fmla="*/ 4334933 w 7182643"/>
              <a:gd name="connsiteY124" fmla="*/ 5503333 h 8194675"/>
              <a:gd name="connsiteX125" fmla="*/ 4402666 w 7182643"/>
              <a:gd name="connsiteY125" fmla="*/ 5334000 h 8194675"/>
              <a:gd name="connsiteX126" fmla="*/ 4597400 w 7182643"/>
              <a:gd name="connsiteY126" fmla="*/ 5621867 h 8194675"/>
              <a:gd name="connsiteX127" fmla="*/ 4673600 w 7182643"/>
              <a:gd name="connsiteY127" fmla="*/ 5494867 h 8194675"/>
              <a:gd name="connsiteX128" fmla="*/ 4631266 w 7182643"/>
              <a:gd name="connsiteY128" fmla="*/ 5334000 h 8194675"/>
              <a:gd name="connsiteX129" fmla="*/ 4802716 w 7182643"/>
              <a:gd name="connsiteY129" fmla="*/ 5217583 h 8194675"/>
              <a:gd name="connsiteX130" fmla="*/ 4792133 w 7182643"/>
              <a:gd name="connsiteY130" fmla="*/ 5139267 h 8194675"/>
              <a:gd name="connsiteX131" fmla="*/ 4961466 w 7182643"/>
              <a:gd name="connsiteY131" fmla="*/ 5080000 h 8194675"/>
              <a:gd name="connsiteX132" fmla="*/ 5105400 w 7182643"/>
              <a:gd name="connsiteY132" fmla="*/ 4919133 h 8194675"/>
              <a:gd name="connsiteX133" fmla="*/ 5215466 w 7182643"/>
              <a:gd name="connsiteY133" fmla="*/ 4953000 h 8194675"/>
              <a:gd name="connsiteX134" fmla="*/ 5215466 w 7182643"/>
              <a:gd name="connsiteY134" fmla="*/ 4953000 h 8194675"/>
              <a:gd name="connsiteX135" fmla="*/ 5291666 w 7182643"/>
              <a:gd name="connsiteY135" fmla="*/ 5003800 h 8194675"/>
              <a:gd name="connsiteX136" fmla="*/ 5342466 w 7182643"/>
              <a:gd name="connsiteY136" fmla="*/ 4944533 h 8194675"/>
              <a:gd name="connsiteX137" fmla="*/ 5435600 w 7182643"/>
              <a:gd name="connsiteY137" fmla="*/ 4910667 h 8194675"/>
              <a:gd name="connsiteX138" fmla="*/ 5469466 w 7182643"/>
              <a:gd name="connsiteY138" fmla="*/ 5020733 h 8194675"/>
              <a:gd name="connsiteX139" fmla="*/ 5664200 w 7182643"/>
              <a:gd name="connsiteY139" fmla="*/ 5012267 h 8194675"/>
              <a:gd name="connsiteX140" fmla="*/ 5884333 w 7182643"/>
              <a:gd name="connsiteY140" fmla="*/ 5214408 h 8194675"/>
              <a:gd name="connsiteX141" fmla="*/ 5884333 w 7182643"/>
              <a:gd name="connsiteY141" fmla="*/ 5325533 h 8194675"/>
              <a:gd name="connsiteX142" fmla="*/ 5884333 w 7182643"/>
              <a:gd name="connsiteY142" fmla="*/ 5325533 h 8194675"/>
              <a:gd name="connsiteX143" fmla="*/ 5952066 w 7182643"/>
              <a:gd name="connsiteY143" fmla="*/ 5291667 h 8194675"/>
              <a:gd name="connsiteX144" fmla="*/ 5901266 w 7182643"/>
              <a:gd name="connsiteY144" fmla="*/ 5164667 h 8194675"/>
              <a:gd name="connsiteX145" fmla="*/ 5901266 w 7182643"/>
              <a:gd name="connsiteY145" fmla="*/ 5164667 h 8194675"/>
              <a:gd name="connsiteX146" fmla="*/ 6172200 w 7182643"/>
              <a:gd name="connsiteY146" fmla="*/ 5334000 h 8194675"/>
              <a:gd name="connsiteX147" fmla="*/ 6328833 w 7182643"/>
              <a:gd name="connsiteY147" fmla="*/ 5143500 h 8194675"/>
              <a:gd name="connsiteX148" fmla="*/ 6392333 w 7182643"/>
              <a:gd name="connsiteY148" fmla="*/ 5181600 h 8194675"/>
              <a:gd name="connsiteX149" fmla="*/ 6522508 w 7182643"/>
              <a:gd name="connsiteY149" fmla="*/ 5200650 h 8194675"/>
              <a:gd name="connsiteX150" fmla="*/ 6620933 w 7182643"/>
              <a:gd name="connsiteY150" fmla="*/ 5190067 h 8194675"/>
              <a:gd name="connsiteX151" fmla="*/ 6620933 w 7182643"/>
              <a:gd name="connsiteY151" fmla="*/ 5113867 h 8194675"/>
              <a:gd name="connsiteX152" fmla="*/ 6807200 w 7182643"/>
              <a:gd name="connsiteY152" fmla="*/ 5130800 h 8194675"/>
              <a:gd name="connsiteX153" fmla="*/ 6773333 w 7182643"/>
              <a:gd name="connsiteY153" fmla="*/ 5232400 h 8194675"/>
              <a:gd name="connsiteX154" fmla="*/ 6994525 w 7182643"/>
              <a:gd name="connsiteY154" fmla="*/ 5325533 h 8194675"/>
              <a:gd name="connsiteX155" fmla="*/ 7090833 w 7182643"/>
              <a:gd name="connsiteY155" fmla="*/ 5223933 h 8194675"/>
              <a:gd name="connsiteX156" fmla="*/ 7171266 w 7182643"/>
              <a:gd name="connsiteY156" fmla="*/ 4936067 h 8194675"/>
              <a:gd name="connsiteX157" fmla="*/ 6810002 w 7182643"/>
              <a:gd name="connsiteY157" fmla="*/ 923753 h 8194675"/>
              <a:gd name="connsiteX158" fmla="*/ 6815689 w 7182643"/>
              <a:gd name="connsiteY158" fmla="*/ 51810 h 8194675"/>
              <a:gd name="connsiteX159" fmla="*/ 660400 w 7182643"/>
              <a:gd name="connsiteY159" fmla="*/ 0 h 8194675"/>
              <a:gd name="connsiteX160" fmla="*/ 677333 w 7182643"/>
              <a:gd name="connsiteY160" fmla="*/ 50800 h 8194675"/>
              <a:gd name="connsiteX0" fmla="*/ 677333 w 7187113"/>
              <a:gd name="connsiteY0" fmla="*/ 50800 h 8194675"/>
              <a:gd name="connsiteX1" fmla="*/ 851958 w 7187113"/>
              <a:gd name="connsiteY1" fmla="*/ 190500 h 8194675"/>
              <a:gd name="connsiteX2" fmla="*/ 935566 w 7187113"/>
              <a:gd name="connsiteY2" fmla="*/ 332317 h 8194675"/>
              <a:gd name="connsiteX3" fmla="*/ 818091 w 7187113"/>
              <a:gd name="connsiteY3" fmla="*/ 585258 h 8194675"/>
              <a:gd name="connsiteX4" fmla="*/ 719666 w 7187113"/>
              <a:gd name="connsiteY4" fmla="*/ 685800 h 8194675"/>
              <a:gd name="connsiteX5" fmla="*/ 458258 w 7187113"/>
              <a:gd name="connsiteY5" fmla="*/ 1039283 h 8194675"/>
              <a:gd name="connsiteX6" fmla="*/ 195791 w 7187113"/>
              <a:gd name="connsiteY6" fmla="*/ 1332442 h 8194675"/>
              <a:gd name="connsiteX7" fmla="*/ 84666 w 7187113"/>
              <a:gd name="connsiteY7" fmla="*/ 1476375 h 8194675"/>
              <a:gd name="connsiteX8" fmla="*/ 296333 w 7187113"/>
              <a:gd name="connsiteY8" fmla="*/ 1363133 h 8194675"/>
              <a:gd name="connsiteX9" fmla="*/ 237066 w 7187113"/>
              <a:gd name="connsiteY9" fmla="*/ 1540933 h 8194675"/>
              <a:gd name="connsiteX10" fmla="*/ 391583 w 7187113"/>
              <a:gd name="connsiteY10" fmla="*/ 1602317 h 8194675"/>
              <a:gd name="connsiteX11" fmla="*/ 609600 w 7187113"/>
              <a:gd name="connsiteY11" fmla="*/ 1659467 h 8194675"/>
              <a:gd name="connsiteX12" fmla="*/ 644525 w 7187113"/>
              <a:gd name="connsiteY12" fmla="*/ 1726142 h 8194675"/>
              <a:gd name="connsiteX13" fmla="*/ 448733 w 7187113"/>
              <a:gd name="connsiteY13" fmla="*/ 1684867 h 8194675"/>
              <a:gd name="connsiteX14" fmla="*/ 354541 w 7187113"/>
              <a:gd name="connsiteY14" fmla="*/ 1767417 h 8194675"/>
              <a:gd name="connsiteX15" fmla="*/ 265641 w 7187113"/>
              <a:gd name="connsiteY15" fmla="*/ 1742017 h 8194675"/>
              <a:gd name="connsiteX16" fmla="*/ 228600 w 7187113"/>
              <a:gd name="connsiteY16" fmla="*/ 1820333 h 8194675"/>
              <a:gd name="connsiteX17" fmla="*/ 228600 w 7187113"/>
              <a:gd name="connsiteY17" fmla="*/ 1820333 h 8194675"/>
              <a:gd name="connsiteX18" fmla="*/ 160866 w 7187113"/>
              <a:gd name="connsiteY18" fmla="*/ 1735667 h 8194675"/>
              <a:gd name="connsiteX19" fmla="*/ 177800 w 7187113"/>
              <a:gd name="connsiteY19" fmla="*/ 1938867 h 8194675"/>
              <a:gd name="connsiteX20" fmla="*/ 59266 w 7187113"/>
              <a:gd name="connsiteY20" fmla="*/ 2159000 h 8194675"/>
              <a:gd name="connsiteX21" fmla="*/ 59266 w 7187113"/>
              <a:gd name="connsiteY21" fmla="*/ 2159000 h 8194675"/>
              <a:gd name="connsiteX22" fmla="*/ 17991 w 7187113"/>
              <a:gd name="connsiteY22" fmla="*/ 2189692 h 8194675"/>
              <a:gd name="connsiteX23" fmla="*/ 48683 w 7187113"/>
              <a:gd name="connsiteY23" fmla="*/ 2435225 h 8194675"/>
              <a:gd name="connsiteX24" fmla="*/ 84666 w 7187113"/>
              <a:gd name="connsiteY24" fmla="*/ 2590800 h 8194675"/>
              <a:gd name="connsiteX25" fmla="*/ 0 w 7187113"/>
              <a:gd name="connsiteY25" fmla="*/ 2709333 h 8194675"/>
              <a:gd name="connsiteX26" fmla="*/ 118533 w 7187113"/>
              <a:gd name="connsiteY26" fmla="*/ 2827867 h 8194675"/>
              <a:gd name="connsiteX27" fmla="*/ 84666 w 7187113"/>
              <a:gd name="connsiteY27" fmla="*/ 2997200 h 8194675"/>
              <a:gd name="connsiteX28" fmla="*/ 84666 w 7187113"/>
              <a:gd name="connsiteY28" fmla="*/ 2997200 h 8194675"/>
              <a:gd name="connsiteX29" fmla="*/ 143933 w 7187113"/>
              <a:gd name="connsiteY29" fmla="*/ 3005667 h 8194675"/>
              <a:gd name="connsiteX30" fmla="*/ 169333 w 7187113"/>
              <a:gd name="connsiteY30" fmla="*/ 3268133 h 8194675"/>
              <a:gd name="connsiteX31" fmla="*/ 254000 w 7187113"/>
              <a:gd name="connsiteY31" fmla="*/ 3310467 h 8194675"/>
              <a:gd name="connsiteX32" fmla="*/ 457200 w 7187113"/>
              <a:gd name="connsiteY32" fmla="*/ 3344333 h 8194675"/>
              <a:gd name="connsiteX33" fmla="*/ 474133 w 7187113"/>
              <a:gd name="connsiteY33" fmla="*/ 3445933 h 8194675"/>
              <a:gd name="connsiteX34" fmla="*/ 601133 w 7187113"/>
              <a:gd name="connsiteY34" fmla="*/ 3369733 h 8194675"/>
              <a:gd name="connsiteX35" fmla="*/ 795866 w 7187113"/>
              <a:gd name="connsiteY35" fmla="*/ 3488267 h 8194675"/>
              <a:gd name="connsiteX36" fmla="*/ 745066 w 7187113"/>
              <a:gd name="connsiteY36" fmla="*/ 3615267 h 8194675"/>
              <a:gd name="connsiteX37" fmla="*/ 821266 w 7187113"/>
              <a:gd name="connsiteY37" fmla="*/ 3666067 h 8194675"/>
              <a:gd name="connsiteX38" fmla="*/ 736600 w 7187113"/>
              <a:gd name="connsiteY38" fmla="*/ 3793067 h 8194675"/>
              <a:gd name="connsiteX39" fmla="*/ 838200 w 7187113"/>
              <a:gd name="connsiteY39" fmla="*/ 3843867 h 8194675"/>
              <a:gd name="connsiteX40" fmla="*/ 804333 w 7187113"/>
              <a:gd name="connsiteY40" fmla="*/ 3911600 h 8194675"/>
              <a:gd name="connsiteX41" fmla="*/ 804333 w 7187113"/>
              <a:gd name="connsiteY41" fmla="*/ 3911600 h 8194675"/>
              <a:gd name="connsiteX42" fmla="*/ 880533 w 7187113"/>
              <a:gd name="connsiteY42" fmla="*/ 4013200 h 8194675"/>
              <a:gd name="connsiteX43" fmla="*/ 1005416 w 7187113"/>
              <a:gd name="connsiteY43" fmla="*/ 4079875 h 8194675"/>
              <a:gd name="connsiteX44" fmla="*/ 939800 w 7187113"/>
              <a:gd name="connsiteY44" fmla="*/ 4174067 h 8194675"/>
              <a:gd name="connsiteX45" fmla="*/ 1109133 w 7187113"/>
              <a:gd name="connsiteY45" fmla="*/ 4182533 h 8194675"/>
              <a:gd name="connsiteX46" fmla="*/ 1112308 w 7187113"/>
              <a:gd name="connsiteY46" fmla="*/ 4248150 h 8194675"/>
              <a:gd name="connsiteX47" fmla="*/ 1168400 w 7187113"/>
              <a:gd name="connsiteY47" fmla="*/ 4309533 h 8194675"/>
              <a:gd name="connsiteX48" fmla="*/ 1026583 w 7187113"/>
              <a:gd name="connsiteY48" fmla="*/ 4438650 h 8194675"/>
              <a:gd name="connsiteX49" fmla="*/ 931333 w 7187113"/>
              <a:gd name="connsiteY49" fmla="*/ 4385733 h 8194675"/>
              <a:gd name="connsiteX50" fmla="*/ 912283 w 7187113"/>
              <a:gd name="connsiteY50" fmla="*/ 4366683 h 8194675"/>
              <a:gd name="connsiteX51" fmla="*/ 846666 w 7187113"/>
              <a:gd name="connsiteY51" fmla="*/ 4453467 h 8194675"/>
              <a:gd name="connsiteX52" fmla="*/ 931333 w 7187113"/>
              <a:gd name="connsiteY52" fmla="*/ 4555067 h 8194675"/>
              <a:gd name="connsiteX53" fmla="*/ 928158 w 7187113"/>
              <a:gd name="connsiteY53" fmla="*/ 4686300 h 8194675"/>
              <a:gd name="connsiteX54" fmla="*/ 964141 w 7187113"/>
              <a:gd name="connsiteY54" fmla="*/ 4773083 h 8194675"/>
              <a:gd name="connsiteX55" fmla="*/ 1075266 w 7187113"/>
              <a:gd name="connsiteY55" fmla="*/ 4809067 h 8194675"/>
              <a:gd name="connsiteX56" fmla="*/ 1134533 w 7187113"/>
              <a:gd name="connsiteY56" fmla="*/ 4715933 h 8194675"/>
              <a:gd name="connsiteX57" fmla="*/ 1303866 w 7187113"/>
              <a:gd name="connsiteY57" fmla="*/ 4682067 h 8194675"/>
              <a:gd name="connsiteX58" fmla="*/ 1439333 w 7187113"/>
              <a:gd name="connsiteY58" fmla="*/ 4707467 h 8194675"/>
              <a:gd name="connsiteX59" fmla="*/ 1557866 w 7187113"/>
              <a:gd name="connsiteY59" fmla="*/ 4893733 h 8194675"/>
              <a:gd name="connsiteX60" fmla="*/ 1490133 w 7187113"/>
              <a:gd name="connsiteY60" fmla="*/ 4936067 h 8194675"/>
              <a:gd name="connsiteX61" fmla="*/ 1532466 w 7187113"/>
              <a:gd name="connsiteY61" fmla="*/ 5088467 h 8194675"/>
              <a:gd name="connsiteX62" fmla="*/ 1695450 w 7187113"/>
              <a:gd name="connsiteY62" fmla="*/ 5095875 h 8194675"/>
              <a:gd name="connsiteX63" fmla="*/ 1763183 w 7187113"/>
              <a:gd name="connsiteY63" fmla="*/ 5229225 h 8194675"/>
              <a:gd name="connsiteX64" fmla="*/ 1794933 w 7187113"/>
              <a:gd name="connsiteY64" fmla="*/ 5384800 h 8194675"/>
              <a:gd name="connsiteX65" fmla="*/ 1938866 w 7187113"/>
              <a:gd name="connsiteY65" fmla="*/ 5359400 h 8194675"/>
              <a:gd name="connsiteX66" fmla="*/ 2023533 w 7187113"/>
              <a:gd name="connsiteY66" fmla="*/ 5435600 h 8194675"/>
              <a:gd name="connsiteX67" fmla="*/ 2201333 w 7187113"/>
              <a:gd name="connsiteY67" fmla="*/ 5376333 h 8194675"/>
              <a:gd name="connsiteX68" fmla="*/ 2319866 w 7187113"/>
              <a:gd name="connsiteY68" fmla="*/ 5545667 h 8194675"/>
              <a:gd name="connsiteX69" fmla="*/ 2379133 w 7187113"/>
              <a:gd name="connsiteY69" fmla="*/ 5486400 h 8194675"/>
              <a:gd name="connsiteX70" fmla="*/ 2743200 w 7187113"/>
              <a:gd name="connsiteY70" fmla="*/ 5672667 h 8194675"/>
              <a:gd name="connsiteX71" fmla="*/ 2743200 w 7187113"/>
              <a:gd name="connsiteY71" fmla="*/ 5672667 h 8194675"/>
              <a:gd name="connsiteX72" fmla="*/ 2794000 w 7187113"/>
              <a:gd name="connsiteY72" fmla="*/ 5748867 h 8194675"/>
              <a:gd name="connsiteX73" fmla="*/ 2692400 w 7187113"/>
              <a:gd name="connsiteY73" fmla="*/ 5833533 h 8194675"/>
              <a:gd name="connsiteX74" fmla="*/ 2751666 w 7187113"/>
              <a:gd name="connsiteY74" fmla="*/ 5875867 h 8194675"/>
              <a:gd name="connsiteX75" fmla="*/ 2667000 w 7187113"/>
              <a:gd name="connsiteY75" fmla="*/ 5985933 h 8194675"/>
              <a:gd name="connsiteX76" fmla="*/ 2717800 w 7187113"/>
              <a:gd name="connsiteY76" fmla="*/ 6045200 h 8194675"/>
              <a:gd name="connsiteX77" fmla="*/ 2717800 w 7187113"/>
              <a:gd name="connsiteY77" fmla="*/ 6045200 h 8194675"/>
              <a:gd name="connsiteX78" fmla="*/ 2700866 w 7187113"/>
              <a:gd name="connsiteY78" fmla="*/ 6239933 h 8194675"/>
              <a:gd name="connsiteX79" fmla="*/ 2506133 w 7187113"/>
              <a:gd name="connsiteY79" fmla="*/ 6214533 h 8194675"/>
              <a:gd name="connsiteX80" fmla="*/ 2379133 w 7187113"/>
              <a:gd name="connsiteY80" fmla="*/ 6341533 h 8194675"/>
              <a:gd name="connsiteX81" fmla="*/ 2370666 w 7187113"/>
              <a:gd name="connsiteY81" fmla="*/ 6477000 h 8194675"/>
              <a:gd name="connsiteX82" fmla="*/ 2650066 w 7187113"/>
              <a:gd name="connsiteY82" fmla="*/ 6434667 h 8194675"/>
              <a:gd name="connsiteX83" fmla="*/ 2602441 w 7187113"/>
              <a:gd name="connsiteY83" fmla="*/ 6491817 h 8194675"/>
              <a:gd name="connsiteX84" fmla="*/ 2269066 w 7187113"/>
              <a:gd name="connsiteY84" fmla="*/ 6604000 h 8194675"/>
              <a:gd name="connsiteX85" fmla="*/ 2286000 w 7187113"/>
              <a:gd name="connsiteY85" fmla="*/ 6688667 h 8194675"/>
              <a:gd name="connsiteX86" fmla="*/ 2404533 w 7187113"/>
              <a:gd name="connsiteY86" fmla="*/ 6731000 h 8194675"/>
              <a:gd name="connsiteX87" fmla="*/ 2235200 w 7187113"/>
              <a:gd name="connsiteY87" fmla="*/ 6900333 h 8194675"/>
              <a:gd name="connsiteX88" fmla="*/ 2192866 w 7187113"/>
              <a:gd name="connsiteY88" fmla="*/ 7027333 h 8194675"/>
              <a:gd name="connsiteX89" fmla="*/ 2040466 w 7187113"/>
              <a:gd name="connsiteY89" fmla="*/ 6976533 h 8194675"/>
              <a:gd name="connsiteX90" fmla="*/ 2040466 w 7187113"/>
              <a:gd name="connsiteY90" fmla="*/ 6976533 h 8194675"/>
              <a:gd name="connsiteX91" fmla="*/ 2040466 w 7187113"/>
              <a:gd name="connsiteY91" fmla="*/ 7103533 h 8194675"/>
              <a:gd name="connsiteX92" fmla="*/ 2209800 w 7187113"/>
              <a:gd name="connsiteY92" fmla="*/ 7188200 h 8194675"/>
              <a:gd name="connsiteX93" fmla="*/ 2769658 w 7187113"/>
              <a:gd name="connsiteY93" fmla="*/ 7636933 h 8194675"/>
              <a:gd name="connsiteX94" fmla="*/ 2791883 w 7187113"/>
              <a:gd name="connsiteY94" fmla="*/ 7556500 h 8194675"/>
              <a:gd name="connsiteX95" fmla="*/ 3131608 w 7187113"/>
              <a:gd name="connsiteY95" fmla="*/ 7670800 h 8194675"/>
              <a:gd name="connsiteX96" fmla="*/ 3376083 w 7187113"/>
              <a:gd name="connsiteY96" fmla="*/ 7689850 h 8194675"/>
              <a:gd name="connsiteX97" fmla="*/ 3566583 w 7187113"/>
              <a:gd name="connsiteY97" fmla="*/ 7807325 h 8194675"/>
              <a:gd name="connsiteX98" fmla="*/ 3757083 w 7187113"/>
              <a:gd name="connsiteY98" fmla="*/ 7813675 h 8194675"/>
              <a:gd name="connsiteX99" fmla="*/ 4007908 w 7187113"/>
              <a:gd name="connsiteY99" fmla="*/ 7886700 h 8194675"/>
              <a:gd name="connsiteX100" fmla="*/ 3966633 w 7187113"/>
              <a:gd name="connsiteY100" fmla="*/ 7981950 h 8194675"/>
              <a:gd name="connsiteX101" fmla="*/ 4271433 w 7187113"/>
              <a:gd name="connsiteY101" fmla="*/ 8131175 h 8194675"/>
              <a:gd name="connsiteX102" fmla="*/ 4480983 w 7187113"/>
              <a:gd name="connsiteY102" fmla="*/ 8194675 h 8194675"/>
              <a:gd name="connsiteX103" fmla="*/ 4619625 w 7187113"/>
              <a:gd name="connsiteY103" fmla="*/ 8080375 h 8194675"/>
              <a:gd name="connsiteX104" fmla="*/ 4377266 w 7187113"/>
              <a:gd name="connsiteY104" fmla="*/ 7763933 h 8194675"/>
              <a:gd name="connsiteX105" fmla="*/ 4436533 w 7187113"/>
              <a:gd name="connsiteY105" fmla="*/ 7459133 h 8194675"/>
              <a:gd name="connsiteX106" fmla="*/ 4219575 w 7187113"/>
              <a:gd name="connsiteY106" fmla="*/ 7297208 h 8194675"/>
              <a:gd name="connsiteX107" fmla="*/ 4293658 w 7187113"/>
              <a:gd name="connsiteY107" fmla="*/ 7149042 h 8194675"/>
              <a:gd name="connsiteX108" fmla="*/ 4495800 w 7187113"/>
              <a:gd name="connsiteY108" fmla="*/ 6942667 h 8194675"/>
              <a:gd name="connsiteX109" fmla="*/ 4622800 w 7187113"/>
              <a:gd name="connsiteY109" fmla="*/ 6908800 h 8194675"/>
              <a:gd name="connsiteX110" fmla="*/ 4777316 w 7187113"/>
              <a:gd name="connsiteY110" fmla="*/ 6727825 h 8194675"/>
              <a:gd name="connsiteX111" fmla="*/ 4673600 w 7187113"/>
              <a:gd name="connsiteY111" fmla="*/ 6663267 h 8194675"/>
              <a:gd name="connsiteX112" fmla="*/ 4597400 w 7187113"/>
              <a:gd name="connsiteY112" fmla="*/ 6620933 h 8194675"/>
              <a:gd name="connsiteX113" fmla="*/ 4594225 w 7187113"/>
              <a:gd name="connsiteY113" fmla="*/ 6586008 h 8194675"/>
              <a:gd name="connsiteX114" fmla="*/ 4690533 w 7187113"/>
              <a:gd name="connsiteY114" fmla="*/ 6604000 h 8194675"/>
              <a:gd name="connsiteX115" fmla="*/ 4712758 w 7187113"/>
              <a:gd name="connsiteY115" fmla="*/ 6572250 h 8194675"/>
              <a:gd name="connsiteX116" fmla="*/ 4513791 w 7187113"/>
              <a:gd name="connsiteY116" fmla="*/ 6247342 h 8194675"/>
              <a:gd name="connsiteX117" fmla="*/ 4363508 w 7187113"/>
              <a:gd name="connsiteY117" fmla="*/ 6235700 h 8194675"/>
              <a:gd name="connsiteX118" fmla="*/ 4352925 w 7187113"/>
              <a:gd name="connsiteY118" fmla="*/ 6274858 h 8194675"/>
              <a:gd name="connsiteX119" fmla="*/ 4267200 w 7187113"/>
              <a:gd name="connsiteY119" fmla="*/ 6062133 h 8194675"/>
              <a:gd name="connsiteX120" fmla="*/ 4182533 w 7187113"/>
              <a:gd name="connsiteY120" fmla="*/ 6028267 h 8194675"/>
              <a:gd name="connsiteX121" fmla="*/ 4292600 w 7187113"/>
              <a:gd name="connsiteY121" fmla="*/ 5791200 h 8194675"/>
              <a:gd name="connsiteX122" fmla="*/ 4216400 w 7187113"/>
              <a:gd name="connsiteY122" fmla="*/ 5715000 h 8194675"/>
              <a:gd name="connsiteX123" fmla="*/ 4241800 w 7187113"/>
              <a:gd name="connsiteY123" fmla="*/ 5554133 h 8194675"/>
              <a:gd name="connsiteX124" fmla="*/ 4334933 w 7187113"/>
              <a:gd name="connsiteY124" fmla="*/ 5503333 h 8194675"/>
              <a:gd name="connsiteX125" fmla="*/ 4402666 w 7187113"/>
              <a:gd name="connsiteY125" fmla="*/ 5334000 h 8194675"/>
              <a:gd name="connsiteX126" fmla="*/ 4597400 w 7187113"/>
              <a:gd name="connsiteY126" fmla="*/ 5621867 h 8194675"/>
              <a:gd name="connsiteX127" fmla="*/ 4673600 w 7187113"/>
              <a:gd name="connsiteY127" fmla="*/ 5494867 h 8194675"/>
              <a:gd name="connsiteX128" fmla="*/ 4631266 w 7187113"/>
              <a:gd name="connsiteY128" fmla="*/ 5334000 h 8194675"/>
              <a:gd name="connsiteX129" fmla="*/ 4802716 w 7187113"/>
              <a:gd name="connsiteY129" fmla="*/ 5217583 h 8194675"/>
              <a:gd name="connsiteX130" fmla="*/ 4792133 w 7187113"/>
              <a:gd name="connsiteY130" fmla="*/ 5139267 h 8194675"/>
              <a:gd name="connsiteX131" fmla="*/ 4961466 w 7187113"/>
              <a:gd name="connsiteY131" fmla="*/ 5080000 h 8194675"/>
              <a:gd name="connsiteX132" fmla="*/ 5105400 w 7187113"/>
              <a:gd name="connsiteY132" fmla="*/ 4919133 h 8194675"/>
              <a:gd name="connsiteX133" fmla="*/ 5215466 w 7187113"/>
              <a:gd name="connsiteY133" fmla="*/ 4953000 h 8194675"/>
              <a:gd name="connsiteX134" fmla="*/ 5215466 w 7187113"/>
              <a:gd name="connsiteY134" fmla="*/ 4953000 h 8194675"/>
              <a:gd name="connsiteX135" fmla="*/ 5291666 w 7187113"/>
              <a:gd name="connsiteY135" fmla="*/ 5003800 h 8194675"/>
              <a:gd name="connsiteX136" fmla="*/ 5342466 w 7187113"/>
              <a:gd name="connsiteY136" fmla="*/ 4944533 h 8194675"/>
              <a:gd name="connsiteX137" fmla="*/ 5435600 w 7187113"/>
              <a:gd name="connsiteY137" fmla="*/ 4910667 h 8194675"/>
              <a:gd name="connsiteX138" fmla="*/ 5469466 w 7187113"/>
              <a:gd name="connsiteY138" fmla="*/ 5020733 h 8194675"/>
              <a:gd name="connsiteX139" fmla="*/ 5664200 w 7187113"/>
              <a:gd name="connsiteY139" fmla="*/ 5012267 h 8194675"/>
              <a:gd name="connsiteX140" fmla="*/ 5884333 w 7187113"/>
              <a:gd name="connsiteY140" fmla="*/ 5214408 h 8194675"/>
              <a:gd name="connsiteX141" fmla="*/ 5884333 w 7187113"/>
              <a:gd name="connsiteY141" fmla="*/ 5325533 h 8194675"/>
              <a:gd name="connsiteX142" fmla="*/ 5884333 w 7187113"/>
              <a:gd name="connsiteY142" fmla="*/ 5325533 h 8194675"/>
              <a:gd name="connsiteX143" fmla="*/ 5952066 w 7187113"/>
              <a:gd name="connsiteY143" fmla="*/ 5291667 h 8194675"/>
              <a:gd name="connsiteX144" fmla="*/ 5901266 w 7187113"/>
              <a:gd name="connsiteY144" fmla="*/ 5164667 h 8194675"/>
              <a:gd name="connsiteX145" fmla="*/ 5901266 w 7187113"/>
              <a:gd name="connsiteY145" fmla="*/ 5164667 h 8194675"/>
              <a:gd name="connsiteX146" fmla="*/ 6172200 w 7187113"/>
              <a:gd name="connsiteY146" fmla="*/ 5334000 h 8194675"/>
              <a:gd name="connsiteX147" fmla="*/ 6328833 w 7187113"/>
              <a:gd name="connsiteY147" fmla="*/ 5143500 h 8194675"/>
              <a:gd name="connsiteX148" fmla="*/ 6392333 w 7187113"/>
              <a:gd name="connsiteY148" fmla="*/ 5181600 h 8194675"/>
              <a:gd name="connsiteX149" fmla="*/ 6522508 w 7187113"/>
              <a:gd name="connsiteY149" fmla="*/ 5200650 h 8194675"/>
              <a:gd name="connsiteX150" fmla="*/ 6620933 w 7187113"/>
              <a:gd name="connsiteY150" fmla="*/ 5190067 h 8194675"/>
              <a:gd name="connsiteX151" fmla="*/ 6620933 w 7187113"/>
              <a:gd name="connsiteY151" fmla="*/ 5113867 h 8194675"/>
              <a:gd name="connsiteX152" fmla="*/ 6807200 w 7187113"/>
              <a:gd name="connsiteY152" fmla="*/ 5130800 h 8194675"/>
              <a:gd name="connsiteX153" fmla="*/ 6773333 w 7187113"/>
              <a:gd name="connsiteY153" fmla="*/ 5232400 h 8194675"/>
              <a:gd name="connsiteX154" fmla="*/ 6994525 w 7187113"/>
              <a:gd name="connsiteY154" fmla="*/ 5325533 h 8194675"/>
              <a:gd name="connsiteX155" fmla="*/ 7132282 w 7187113"/>
              <a:gd name="connsiteY155" fmla="*/ 5234295 h 8194675"/>
              <a:gd name="connsiteX156" fmla="*/ 7171266 w 7187113"/>
              <a:gd name="connsiteY156" fmla="*/ 4936067 h 8194675"/>
              <a:gd name="connsiteX157" fmla="*/ 6810002 w 7187113"/>
              <a:gd name="connsiteY157" fmla="*/ 923753 h 8194675"/>
              <a:gd name="connsiteX158" fmla="*/ 6815689 w 7187113"/>
              <a:gd name="connsiteY158" fmla="*/ 51810 h 8194675"/>
              <a:gd name="connsiteX159" fmla="*/ 660400 w 7187113"/>
              <a:gd name="connsiteY159" fmla="*/ 0 h 8194675"/>
              <a:gd name="connsiteX160" fmla="*/ 677333 w 7187113"/>
              <a:gd name="connsiteY160" fmla="*/ 50800 h 8194675"/>
              <a:gd name="connsiteX0" fmla="*/ 677333 w 7175587"/>
              <a:gd name="connsiteY0" fmla="*/ 50800 h 8194675"/>
              <a:gd name="connsiteX1" fmla="*/ 851958 w 7175587"/>
              <a:gd name="connsiteY1" fmla="*/ 190500 h 8194675"/>
              <a:gd name="connsiteX2" fmla="*/ 935566 w 7175587"/>
              <a:gd name="connsiteY2" fmla="*/ 332317 h 8194675"/>
              <a:gd name="connsiteX3" fmla="*/ 818091 w 7175587"/>
              <a:gd name="connsiteY3" fmla="*/ 585258 h 8194675"/>
              <a:gd name="connsiteX4" fmla="*/ 719666 w 7175587"/>
              <a:gd name="connsiteY4" fmla="*/ 685800 h 8194675"/>
              <a:gd name="connsiteX5" fmla="*/ 458258 w 7175587"/>
              <a:gd name="connsiteY5" fmla="*/ 1039283 h 8194675"/>
              <a:gd name="connsiteX6" fmla="*/ 195791 w 7175587"/>
              <a:gd name="connsiteY6" fmla="*/ 1332442 h 8194675"/>
              <a:gd name="connsiteX7" fmla="*/ 84666 w 7175587"/>
              <a:gd name="connsiteY7" fmla="*/ 1476375 h 8194675"/>
              <a:gd name="connsiteX8" fmla="*/ 296333 w 7175587"/>
              <a:gd name="connsiteY8" fmla="*/ 1363133 h 8194675"/>
              <a:gd name="connsiteX9" fmla="*/ 237066 w 7175587"/>
              <a:gd name="connsiteY9" fmla="*/ 1540933 h 8194675"/>
              <a:gd name="connsiteX10" fmla="*/ 391583 w 7175587"/>
              <a:gd name="connsiteY10" fmla="*/ 1602317 h 8194675"/>
              <a:gd name="connsiteX11" fmla="*/ 609600 w 7175587"/>
              <a:gd name="connsiteY11" fmla="*/ 1659467 h 8194675"/>
              <a:gd name="connsiteX12" fmla="*/ 644525 w 7175587"/>
              <a:gd name="connsiteY12" fmla="*/ 1726142 h 8194675"/>
              <a:gd name="connsiteX13" fmla="*/ 448733 w 7175587"/>
              <a:gd name="connsiteY13" fmla="*/ 1684867 h 8194675"/>
              <a:gd name="connsiteX14" fmla="*/ 354541 w 7175587"/>
              <a:gd name="connsiteY14" fmla="*/ 1767417 h 8194675"/>
              <a:gd name="connsiteX15" fmla="*/ 265641 w 7175587"/>
              <a:gd name="connsiteY15" fmla="*/ 1742017 h 8194675"/>
              <a:gd name="connsiteX16" fmla="*/ 228600 w 7175587"/>
              <a:gd name="connsiteY16" fmla="*/ 1820333 h 8194675"/>
              <a:gd name="connsiteX17" fmla="*/ 228600 w 7175587"/>
              <a:gd name="connsiteY17" fmla="*/ 1820333 h 8194675"/>
              <a:gd name="connsiteX18" fmla="*/ 160866 w 7175587"/>
              <a:gd name="connsiteY18" fmla="*/ 1735667 h 8194675"/>
              <a:gd name="connsiteX19" fmla="*/ 177800 w 7175587"/>
              <a:gd name="connsiteY19" fmla="*/ 1938867 h 8194675"/>
              <a:gd name="connsiteX20" fmla="*/ 59266 w 7175587"/>
              <a:gd name="connsiteY20" fmla="*/ 2159000 h 8194675"/>
              <a:gd name="connsiteX21" fmla="*/ 59266 w 7175587"/>
              <a:gd name="connsiteY21" fmla="*/ 2159000 h 8194675"/>
              <a:gd name="connsiteX22" fmla="*/ 17991 w 7175587"/>
              <a:gd name="connsiteY22" fmla="*/ 2189692 h 8194675"/>
              <a:gd name="connsiteX23" fmla="*/ 48683 w 7175587"/>
              <a:gd name="connsiteY23" fmla="*/ 2435225 h 8194675"/>
              <a:gd name="connsiteX24" fmla="*/ 84666 w 7175587"/>
              <a:gd name="connsiteY24" fmla="*/ 2590800 h 8194675"/>
              <a:gd name="connsiteX25" fmla="*/ 0 w 7175587"/>
              <a:gd name="connsiteY25" fmla="*/ 2709333 h 8194675"/>
              <a:gd name="connsiteX26" fmla="*/ 118533 w 7175587"/>
              <a:gd name="connsiteY26" fmla="*/ 2827867 h 8194675"/>
              <a:gd name="connsiteX27" fmla="*/ 84666 w 7175587"/>
              <a:gd name="connsiteY27" fmla="*/ 2997200 h 8194675"/>
              <a:gd name="connsiteX28" fmla="*/ 84666 w 7175587"/>
              <a:gd name="connsiteY28" fmla="*/ 2997200 h 8194675"/>
              <a:gd name="connsiteX29" fmla="*/ 143933 w 7175587"/>
              <a:gd name="connsiteY29" fmla="*/ 3005667 h 8194675"/>
              <a:gd name="connsiteX30" fmla="*/ 169333 w 7175587"/>
              <a:gd name="connsiteY30" fmla="*/ 3268133 h 8194675"/>
              <a:gd name="connsiteX31" fmla="*/ 254000 w 7175587"/>
              <a:gd name="connsiteY31" fmla="*/ 3310467 h 8194675"/>
              <a:gd name="connsiteX32" fmla="*/ 457200 w 7175587"/>
              <a:gd name="connsiteY32" fmla="*/ 3344333 h 8194675"/>
              <a:gd name="connsiteX33" fmla="*/ 474133 w 7175587"/>
              <a:gd name="connsiteY33" fmla="*/ 3445933 h 8194675"/>
              <a:gd name="connsiteX34" fmla="*/ 601133 w 7175587"/>
              <a:gd name="connsiteY34" fmla="*/ 3369733 h 8194675"/>
              <a:gd name="connsiteX35" fmla="*/ 795866 w 7175587"/>
              <a:gd name="connsiteY35" fmla="*/ 3488267 h 8194675"/>
              <a:gd name="connsiteX36" fmla="*/ 745066 w 7175587"/>
              <a:gd name="connsiteY36" fmla="*/ 3615267 h 8194675"/>
              <a:gd name="connsiteX37" fmla="*/ 821266 w 7175587"/>
              <a:gd name="connsiteY37" fmla="*/ 3666067 h 8194675"/>
              <a:gd name="connsiteX38" fmla="*/ 736600 w 7175587"/>
              <a:gd name="connsiteY38" fmla="*/ 3793067 h 8194675"/>
              <a:gd name="connsiteX39" fmla="*/ 838200 w 7175587"/>
              <a:gd name="connsiteY39" fmla="*/ 3843867 h 8194675"/>
              <a:gd name="connsiteX40" fmla="*/ 804333 w 7175587"/>
              <a:gd name="connsiteY40" fmla="*/ 3911600 h 8194675"/>
              <a:gd name="connsiteX41" fmla="*/ 804333 w 7175587"/>
              <a:gd name="connsiteY41" fmla="*/ 3911600 h 8194675"/>
              <a:gd name="connsiteX42" fmla="*/ 880533 w 7175587"/>
              <a:gd name="connsiteY42" fmla="*/ 4013200 h 8194675"/>
              <a:gd name="connsiteX43" fmla="*/ 1005416 w 7175587"/>
              <a:gd name="connsiteY43" fmla="*/ 4079875 h 8194675"/>
              <a:gd name="connsiteX44" fmla="*/ 939800 w 7175587"/>
              <a:gd name="connsiteY44" fmla="*/ 4174067 h 8194675"/>
              <a:gd name="connsiteX45" fmla="*/ 1109133 w 7175587"/>
              <a:gd name="connsiteY45" fmla="*/ 4182533 h 8194675"/>
              <a:gd name="connsiteX46" fmla="*/ 1112308 w 7175587"/>
              <a:gd name="connsiteY46" fmla="*/ 4248150 h 8194675"/>
              <a:gd name="connsiteX47" fmla="*/ 1168400 w 7175587"/>
              <a:gd name="connsiteY47" fmla="*/ 4309533 h 8194675"/>
              <a:gd name="connsiteX48" fmla="*/ 1026583 w 7175587"/>
              <a:gd name="connsiteY48" fmla="*/ 4438650 h 8194675"/>
              <a:gd name="connsiteX49" fmla="*/ 931333 w 7175587"/>
              <a:gd name="connsiteY49" fmla="*/ 4385733 h 8194675"/>
              <a:gd name="connsiteX50" fmla="*/ 912283 w 7175587"/>
              <a:gd name="connsiteY50" fmla="*/ 4366683 h 8194675"/>
              <a:gd name="connsiteX51" fmla="*/ 846666 w 7175587"/>
              <a:gd name="connsiteY51" fmla="*/ 4453467 h 8194675"/>
              <a:gd name="connsiteX52" fmla="*/ 931333 w 7175587"/>
              <a:gd name="connsiteY52" fmla="*/ 4555067 h 8194675"/>
              <a:gd name="connsiteX53" fmla="*/ 928158 w 7175587"/>
              <a:gd name="connsiteY53" fmla="*/ 4686300 h 8194675"/>
              <a:gd name="connsiteX54" fmla="*/ 964141 w 7175587"/>
              <a:gd name="connsiteY54" fmla="*/ 4773083 h 8194675"/>
              <a:gd name="connsiteX55" fmla="*/ 1075266 w 7175587"/>
              <a:gd name="connsiteY55" fmla="*/ 4809067 h 8194675"/>
              <a:gd name="connsiteX56" fmla="*/ 1134533 w 7175587"/>
              <a:gd name="connsiteY56" fmla="*/ 4715933 h 8194675"/>
              <a:gd name="connsiteX57" fmla="*/ 1303866 w 7175587"/>
              <a:gd name="connsiteY57" fmla="*/ 4682067 h 8194675"/>
              <a:gd name="connsiteX58" fmla="*/ 1439333 w 7175587"/>
              <a:gd name="connsiteY58" fmla="*/ 4707467 h 8194675"/>
              <a:gd name="connsiteX59" fmla="*/ 1557866 w 7175587"/>
              <a:gd name="connsiteY59" fmla="*/ 4893733 h 8194675"/>
              <a:gd name="connsiteX60" fmla="*/ 1490133 w 7175587"/>
              <a:gd name="connsiteY60" fmla="*/ 4936067 h 8194675"/>
              <a:gd name="connsiteX61" fmla="*/ 1532466 w 7175587"/>
              <a:gd name="connsiteY61" fmla="*/ 5088467 h 8194675"/>
              <a:gd name="connsiteX62" fmla="*/ 1695450 w 7175587"/>
              <a:gd name="connsiteY62" fmla="*/ 5095875 h 8194675"/>
              <a:gd name="connsiteX63" fmla="*/ 1763183 w 7175587"/>
              <a:gd name="connsiteY63" fmla="*/ 5229225 h 8194675"/>
              <a:gd name="connsiteX64" fmla="*/ 1794933 w 7175587"/>
              <a:gd name="connsiteY64" fmla="*/ 5384800 h 8194675"/>
              <a:gd name="connsiteX65" fmla="*/ 1938866 w 7175587"/>
              <a:gd name="connsiteY65" fmla="*/ 5359400 h 8194675"/>
              <a:gd name="connsiteX66" fmla="*/ 2023533 w 7175587"/>
              <a:gd name="connsiteY66" fmla="*/ 5435600 h 8194675"/>
              <a:gd name="connsiteX67" fmla="*/ 2201333 w 7175587"/>
              <a:gd name="connsiteY67" fmla="*/ 5376333 h 8194675"/>
              <a:gd name="connsiteX68" fmla="*/ 2319866 w 7175587"/>
              <a:gd name="connsiteY68" fmla="*/ 5545667 h 8194675"/>
              <a:gd name="connsiteX69" fmla="*/ 2379133 w 7175587"/>
              <a:gd name="connsiteY69" fmla="*/ 5486400 h 8194675"/>
              <a:gd name="connsiteX70" fmla="*/ 2743200 w 7175587"/>
              <a:gd name="connsiteY70" fmla="*/ 5672667 h 8194675"/>
              <a:gd name="connsiteX71" fmla="*/ 2743200 w 7175587"/>
              <a:gd name="connsiteY71" fmla="*/ 5672667 h 8194675"/>
              <a:gd name="connsiteX72" fmla="*/ 2794000 w 7175587"/>
              <a:gd name="connsiteY72" fmla="*/ 5748867 h 8194675"/>
              <a:gd name="connsiteX73" fmla="*/ 2692400 w 7175587"/>
              <a:gd name="connsiteY73" fmla="*/ 5833533 h 8194675"/>
              <a:gd name="connsiteX74" fmla="*/ 2751666 w 7175587"/>
              <a:gd name="connsiteY74" fmla="*/ 5875867 h 8194675"/>
              <a:gd name="connsiteX75" fmla="*/ 2667000 w 7175587"/>
              <a:gd name="connsiteY75" fmla="*/ 5985933 h 8194675"/>
              <a:gd name="connsiteX76" fmla="*/ 2717800 w 7175587"/>
              <a:gd name="connsiteY76" fmla="*/ 6045200 h 8194675"/>
              <a:gd name="connsiteX77" fmla="*/ 2717800 w 7175587"/>
              <a:gd name="connsiteY77" fmla="*/ 6045200 h 8194675"/>
              <a:gd name="connsiteX78" fmla="*/ 2700866 w 7175587"/>
              <a:gd name="connsiteY78" fmla="*/ 6239933 h 8194675"/>
              <a:gd name="connsiteX79" fmla="*/ 2506133 w 7175587"/>
              <a:gd name="connsiteY79" fmla="*/ 6214533 h 8194675"/>
              <a:gd name="connsiteX80" fmla="*/ 2379133 w 7175587"/>
              <a:gd name="connsiteY80" fmla="*/ 6341533 h 8194675"/>
              <a:gd name="connsiteX81" fmla="*/ 2370666 w 7175587"/>
              <a:gd name="connsiteY81" fmla="*/ 6477000 h 8194675"/>
              <a:gd name="connsiteX82" fmla="*/ 2650066 w 7175587"/>
              <a:gd name="connsiteY82" fmla="*/ 6434667 h 8194675"/>
              <a:gd name="connsiteX83" fmla="*/ 2602441 w 7175587"/>
              <a:gd name="connsiteY83" fmla="*/ 6491817 h 8194675"/>
              <a:gd name="connsiteX84" fmla="*/ 2269066 w 7175587"/>
              <a:gd name="connsiteY84" fmla="*/ 6604000 h 8194675"/>
              <a:gd name="connsiteX85" fmla="*/ 2286000 w 7175587"/>
              <a:gd name="connsiteY85" fmla="*/ 6688667 h 8194675"/>
              <a:gd name="connsiteX86" fmla="*/ 2404533 w 7175587"/>
              <a:gd name="connsiteY86" fmla="*/ 6731000 h 8194675"/>
              <a:gd name="connsiteX87" fmla="*/ 2235200 w 7175587"/>
              <a:gd name="connsiteY87" fmla="*/ 6900333 h 8194675"/>
              <a:gd name="connsiteX88" fmla="*/ 2192866 w 7175587"/>
              <a:gd name="connsiteY88" fmla="*/ 7027333 h 8194675"/>
              <a:gd name="connsiteX89" fmla="*/ 2040466 w 7175587"/>
              <a:gd name="connsiteY89" fmla="*/ 6976533 h 8194675"/>
              <a:gd name="connsiteX90" fmla="*/ 2040466 w 7175587"/>
              <a:gd name="connsiteY90" fmla="*/ 6976533 h 8194675"/>
              <a:gd name="connsiteX91" fmla="*/ 2040466 w 7175587"/>
              <a:gd name="connsiteY91" fmla="*/ 7103533 h 8194675"/>
              <a:gd name="connsiteX92" fmla="*/ 2209800 w 7175587"/>
              <a:gd name="connsiteY92" fmla="*/ 7188200 h 8194675"/>
              <a:gd name="connsiteX93" fmla="*/ 2769658 w 7175587"/>
              <a:gd name="connsiteY93" fmla="*/ 7636933 h 8194675"/>
              <a:gd name="connsiteX94" fmla="*/ 2791883 w 7175587"/>
              <a:gd name="connsiteY94" fmla="*/ 7556500 h 8194675"/>
              <a:gd name="connsiteX95" fmla="*/ 3131608 w 7175587"/>
              <a:gd name="connsiteY95" fmla="*/ 7670800 h 8194675"/>
              <a:gd name="connsiteX96" fmla="*/ 3376083 w 7175587"/>
              <a:gd name="connsiteY96" fmla="*/ 7689850 h 8194675"/>
              <a:gd name="connsiteX97" fmla="*/ 3566583 w 7175587"/>
              <a:gd name="connsiteY97" fmla="*/ 7807325 h 8194675"/>
              <a:gd name="connsiteX98" fmla="*/ 3757083 w 7175587"/>
              <a:gd name="connsiteY98" fmla="*/ 7813675 h 8194675"/>
              <a:gd name="connsiteX99" fmla="*/ 4007908 w 7175587"/>
              <a:gd name="connsiteY99" fmla="*/ 7886700 h 8194675"/>
              <a:gd name="connsiteX100" fmla="*/ 3966633 w 7175587"/>
              <a:gd name="connsiteY100" fmla="*/ 7981950 h 8194675"/>
              <a:gd name="connsiteX101" fmla="*/ 4271433 w 7175587"/>
              <a:gd name="connsiteY101" fmla="*/ 8131175 h 8194675"/>
              <a:gd name="connsiteX102" fmla="*/ 4480983 w 7175587"/>
              <a:gd name="connsiteY102" fmla="*/ 8194675 h 8194675"/>
              <a:gd name="connsiteX103" fmla="*/ 4619625 w 7175587"/>
              <a:gd name="connsiteY103" fmla="*/ 8080375 h 8194675"/>
              <a:gd name="connsiteX104" fmla="*/ 4377266 w 7175587"/>
              <a:gd name="connsiteY104" fmla="*/ 7763933 h 8194675"/>
              <a:gd name="connsiteX105" fmla="*/ 4436533 w 7175587"/>
              <a:gd name="connsiteY105" fmla="*/ 7459133 h 8194675"/>
              <a:gd name="connsiteX106" fmla="*/ 4219575 w 7175587"/>
              <a:gd name="connsiteY106" fmla="*/ 7297208 h 8194675"/>
              <a:gd name="connsiteX107" fmla="*/ 4293658 w 7175587"/>
              <a:gd name="connsiteY107" fmla="*/ 7149042 h 8194675"/>
              <a:gd name="connsiteX108" fmla="*/ 4495800 w 7175587"/>
              <a:gd name="connsiteY108" fmla="*/ 6942667 h 8194675"/>
              <a:gd name="connsiteX109" fmla="*/ 4622800 w 7175587"/>
              <a:gd name="connsiteY109" fmla="*/ 6908800 h 8194675"/>
              <a:gd name="connsiteX110" fmla="*/ 4777316 w 7175587"/>
              <a:gd name="connsiteY110" fmla="*/ 6727825 h 8194675"/>
              <a:gd name="connsiteX111" fmla="*/ 4673600 w 7175587"/>
              <a:gd name="connsiteY111" fmla="*/ 6663267 h 8194675"/>
              <a:gd name="connsiteX112" fmla="*/ 4597400 w 7175587"/>
              <a:gd name="connsiteY112" fmla="*/ 6620933 h 8194675"/>
              <a:gd name="connsiteX113" fmla="*/ 4594225 w 7175587"/>
              <a:gd name="connsiteY113" fmla="*/ 6586008 h 8194675"/>
              <a:gd name="connsiteX114" fmla="*/ 4690533 w 7175587"/>
              <a:gd name="connsiteY114" fmla="*/ 6604000 h 8194675"/>
              <a:gd name="connsiteX115" fmla="*/ 4712758 w 7175587"/>
              <a:gd name="connsiteY115" fmla="*/ 6572250 h 8194675"/>
              <a:gd name="connsiteX116" fmla="*/ 4513791 w 7175587"/>
              <a:gd name="connsiteY116" fmla="*/ 6247342 h 8194675"/>
              <a:gd name="connsiteX117" fmla="*/ 4363508 w 7175587"/>
              <a:gd name="connsiteY117" fmla="*/ 6235700 h 8194675"/>
              <a:gd name="connsiteX118" fmla="*/ 4352925 w 7175587"/>
              <a:gd name="connsiteY118" fmla="*/ 6274858 h 8194675"/>
              <a:gd name="connsiteX119" fmla="*/ 4267200 w 7175587"/>
              <a:gd name="connsiteY119" fmla="*/ 6062133 h 8194675"/>
              <a:gd name="connsiteX120" fmla="*/ 4182533 w 7175587"/>
              <a:gd name="connsiteY120" fmla="*/ 6028267 h 8194675"/>
              <a:gd name="connsiteX121" fmla="*/ 4292600 w 7175587"/>
              <a:gd name="connsiteY121" fmla="*/ 5791200 h 8194675"/>
              <a:gd name="connsiteX122" fmla="*/ 4216400 w 7175587"/>
              <a:gd name="connsiteY122" fmla="*/ 5715000 h 8194675"/>
              <a:gd name="connsiteX123" fmla="*/ 4241800 w 7175587"/>
              <a:gd name="connsiteY123" fmla="*/ 5554133 h 8194675"/>
              <a:gd name="connsiteX124" fmla="*/ 4334933 w 7175587"/>
              <a:gd name="connsiteY124" fmla="*/ 5503333 h 8194675"/>
              <a:gd name="connsiteX125" fmla="*/ 4402666 w 7175587"/>
              <a:gd name="connsiteY125" fmla="*/ 5334000 h 8194675"/>
              <a:gd name="connsiteX126" fmla="*/ 4597400 w 7175587"/>
              <a:gd name="connsiteY126" fmla="*/ 5621867 h 8194675"/>
              <a:gd name="connsiteX127" fmla="*/ 4673600 w 7175587"/>
              <a:gd name="connsiteY127" fmla="*/ 5494867 h 8194675"/>
              <a:gd name="connsiteX128" fmla="*/ 4631266 w 7175587"/>
              <a:gd name="connsiteY128" fmla="*/ 5334000 h 8194675"/>
              <a:gd name="connsiteX129" fmla="*/ 4802716 w 7175587"/>
              <a:gd name="connsiteY129" fmla="*/ 5217583 h 8194675"/>
              <a:gd name="connsiteX130" fmla="*/ 4792133 w 7175587"/>
              <a:gd name="connsiteY130" fmla="*/ 5139267 h 8194675"/>
              <a:gd name="connsiteX131" fmla="*/ 4961466 w 7175587"/>
              <a:gd name="connsiteY131" fmla="*/ 5080000 h 8194675"/>
              <a:gd name="connsiteX132" fmla="*/ 5105400 w 7175587"/>
              <a:gd name="connsiteY132" fmla="*/ 4919133 h 8194675"/>
              <a:gd name="connsiteX133" fmla="*/ 5215466 w 7175587"/>
              <a:gd name="connsiteY133" fmla="*/ 4953000 h 8194675"/>
              <a:gd name="connsiteX134" fmla="*/ 5215466 w 7175587"/>
              <a:gd name="connsiteY134" fmla="*/ 4953000 h 8194675"/>
              <a:gd name="connsiteX135" fmla="*/ 5291666 w 7175587"/>
              <a:gd name="connsiteY135" fmla="*/ 5003800 h 8194675"/>
              <a:gd name="connsiteX136" fmla="*/ 5342466 w 7175587"/>
              <a:gd name="connsiteY136" fmla="*/ 4944533 h 8194675"/>
              <a:gd name="connsiteX137" fmla="*/ 5435600 w 7175587"/>
              <a:gd name="connsiteY137" fmla="*/ 4910667 h 8194675"/>
              <a:gd name="connsiteX138" fmla="*/ 5469466 w 7175587"/>
              <a:gd name="connsiteY138" fmla="*/ 5020733 h 8194675"/>
              <a:gd name="connsiteX139" fmla="*/ 5664200 w 7175587"/>
              <a:gd name="connsiteY139" fmla="*/ 5012267 h 8194675"/>
              <a:gd name="connsiteX140" fmla="*/ 5884333 w 7175587"/>
              <a:gd name="connsiteY140" fmla="*/ 5214408 h 8194675"/>
              <a:gd name="connsiteX141" fmla="*/ 5884333 w 7175587"/>
              <a:gd name="connsiteY141" fmla="*/ 5325533 h 8194675"/>
              <a:gd name="connsiteX142" fmla="*/ 5884333 w 7175587"/>
              <a:gd name="connsiteY142" fmla="*/ 5325533 h 8194675"/>
              <a:gd name="connsiteX143" fmla="*/ 5952066 w 7175587"/>
              <a:gd name="connsiteY143" fmla="*/ 5291667 h 8194675"/>
              <a:gd name="connsiteX144" fmla="*/ 5901266 w 7175587"/>
              <a:gd name="connsiteY144" fmla="*/ 5164667 h 8194675"/>
              <a:gd name="connsiteX145" fmla="*/ 5901266 w 7175587"/>
              <a:gd name="connsiteY145" fmla="*/ 5164667 h 8194675"/>
              <a:gd name="connsiteX146" fmla="*/ 6172200 w 7175587"/>
              <a:gd name="connsiteY146" fmla="*/ 5334000 h 8194675"/>
              <a:gd name="connsiteX147" fmla="*/ 6328833 w 7175587"/>
              <a:gd name="connsiteY147" fmla="*/ 5143500 h 8194675"/>
              <a:gd name="connsiteX148" fmla="*/ 6392333 w 7175587"/>
              <a:gd name="connsiteY148" fmla="*/ 5181600 h 8194675"/>
              <a:gd name="connsiteX149" fmla="*/ 6522508 w 7175587"/>
              <a:gd name="connsiteY149" fmla="*/ 5200650 h 8194675"/>
              <a:gd name="connsiteX150" fmla="*/ 6620933 w 7175587"/>
              <a:gd name="connsiteY150" fmla="*/ 5190067 h 8194675"/>
              <a:gd name="connsiteX151" fmla="*/ 6620933 w 7175587"/>
              <a:gd name="connsiteY151" fmla="*/ 5113867 h 8194675"/>
              <a:gd name="connsiteX152" fmla="*/ 6807200 w 7175587"/>
              <a:gd name="connsiteY152" fmla="*/ 5130800 h 8194675"/>
              <a:gd name="connsiteX153" fmla="*/ 6773333 w 7175587"/>
              <a:gd name="connsiteY153" fmla="*/ 5232400 h 8194675"/>
              <a:gd name="connsiteX154" fmla="*/ 6994525 w 7175587"/>
              <a:gd name="connsiteY154" fmla="*/ 5325533 h 8194675"/>
              <a:gd name="connsiteX155" fmla="*/ 7171266 w 7175587"/>
              <a:gd name="connsiteY155" fmla="*/ 4936067 h 8194675"/>
              <a:gd name="connsiteX156" fmla="*/ 6810002 w 7175587"/>
              <a:gd name="connsiteY156" fmla="*/ 923753 h 8194675"/>
              <a:gd name="connsiteX157" fmla="*/ 6815689 w 7175587"/>
              <a:gd name="connsiteY157" fmla="*/ 51810 h 8194675"/>
              <a:gd name="connsiteX158" fmla="*/ 660400 w 7175587"/>
              <a:gd name="connsiteY158" fmla="*/ 0 h 8194675"/>
              <a:gd name="connsiteX159" fmla="*/ 677333 w 7175587"/>
              <a:gd name="connsiteY159" fmla="*/ 50800 h 8194675"/>
              <a:gd name="connsiteX0" fmla="*/ 677333 w 6994694"/>
              <a:gd name="connsiteY0" fmla="*/ 50800 h 8194675"/>
              <a:gd name="connsiteX1" fmla="*/ 851958 w 6994694"/>
              <a:gd name="connsiteY1" fmla="*/ 190500 h 8194675"/>
              <a:gd name="connsiteX2" fmla="*/ 935566 w 6994694"/>
              <a:gd name="connsiteY2" fmla="*/ 332317 h 8194675"/>
              <a:gd name="connsiteX3" fmla="*/ 818091 w 6994694"/>
              <a:gd name="connsiteY3" fmla="*/ 585258 h 8194675"/>
              <a:gd name="connsiteX4" fmla="*/ 719666 w 6994694"/>
              <a:gd name="connsiteY4" fmla="*/ 685800 h 8194675"/>
              <a:gd name="connsiteX5" fmla="*/ 458258 w 6994694"/>
              <a:gd name="connsiteY5" fmla="*/ 1039283 h 8194675"/>
              <a:gd name="connsiteX6" fmla="*/ 195791 w 6994694"/>
              <a:gd name="connsiteY6" fmla="*/ 1332442 h 8194675"/>
              <a:gd name="connsiteX7" fmla="*/ 84666 w 6994694"/>
              <a:gd name="connsiteY7" fmla="*/ 1476375 h 8194675"/>
              <a:gd name="connsiteX8" fmla="*/ 296333 w 6994694"/>
              <a:gd name="connsiteY8" fmla="*/ 1363133 h 8194675"/>
              <a:gd name="connsiteX9" fmla="*/ 237066 w 6994694"/>
              <a:gd name="connsiteY9" fmla="*/ 1540933 h 8194675"/>
              <a:gd name="connsiteX10" fmla="*/ 391583 w 6994694"/>
              <a:gd name="connsiteY10" fmla="*/ 1602317 h 8194675"/>
              <a:gd name="connsiteX11" fmla="*/ 609600 w 6994694"/>
              <a:gd name="connsiteY11" fmla="*/ 1659467 h 8194675"/>
              <a:gd name="connsiteX12" fmla="*/ 644525 w 6994694"/>
              <a:gd name="connsiteY12" fmla="*/ 1726142 h 8194675"/>
              <a:gd name="connsiteX13" fmla="*/ 448733 w 6994694"/>
              <a:gd name="connsiteY13" fmla="*/ 1684867 h 8194675"/>
              <a:gd name="connsiteX14" fmla="*/ 354541 w 6994694"/>
              <a:gd name="connsiteY14" fmla="*/ 1767417 h 8194675"/>
              <a:gd name="connsiteX15" fmla="*/ 265641 w 6994694"/>
              <a:gd name="connsiteY15" fmla="*/ 1742017 h 8194675"/>
              <a:gd name="connsiteX16" fmla="*/ 228600 w 6994694"/>
              <a:gd name="connsiteY16" fmla="*/ 1820333 h 8194675"/>
              <a:gd name="connsiteX17" fmla="*/ 228600 w 6994694"/>
              <a:gd name="connsiteY17" fmla="*/ 1820333 h 8194675"/>
              <a:gd name="connsiteX18" fmla="*/ 160866 w 6994694"/>
              <a:gd name="connsiteY18" fmla="*/ 1735667 h 8194675"/>
              <a:gd name="connsiteX19" fmla="*/ 177800 w 6994694"/>
              <a:gd name="connsiteY19" fmla="*/ 1938867 h 8194675"/>
              <a:gd name="connsiteX20" fmla="*/ 59266 w 6994694"/>
              <a:gd name="connsiteY20" fmla="*/ 2159000 h 8194675"/>
              <a:gd name="connsiteX21" fmla="*/ 59266 w 6994694"/>
              <a:gd name="connsiteY21" fmla="*/ 2159000 h 8194675"/>
              <a:gd name="connsiteX22" fmla="*/ 17991 w 6994694"/>
              <a:gd name="connsiteY22" fmla="*/ 2189692 h 8194675"/>
              <a:gd name="connsiteX23" fmla="*/ 48683 w 6994694"/>
              <a:gd name="connsiteY23" fmla="*/ 2435225 h 8194675"/>
              <a:gd name="connsiteX24" fmla="*/ 84666 w 6994694"/>
              <a:gd name="connsiteY24" fmla="*/ 2590800 h 8194675"/>
              <a:gd name="connsiteX25" fmla="*/ 0 w 6994694"/>
              <a:gd name="connsiteY25" fmla="*/ 2709333 h 8194675"/>
              <a:gd name="connsiteX26" fmla="*/ 118533 w 6994694"/>
              <a:gd name="connsiteY26" fmla="*/ 2827867 h 8194675"/>
              <a:gd name="connsiteX27" fmla="*/ 84666 w 6994694"/>
              <a:gd name="connsiteY27" fmla="*/ 2997200 h 8194675"/>
              <a:gd name="connsiteX28" fmla="*/ 84666 w 6994694"/>
              <a:gd name="connsiteY28" fmla="*/ 2997200 h 8194675"/>
              <a:gd name="connsiteX29" fmla="*/ 143933 w 6994694"/>
              <a:gd name="connsiteY29" fmla="*/ 3005667 h 8194675"/>
              <a:gd name="connsiteX30" fmla="*/ 169333 w 6994694"/>
              <a:gd name="connsiteY30" fmla="*/ 3268133 h 8194675"/>
              <a:gd name="connsiteX31" fmla="*/ 254000 w 6994694"/>
              <a:gd name="connsiteY31" fmla="*/ 3310467 h 8194675"/>
              <a:gd name="connsiteX32" fmla="*/ 457200 w 6994694"/>
              <a:gd name="connsiteY32" fmla="*/ 3344333 h 8194675"/>
              <a:gd name="connsiteX33" fmla="*/ 474133 w 6994694"/>
              <a:gd name="connsiteY33" fmla="*/ 3445933 h 8194675"/>
              <a:gd name="connsiteX34" fmla="*/ 601133 w 6994694"/>
              <a:gd name="connsiteY34" fmla="*/ 3369733 h 8194675"/>
              <a:gd name="connsiteX35" fmla="*/ 795866 w 6994694"/>
              <a:gd name="connsiteY35" fmla="*/ 3488267 h 8194675"/>
              <a:gd name="connsiteX36" fmla="*/ 745066 w 6994694"/>
              <a:gd name="connsiteY36" fmla="*/ 3615267 h 8194675"/>
              <a:gd name="connsiteX37" fmla="*/ 821266 w 6994694"/>
              <a:gd name="connsiteY37" fmla="*/ 3666067 h 8194675"/>
              <a:gd name="connsiteX38" fmla="*/ 736600 w 6994694"/>
              <a:gd name="connsiteY38" fmla="*/ 3793067 h 8194675"/>
              <a:gd name="connsiteX39" fmla="*/ 838200 w 6994694"/>
              <a:gd name="connsiteY39" fmla="*/ 3843867 h 8194675"/>
              <a:gd name="connsiteX40" fmla="*/ 804333 w 6994694"/>
              <a:gd name="connsiteY40" fmla="*/ 3911600 h 8194675"/>
              <a:gd name="connsiteX41" fmla="*/ 804333 w 6994694"/>
              <a:gd name="connsiteY41" fmla="*/ 3911600 h 8194675"/>
              <a:gd name="connsiteX42" fmla="*/ 880533 w 6994694"/>
              <a:gd name="connsiteY42" fmla="*/ 4013200 h 8194675"/>
              <a:gd name="connsiteX43" fmla="*/ 1005416 w 6994694"/>
              <a:gd name="connsiteY43" fmla="*/ 4079875 h 8194675"/>
              <a:gd name="connsiteX44" fmla="*/ 939800 w 6994694"/>
              <a:gd name="connsiteY44" fmla="*/ 4174067 h 8194675"/>
              <a:gd name="connsiteX45" fmla="*/ 1109133 w 6994694"/>
              <a:gd name="connsiteY45" fmla="*/ 4182533 h 8194675"/>
              <a:gd name="connsiteX46" fmla="*/ 1112308 w 6994694"/>
              <a:gd name="connsiteY46" fmla="*/ 4248150 h 8194675"/>
              <a:gd name="connsiteX47" fmla="*/ 1168400 w 6994694"/>
              <a:gd name="connsiteY47" fmla="*/ 4309533 h 8194675"/>
              <a:gd name="connsiteX48" fmla="*/ 1026583 w 6994694"/>
              <a:gd name="connsiteY48" fmla="*/ 4438650 h 8194675"/>
              <a:gd name="connsiteX49" fmla="*/ 931333 w 6994694"/>
              <a:gd name="connsiteY49" fmla="*/ 4385733 h 8194675"/>
              <a:gd name="connsiteX50" fmla="*/ 912283 w 6994694"/>
              <a:gd name="connsiteY50" fmla="*/ 4366683 h 8194675"/>
              <a:gd name="connsiteX51" fmla="*/ 846666 w 6994694"/>
              <a:gd name="connsiteY51" fmla="*/ 4453467 h 8194675"/>
              <a:gd name="connsiteX52" fmla="*/ 931333 w 6994694"/>
              <a:gd name="connsiteY52" fmla="*/ 4555067 h 8194675"/>
              <a:gd name="connsiteX53" fmla="*/ 928158 w 6994694"/>
              <a:gd name="connsiteY53" fmla="*/ 4686300 h 8194675"/>
              <a:gd name="connsiteX54" fmla="*/ 964141 w 6994694"/>
              <a:gd name="connsiteY54" fmla="*/ 4773083 h 8194675"/>
              <a:gd name="connsiteX55" fmla="*/ 1075266 w 6994694"/>
              <a:gd name="connsiteY55" fmla="*/ 4809067 h 8194675"/>
              <a:gd name="connsiteX56" fmla="*/ 1134533 w 6994694"/>
              <a:gd name="connsiteY56" fmla="*/ 4715933 h 8194675"/>
              <a:gd name="connsiteX57" fmla="*/ 1303866 w 6994694"/>
              <a:gd name="connsiteY57" fmla="*/ 4682067 h 8194675"/>
              <a:gd name="connsiteX58" fmla="*/ 1439333 w 6994694"/>
              <a:gd name="connsiteY58" fmla="*/ 4707467 h 8194675"/>
              <a:gd name="connsiteX59" fmla="*/ 1557866 w 6994694"/>
              <a:gd name="connsiteY59" fmla="*/ 4893733 h 8194675"/>
              <a:gd name="connsiteX60" fmla="*/ 1490133 w 6994694"/>
              <a:gd name="connsiteY60" fmla="*/ 4936067 h 8194675"/>
              <a:gd name="connsiteX61" fmla="*/ 1532466 w 6994694"/>
              <a:gd name="connsiteY61" fmla="*/ 5088467 h 8194675"/>
              <a:gd name="connsiteX62" fmla="*/ 1695450 w 6994694"/>
              <a:gd name="connsiteY62" fmla="*/ 5095875 h 8194675"/>
              <a:gd name="connsiteX63" fmla="*/ 1763183 w 6994694"/>
              <a:gd name="connsiteY63" fmla="*/ 5229225 h 8194675"/>
              <a:gd name="connsiteX64" fmla="*/ 1794933 w 6994694"/>
              <a:gd name="connsiteY64" fmla="*/ 5384800 h 8194675"/>
              <a:gd name="connsiteX65" fmla="*/ 1938866 w 6994694"/>
              <a:gd name="connsiteY65" fmla="*/ 5359400 h 8194675"/>
              <a:gd name="connsiteX66" fmla="*/ 2023533 w 6994694"/>
              <a:gd name="connsiteY66" fmla="*/ 5435600 h 8194675"/>
              <a:gd name="connsiteX67" fmla="*/ 2201333 w 6994694"/>
              <a:gd name="connsiteY67" fmla="*/ 5376333 h 8194675"/>
              <a:gd name="connsiteX68" fmla="*/ 2319866 w 6994694"/>
              <a:gd name="connsiteY68" fmla="*/ 5545667 h 8194675"/>
              <a:gd name="connsiteX69" fmla="*/ 2379133 w 6994694"/>
              <a:gd name="connsiteY69" fmla="*/ 5486400 h 8194675"/>
              <a:gd name="connsiteX70" fmla="*/ 2743200 w 6994694"/>
              <a:gd name="connsiteY70" fmla="*/ 5672667 h 8194675"/>
              <a:gd name="connsiteX71" fmla="*/ 2743200 w 6994694"/>
              <a:gd name="connsiteY71" fmla="*/ 5672667 h 8194675"/>
              <a:gd name="connsiteX72" fmla="*/ 2794000 w 6994694"/>
              <a:gd name="connsiteY72" fmla="*/ 5748867 h 8194675"/>
              <a:gd name="connsiteX73" fmla="*/ 2692400 w 6994694"/>
              <a:gd name="connsiteY73" fmla="*/ 5833533 h 8194675"/>
              <a:gd name="connsiteX74" fmla="*/ 2751666 w 6994694"/>
              <a:gd name="connsiteY74" fmla="*/ 5875867 h 8194675"/>
              <a:gd name="connsiteX75" fmla="*/ 2667000 w 6994694"/>
              <a:gd name="connsiteY75" fmla="*/ 5985933 h 8194675"/>
              <a:gd name="connsiteX76" fmla="*/ 2717800 w 6994694"/>
              <a:gd name="connsiteY76" fmla="*/ 6045200 h 8194675"/>
              <a:gd name="connsiteX77" fmla="*/ 2717800 w 6994694"/>
              <a:gd name="connsiteY77" fmla="*/ 6045200 h 8194675"/>
              <a:gd name="connsiteX78" fmla="*/ 2700866 w 6994694"/>
              <a:gd name="connsiteY78" fmla="*/ 6239933 h 8194675"/>
              <a:gd name="connsiteX79" fmla="*/ 2506133 w 6994694"/>
              <a:gd name="connsiteY79" fmla="*/ 6214533 h 8194675"/>
              <a:gd name="connsiteX80" fmla="*/ 2379133 w 6994694"/>
              <a:gd name="connsiteY80" fmla="*/ 6341533 h 8194675"/>
              <a:gd name="connsiteX81" fmla="*/ 2370666 w 6994694"/>
              <a:gd name="connsiteY81" fmla="*/ 6477000 h 8194675"/>
              <a:gd name="connsiteX82" fmla="*/ 2650066 w 6994694"/>
              <a:gd name="connsiteY82" fmla="*/ 6434667 h 8194675"/>
              <a:gd name="connsiteX83" fmla="*/ 2602441 w 6994694"/>
              <a:gd name="connsiteY83" fmla="*/ 6491817 h 8194675"/>
              <a:gd name="connsiteX84" fmla="*/ 2269066 w 6994694"/>
              <a:gd name="connsiteY84" fmla="*/ 6604000 h 8194675"/>
              <a:gd name="connsiteX85" fmla="*/ 2286000 w 6994694"/>
              <a:gd name="connsiteY85" fmla="*/ 6688667 h 8194675"/>
              <a:gd name="connsiteX86" fmla="*/ 2404533 w 6994694"/>
              <a:gd name="connsiteY86" fmla="*/ 6731000 h 8194675"/>
              <a:gd name="connsiteX87" fmla="*/ 2235200 w 6994694"/>
              <a:gd name="connsiteY87" fmla="*/ 6900333 h 8194675"/>
              <a:gd name="connsiteX88" fmla="*/ 2192866 w 6994694"/>
              <a:gd name="connsiteY88" fmla="*/ 7027333 h 8194675"/>
              <a:gd name="connsiteX89" fmla="*/ 2040466 w 6994694"/>
              <a:gd name="connsiteY89" fmla="*/ 6976533 h 8194675"/>
              <a:gd name="connsiteX90" fmla="*/ 2040466 w 6994694"/>
              <a:gd name="connsiteY90" fmla="*/ 6976533 h 8194675"/>
              <a:gd name="connsiteX91" fmla="*/ 2040466 w 6994694"/>
              <a:gd name="connsiteY91" fmla="*/ 7103533 h 8194675"/>
              <a:gd name="connsiteX92" fmla="*/ 2209800 w 6994694"/>
              <a:gd name="connsiteY92" fmla="*/ 7188200 h 8194675"/>
              <a:gd name="connsiteX93" fmla="*/ 2769658 w 6994694"/>
              <a:gd name="connsiteY93" fmla="*/ 7636933 h 8194675"/>
              <a:gd name="connsiteX94" fmla="*/ 2791883 w 6994694"/>
              <a:gd name="connsiteY94" fmla="*/ 7556500 h 8194675"/>
              <a:gd name="connsiteX95" fmla="*/ 3131608 w 6994694"/>
              <a:gd name="connsiteY95" fmla="*/ 7670800 h 8194675"/>
              <a:gd name="connsiteX96" fmla="*/ 3376083 w 6994694"/>
              <a:gd name="connsiteY96" fmla="*/ 7689850 h 8194675"/>
              <a:gd name="connsiteX97" fmla="*/ 3566583 w 6994694"/>
              <a:gd name="connsiteY97" fmla="*/ 7807325 h 8194675"/>
              <a:gd name="connsiteX98" fmla="*/ 3757083 w 6994694"/>
              <a:gd name="connsiteY98" fmla="*/ 7813675 h 8194675"/>
              <a:gd name="connsiteX99" fmla="*/ 4007908 w 6994694"/>
              <a:gd name="connsiteY99" fmla="*/ 7886700 h 8194675"/>
              <a:gd name="connsiteX100" fmla="*/ 3966633 w 6994694"/>
              <a:gd name="connsiteY100" fmla="*/ 7981950 h 8194675"/>
              <a:gd name="connsiteX101" fmla="*/ 4271433 w 6994694"/>
              <a:gd name="connsiteY101" fmla="*/ 8131175 h 8194675"/>
              <a:gd name="connsiteX102" fmla="*/ 4480983 w 6994694"/>
              <a:gd name="connsiteY102" fmla="*/ 8194675 h 8194675"/>
              <a:gd name="connsiteX103" fmla="*/ 4619625 w 6994694"/>
              <a:gd name="connsiteY103" fmla="*/ 8080375 h 8194675"/>
              <a:gd name="connsiteX104" fmla="*/ 4377266 w 6994694"/>
              <a:gd name="connsiteY104" fmla="*/ 7763933 h 8194675"/>
              <a:gd name="connsiteX105" fmla="*/ 4436533 w 6994694"/>
              <a:gd name="connsiteY105" fmla="*/ 7459133 h 8194675"/>
              <a:gd name="connsiteX106" fmla="*/ 4219575 w 6994694"/>
              <a:gd name="connsiteY106" fmla="*/ 7297208 h 8194675"/>
              <a:gd name="connsiteX107" fmla="*/ 4293658 w 6994694"/>
              <a:gd name="connsiteY107" fmla="*/ 7149042 h 8194675"/>
              <a:gd name="connsiteX108" fmla="*/ 4495800 w 6994694"/>
              <a:gd name="connsiteY108" fmla="*/ 6942667 h 8194675"/>
              <a:gd name="connsiteX109" fmla="*/ 4622800 w 6994694"/>
              <a:gd name="connsiteY109" fmla="*/ 6908800 h 8194675"/>
              <a:gd name="connsiteX110" fmla="*/ 4777316 w 6994694"/>
              <a:gd name="connsiteY110" fmla="*/ 6727825 h 8194675"/>
              <a:gd name="connsiteX111" fmla="*/ 4673600 w 6994694"/>
              <a:gd name="connsiteY111" fmla="*/ 6663267 h 8194675"/>
              <a:gd name="connsiteX112" fmla="*/ 4597400 w 6994694"/>
              <a:gd name="connsiteY112" fmla="*/ 6620933 h 8194675"/>
              <a:gd name="connsiteX113" fmla="*/ 4594225 w 6994694"/>
              <a:gd name="connsiteY113" fmla="*/ 6586008 h 8194675"/>
              <a:gd name="connsiteX114" fmla="*/ 4690533 w 6994694"/>
              <a:gd name="connsiteY114" fmla="*/ 6604000 h 8194675"/>
              <a:gd name="connsiteX115" fmla="*/ 4712758 w 6994694"/>
              <a:gd name="connsiteY115" fmla="*/ 6572250 h 8194675"/>
              <a:gd name="connsiteX116" fmla="*/ 4513791 w 6994694"/>
              <a:gd name="connsiteY116" fmla="*/ 6247342 h 8194675"/>
              <a:gd name="connsiteX117" fmla="*/ 4363508 w 6994694"/>
              <a:gd name="connsiteY117" fmla="*/ 6235700 h 8194675"/>
              <a:gd name="connsiteX118" fmla="*/ 4352925 w 6994694"/>
              <a:gd name="connsiteY118" fmla="*/ 6274858 h 8194675"/>
              <a:gd name="connsiteX119" fmla="*/ 4267200 w 6994694"/>
              <a:gd name="connsiteY119" fmla="*/ 6062133 h 8194675"/>
              <a:gd name="connsiteX120" fmla="*/ 4182533 w 6994694"/>
              <a:gd name="connsiteY120" fmla="*/ 6028267 h 8194675"/>
              <a:gd name="connsiteX121" fmla="*/ 4292600 w 6994694"/>
              <a:gd name="connsiteY121" fmla="*/ 5791200 h 8194675"/>
              <a:gd name="connsiteX122" fmla="*/ 4216400 w 6994694"/>
              <a:gd name="connsiteY122" fmla="*/ 5715000 h 8194675"/>
              <a:gd name="connsiteX123" fmla="*/ 4241800 w 6994694"/>
              <a:gd name="connsiteY123" fmla="*/ 5554133 h 8194675"/>
              <a:gd name="connsiteX124" fmla="*/ 4334933 w 6994694"/>
              <a:gd name="connsiteY124" fmla="*/ 5503333 h 8194675"/>
              <a:gd name="connsiteX125" fmla="*/ 4402666 w 6994694"/>
              <a:gd name="connsiteY125" fmla="*/ 5334000 h 8194675"/>
              <a:gd name="connsiteX126" fmla="*/ 4597400 w 6994694"/>
              <a:gd name="connsiteY126" fmla="*/ 5621867 h 8194675"/>
              <a:gd name="connsiteX127" fmla="*/ 4673600 w 6994694"/>
              <a:gd name="connsiteY127" fmla="*/ 5494867 h 8194675"/>
              <a:gd name="connsiteX128" fmla="*/ 4631266 w 6994694"/>
              <a:gd name="connsiteY128" fmla="*/ 5334000 h 8194675"/>
              <a:gd name="connsiteX129" fmla="*/ 4802716 w 6994694"/>
              <a:gd name="connsiteY129" fmla="*/ 5217583 h 8194675"/>
              <a:gd name="connsiteX130" fmla="*/ 4792133 w 6994694"/>
              <a:gd name="connsiteY130" fmla="*/ 5139267 h 8194675"/>
              <a:gd name="connsiteX131" fmla="*/ 4961466 w 6994694"/>
              <a:gd name="connsiteY131" fmla="*/ 5080000 h 8194675"/>
              <a:gd name="connsiteX132" fmla="*/ 5105400 w 6994694"/>
              <a:gd name="connsiteY132" fmla="*/ 4919133 h 8194675"/>
              <a:gd name="connsiteX133" fmla="*/ 5215466 w 6994694"/>
              <a:gd name="connsiteY133" fmla="*/ 4953000 h 8194675"/>
              <a:gd name="connsiteX134" fmla="*/ 5215466 w 6994694"/>
              <a:gd name="connsiteY134" fmla="*/ 4953000 h 8194675"/>
              <a:gd name="connsiteX135" fmla="*/ 5291666 w 6994694"/>
              <a:gd name="connsiteY135" fmla="*/ 5003800 h 8194675"/>
              <a:gd name="connsiteX136" fmla="*/ 5342466 w 6994694"/>
              <a:gd name="connsiteY136" fmla="*/ 4944533 h 8194675"/>
              <a:gd name="connsiteX137" fmla="*/ 5435600 w 6994694"/>
              <a:gd name="connsiteY137" fmla="*/ 4910667 h 8194675"/>
              <a:gd name="connsiteX138" fmla="*/ 5469466 w 6994694"/>
              <a:gd name="connsiteY138" fmla="*/ 5020733 h 8194675"/>
              <a:gd name="connsiteX139" fmla="*/ 5664200 w 6994694"/>
              <a:gd name="connsiteY139" fmla="*/ 5012267 h 8194675"/>
              <a:gd name="connsiteX140" fmla="*/ 5884333 w 6994694"/>
              <a:gd name="connsiteY140" fmla="*/ 5214408 h 8194675"/>
              <a:gd name="connsiteX141" fmla="*/ 5884333 w 6994694"/>
              <a:gd name="connsiteY141" fmla="*/ 5325533 h 8194675"/>
              <a:gd name="connsiteX142" fmla="*/ 5884333 w 6994694"/>
              <a:gd name="connsiteY142" fmla="*/ 5325533 h 8194675"/>
              <a:gd name="connsiteX143" fmla="*/ 5952066 w 6994694"/>
              <a:gd name="connsiteY143" fmla="*/ 5291667 h 8194675"/>
              <a:gd name="connsiteX144" fmla="*/ 5901266 w 6994694"/>
              <a:gd name="connsiteY144" fmla="*/ 5164667 h 8194675"/>
              <a:gd name="connsiteX145" fmla="*/ 5901266 w 6994694"/>
              <a:gd name="connsiteY145" fmla="*/ 5164667 h 8194675"/>
              <a:gd name="connsiteX146" fmla="*/ 6172200 w 6994694"/>
              <a:gd name="connsiteY146" fmla="*/ 5334000 h 8194675"/>
              <a:gd name="connsiteX147" fmla="*/ 6328833 w 6994694"/>
              <a:gd name="connsiteY147" fmla="*/ 5143500 h 8194675"/>
              <a:gd name="connsiteX148" fmla="*/ 6392333 w 6994694"/>
              <a:gd name="connsiteY148" fmla="*/ 5181600 h 8194675"/>
              <a:gd name="connsiteX149" fmla="*/ 6522508 w 6994694"/>
              <a:gd name="connsiteY149" fmla="*/ 5200650 h 8194675"/>
              <a:gd name="connsiteX150" fmla="*/ 6620933 w 6994694"/>
              <a:gd name="connsiteY150" fmla="*/ 5190067 h 8194675"/>
              <a:gd name="connsiteX151" fmla="*/ 6620933 w 6994694"/>
              <a:gd name="connsiteY151" fmla="*/ 5113867 h 8194675"/>
              <a:gd name="connsiteX152" fmla="*/ 6807200 w 6994694"/>
              <a:gd name="connsiteY152" fmla="*/ 5130800 h 8194675"/>
              <a:gd name="connsiteX153" fmla="*/ 6773333 w 6994694"/>
              <a:gd name="connsiteY153" fmla="*/ 5232400 h 8194675"/>
              <a:gd name="connsiteX154" fmla="*/ 6994525 w 6994694"/>
              <a:gd name="connsiteY154" fmla="*/ 5325533 h 8194675"/>
              <a:gd name="connsiteX155" fmla="*/ 6810002 w 6994694"/>
              <a:gd name="connsiteY155" fmla="*/ 923753 h 8194675"/>
              <a:gd name="connsiteX156" fmla="*/ 6815689 w 6994694"/>
              <a:gd name="connsiteY156" fmla="*/ 51810 h 8194675"/>
              <a:gd name="connsiteX157" fmla="*/ 660400 w 6994694"/>
              <a:gd name="connsiteY157" fmla="*/ 0 h 8194675"/>
              <a:gd name="connsiteX158" fmla="*/ 677333 w 6994694"/>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457200 w 6815689"/>
              <a:gd name="connsiteY32" fmla="*/ 3344333 h 8194675"/>
              <a:gd name="connsiteX33" fmla="*/ 474133 w 6815689"/>
              <a:gd name="connsiteY33" fmla="*/ 3445933 h 8194675"/>
              <a:gd name="connsiteX34" fmla="*/ 601133 w 6815689"/>
              <a:gd name="connsiteY34" fmla="*/ 3369733 h 8194675"/>
              <a:gd name="connsiteX35" fmla="*/ 795866 w 6815689"/>
              <a:gd name="connsiteY35" fmla="*/ 3488267 h 8194675"/>
              <a:gd name="connsiteX36" fmla="*/ 745066 w 6815689"/>
              <a:gd name="connsiteY36" fmla="*/ 3615267 h 8194675"/>
              <a:gd name="connsiteX37" fmla="*/ 821266 w 6815689"/>
              <a:gd name="connsiteY37" fmla="*/ 3666067 h 8194675"/>
              <a:gd name="connsiteX38" fmla="*/ 736600 w 6815689"/>
              <a:gd name="connsiteY38" fmla="*/ 3793067 h 8194675"/>
              <a:gd name="connsiteX39" fmla="*/ 838200 w 6815689"/>
              <a:gd name="connsiteY39" fmla="*/ 3843867 h 8194675"/>
              <a:gd name="connsiteX40" fmla="*/ 804333 w 6815689"/>
              <a:gd name="connsiteY40" fmla="*/ 3911600 h 8194675"/>
              <a:gd name="connsiteX41" fmla="*/ 804333 w 6815689"/>
              <a:gd name="connsiteY41" fmla="*/ 3911600 h 8194675"/>
              <a:gd name="connsiteX42" fmla="*/ 880533 w 6815689"/>
              <a:gd name="connsiteY42" fmla="*/ 4013200 h 8194675"/>
              <a:gd name="connsiteX43" fmla="*/ 1005416 w 6815689"/>
              <a:gd name="connsiteY43" fmla="*/ 4079875 h 8194675"/>
              <a:gd name="connsiteX44" fmla="*/ 939800 w 6815689"/>
              <a:gd name="connsiteY44" fmla="*/ 4174067 h 8194675"/>
              <a:gd name="connsiteX45" fmla="*/ 1109133 w 6815689"/>
              <a:gd name="connsiteY45" fmla="*/ 4182533 h 8194675"/>
              <a:gd name="connsiteX46" fmla="*/ 1112308 w 6815689"/>
              <a:gd name="connsiteY46" fmla="*/ 4248150 h 8194675"/>
              <a:gd name="connsiteX47" fmla="*/ 1168400 w 6815689"/>
              <a:gd name="connsiteY47" fmla="*/ 4309533 h 8194675"/>
              <a:gd name="connsiteX48" fmla="*/ 1026583 w 6815689"/>
              <a:gd name="connsiteY48" fmla="*/ 4438650 h 8194675"/>
              <a:gd name="connsiteX49" fmla="*/ 931333 w 6815689"/>
              <a:gd name="connsiteY49" fmla="*/ 4385733 h 8194675"/>
              <a:gd name="connsiteX50" fmla="*/ 912283 w 6815689"/>
              <a:gd name="connsiteY50" fmla="*/ 4366683 h 8194675"/>
              <a:gd name="connsiteX51" fmla="*/ 846666 w 6815689"/>
              <a:gd name="connsiteY51" fmla="*/ 4453467 h 8194675"/>
              <a:gd name="connsiteX52" fmla="*/ 931333 w 6815689"/>
              <a:gd name="connsiteY52" fmla="*/ 4555067 h 8194675"/>
              <a:gd name="connsiteX53" fmla="*/ 928158 w 6815689"/>
              <a:gd name="connsiteY53" fmla="*/ 4686300 h 8194675"/>
              <a:gd name="connsiteX54" fmla="*/ 964141 w 6815689"/>
              <a:gd name="connsiteY54" fmla="*/ 4773083 h 8194675"/>
              <a:gd name="connsiteX55" fmla="*/ 1075266 w 6815689"/>
              <a:gd name="connsiteY55" fmla="*/ 4809067 h 8194675"/>
              <a:gd name="connsiteX56" fmla="*/ 1134533 w 6815689"/>
              <a:gd name="connsiteY56" fmla="*/ 4715933 h 8194675"/>
              <a:gd name="connsiteX57" fmla="*/ 1303866 w 6815689"/>
              <a:gd name="connsiteY57" fmla="*/ 4682067 h 8194675"/>
              <a:gd name="connsiteX58" fmla="*/ 1439333 w 6815689"/>
              <a:gd name="connsiteY58" fmla="*/ 4707467 h 8194675"/>
              <a:gd name="connsiteX59" fmla="*/ 1557866 w 6815689"/>
              <a:gd name="connsiteY59" fmla="*/ 4893733 h 8194675"/>
              <a:gd name="connsiteX60" fmla="*/ 1490133 w 6815689"/>
              <a:gd name="connsiteY60" fmla="*/ 4936067 h 8194675"/>
              <a:gd name="connsiteX61" fmla="*/ 1532466 w 6815689"/>
              <a:gd name="connsiteY61" fmla="*/ 5088467 h 8194675"/>
              <a:gd name="connsiteX62" fmla="*/ 1695450 w 6815689"/>
              <a:gd name="connsiteY62" fmla="*/ 5095875 h 8194675"/>
              <a:gd name="connsiteX63" fmla="*/ 1763183 w 6815689"/>
              <a:gd name="connsiteY63" fmla="*/ 5229225 h 8194675"/>
              <a:gd name="connsiteX64" fmla="*/ 1794933 w 6815689"/>
              <a:gd name="connsiteY64" fmla="*/ 5384800 h 8194675"/>
              <a:gd name="connsiteX65" fmla="*/ 1938866 w 6815689"/>
              <a:gd name="connsiteY65" fmla="*/ 5359400 h 8194675"/>
              <a:gd name="connsiteX66" fmla="*/ 2023533 w 6815689"/>
              <a:gd name="connsiteY66" fmla="*/ 5435600 h 8194675"/>
              <a:gd name="connsiteX67" fmla="*/ 2201333 w 6815689"/>
              <a:gd name="connsiteY67" fmla="*/ 5376333 h 8194675"/>
              <a:gd name="connsiteX68" fmla="*/ 2319866 w 6815689"/>
              <a:gd name="connsiteY68" fmla="*/ 5545667 h 8194675"/>
              <a:gd name="connsiteX69" fmla="*/ 2379133 w 6815689"/>
              <a:gd name="connsiteY69" fmla="*/ 5486400 h 8194675"/>
              <a:gd name="connsiteX70" fmla="*/ 2743200 w 6815689"/>
              <a:gd name="connsiteY70" fmla="*/ 5672667 h 8194675"/>
              <a:gd name="connsiteX71" fmla="*/ 2743200 w 6815689"/>
              <a:gd name="connsiteY71" fmla="*/ 5672667 h 8194675"/>
              <a:gd name="connsiteX72" fmla="*/ 2794000 w 6815689"/>
              <a:gd name="connsiteY72" fmla="*/ 5748867 h 8194675"/>
              <a:gd name="connsiteX73" fmla="*/ 2692400 w 6815689"/>
              <a:gd name="connsiteY73" fmla="*/ 5833533 h 8194675"/>
              <a:gd name="connsiteX74" fmla="*/ 2751666 w 6815689"/>
              <a:gd name="connsiteY74" fmla="*/ 5875867 h 8194675"/>
              <a:gd name="connsiteX75" fmla="*/ 2667000 w 6815689"/>
              <a:gd name="connsiteY75" fmla="*/ 5985933 h 8194675"/>
              <a:gd name="connsiteX76" fmla="*/ 2717800 w 6815689"/>
              <a:gd name="connsiteY76" fmla="*/ 6045200 h 8194675"/>
              <a:gd name="connsiteX77" fmla="*/ 2717800 w 6815689"/>
              <a:gd name="connsiteY77" fmla="*/ 6045200 h 8194675"/>
              <a:gd name="connsiteX78" fmla="*/ 2700866 w 6815689"/>
              <a:gd name="connsiteY78" fmla="*/ 6239933 h 8194675"/>
              <a:gd name="connsiteX79" fmla="*/ 2506133 w 6815689"/>
              <a:gd name="connsiteY79" fmla="*/ 6214533 h 8194675"/>
              <a:gd name="connsiteX80" fmla="*/ 2379133 w 6815689"/>
              <a:gd name="connsiteY80" fmla="*/ 6341533 h 8194675"/>
              <a:gd name="connsiteX81" fmla="*/ 2370666 w 6815689"/>
              <a:gd name="connsiteY81" fmla="*/ 6477000 h 8194675"/>
              <a:gd name="connsiteX82" fmla="*/ 2650066 w 6815689"/>
              <a:gd name="connsiteY82" fmla="*/ 6434667 h 8194675"/>
              <a:gd name="connsiteX83" fmla="*/ 2602441 w 6815689"/>
              <a:gd name="connsiteY83" fmla="*/ 6491817 h 8194675"/>
              <a:gd name="connsiteX84" fmla="*/ 2269066 w 6815689"/>
              <a:gd name="connsiteY84" fmla="*/ 6604000 h 8194675"/>
              <a:gd name="connsiteX85" fmla="*/ 2286000 w 6815689"/>
              <a:gd name="connsiteY85" fmla="*/ 6688667 h 8194675"/>
              <a:gd name="connsiteX86" fmla="*/ 2404533 w 6815689"/>
              <a:gd name="connsiteY86" fmla="*/ 6731000 h 8194675"/>
              <a:gd name="connsiteX87" fmla="*/ 2235200 w 6815689"/>
              <a:gd name="connsiteY87" fmla="*/ 6900333 h 8194675"/>
              <a:gd name="connsiteX88" fmla="*/ 2192866 w 6815689"/>
              <a:gd name="connsiteY88" fmla="*/ 7027333 h 8194675"/>
              <a:gd name="connsiteX89" fmla="*/ 2040466 w 6815689"/>
              <a:gd name="connsiteY89" fmla="*/ 6976533 h 8194675"/>
              <a:gd name="connsiteX90" fmla="*/ 2040466 w 6815689"/>
              <a:gd name="connsiteY90" fmla="*/ 6976533 h 8194675"/>
              <a:gd name="connsiteX91" fmla="*/ 2040466 w 6815689"/>
              <a:gd name="connsiteY91" fmla="*/ 7103533 h 8194675"/>
              <a:gd name="connsiteX92" fmla="*/ 2209800 w 6815689"/>
              <a:gd name="connsiteY92" fmla="*/ 7188200 h 8194675"/>
              <a:gd name="connsiteX93" fmla="*/ 2769658 w 6815689"/>
              <a:gd name="connsiteY93" fmla="*/ 7636933 h 8194675"/>
              <a:gd name="connsiteX94" fmla="*/ 2791883 w 6815689"/>
              <a:gd name="connsiteY94" fmla="*/ 7556500 h 8194675"/>
              <a:gd name="connsiteX95" fmla="*/ 3131608 w 6815689"/>
              <a:gd name="connsiteY95" fmla="*/ 7670800 h 8194675"/>
              <a:gd name="connsiteX96" fmla="*/ 3376083 w 6815689"/>
              <a:gd name="connsiteY96" fmla="*/ 7689850 h 8194675"/>
              <a:gd name="connsiteX97" fmla="*/ 3566583 w 6815689"/>
              <a:gd name="connsiteY97" fmla="*/ 7807325 h 8194675"/>
              <a:gd name="connsiteX98" fmla="*/ 3757083 w 6815689"/>
              <a:gd name="connsiteY98" fmla="*/ 7813675 h 8194675"/>
              <a:gd name="connsiteX99" fmla="*/ 4007908 w 6815689"/>
              <a:gd name="connsiteY99" fmla="*/ 7886700 h 8194675"/>
              <a:gd name="connsiteX100" fmla="*/ 3966633 w 6815689"/>
              <a:gd name="connsiteY100" fmla="*/ 7981950 h 8194675"/>
              <a:gd name="connsiteX101" fmla="*/ 4271433 w 6815689"/>
              <a:gd name="connsiteY101" fmla="*/ 8131175 h 8194675"/>
              <a:gd name="connsiteX102" fmla="*/ 4480983 w 6815689"/>
              <a:gd name="connsiteY102" fmla="*/ 8194675 h 8194675"/>
              <a:gd name="connsiteX103" fmla="*/ 4619625 w 6815689"/>
              <a:gd name="connsiteY103" fmla="*/ 8080375 h 8194675"/>
              <a:gd name="connsiteX104" fmla="*/ 4377266 w 6815689"/>
              <a:gd name="connsiteY104" fmla="*/ 7763933 h 8194675"/>
              <a:gd name="connsiteX105" fmla="*/ 4436533 w 6815689"/>
              <a:gd name="connsiteY105" fmla="*/ 7459133 h 8194675"/>
              <a:gd name="connsiteX106" fmla="*/ 4219575 w 6815689"/>
              <a:gd name="connsiteY106" fmla="*/ 7297208 h 8194675"/>
              <a:gd name="connsiteX107" fmla="*/ 4293658 w 6815689"/>
              <a:gd name="connsiteY107" fmla="*/ 7149042 h 8194675"/>
              <a:gd name="connsiteX108" fmla="*/ 4495800 w 6815689"/>
              <a:gd name="connsiteY108" fmla="*/ 6942667 h 8194675"/>
              <a:gd name="connsiteX109" fmla="*/ 4622800 w 6815689"/>
              <a:gd name="connsiteY109" fmla="*/ 6908800 h 8194675"/>
              <a:gd name="connsiteX110" fmla="*/ 4777316 w 6815689"/>
              <a:gd name="connsiteY110" fmla="*/ 6727825 h 8194675"/>
              <a:gd name="connsiteX111" fmla="*/ 4673600 w 6815689"/>
              <a:gd name="connsiteY111" fmla="*/ 6663267 h 8194675"/>
              <a:gd name="connsiteX112" fmla="*/ 4597400 w 6815689"/>
              <a:gd name="connsiteY112" fmla="*/ 6620933 h 8194675"/>
              <a:gd name="connsiteX113" fmla="*/ 4594225 w 6815689"/>
              <a:gd name="connsiteY113" fmla="*/ 6586008 h 8194675"/>
              <a:gd name="connsiteX114" fmla="*/ 4690533 w 6815689"/>
              <a:gd name="connsiteY114" fmla="*/ 6604000 h 8194675"/>
              <a:gd name="connsiteX115" fmla="*/ 4712758 w 6815689"/>
              <a:gd name="connsiteY115" fmla="*/ 6572250 h 8194675"/>
              <a:gd name="connsiteX116" fmla="*/ 4513791 w 6815689"/>
              <a:gd name="connsiteY116" fmla="*/ 6247342 h 8194675"/>
              <a:gd name="connsiteX117" fmla="*/ 4363508 w 6815689"/>
              <a:gd name="connsiteY117" fmla="*/ 6235700 h 8194675"/>
              <a:gd name="connsiteX118" fmla="*/ 4352925 w 6815689"/>
              <a:gd name="connsiteY118" fmla="*/ 6274858 h 8194675"/>
              <a:gd name="connsiteX119" fmla="*/ 4267200 w 6815689"/>
              <a:gd name="connsiteY119" fmla="*/ 6062133 h 8194675"/>
              <a:gd name="connsiteX120" fmla="*/ 4182533 w 6815689"/>
              <a:gd name="connsiteY120" fmla="*/ 6028267 h 8194675"/>
              <a:gd name="connsiteX121" fmla="*/ 4292600 w 6815689"/>
              <a:gd name="connsiteY121" fmla="*/ 5791200 h 8194675"/>
              <a:gd name="connsiteX122" fmla="*/ 4216400 w 6815689"/>
              <a:gd name="connsiteY122" fmla="*/ 5715000 h 8194675"/>
              <a:gd name="connsiteX123" fmla="*/ 4241800 w 6815689"/>
              <a:gd name="connsiteY123" fmla="*/ 5554133 h 8194675"/>
              <a:gd name="connsiteX124" fmla="*/ 4334933 w 6815689"/>
              <a:gd name="connsiteY124" fmla="*/ 5503333 h 8194675"/>
              <a:gd name="connsiteX125" fmla="*/ 4402666 w 6815689"/>
              <a:gd name="connsiteY125" fmla="*/ 5334000 h 8194675"/>
              <a:gd name="connsiteX126" fmla="*/ 4597400 w 6815689"/>
              <a:gd name="connsiteY126" fmla="*/ 5621867 h 8194675"/>
              <a:gd name="connsiteX127" fmla="*/ 4673600 w 6815689"/>
              <a:gd name="connsiteY127" fmla="*/ 5494867 h 8194675"/>
              <a:gd name="connsiteX128" fmla="*/ 4631266 w 6815689"/>
              <a:gd name="connsiteY128" fmla="*/ 5334000 h 8194675"/>
              <a:gd name="connsiteX129" fmla="*/ 4802716 w 6815689"/>
              <a:gd name="connsiteY129" fmla="*/ 5217583 h 8194675"/>
              <a:gd name="connsiteX130" fmla="*/ 4792133 w 6815689"/>
              <a:gd name="connsiteY130" fmla="*/ 5139267 h 8194675"/>
              <a:gd name="connsiteX131" fmla="*/ 4961466 w 6815689"/>
              <a:gd name="connsiteY131" fmla="*/ 5080000 h 8194675"/>
              <a:gd name="connsiteX132" fmla="*/ 5105400 w 6815689"/>
              <a:gd name="connsiteY132" fmla="*/ 4919133 h 8194675"/>
              <a:gd name="connsiteX133" fmla="*/ 5215466 w 6815689"/>
              <a:gd name="connsiteY133" fmla="*/ 4953000 h 8194675"/>
              <a:gd name="connsiteX134" fmla="*/ 5215466 w 6815689"/>
              <a:gd name="connsiteY134" fmla="*/ 4953000 h 8194675"/>
              <a:gd name="connsiteX135" fmla="*/ 5291666 w 6815689"/>
              <a:gd name="connsiteY135" fmla="*/ 5003800 h 8194675"/>
              <a:gd name="connsiteX136" fmla="*/ 5342466 w 6815689"/>
              <a:gd name="connsiteY136" fmla="*/ 4944533 h 8194675"/>
              <a:gd name="connsiteX137" fmla="*/ 5435600 w 6815689"/>
              <a:gd name="connsiteY137" fmla="*/ 4910667 h 8194675"/>
              <a:gd name="connsiteX138" fmla="*/ 5469466 w 6815689"/>
              <a:gd name="connsiteY138" fmla="*/ 5020733 h 8194675"/>
              <a:gd name="connsiteX139" fmla="*/ 5664200 w 6815689"/>
              <a:gd name="connsiteY139" fmla="*/ 5012267 h 8194675"/>
              <a:gd name="connsiteX140" fmla="*/ 5884333 w 6815689"/>
              <a:gd name="connsiteY140" fmla="*/ 5214408 h 8194675"/>
              <a:gd name="connsiteX141" fmla="*/ 5884333 w 6815689"/>
              <a:gd name="connsiteY141" fmla="*/ 5325533 h 8194675"/>
              <a:gd name="connsiteX142" fmla="*/ 5884333 w 6815689"/>
              <a:gd name="connsiteY142" fmla="*/ 5325533 h 8194675"/>
              <a:gd name="connsiteX143" fmla="*/ 5952066 w 6815689"/>
              <a:gd name="connsiteY143" fmla="*/ 5291667 h 8194675"/>
              <a:gd name="connsiteX144" fmla="*/ 5901266 w 6815689"/>
              <a:gd name="connsiteY144" fmla="*/ 5164667 h 8194675"/>
              <a:gd name="connsiteX145" fmla="*/ 5901266 w 6815689"/>
              <a:gd name="connsiteY145" fmla="*/ 5164667 h 8194675"/>
              <a:gd name="connsiteX146" fmla="*/ 6172200 w 6815689"/>
              <a:gd name="connsiteY146" fmla="*/ 5334000 h 8194675"/>
              <a:gd name="connsiteX147" fmla="*/ 6328833 w 6815689"/>
              <a:gd name="connsiteY147" fmla="*/ 5143500 h 8194675"/>
              <a:gd name="connsiteX148" fmla="*/ 6392333 w 6815689"/>
              <a:gd name="connsiteY148" fmla="*/ 5181600 h 8194675"/>
              <a:gd name="connsiteX149" fmla="*/ 6522508 w 6815689"/>
              <a:gd name="connsiteY149" fmla="*/ 5200650 h 8194675"/>
              <a:gd name="connsiteX150" fmla="*/ 6620933 w 6815689"/>
              <a:gd name="connsiteY150" fmla="*/ 5190067 h 8194675"/>
              <a:gd name="connsiteX151" fmla="*/ 6620933 w 6815689"/>
              <a:gd name="connsiteY151" fmla="*/ 5113867 h 8194675"/>
              <a:gd name="connsiteX152" fmla="*/ 6807200 w 6815689"/>
              <a:gd name="connsiteY152" fmla="*/ 5130800 h 8194675"/>
              <a:gd name="connsiteX153" fmla="*/ 6773333 w 6815689"/>
              <a:gd name="connsiteY153" fmla="*/ 5232400 h 8194675"/>
              <a:gd name="connsiteX154" fmla="*/ 6810002 w 6815689"/>
              <a:gd name="connsiteY154" fmla="*/ 923753 h 8194675"/>
              <a:gd name="connsiteX155" fmla="*/ 6815689 w 6815689"/>
              <a:gd name="connsiteY155" fmla="*/ 51810 h 8194675"/>
              <a:gd name="connsiteX156" fmla="*/ 660400 w 6815689"/>
              <a:gd name="connsiteY156" fmla="*/ 0 h 8194675"/>
              <a:gd name="connsiteX157" fmla="*/ 677333 w 6815689"/>
              <a:gd name="connsiteY157"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457200 w 6815689"/>
              <a:gd name="connsiteY32" fmla="*/ 3344333 h 8194675"/>
              <a:gd name="connsiteX33" fmla="*/ 446041 w 6815689"/>
              <a:gd name="connsiteY33" fmla="*/ 3324261 h 8194675"/>
              <a:gd name="connsiteX34" fmla="*/ 474133 w 6815689"/>
              <a:gd name="connsiteY34" fmla="*/ 3445933 h 8194675"/>
              <a:gd name="connsiteX35" fmla="*/ 601133 w 6815689"/>
              <a:gd name="connsiteY35" fmla="*/ 3369733 h 8194675"/>
              <a:gd name="connsiteX36" fmla="*/ 795866 w 6815689"/>
              <a:gd name="connsiteY36" fmla="*/ 3488267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457200 w 6815689"/>
              <a:gd name="connsiteY32" fmla="*/ 3344333 h 8194675"/>
              <a:gd name="connsiteX33" fmla="*/ 600609 w 6815689"/>
              <a:gd name="connsiteY33" fmla="*/ 3251523 h 8194675"/>
              <a:gd name="connsiteX34" fmla="*/ 474133 w 6815689"/>
              <a:gd name="connsiteY34" fmla="*/ 3445933 h 8194675"/>
              <a:gd name="connsiteX35" fmla="*/ 601133 w 6815689"/>
              <a:gd name="connsiteY35" fmla="*/ 3369733 h 8194675"/>
              <a:gd name="connsiteX36" fmla="*/ 795866 w 6815689"/>
              <a:gd name="connsiteY36" fmla="*/ 3488267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600609 w 6815689"/>
              <a:gd name="connsiteY33" fmla="*/ 3251523 h 8194675"/>
              <a:gd name="connsiteX34" fmla="*/ 474133 w 6815689"/>
              <a:gd name="connsiteY34" fmla="*/ 3445933 h 8194675"/>
              <a:gd name="connsiteX35" fmla="*/ 601133 w 6815689"/>
              <a:gd name="connsiteY35" fmla="*/ 3369733 h 8194675"/>
              <a:gd name="connsiteX36" fmla="*/ 795866 w 6815689"/>
              <a:gd name="connsiteY36" fmla="*/ 3488267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69733 h 8194675"/>
              <a:gd name="connsiteX36" fmla="*/ 795866 w 6815689"/>
              <a:gd name="connsiteY36" fmla="*/ 3488267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95866 w 6815689"/>
              <a:gd name="connsiteY36" fmla="*/ 3488267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60866 w 6815689"/>
              <a:gd name="connsiteY18" fmla="*/ 1808405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60866 w 6815689"/>
              <a:gd name="connsiteY18" fmla="*/ 1808405 h 8194675"/>
              <a:gd name="connsiteX19" fmla="*/ 195984 w 6815689"/>
              <a:gd name="connsiteY19" fmla="*/ 1993420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42682 w 6815689"/>
              <a:gd name="connsiteY18" fmla="*/ 1844774 h 8194675"/>
              <a:gd name="connsiteX19" fmla="*/ 195984 w 6815689"/>
              <a:gd name="connsiteY19" fmla="*/ 1993420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42682 w 6815689"/>
              <a:gd name="connsiteY18" fmla="*/ 1844774 h 8194675"/>
              <a:gd name="connsiteX19" fmla="*/ 195984 w 6815689"/>
              <a:gd name="connsiteY19" fmla="*/ 1993420 h 8194675"/>
              <a:gd name="connsiteX20" fmla="*/ 59266 w 6815689"/>
              <a:gd name="connsiteY20" fmla="*/ 2159000 h 8194675"/>
              <a:gd name="connsiteX21" fmla="*/ 91089 w 6815689"/>
              <a:gd name="connsiteY21" fmla="*/ 2163546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42682 w 6815689"/>
              <a:gd name="connsiteY18" fmla="*/ 1844774 h 8194675"/>
              <a:gd name="connsiteX19" fmla="*/ 195984 w 6815689"/>
              <a:gd name="connsiteY19" fmla="*/ 1993420 h 8194675"/>
              <a:gd name="connsiteX20" fmla="*/ 59266 w 6815689"/>
              <a:gd name="connsiteY20" fmla="*/ 2159000 h 8194675"/>
              <a:gd name="connsiteX21" fmla="*/ 91089 w 6815689"/>
              <a:gd name="connsiteY21" fmla="*/ 2163546 h 8194675"/>
              <a:gd name="connsiteX22" fmla="*/ 90729 w 6815689"/>
              <a:gd name="connsiteY22" fmla="*/ 2280614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42682 w 6815689"/>
              <a:gd name="connsiteY18" fmla="*/ 1844774 h 8194675"/>
              <a:gd name="connsiteX19" fmla="*/ 195984 w 6815689"/>
              <a:gd name="connsiteY19" fmla="*/ 1993420 h 8194675"/>
              <a:gd name="connsiteX20" fmla="*/ 59266 w 6815689"/>
              <a:gd name="connsiteY20" fmla="*/ 2159000 h 8194675"/>
              <a:gd name="connsiteX21" fmla="*/ 91089 w 6815689"/>
              <a:gd name="connsiteY21" fmla="*/ 2163546 h 8194675"/>
              <a:gd name="connsiteX22" fmla="*/ 17991 w 6815689"/>
              <a:gd name="connsiteY22" fmla="*/ 2244245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385087 w 6815689"/>
              <a:gd name="connsiteY13" fmla="*/ 1730328 h 8194675"/>
              <a:gd name="connsiteX14" fmla="*/ 354541 w 6815689"/>
              <a:gd name="connsiteY14" fmla="*/ 1767417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42682 w 6815689"/>
              <a:gd name="connsiteY18" fmla="*/ 1844774 h 8194675"/>
              <a:gd name="connsiteX19" fmla="*/ 195984 w 6815689"/>
              <a:gd name="connsiteY19" fmla="*/ 1993420 h 8194675"/>
              <a:gd name="connsiteX20" fmla="*/ 59266 w 6815689"/>
              <a:gd name="connsiteY20" fmla="*/ 2159000 h 8194675"/>
              <a:gd name="connsiteX21" fmla="*/ 91089 w 6815689"/>
              <a:gd name="connsiteY21" fmla="*/ 2163546 h 8194675"/>
              <a:gd name="connsiteX22" fmla="*/ 17991 w 6815689"/>
              <a:gd name="connsiteY22" fmla="*/ 2244245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385087 w 6815689"/>
              <a:gd name="connsiteY13" fmla="*/ 1730328 h 8194675"/>
              <a:gd name="connsiteX14" fmla="*/ 327264 w 6815689"/>
              <a:gd name="connsiteY14" fmla="*/ 1799240 h 8194675"/>
              <a:gd name="connsiteX15" fmla="*/ 256549 w 6815689"/>
              <a:gd name="connsiteY15" fmla="*/ 1792024 h 8194675"/>
              <a:gd name="connsiteX16" fmla="*/ 228600 w 6815689"/>
              <a:gd name="connsiteY16" fmla="*/ 1820333 h 8194675"/>
              <a:gd name="connsiteX17" fmla="*/ 228600 w 6815689"/>
              <a:gd name="connsiteY17" fmla="*/ 1870341 h 8194675"/>
              <a:gd name="connsiteX18" fmla="*/ 142682 w 6815689"/>
              <a:gd name="connsiteY18" fmla="*/ 1844774 h 8194675"/>
              <a:gd name="connsiteX19" fmla="*/ 195984 w 6815689"/>
              <a:gd name="connsiteY19" fmla="*/ 1993420 h 8194675"/>
              <a:gd name="connsiteX20" fmla="*/ 59266 w 6815689"/>
              <a:gd name="connsiteY20" fmla="*/ 2159000 h 8194675"/>
              <a:gd name="connsiteX21" fmla="*/ 91089 w 6815689"/>
              <a:gd name="connsiteY21" fmla="*/ 2163546 h 8194675"/>
              <a:gd name="connsiteX22" fmla="*/ 17991 w 6815689"/>
              <a:gd name="connsiteY22" fmla="*/ 2244245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307178 w 6815689"/>
              <a:gd name="connsiteY32" fmla="*/ 3371610 h 8194675"/>
              <a:gd name="connsiteX33" fmla="*/ 450587 w 6815689"/>
              <a:gd name="connsiteY33" fmla="*/ 3356084 h 8194675"/>
              <a:gd name="connsiteX34" fmla="*/ 474133 w 6815689"/>
              <a:gd name="connsiteY34" fmla="*/ 3445933 h 8194675"/>
              <a:gd name="connsiteX35" fmla="*/ 601133 w 6815689"/>
              <a:gd name="connsiteY35" fmla="*/ 3392464 h 8194675"/>
              <a:gd name="connsiteX36" fmla="*/ 768589 w 6815689"/>
              <a:gd name="connsiteY36" fmla="*/ 3506452 h 8194675"/>
              <a:gd name="connsiteX37" fmla="*/ 745066 w 6815689"/>
              <a:gd name="connsiteY37" fmla="*/ 3615267 h 8194675"/>
              <a:gd name="connsiteX38" fmla="*/ 821266 w 6815689"/>
              <a:gd name="connsiteY38" fmla="*/ 3666067 h 8194675"/>
              <a:gd name="connsiteX39" fmla="*/ 736600 w 6815689"/>
              <a:gd name="connsiteY39" fmla="*/ 3793067 h 8194675"/>
              <a:gd name="connsiteX40" fmla="*/ 838200 w 6815689"/>
              <a:gd name="connsiteY40" fmla="*/ 3843867 h 8194675"/>
              <a:gd name="connsiteX41" fmla="*/ 804333 w 6815689"/>
              <a:gd name="connsiteY41" fmla="*/ 3911600 h 8194675"/>
              <a:gd name="connsiteX42" fmla="*/ 804333 w 6815689"/>
              <a:gd name="connsiteY42" fmla="*/ 3911600 h 8194675"/>
              <a:gd name="connsiteX43" fmla="*/ 880533 w 6815689"/>
              <a:gd name="connsiteY43" fmla="*/ 4013200 h 8194675"/>
              <a:gd name="connsiteX44" fmla="*/ 1005416 w 6815689"/>
              <a:gd name="connsiteY44" fmla="*/ 4079875 h 8194675"/>
              <a:gd name="connsiteX45" fmla="*/ 939800 w 6815689"/>
              <a:gd name="connsiteY45" fmla="*/ 4174067 h 8194675"/>
              <a:gd name="connsiteX46" fmla="*/ 1109133 w 6815689"/>
              <a:gd name="connsiteY46" fmla="*/ 4182533 h 8194675"/>
              <a:gd name="connsiteX47" fmla="*/ 1112308 w 6815689"/>
              <a:gd name="connsiteY47" fmla="*/ 4248150 h 8194675"/>
              <a:gd name="connsiteX48" fmla="*/ 1168400 w 6815689"/>
              <a:gd name="connsiteY48" fmla="*/ 4309533 h 8194675"/>
              <a:gd name="connsiteX49" fmla="*/ 1026583 w 6815689"/>
              <a:gd name="connsiteY49" fmla="*/ 4438650 h 8194675"/>
              <a:gd name="connsiteX50" fmla="*/ 931333 w 6815689"/>
              <a:gd name="connsiteY50" fmla="*/ 4385733 h 8194675"/>
              <a:gd name="connsiteX51" fmla="*/ 912283 w 6815689"/>
              <a:gd name="connsiteY51" fmla="*/ 4366683 h 8194675"/>
              <a:gd name="connsiteX52" fmla="*/ 846666 w 6815689"/>
              <a:gd name="connsiteY52" fmla="*/ 4453467 h 8194675"/>
              <a:gd name="connsiteX53" fmla="*/ 931333 w 6815689"/>
              <a:gd name="connsiteY53" fmla="*/ 4555067 h 8194675"/>
              <a:gd name="connsiteX54" fmla="*/ 928158 w 6815689"/>
              <a:gd name="connsiteY54" fmla="*/ 4686300 h 8194675"/>
              <a:gd name="connsiteX55" fmla="*/ 964141 w 6815689"/>
              <a:gd name="connsiteY55" fmla="*/ 4773083 h 8194675"/>
              <a:gd name="connsiteX56" fmla="*/ 1075266 w 6815689"/>
              <a:gd name="connsiteY56" fmla="*/ 4809067 h 8194675"/>
              <a:gd name="connsiteX57" fmla="*/ 1134533 w 6815689"/>
              <a:gd name="connsiteY57" fmla="*/ 4715933 h 8194675"/>
              <a:gd name="connsiteX58" fmla="*/ 1303866 w 6815689"/>
              <a:gd name="connsiteY58" fmla="*/ 4682067 h 8194675"/>
              <a:gd name="connsiteX59" fmla="*/ 1439333 w 6815689"/>
              <a:gd name="connsiteY59" fmla="*/ 4707467 h 8194675"/>
              <a:gd name="connsiteX60" fmla="*/ 1557866 w 6815689"/>
              <a:gd name="connsiteY60" fmla="*/ 4893733 h 8194675"/>
              <a:gd name="connsiteX61" fmla="*/ 1490133 w 6815689"/>
              <a:gd name="connsiteY61" fmla="*/ 4936067 h 8194675"/>
              <a:gd name="connsiteX62" fmla="*/ 1532466 w 6815689"/>
              <a:gd name="connsiteY62" fmla="*/ 5088467 h 8194675"/>
              <a:gd name="connsiteX63" fmla="*/ 1695450 w 6815689"/>
              <a:gd name="connsiteY63" fmla="*/ 5095875 h 8194675"/>
              <a:gd name="connsiteX64" fmla="*/ 1763183 w 6815689"/>
              <a:gd name="connsiteY64" fmla="*/ 5229225 h 8194675"/>
              <a:gd name="connsiteX65" fmla="*/ 1794933 w 6815689"/>
              <a:gd name="connsiteY65" fmla="*/ 5384800 h 8194675"/>
              <a:gd name="connsiteX66" fmla="*/ 1938866 w 6815689"/>
              <a:gd name="connsiteY66" fmla="*/ 5359400 h 8194675"/>
              <a:gd name="connsiteX67" fmla="*/ 2023533 w 6815689"/>
              <a:gd name="connsiteY67" fmla="*/ 5435600 h 8194675"/>
              <a:gd name="connsiteX68" fmla="*/ 2201333 w 6815689"/>
              <a:gd name="connsiteY68" fmla="*/ 5376333 h 8194675"/>
              <a:gd name="connsiteX69" fmla="*/ 2319866 w 6815689"/>
              <a:gd name="connsiteY69" fmla="*/ 5545667 h 8194675"/>
              <a:gd name="connsiteX70" fmla="*/ 2379133 w 6815689"/>
              <a:gd name="connsiteY70" fmla="*/ 5486400 h 8194675"/>
              <a:gd name="connsiteX71" fmla="*/ 2743200 w 6815689"/>
              <a:gd name="connsiteY71" fmla="*/ 5672667 h 8194675"/>
              <a:gd name="connsiteX72" fmla="*/ 2743200 w 6815689"/>
              <a:gd name="connsiteY72" fmla="*/ 5672667 h 8194675"/>
              <a:gd name="connsiteX73" fmla="*/ 2794000 w 6815689"/>
              <a:gd name="connsiteY73" fmla="*/ 5748867 h 8194675"/>
              <a:gd name="connsiteX74" fmla="*/ 2692400 w 6815689"/>
              <a:gd name="connsiteY74" fmla="*/ 5833533 h 8194675"/>
              <a:gd name="connsiteX75" fmla="*/ 2751666 w 6815689"/>
              <a:gd name="connsiteY75" fmla="*/ 5875867 h 8194675"/>
              <a:gd name="connsiteX76" fmla="*/ 2667000 w 6815689"/>
              <a:gd name="connsiteY76" fmla="*/ 5985933 h 8194675"/>
              <a:gd name="connsiteX77" fmla="*/ 2717800 w 6815689"/>
              <a:gd name="connsiteY77" fmla="*/ 6045200 h 8194675"/>
              <a:gd name="connsiteX78" fmla="*/ 2717800 w 6815689"/>
              <a:gd name="connsiteY78" fmla="*/ 6045200 h 8194675"/>
              <a:gd name="connsiteX79" fmla="*/ 2700866 w 6815689"/>
              <a:gd name="connsiteY79" fmla="*/ 6239933 h 8194675"/>
              <a:gd name="connsiteX80" fmla="*/ 2506133 w 6815689"/>
              <a:gd name="connsiteY80" fmla="*/ 6214533 h 8194675"/>
              <a:gd name="connsiteX81" fmla="*/ 2379133 w 6815689"/>
              <a:gd name="connsiteY81" fmla="*/ 6341533 h 8194675"/>
              <a:gd name="connsiteX82" fmla="*/ 2370666 w 6815689"/>
              <a:gd name="connsiteY82" fmla="*/ 6477000 h 8194675"/>
              <a:gd name="connsiteX83" fmla="*/ 2650066 w 6815689"/>
              <a:gd name="connsiteY83" fmla="*/ 6434667 h 8194675"/>
              <a:gd name="connsiteX84" fmla="*/ 2602441 w 6815689"/>
              <a:gd name="connsiteY84" fmla="*/ 6491817 h 8194675"/>
              <a:gd name="connsiteX85" fmla="*/ 2269066 w 6815689"/>
              <a:gd name="connsiteY85" fmla="*/ 6604000 h 8194675"/>
              <a:gd name="connsiteX86" fmla="*/ 2286000 w 6815689"/>
              <a:gd name="connsiteY86" fmla="*/ 6688667 h 8194675"/>
              <a:gd name="connsiteX87" fmla="*/ 2404533 w 6815689"/>
              <a:gd name="connsiteY87" fmla="*/ 6731000 h 8194675"/>
              <a:gd name="connsiteX88" fmla="*/ 2235200 w 6815689"/>
              <a:gd name="connsiteY88" fmla="*/ 6900333 h 8194675"/>
              <a:gd name="connsiteX89" fmla="*/ 2192866 w 6815689"/>
              <a:gd name="connsiteY89" fmla="*/ 7027333 h 8194675"/>
              <a:gd name="connsiteX90" fmla="*/ 2040466 w 6815689"/>
              <a:gd name="connsiteY90" fmla="*/ 6976533 h 8194675"/>
              <a:gd name="connsiteX91" fmla="*/ 2040466 w 6815689"/>
              <a:gd name="connsiteY91" fmla="*/ 6976533 h 8194675"/>
              <a:gd name="connsiteX92" fmla="*/ 2040466 w 6815689"/>
              <a:gd name="connsiteY92" fmla="*/ 7103533 h 8194675"/>
              <a:gd name="connsiteX93" fmla="*/ 2209800 w 6815689"/>
              <a:gd name="connsiteY93" fmla="*/ 7188200 h 8194675"/>
              <a:gd name="connsiteX94" fmla="*/ 2769658 w 6815689"/>
              <a:gd name="connsiteY94" fmla="*/ 7636933 h 8194675"/>
              <a:gd name="connsiteX95" fmla="*/ 2791883 w 6815689"/>
              <a:gd name="connsiteY95" fmla="*/ 7556500 h 8194675"/>
              <a:gd name="connsiteX96" fmla="*/ 3131608 w 6815689"/>
              <a:gd name="connsiteY96" fmla="*/ 7670800 h 8194675"/>
              <a:gd name="connsiteX97" fmla="*/ 3376083 w 6815689"/>
              <a:gd name="connsiteY97" fmla="*/ 7689850 h 8194675"/>
              <a:gd name="connsiteX98" fmla="*/ 3566583 w 6815689"/>
              <a:gd name="connsiteY98" fmla="*/ 7807325 h 8194675"/>
              <a:gd name="connsiteX99" fmla="*/ 3757083 w 6815689"/>
              <a:gd name="connsiteY99" fmla="*/ 7813675 h 8194675"/>
              <a:gd name="connsiteX100" fmla="*/ 4007908 w 6815689"/>
              <a:gd name="connsiteY100" fmla="*/ 7886700 h 8194675"/>
              <a:gd name="connsiteX101" fmla="*/ 3966633 w 6815689"/>
              <a:gd name="connsiteY101" fmla="*/ 7981950 h 8194675"/>
              <a:gd name="connsiteX102" fmla="*/ 4271433 w 6815689"/>
              <a:gd name="connsiteY102" fmla="*/ 8131175 h 8194675"/>
              <a:gd name="connsiteX103" fmla="*/ 4480983 w 6815689"/>
              <a:gd name="connsiteY103" fmla="*/ 8194675 h 8194675"/>
              <a:gd name="connsiteX104" fmla="*/ 4619625 w 6815689"/>
              <a:gd name="connsiteY104" fmla="*/ 8080375 h 8194675"/>
              <a:gd name="connsiteX105" fmla="*/ 4377266 w 6815689"/>
              <a:gd name="connsiteY105" fmla="*/ 7763933 h 8194675"/>
              <a:gd name="connsiteX106" fmla="*/ 4436533 w 6815689"/>
              <a:gd name="connsiteY106" fmla="*/ 7459133 h 8194675"/>
              <a:gd name="connsiteX107" fmla="*/ 4219575 w 6815689"/>
              <a:gd name="connsiteY107" fmla="*/ 7297208 h 8194675"/>
              <a:gd name="connsiteX108" fmla="*/ 4293658 w 6815689"/>
              <a:gd name="connsiteY108" fmla="*/ 7149042 h 8194675"/>
              <a:gd name="connsiteX109" fmla="*/ 4495800 w 6815689"/>
              <a:gd name="connsiteY109" fmla="*/ 6942667 h 8194675"/>
              <a:gd name="connsiteX110" fmla="*/ 4622800 w 6815689"/>
              <a:gd name="connsiteY110" fmla="*/ 6908800 h 8194675"/>
              <a:gd name="connsiteX111" fmla="*/ 4777316 w 6815689"/>
              <a:gd name="connsiteY111" fmla="*/ 6727825 h 8194675"/>
              <a:gd name="connsiteX112" fmla="*/ 4673600 w 6815689"/>
              <a:gd name="connsiteY112" fmla="*/ 6663267 h 8194675"/>
              <a:gd name="connsiteX113" fmla="*/ 4597400 w 6815689"/>
              <a:gd name="connsiteY113" fmla="*/ 6620933 h 8194675"/>
              <a:gd name="connsiteX114" fmla="*/ 4594225 w 6815689"/>
              <a:gd name="connsiteY114" fmla="*/ 6586008 h 8194675"/>
              <a:gd name="connsiteX115" fmla="*/ 4690533 w 6815689"/>
              <a:gd name="connsiteY115" fmla="*/ 6604000 h 8194675"/>
              <a:gd name="connsiteX116" fmla="*/ 4712758 w 6815689"/>
              <a:gd name="connsiteY116" fmla="*/ 6572250 h 8194675"/>
              <a:gd name="connsiteX117" fmla="*/ 4513791 w 6815689"/>
              <a:gd name="connsiteY117" fmla="*/ 6247342 h 8194675"/>
              <a:gd name="connsiteX118" fmla="*/ 4363508 w 6815689"/>
              <a:gd name="connsiteY118" fmla="*/ 6235700 h 8194675"/>
              <a:gd name="connsiteX119" fmla="*/ 4352925 w 6815689"/>
              <a:gd name="connsiteY119" fmla="*/ 6274858 h 8194675"/>
              <a:gd name="connsiteX120" fmla="*/ 4267200 w 6815689"/>
              <a:gd name="connsiteY120" fmla="*/ 6062133 h 8194675"/>
              <a:gd name="connsiteX121" fmla="*/ 4182533 w 6815689"/>
              <a:gd name="connsiteY121" fmla="*/ 6028267 h 8194675"/>
              <a:gd name="connsiteX122" fmla="*/ 4292600 w 6815689"/>
              <a:gd name="connsiteY122" fmla="*/ 5791200 h 8194675"/>
              <a:gd name="connsiteX123" fmla="*/ 4216400 w 6815689"/>
              <a:gd name="connsiteY123" fmla="*/ 5715000 h 8194675"/>
              <a:gd name="connsiteX124" fmla="*/ 4241800 w 6815689"/>
              <a:gd name="connsiteY124" fmla="*/ 5554133 h 8194675"/>
              <a:gd name="connsiteX125" fmla="*/ 4334933 w 6815689"/>
              <a:gd name="connsiteY125" fmla="*/ 5503333 h 8194675"/>
              <a:gd name="connsiteX126" fmla="*/ 4402666 w 6815689"/>
              <a:gd name="connsiteY126" fmla="*/ 5334000 h 8194675"/>
              <a:gd name="connsiteX127" fmla="*/ 4597400 w 6815689"/>
              <a:gd name="connsiteY127" fmla="*/ 5621867 h 8194675"/>
              <a:gd name="connsiteX128" fmla="*/ 4673600 w 6815689"/>
              <a:gd name="connsiteY128" fmla="*/ 5494867 h 8194675"/>
              <a:gd name="connsiteX129" fmla="*/ 4631266 w 6815689"/>
              <a:gd name="connsiteY129" fmla="*/ 5334000 h 8194675"/>
              <a:gd name="connsiteX130" fmla="*/ 4802716 w 6815689"/>
              <a:gd name="connsiteY130" fmla="*/ 5217583 h 8194675"/>
              <a:gd name="connsiteX131" fmla="*/ 4792133 w 6815689"/>
              <a:gd name="connsiteY131" fmla="*/ 5139267 h 8194675"/>
              <a:gd name="connsiteX132" fmla="*/ 4961466 w 6815689"/>
              <a:gd name="connsiteY132" fmla="*/ 5080000 h 8194675"/>
              <a:gd name="connsiteX133" fmla="*/ 5105400 w 6815689"/>
              <a:gd name="connsiteY133" fmla="*/ 4919133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577879 w 6815689"/>
              <a:gd name="connsiteY13" fmla="*/ 1783125 h 8194675"/>
              <a:gd name="connsiteX14" fmla="*/ 385087 w 6815689"/>
              <a:gd name="connsiteY14" fmla="*/ 1730328 h 8194675"/>
              <a:gd name="connsiteX15" fmla="*/ 327264 w 6815689"/>
              <a:gd name="connsiteY15" fmla="*/ 1799240 h 8194675"/>
              <a:gd name="connsiteX16" fmla="*/ 256549 w 6815689"/>
              <a:gd name="connsiteY16" fmla="*/ 1792024 h 8194675"/>
              <a:gd name="connsiteX17" fmla="*/ 228600 w 6815689"/>
              <a:gd name="connsiteY17" fmla="*/ 1820333 h 8194675"/>
              <a:gd name="connsiteX18" fmla="*/ 228600 w 6815689"/>
              <a:gd name="connsiteY18" fmla="*/ 1870341 h 8194675"/>
              <a:gd name="connsiteX19" fmla="*/ 142682 w 6815689"/>
              <a:gd name="connsiteY19" fmla="*/ 1844774 h 8194675"/>
              <a:gd name="connsiteX20" fmla="*/ 195984 w 6815689"/>
              <a:gd name="connsiteY20" fmla="*/ 1993420 h 8194675"/>
              <a:gd name="connsiteX21" fmla="*/ 59266 w 6815689"/>
              <a:gd name="connsiteY21" fmla="*/ 2159000 h 8194675"/>
              <a:gd name="connsiteX22" fmla="*/ 91089 w 6815689"/>
              <a:gd name="connsiteY22" fmla="*/ 2163546 h 8194675"/>
              <a:gd name="connsiteX23" fmla="*/ 17991 w 6815689"/>
              <a:gd name="connsiteY23" fmla="*/ 2244245 h 8194675"/>
              <a:gd name="connsiteX24" fmla="*/ 48683 w 6815689"/>
              <a:gd name="connsiteY24" fmla="*/ 2435225 h 8194675"/>
              <a:gd name="connsiteX25" fmla="*/ 84666 w 6815689"/>
              <a:gd name="connsiteY25" fmla="*/ 2590800 h 8194675"/>
              <a:gd name="connsiteX26" fmla="*/ 0 w 6815689"/>
              <a:gd name="connsiteY26" fmla="*/ 2709333 h 8194675"/>
              <a:gd name="connsiteX27" fmla="*/ 118533 w 6815689"/>
              <a:gd name="connsiteY27" fmla="*/ 2827867 h 8194675"/>
              <a:gd name="connsiteX28" fmla="*/ 84666 w 6815689"/>
              <a:gd name="connsiteY28" fmla="*/ 2997200 h 8194675"/>
              <a:gd name="connsiteX29" fmla="*/ 84666 w 6815689"/>
              <a:gd name="connsiteY29" fmla="*/ 2997200 h 8194675"/>
              <a:gd name="connsiteX30" fmla="*/ 143933 w 6815689"/>
              <a:gd name="connsiteY30" fmla="*/ 3005667 h 8194675"/>
              <a:gd name="connsiteX31" fmla="*/ 169333 w 6815689"/>
              <a:gd name="connsiteY31" fmla="*/ 3268133 h 8194675"/>
              <a:gd name="connsiteX32" fmla="*/ 254000 w 6815689"/>
              <a:gd name="connsiteY32" fmla="*/ 3310467 h 8194675"/>
              <a:gd name="connsiteX33" fmla="*/ 307178 w 6815689"/>
              <a:gd name="connsiteY33" fmla="*/ 3371610 h 8194675"/>
              <a:gd name="connsiteX34" fmla="*/ 450587 w 6815689"/>
              <a:gd name="connsiteY34" fmla="*/ 3356084 h 8194675"/>
              <a:gd name="connsiteX35" fmla="*/ 474133 w 6815689"/>
              <a:gd name="connsiteY35" fmla="*/ 3445933 h 8194675"/>
              <a:gd name="connsiteX36" fmla="*/ 601133 w 6815689"/>
              <a:gd name="connsiteY36" fmla="*/ 3392464 h 8194675"/>
              <a:gd name="connsiteX37" fmla="*/ 768589 w 6815689"/>
              <a:gd name="connsiteY37" fmla="*/ 3506452 h 8194675"/>
              <a:gd name="connsiteX38" fmla="*/ 745066 w 6815689"/>
              <a:gd name="connsiteY38" fmla="*/ 3615267 h 8194675"/>
              <a:gd name="connsiteX39" fmla="*/ 821266 w 6815689"/>
              <a:gd name="connsiteY39" fmla="*/ 3666067 h 8194675"/>
              <a:gd name="connsiteX40" fmla="*/ 736600 w 6815689"/>
              <a:gd name="connsiteY40" fmla="*/ 3793067 h 8194675"/>
              <a:gd name="connsiteX41" fmla="*/ 838200 w 6815689"/>
              <a:gd name="connsiteY41" fmla="*/ 3843867 h 8194675"/>
              <a:gd name="connsiteX42" fmla="*/ 804333 w 6815689"/>
              <a:gd name="connsiteY42" fmla="*/ 3911600 h 8194675"/>
              <a:gd name="connsiteX43" fmla="*/ 804333 w 6815689"/>
              <a:gd name="connsiteY43" fmla="*/ 3911600 h 8194675"/>
              <a:gd name="connsiteX44" fmla="*/ 880533 w 6815689"/>
              <a:gd name="connsiteY44" fmla="*/ 4013200 h 8194675"/>
              <a:gd name="connsiteX45" fmla="*/ 1005416 w 6815689"/>
              <a:gd name="connsiteY45" fmla="*/ 4079875 h 8194675"/>
              <a:gd name="connsiteX46" fmla="*/ 939800 w 6815689"/>
              <a:gd name="connsiteY46" fmla="*/ 4174067 h 8194675"/>
              <a:gd name="connsiteX47" fmla="*/ 1109133 w 6815689"/>
              <a:gd name="connsiteY47" fmla="*/ 4182533 h 8194675"/>
              <a:gd name="connsiteX48" fmla="*/ 1112308 w 6815689"/>
              <a:gd name="connsiteY48" fmla="*/ 4248150 h 8194675"/>
              <a:gd name="connsiteX49" fmla="*/ 1168400 w 6815689"/>
              <a:gd name="connsiteY49" fmla="*/ 4309533 h 8194675"/>
              <a:gd name="connsiteX50" fmla="*/ 1026583 w 6815689"/>
              <a:gd name="connsiteY50" fmla="*/ 4438650 h 8194675"/>
              <a:gd name="connsiteX51" fmla="*/ 931333 w 6815689"/>
              <a:gd name="connsiteY51" fmla="*/ 4385733 h 8194675"/>
              <a:gd name="connsiteX52" fmla="*/ 912283 w 6815689"/>
              <a:gd name="connsiteY52" fmla="*/ 4366683 h 8194675"/>
              <a:gd name="connsiteX53" fmla="*/ 846666 w 6815689"/>
              <a:gd name="connsiteY53" fmla="*/ 4453467 h 8194675"/>
              <a:gd name="connsiteX54" fmla="*/ 931333 w 6815689"/>
              <a:gd name="connsiteY54" fmla="*/ 4555067 h 8194675"/>
              <a:gd name="connsiteX55" fmla="*/ 928158 w 6815689"/>
              <a:gd name="connsiteY55" fmla="*/ 4686300 h 8194675"/>
              <a:gd name="connsiteX56" fmla="*/ 964141 w 6815689"/>
              <a:gd name="connsiteY56" fmla="*/ 4773083 h 8194675"/>
              <a:gd name="connsiteX57" fmla="*/ 1075266 w 6815689"/>
              <a:gd name="connsiteY57" fmla="*/ 4809067 h 8194675"/>
              <a:gd name="connsiteX58" fmla="*/ 1134533 w 6815689"/>
              <a:gd name="connsiteY58" fmla="*/ 4715933 h 8194675"/>
              <a:gd name="connsiteX59" fmla="*/ 1303866 w 6815689"/>
              <a:gd name="connsiteY59" fmla="*/ 4682067 h 8194675"/>
              <a:gd name="connsiteX60" fmla="*/ 1439333 w 6815689"/>
              <a:gd name="connsiteY60" fmla="*/ 4707467 h 8194675"/>
              <a:gd name="connsiteX61" fmla="*/ 1557866 w 6815689"/>
              <a:gd name="connsiteY61" fmla="*/ 4893733 h 8194675"/>
              <a:gd name="connsiteX62" fmla="*/ 1490133 w 6815689"/>
              <a:gd name="connsiteY62" fmla="*/ 4936067 h 8194675"/>
              <a:gd name="connsiteX63" fmla="*/ 1532466 w 6815689"/>
              <a:gd name="connsiteY63" fmla="*/ 5088467 h 8194675"/>
              <a:gd name="connsiteX64" fmla="*/ 1695450 w 6815689"/>
              <a:gd name="connsiteY64" fmla="*/ 5095875 h 8194675"/>
              <a:gd name="connsiteX65" fmla="*/ 1763183 w 6815689"/>
              <a:gd name="connsiteY65" fmla="*/ 5229225 h 8194675"/>
              <a:gd name="connsiteX66" fmla="*/ 1794933 w 6815689"/>
              <a:gd name="connsiteY66" fmla="*/ 5384800 h 8194675"/>
              <a:gd name="connsiteX67" fmla="*/ 1938866 w 6815689"/>
              <a:gd name="connsiteY67" fmla="*/ 5359400 h 8194675"/>
              <a:gd name="connsiteX68" fmla="*/ 2023533 w 6815689"/>
              <a:gd name="connsiteY68" fmla="*/ 5435600 h 8194675"/>
              <a:gd name="connsiteX69" fmla="*/ 2201333 w 6815689"/>
              <a:gd name="connsiteY69" fmla="*/ 5376333 h 8194675"/>
              <a:gd name="connsiteX70" fmla="*/ 2319866 w 6815689"/>
              <a:gd name="connsiteY70" fmla="*/ 5545667 h 8194675"/>
              <a:gd name="connsiteX71" fmla="*/ 2379133 w 6815689"/>
              <a:gd name="connsiteY71" fmla="*/ 5486400 h 8194675"/>
              <a:gd name="connsiteX72" fmla="*/ 2743200 w 6815689"/>
              <a:gd name="connsiteY72" fmla="*/ 5672667 h 8194675"/>
              <a:gd name="connsiteX73" fmla="*/ 2743200 w 6815689"/>
              <a:gd name="connsiteY73" fmla="*/ 5672667 h 8194675"/>
              <a:gd name="connsiteX74" fmla="*/ 2794000 w 6815689"/>
              <a:gd name="connsiteY74" fmla="*/ 5748867 h 8194675"/>
              <a:gd name="connsiteX75" fmla="*/ 2692400 w 6815689"/>
              <a:gd name="connsiteY75" fmla="*/ 5833533 h 8194675"/>
              <a:gd name="connsiteX76" fmla="*/ 2751666 w 6815689"/>
              <a:gd name="connsiteY76" fmla="*/ 5875867 h 8194675"/>
              <a:gd name="connsiteX77" fmla="*/ 2667000 w 6815689"/>
              <a:gd name="connsiteY77" fmla="*/ 5985933 h 8194675"/>
              <a:gd name="connsiteX78" fmla="*/ 2717800 w 6815689"/>
              <a:gd name="connsiteY78" fmla="*/ 6045200 h 8194675"/>
              <a:gd name="connsiteX79" fmla="*/ 2717800 w 6815689"/>
              <a:gd name="connsiteY79" fmla="*/ 6045200 h 8194675"/>
              <a:gd name="connsiteX80" fmla="*/ 2700866 w 6815689"/>
              <a:gd name="connsiteY80" fmla="*/ 6239933 h 8194675"/>
              <a:gd name="connsiteX81" fmla="*/ 2506133 w 6815689"/>
              <a:gd name="connsiteY81" fmla="*/ 6214533 h 8194675"/>
              <a:gd name="connsiteX82" fmla="*/ 2379133 w 6815689"/>
              <a:gd name="connsiteY82" fmla="*/ 6341533 h 8194675"/>
              <a:gd name="connsiteX83" fmla="*/ 2370666 w 6815689"/>
              <a:gd name="connsiteY83" fmla="*/ 6477000 h 8194675"/>
              <a:gd name="connsiteX84" fmla="*/ 2650066 w 6815689"/>
              <a:gd name="connsiteY84" fmla="*/ 6434667 h 8194675"/>
              <a:gd name="connsiteX85" fmla="*/ 2602441 w 6815689"/>
              <a:gd name="connsiteY85" fmla="*/ 6491817 h 8194675"/>
              <a:gd name="connsiteX86" fmla="*/ 2269066 w 6815689"/>
              <a:gd name="connsiteY86" fmla="*/ 6604000 h 8194675"/>
              <a:gd name="connsiteX87" fmla="*/ 2286000 w 6815689"/>
              <a:gd name="connsiteY87" fmla="*/ 6688667 h 8194675"/>
              <a:gd name="connsiteX88" fmla="*/ 2404533 w 6815689"/>
              <a:gd name="connsiteY88" fmla="*/ 6731000 h 8194675"/>
              <a:gd name="connsiteX89" fmla="*/ 2235200 w 6815689"/>
              <a:gd name="connsiteY89" fmla="*/ 6900333 h 8194675"/>
              <a:gd name="connsiteX90" fmla="*/ 2192866 w 6815689"/>
              <a:gd name="connsiteY90" fmla="*/ 7027333 h 8194675"/>
              <a:gd name="connsiteX91" fmla="*/ 2040466 w 6815689"/>
              <a:gd name="connsiteY91" fmla="*/ 6976533 h 8194675"/>
              <a:gd name="connsiteX92" fmla="*/ 2040466 w 6815689"/>
              <a:gd name="connsiteY92" fmla="*/ 6976533 h 8194675"/>
              <a:gd name="connsiteX93" fmla="*/ 2040466 w 6815689"/>
              <a:gd name="connsiteY93" fmla="*/ 7103533 h 8194675"/>
              <a:gd name="connsiteX94" fmla="*/ 2209800 w 6815689"/>
              <a:gd name="connsiteY94" fmla="*/ 7188200 h 8194675"/>
              <a:gd name="connsiteX95" fmla="*/ 2769658 w 6815689"/>
              <a:gd name="connsiteY95" fmla="*/ 7636933 h 8194675"/>
              <a:gd name="connsiteX96" fmla="*/ 2791883 w 6815689"/>
              <a:gd name="connsiteY96" fmla="*/ 7556500 h 8194675"/>
              <a:gd name="connsiteX97" fmla="*/ 3131608 w 6815689"/>
              <a:gd name="connsiteY97" fmla="*/ 7670800 h 8194675"/>
              <a:gd name="connsiteX98" fmla="*/ 3376083 w 6815689"/>
              <a:gd name="connsiteY98" fmla="*/ 7689850 h 8194675"/>
              <a:gd name="connsiteX99" fmla="*/ 3566583 w 6815689"/>
              <a:gd name="connsiteY99" fmla="*/ 7807325 h 8194675"/>
              <a:gd name="connsiteX100" fmla="*/ 3757083 w 6815689"/>
              <a:gd name="connsiteY100" fmla="*/ 7813675 h 8194675"/>
              <a:gd name="connsiteX101" fmla="*/ 4007908 w 6815689"/>
              <a:gd name="connsiteY101" fmla="*/ 7886700 h 8194675"/>
              <a:gd name="connsiteX102" fmla="*/ 3966633 w 6815689"/>
              <a:gd name="connsiteY102" fmla="*/ 7981950 h 8194675"/>
              <a:gd name="connsiteX103" fmla="*/ 4271433 w 6815689"/>
              <a:gd name="connsiteY103" fmla="*/ 8131175 h 8194675"/>
              <a:gd name="connsiteX104" fmla="*/ 4480983 w 6815689"/>
              <a:gd name="connsiteY104" fmla="*/ 8194675 h 8194675"/>
              <a:gd name="connsiteX105" fmla="*/ 4619625 w 6815689"/>
              <a:gd name="connsiteY105" fmla="*/ 8080375 h 8194675"/>
              <a:gd name="connsiteX106" fmla="*/ 4377266 w 6815689"/>
              <a:gd name="connsiteY106" fmla="*/ 7763933 h 8194675"/>
              <a:gd name="connsiteX107" fmla="*/ 4436533 w 6815689"/>
              <a:gd name="connsiteY107" fmla="*/ 7459133 h 8194675"/>
              <a:gd name="connsiteX108" fmla="*/ 4219575 w 6815689"/>
              <a:gd name="connsiteY108" fmla="*/ 7297208 h 8194675"/>
              <a:gd name="connsiteX109" fmla="*/ 4293658 w 6815689"/>
              <a:gd name="connsiteY109" fmla="*/ 7149042 h 8194675"/>
              <a:gd name="connsiteX110" fmla="*/ 4495800 w 6815689"/>
              <a:gd name="connsiteY110" fmla="*/ 6942667 h 8194675"/>
              <a:gd name="connsiteX111" fmla="*/ 4622800 w 6815689"/>
              <a:gd name="connsiteY111" fmla="*/ 6908800 h 8194675"/>
              <a:gd name="connsiteX112" fmla="*/ 4777316 w 6815689"/>
              <a:gd name="connsiteY112" fmla="*/ 6727825 h 8194675"/>
              <a:gd name="connsiteX113" fmla="*/ 4673600 w 6815689"/>
              <a:gd name="connsiteY113" fmla="*/ 6663267 h 8194675"/>
              <a:gd name="connsiteX114" fmla="*/ 4597400 w 6815689"/>
              <a:gd name="connsiteY114" fmla="*/ 6620933 h 8194675"/>
              <a:gd name="connsiteX115" fmla="*/ 4594225 w 6815689"/>
              <a:gd name="connsiteY115" fmla="*/ 6586008 h 8194675"/>
              <a:gd name="connsiteX116" fmla="*/ 4690533 w 6815689"/>
              <a:gd name="connsiteY116" fmla="*/ 6604000 h 8194675"/>
              <a:gd name="connsiteX117" fmla="*/ 4712758 w 6815689"/>
              <a:gd name="connsiteY117" fmla="*/ 6572250 h 8194675"/>
              <a:gd name="connsiteX118" fmla="*/ 4513791 w 6815689"/>
              <a:gd name="connsiteY118" fmla="*/ 6247342 h 8194675"/>
              <a:gd name="connsiteX119" fmla="*/ 4363508 w 6815689"/>
              <a:gd name="connsiteY119" fmla="*/ 6235700 h 8194675"/>
              <a:gd name="connsiteX120" fmla="*/ 4352925 w 6815689"/>
              <a:gd name="connsiteY120" fmla="*/ 6274858 h 8194675"/>
              <a:gd name="connsiteX121" fmla="*/ 4267200 w 6815689"/>
              <a:gd name="connsiteY121" fmla="*/ 6062133 h 8194675"/>
              <a:gd name="connsiteX122" fmla="*/ 4182533 w 6815689"/>
              <a:gd name="connsiteY122" fmla="*/ 6028267 h 8194675"/>
              <a:gd name="connsiteX123" fmla="*/ 4292600 w 6815689"/>
              <a:gd name="connsiteY123" fmla="*/ 5791200 h 8194675"/>
              <a:gd name="connsiteX124" fmla="*/ 4216400 w 6815689"/>
              <a:gd name="connsiteY124" fmla="*/ 5715000 h 8194675"/>
              <a:gd name="connsiteX125" fmla="*/ 4241800 w 6815689"/>
              <a:gd name="connsiteY125" fmla="*/ 5554133 h 8194675"/>
              <a:gd name="connsiteX126" fmla="*/ 4334933 w 6815689"/>
              <a:gd name="connsiteY126" fmla="*/ 5503333 h 8194675"/>
              <a:gd name="connsiteX127" fmla="*/ 4402666 w 6815689"/>
              <a:gd name="connsiteY127" fmla="*/ 5334000 h 8194675"/>
              <a:gd name="connsiteX128" fmla="*/ 4597400 w 6815689"/>
              <a:gd name="connsiteY128" fmla="*/ 5621867 h 8194675"/>
              <a:gd name="connsiteX129" fmla="*/ 4673600 w 6815689"/>
              <a:gd name="connsiteY129" fmla="*/ 5494867 h 8194675"/>
              <a:gd name="connsiteX130" fmla="*/ 4631266 w 6815689"/>
              <a:gd name="connsiteY130" fmla="*/ 5334000 h 8194675"/>
              <a:gd name="connsiteX131" fmla="*/ 4802716 w 6815689"/>
              <a:gd name="connsiteY131" fmla="*/ 5217583 h 8194675"/>
              <a:gd name="connsiteX132" fmla="*/ 4792133 w 6815689"/>
              <a:gd name="connsiteY132" fmla="*/ 5139267 h 8194675"/>
              <a:gd name="connsiteX133" fmla="*/ 4961466 w 6815689"/>
              <a:gd name="connsiteY133" fmla="*/ 5080000 h 8194675"/>
              <a:gd name="connsiteX134" fmla="*/ 5105400 w 6815689"/>
              <a:gd name="connsiteY134" fmla="*/ 4919133 h 8194675"/>
              <a:gd name="connsiteX135" fmla="*/ 5215466 w 6815689"/>
              <a:gd name="connsiteY135" fmla="*/ 4953000 h 8194675"/>
              <a:gd name="connsiteX136" fmla="*/ 5215466 w 6815689"/>
              <a:gd name="connsiteY136" fmla="*/ 4953000 h 8194675"/>
              <a:gd name="connsiteX137" fmla="*/ 5291666 w 6815689"/>
              <a:gd name="connsiteY137" fmla="*/ 5003800 h 8194675"/>
              <a:gd name="connsiteX138" fmla="*/ 5342466 w 6815689"/>
              <a:gd name="connsiteY138" fmla="*/ 4944533 h 8194675"/>
              <a:gd name="connsiteX139" fmla="*/ 5435600 w 6815689"/>
              <a:gd name="connsiteY139" fmla="*/ 4910667 h 8194675"/>
              <a:gd name="connsiteX140" fmla="*/ 5469466 w 6815689"/>
              <a:gd name="connsiteY140" fmla="*/ 5020733 h 8194675"/>
              <a:gd name="connsiteX141" fmla="*/ 5664200 w 6815689"/>
              <a:gd name="connsiteY141" fmla="*/ 5012267 h 8194675"/>
              <a:gd name="connsiteX142" fmla="*/ 5884333 w 6815689"/>
              <a:gd name="connsiteY142" fmla="*/ 5214408 h 8194675"/>
              <a:gd name="connsiteX143" fmla="*/ 5884333 w 6815689"/>
              <a:gd name="connsiteY143" fmla="*/ 5325533 h 8194675"/>
              <a:gd name="connsiteX144" fmla="*/ 5884333 w 6815689"/>
              <a:gd name="connsiteY144" fmla="*/ 5325533 h 8194675"/>
              <a:gd name="connsiteX145" fmla="*/ 5952066 w 6815689"/>
              <a:gd name="connsiteY145" fmla="*/ 5291667 h 8194675"/>
              <a:gd name="connsiteX146" fmla="*/ 5901266 w 6815689"/>
              <a:gd name="connsiteY146" fmla="*/ 5164667 h 8194675"/>
              <a:gd name="connsiteX147" fmla="*/ 5901266 w 6815689"/>
              <a:gd name="connsiteY147" fmla="*/ 5164667 h 8194675"/>
              <a:gd name="connsiteX148" fmla="*/ 6172200 w 6815689"/>
              <a:gd name="connsiteY148" fmla="*/ 5334000 h 8194675"/>
              <a:gd name="connsiteX149" fmla="*/ 6328833 w 6815689"/>
              <a:gd name="connsiteY149" fmla="*/ 5143500 h 8194675"/>
              <a:gd name="connsiteX150" fmla="*/ 6392333 w 6815689"/>
              <a:gd name="connsiteY150" fmla="*/ 5181600 h 8194675"/>
              <a:gd name="connsiteX151" fmla="*/ 6522508 w 6815689"/>
              <a:gd name="connsiteY151" fmla="*/ 5200650 h 8194675"/>
              <a:gd name="connsiteX152" fmla="*/ 6620933 w 6815689"/>
              <a:gd name="connsiteY152" fmla="*/ 5190067 h 8194675"/>
              <a:gd name="connsiteX153" fmla="*/ 6620933 w 6815689"/>
              <a:gd name="connsiteY153" fmla="*/ 5113867 h 8194675"/>
              <a:gd name="connsiteX154" fmla="*/ 6807200 w 6815689"/>
              <a:gd name="connsiteY154" fmla="*/ 5130800 h 8194675"/>
              <a:gd name="connsiteX155" fmla="*/ 6773333 w 6815689"/>
              <a:gd name="connsiteY155" fmla="*/ 5232400 h 8194675"/>
              <a:gd name="connsiteX156" fmla="*/ 6810002 w 6815689"/>
              <a:gd name="connsiteY156" fmla="*/ 923753 h 8194675"/>
              <a:gd name="connsiteX157" fmla="*/ 6815689 w 6815689"/>
              <a:gd name="connsiteY157" fmla="*/ 51810 h 8194675"/>
              <a:gd name="connsiteX158" fmla="*/ 660400 w 6815689"/>
              <a:gd name="connsiteY158" fmla="*/ 0 h 8194675"/>
              <a:gd name="connsiteX159" fmla="*/ 677333 w 6815689"/>
              <a:gd name="connsiteY159"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582323 w 6815689"/>
              <a:gd name="connsiteY11" fmla="*/ 1714021 h 8194675"/>
              <a:gd name="connsiteX12" fmla="*/ 644525 w 6815689"/>
              <a:gd name="connsiteY12" fmla="*/ 1726142 h 8194675"/>
              <a:gd name="connsiteX13" fmla="*/ 577879 w 6815689"/>
              <a:gd name="connsiteY13" fmla="*/ 1783125 h 8194675"/>
              <a:gd name="connsiteX14" fmla="*/ 385087 w 6815689"/>
              <a:gd name="connsiteY14" fmla="*/ 1730328 h 8194675"/>
              <a:gd name="connsiteX15" fmla="*/ 327264 w 6815689"/>
              <a:gd name="connsiteY15" fmla="*/ 1799240 h 8194675"/>
              <a:gd name="connsiteX16" fmla="*/ 256549 w 6815689"/>
              <a:gd name="connsiteY16" fmla="*/ 1792024 h 8194675"/>
              <a:gd name="connsiteX17" fmla="*/ 228600 w 6815689"/>
              <a:gd name="connsiteY17" fmla="*/ 1820333 h 8194675"/>
              <a:gd name="connsiteX18" fmla="*/ 228600 w 6815689"/>
              <a:gd name="connsiteY18" fmla="*/ 1870341 h 8194675"/>
              <a:gd name="connsiteX19" fmla="*/ 142682 w 6815689"/>
              <a:gd name="connsiteY19" fmla="*/ 1844774 h 8194675"/>
              <a:gd name="connsiteX20" fmla="*/ 195984 w 6815689"/>
              <a:gd name="connsiteY20" fmla="*/ 1993420 h 8194675"/>
              <a:gd name="connsiteX21" fmla="*/ 59266 w 6815689"/>
              <a:gd name="connsiteY21" fmla="*/ 2159000 h 8194675"/>
              <a:gd name="connsiteX22" fmla="*/ 91089 w 6815689"/>
              <a:gd name="connsiteY22" fmla="*/ 2163546 h 8194675"/>
              <a:gd name="connsiteX23" fmla="*/ 17991 w 6815689"/>
              <a:gd name="connsiteY23" fmla="*/ 2244245 h 8194675"/>
              <a:gd name="connsiteX24" fmla="*/ 48683 w 6815689"/>
              <a:gd name="connsiteY24" fmla="*/ 2435225 h 8194675"/>
              <a:gd name="connsiteX25" fmla="*/ 84666 w 6815689"/>
              <a:gd name="connsiteY25" fmla="*/ 2590800 h 8194675"/>
              <a:gd name="connsiteX26" fmla="*/ 0 w 6815689"/>
              <a:gd name="connsiteY26" fmla="*/ 2709333 h 8194675"/>
              <a:gd name="connsiteX27" fmla="*/ 118533 w 6815689"/>
              <a:gd name="connsiteY27" fmla="*/ 2827867 h 8194675"/>
              <a:gd name="connsiteX28" fmla="*/ 84666 w 6815689"/>
              <a:gd name="connsiteY28" fmla="*/ 2997200 h 8194675"/>
              <a:gd name="connsiteX29" fmla="*/ 84666 w 6815689"/>
              <a:gd name="connsiteY29" fmla="*/ 2997200 h 8194675"/>
              <a:gd name="connsiteX30" fmla="*/ 143933 w 6815689"/>
              <a:gd name="connsiteY30" fmla="*/ 3005667 h 8194675"/>
              <a:gd name="connsiteX31" fmla="*/ 169333 w 6815689"/>
              <a:gd name="connsiteY31" fmla="*/ 3268133 h 8194675"/>
              <a:gd name="connsiteX32" fmla="*/ 254000 w 6815689"/>
              <a:gd name="connsiteY32" fmla="*/ 3310467 h 8194675"/>
              <a:gd name="connsiteX33" fmla="*/ 307178 w 6815689"/>
              <a:gd name="connsiteY33" fmla="*/ 3371610 h 8194675"/>
              <a:gd name="connsiteX34" fmla="*/ 450587 w 6815689"/>
              <a:gd name="connsiteY34" fmla="*/ 3356084 h 8194675"/>
              <a:gd name="connsiteX35" fmla="*/ 474133 w 6815689"/>
              <a:gd name="connsiteY35" fmla="*/ 3445933 h 8194675"/>
              <a:gd name="connsiteX36" fmla="*/ 601133 w 6815689"/>
              <a:gd name="connsiteY36" fmla="*/ 3392464 h 8194675"/>
              <a:gd name="connsiteX37" fmla="*/ 768589 w 6815689"/>
              <a:gd name="connsiteY37" fmla="*/ 3506452 h 8194675"/>
              <a:gd name="connsiteX38" fmla="*/ 745066 w 6815689"/>
              <a:gd name="connsiteY38" fmla="*/ 3615267 h 8194675"/>
              <a:gd name="connsiteX39" fmla="*/ 821266 w 6815689"/>
              <a:gd name="connsiteY39" fmla="*/ 3666067 h 8194675"/>
              <a:gd name="connsiteX40" fmla="*/ 736600 w 6815689"/>
              <a:gd name="connsiteY40" fmla="*/ 3793067 h 8194675"/>
              <a:gd name="connsiteX41" fmla="*/ 838200 w 6815689"/>
              <a:gd name="connsiteY41" fmla="*/ 3843867 h 8194675"/>
              <a:gd name="connsiteX42" fmla="*/ 804333 w 6815689"/>
              <a:gd name="connsiteY42" fmla="*/ 3911600 h 8194675"/>
              <a:gd name="connsiteX43" fmla="*/ 804333 w 6815689"/>
              <a:gd name="connsiteY43" fmla="*/ 3911600 h 8194675"/>
              <a:gd name="connsiteX44" fmla="*/ 880533 w 6815689"/>
              <a:gd name="connsiteY44" fmla="*/ 4013200 h 8194675"/>
              <a:gd name="connsiteX45" fmla="*/ 1005416 w 6815689"/>
              <a:gd name="connsiteY45" fmla="*/ 4079875 h 8194675"/>
              <a:gd name="connsiteX46" fmla="*/ 939800 w 6815689"/>
              <a:gd name="connsiteY46" fmla="*/ 4174067 h 8194675"/>
              <a:gd name="connsiteX47" fmla="*/ 1109133 w 6815689"/>
              <a:gd name="connsiteY47" fmla="*/ 4182533 h 8194675"/>
              <a:gd name="connsiteX48" fmla="*/ 1112308 w 6815689"/>
              <a:gd name="connsiteY48" fmla="*/ 4248150 h 8194675"/>
              <a:gd name="connsiteX49" fmla="*/ 1168400 w 6815689"/>
              <a:gd name="connsiteY49" fmla="*/ 4309533 h 8194675"/>
              <a:gd name="connsiteX50" fmla="*/ 1026583 w 6815689"/>
              <a:gd name="connsiteY50" fmla="*/ 4438650 h 8194675"/>
              <a:gd name="connsiteX51" fmla="*/ 931333 w 6815689"/>
              <a:gd name="connsiteY51" fmla="*/ 4385733 h 8194675"/>
              <a:gd name="connsiteX52" fmla="*/ 912283 w 6815689"/>
              <a:gd name="connsiteY52" fmla="*/ 4366683 h 8194675"/>
              <a:gd name="connsiteX53" fmla="*/ 846666 w 6815689"/>
              <a:gd name="connsiteY53" fmla="*/ 4453467 h 8194675"/>
              <a:gd name="connsiteX54" fmla="*/ 931333 w 6815689"/>
              <a:gd name="connsiteY54" fmla="*/ 4555067 h 8194675"/>
              <a:gd name="connsiteX55" fmla="*/ 928158 w 6815689"/>
              <a:gd name="connsiteY55" fmla="*/ 4686300 h 8194675"/>
              <a:gd name="connsiteX56" fmla="*/ 964141 w 6815689"/>
              <a:gd name="connsiteY56" fmla="*/ 4773083 h 8194675"/>
              <a:gd name="connsiteX57" fmla="*/ 1075266 w 6815689"/>
              <a:gd name="connsiteY57" fmla="*/ 4809067 h 8194675"/>
              <a:gd name="connsiteX58" fmla="*/ 1134533 w 6815689"/>
              <a:gd name="connsiteY58" fmla="*/ 4715933 h 8194675"/>
              <a:gd name="connsiteX59" fmla="*/ 1303866 w 6815689"/>
              <a:gd name="connsiteY59" fmla="*/ 4682067 h 8194675"/>
              <a:gd name="connsiteX60" fmla="*/ 1439333 w 6815689"/>
              <a:gd name="connsiteY60" fmla="*/ 4707467 h 8194675"/>
              <a:gd name="connsiteX61" fmla="*/ 1557866 w 6815689"/>
              <a:gd name="connsiteY61" fmla="*/ 4893733 h 8194675"/>
              <a:gd name="connsiteX62" fmla="*/ 1490133 w 6815689"/>
              <a:gd name="connsiteY62" fmla="*/ 4936067 h 8194675"/>
              <a:gd name="connsiteX63" fmla="*/ 1532466 w 6815689"/>
              <a:gd name="connsiteY63" fmla="*/ 5088467 h 8194675"/>
              <a:gd name="connsiteX64" fmla="*/ 1695450 w 6815689"/>
              <a:gd name="connsiteY64" fmla="*/ 5095875 h 8194675"/>
              <a:gd name="connsiteX65" fmla="*/ 1763183 w 6815689"/>
              <a:gd name="connsiteY65" fmla="*/ 5229225 h 8194675"/>
              <a:gd name="connsiteX66" fmla="*/ 1794933 w 6815689"/>
              <a:gd name="connsiteY66" fmla="*/ 5384800 h 8194675"/>
              <a:gd name="connsiteX67" fmla="*/ 1938866 w 6815689"/>
              <a:gd name="connsiteY67" fmla="*/ 5359400 h 8194675"/>
              <a:gd name="connsiteX68" fmla="*/ 2023533 w 6815689"/>
              <a:gd name="connsiteY68" fmla="*/ 5435600 h 8194675"/>
              <a:gd name="connsiteX69" fmla="*/ 2201333 w 6815689"/>
              <a:gd name="connsiteY69" fmla="*/ 5376333 h 8194675"/>
              <a:gd name="connsiteX70" fmla="*/ 2319866 w 6815689"/>
              <a:gd name="connsiteY70" fmla="*/ 5545667 h 8194675"/>
              <a:gd name="connsiteX71" fmla="*/ 2379133 w 6815689"/>
              <a:gd name="connsiteY71" fmla="*/ 5486400 h 8194675"/>
              <a:gd name="connsiteX72" fmla="*/ 2743200 w 6815689"/>
              <a:gd name="connsiteY72" fmla="*/ 5672667 h 8194675"/>
              <a:gd name="connsiteX73" fmla="*/ 2743200 w 6815689"/>
              <a:gd name="connsiteY73" fmla="*/ 5672667 h 8194675"/>
              <a:gd name="connsiteX74" fmla="*/ 2794000 w 6815689"/>
              <a:gd name="connsiteY74" fmla="*/ 5748867 h 8194675"/>
              <a:gd name="connsiteX75" fmla="*/ 2692400 w 6815689"/>
              <a:gd name="connsiteY75" fmla="*/ 5833533 h 8194675"/>
              <a:gd name="connsiteX76" fmla="*/ 2751666 w 6815689"/>
              <a:gd name="connsiteY76" fmla="*/ 5875867 h 8194675"/>
              <a:gd name="connsiteX77" fmla="*/ 2667000 w 6815689"/>
              <a:gd name="connsiteY77" fmla="*/ 5985933 h 8194675"/>
              <a:gd name="connsiteX78" fmla="*/ 2717800 w 6815689"/>
              <a:gd name="connsiteY78" fmla="*/ 6045200 h 8194675"/>
              <a:gd name="connsiteX79" fmla="*/ 2717800 w 6815689"/>
              <a:gd name="connsiteY79" fmla="*/ 6045200 h 8194675"/>
              <a:gd name="connsiteX80" fmla="*/ 2700866 w 6815689"/>
              <a:gd name="connsiteY80" fmla="*/ 6239933 h 8194675"/>
              <a:gd name="connsiteX81" fmla="*/ 2506133 w 6815689"/>
              <a:gd name="connsiteY81" fmla="*/ 6214533 h 8194675"/>
              <a:gd name="connsiteX82" fmla="*/ 2379133 w 6815689"/>
              <a:gd name="connsiteY82" fmla="*/ 6341533 h 8194675"/>
              <a:gd name="connsiteX83" fmla="*/ 2370666 w 6815689"/>
              <a:gd name="connsiteY83" fmla="*/ 6477000 h 8194675"/>
              <a:gd name="connsiteX84" fmla="*/ 2650066 w 6815689"/>
              <a:gd name="connsiteY84" fmla="*/ 6434667 h 8194675"/>
              <a:gd name="connsiteX85" fmla="*/ 2602441 w 6815689"/>
              <a:gd name="connsiteY85" fmla="*/ 6491817 h 8194675"/>
              <a:gd name="connsiteX86" fmla="*/ 2269066 w 6815689"/>
              <a:gd name="connsiteY86" fmla="*/ 6604000 h 8194675"/>
              <a:gd name="connsiteX87" fmla="*/ 2286000 w 6815689"/>
              <a:gd name="connsiteY87" fmla="*/ 6688667 h 8194675"/>
              <a:gd name="connsiteX88" fmla="*/ 2404533 w 6815689"/>
              <a:gd name="connsiteY88" fmla="*/ 6731000 h 8194675"/>
              <a:gd name="connsiteX89" fmla="*/ 2235200 w 6815689"/>
              <a:gd name="connsiteY89" fmla="*/ 6900333 h 8194675"/>
              <a:gd name="connsiteX90" fmla="*/ 2192866 w 6815689"/>
              <a:gd name="connsiteY90" fmla="*/ 7027333 h 8194675"/>
              <a:gd name="connsiteX91" fmla="*/ 2040466 w 6815689"/>
              <a:gd name="connsiteY91" fmla="*/ 6976533 h 8194675"/>
              <a:gd name="connsiteX92" fmla="*/ 2040466 w 6815689"/>
              <a:gd name="connsiteY92" fmla="*/ 6976533 h 8194675"/>
              <a:gd name="connsiteX93" fmla="*/ 2040466 w 6815689"/>
              <a:gd name="connsiteY93" fmla="*/ 7103533 h 8194675"/>
              <a:gd name="connsiteX94" fmla="*/ 2209800 w 6815689"/>
              <a:gd name="connsiteY94" fmla="*/ 7188200 h 8194675"/>
              <a:gd name="connsiteX95" fmla="*/ 2769658 w 6815689"/>
              <a:gd name="connsiteY95" fmla="*/ 7636933 h 8194675"/>
              <a:gd name="connsiteX96" fmla="*/ 2791883 w 6815689"/>
              <a:gd name="connsiteY96" fmla="*/ 7556500 h 8194675"/>
              <a:gd name="connsiteX97" fmla="*/ 3131608 w 6815689"/>
              <a:gd name="connsiteY97" fmla="*/ 7670800 h 8194675"/>
              <a:gd name="connsiteX98" fmla="*/ 3376083 w 6815689"/>
              <a:gd name="connsiteY98" fmla="*/ 7689850 h 8194675"/>
              <a:gd name="connsiteX99" fmla="*/ 3566583 w 6815689"/>
              <a:gd name="connsiteY99" fmla="*/ 7807325 h 8194675"/>
              <a:gd name="connsiteX100" fmla="*/ 3757083 w 6815689"/>
              <a:gd name="connsiteY100" fmla="*/ 7813675 h 8194675"/>
              <a:gd name="connsiteX101" fmla="*/ 4007908 w 6815689"/>
              <a:gd name="connsiteY101" fmla="*/ 7886700 h 8194675"/>
              <a:gd name="connsiteX102" fmla="*/ 3966633 w 6815689"/>
              <a:gd name="connsiteY102" fmla="*/ 7981950 h 8194675"/>
              <a:gd name="connsiteX103" fmla="*/ 4271433 w 6815689"/>
              <a:gd name="connsiteY103" fmla="*/ 8131175 h 8194675"/>
              <a:gd name="connsiteX104" fmla="*/ 4480983 w 6815689"/>
              <a:gd name="connsiteY104" fmla="*/ 8194675 h 8194675"/>
              <a:gd name="connsiteX105" fmla="*/ 4619625 w 6815689"/>
              <a:gd name="connsiteY105" fmla="*/ 8080375 h 8194675"/>
              <a:gd name="connsiteX106" fmla="*/ 4377266 w 6815689"/>
              <a:gd name="connsiteY106" fmla="*/ 7763933 h 8194675"/>
              <a:gd name="connsiteX107" fmla="*/ 4436533 w 6815689"/>
              <a:gd name="connsiteY107" fmla="*/ 7459133 h 8194675"/>
              <a:gd name="connsiteX108" fmla="*/ 4219575 w 6815689"/>
              <a:gd name="connsiteY108" fmla="*/ 7297208 h 8194675"/>
              <a:gd name="connsiteX109" fmla="*/ 4293658 w 6815689"/>
              <a:gd name="connsiteY109" fmla="*/ 7149042 h 8194675"/>
              <a:gd name="connsiteX110" fmla="*/ 4495800 w 6815689"/>
              <a:gd name="connsiteY110" fmla="*/ 6942667 h 8194675"/>
              <a:gd name="connsiteX111" fmla="*/ 4622800 w 6815689"/>
              <a:gd name="connsiteY111" fmla="*/ 6908800 h 8194675"/>
              <a:gd name="connsiteX112" fmla="*/ 4777316 w 6815689"/>
              <a:gd name="connsiteY112" fmla="*/ 6727825 h 8194675"/>
              <a:gd name="connsiteX113" fmla="*/ 4673600 w 6815689"/>
              <a:gd name="connsiteY113" fmla="*/ 6663267 h 8194675"/>
              <a:gd name="connsiteX114" fmla="*/ 4597400 w 6815689"/>
              <a:gd name="connsiteY114" fmla="*/ 6620933 h 8194675"/>
              <a:gd name="connsiteX115" fmla="*/ 4594225 w 6815689"/>
              <a:gd name="connsiteY115" fmla="*/ 6586008 h 8194675"/>
              <a:gd name="connsiteX116" fmla="*/ 4690533 w 6815689"/>
              <a:gd name="connsiteY116" fmla="*/ 6604000 h 8194675"/>
              <a:gd name="connsiteX117" fmla="*/ 4712758 w 6815689"/>
              <a:gd name="connsiteY117" fmla="*/ 6572250 h 8194675"/>
              <a:gd name="connsiteX118" fmla="*/ 4513791 w 6815689"/>
              <a:gd name="connsiteY118" fmla="*/ 6247342 h 8194675"/>
              <a:gd name="connsiteX119" fmla="*/ 4363508 w 6815689"/>
              <a:gd name="connsiteY119" fmla="*/ 6235700 h 8194675"/>
              <a:gd name="connsiteX120" fmla="*/ 4352925 w 6815689"/>
              <a:gd name="connsiteY120" fmla="*/ 6274858 h 8194675"/>
              <a:gd name="connsiteX121" fmla="*/ 4267200 w 6815689"/>
              <a:gd name="connsiteY121" fmla="*/ 6062133 h 8194675"/>
              <a:gd name="connsiteX122" fmla="*/ 4182533 w 6815689"/>
              <a:gd name="connsiteY122" fmla="*/ 6028267 h 8194675"/>
              <a:gd name="connsiteX123" fmla="*/ 4292600 w 6815689"/>
              <a:gd name="connsiteY123" fmla="*/ 5791200 h 8194675"/>
              <a:gd name="connsiteX124" fmla="*/ 4216400 w 6815689"/>
              <a:gd name="connsiteY124" fmla="*/ 5715000 h 8194675"/>
              <a:gd name="connsiteX125" fmla="*/ 4241800 w 6815689"/>
              <a:gd name="connsiteY125" fmla="*/ 5554133 h 8194675"/>
              <a:gd name="connsiteX126" fmla="*/ 4334933 w 6815689"/>
              <a:gd name="connsiteY126" fmla="*/ 5503333 h 8194675"/>
              <a:gd name="connsiteX127" fmla="*/ 4402666 w 6815689"/>
              <a:gd name="connsiteY127" fmla="*/ 5334000 h 8194675"/>
              <a:gd name="connsiteX128" fmla="*/ 4597400 w 6815689"/>
              <a:gd name="connsiteY128" fmla="*/ 5621867 h 8194675"/>
              <a:gd name="connsiteX129" fmla="*/ 4673600 w 6815689"/>
              <a:gd name="connsiteY129" fmla="*/ 5494867 h 8194675"/>
              <a:gd name="connsiteX130" fmla="*/ 4631266 w 6815689"/>
              <a:gd name="connsiteY130" fmla="*/ 5334000 h 8194675"/>
              <a:gd name="connsiteX131" fmla="*/ 4802716 w 6815689"/>
              <a:gd name="connsiteY131" fmla="*/ 5217583 h 8194675"/>
              <a:gd name="connsiteX132" fmla="*/ 4792133 w 6815689"/>
              <a:gd name="connsiteY132" fmla="*/ 5139267 h 8194675"/>
              <a:gd name="connsiteX133" fmla="*/ 4961466 w 6815689"/>
              <a:gd name="connsiteY133" fmla="*/ 5080000 h 8194675"/>
              <a:gd name="connsiteX134" fmla="*/ 5105400 w 6815689"/>
              <a:gd name="connsiteY134" fmla="*/ 4919133 h 8194675"/>
              <a:gd name="connsiteX135" fmla="*/ 5215466 w 6815689"/>
              <a:gd name="connsiteY135" fmla="*/ 4953000 h 8194675"/>
              <a:gd name="connsiteX136" fmla="*/ 5215466 w 6815689"/>
              <a:gd name="connsiteY136" fmla="*/ 4953000 h 8194675"/>
              <a:gd name="connsiteX137" fmla="*/ 5291666 w 6815689"/>
              <a:gd name="connsiteY137" fmla="*/ 5003800 h 8194675"/>
              <a:gd name="connsiteX138" fmla="*/ 5342466 w 6815689"/>
              <a:gd name="connsiteY138" fmla="*/ 4944533 h 8194675"/>
              <a:gd name="connsiteX139" fmla="*/ 5435600 w 6815689"/>
              <a:gd name="connsiteY139" fmla="*/ 4910667 h 8194675"/>
              <a:gd name="connsiteX140" fmla="*/ 5469466 w 6815689"/>
              <a:gd name="connsiteY140" fmla="*/ 5020733 h 8194675"/>
              <a:gd name="connsiteX141" fmla="*/ 5664200 w 6815689"/>
              <a:gd name="connsiteY141" fmla="*/ 5012267 h 8194675"/>
              <a:gd name="connsiteX142" fmla="*/ 5884333 w 6815689"/>
              <a:gd name="connsiteY142" fmla="*/ 5214408 h 8194675"/>
              <a:gd name="connsiteX143" fmla="*/ 5884333 w 6815689"/>
              <a:gd name="connsiteY143" fmla="*/ 5325533 h 8194675"/>
              <a:gd name="connsiteX144" fmla="*/ 5884333 w 6815689"/>
              <a:gd name="connsiteY144" fmla="*/ 5325533 h 8194675"/>
              <a:gd name="connsiteX145" fmla="*/ 5952066 w 6815689"/>
              <a:gd name="connsiteY145" fmla="*/ 5291667 h 8194675"/>
              <a:gd name="connsiteX146" fmla="*/ 5901266 w 6815689"/>
              <a:gd name="connsiteY146" fmla="*/ 5164667 h 8194675"/>
              <a:gd name="connsiteX147" fmla="*/ 5901266 w 6815689"/>
              <a:gd name="connsiteY147" fmla="*/ 5164667 h 8194675"/>
              <a:gd name="connsiteX148" fmla="*/ 6172200 w 6815689"/>
              <a:gd name="connsiteY148" fmla="*/ 5334000 h 8194675"/>
              <a:gd name="connsiteX149" fmla="*/ 6328833 w 6815689"/>
              <a:gd name="connsiteY149" fmla="*/ 5143500 h 8194675"/>
              <a:gd name="connsiteX150" fmla="*/ 6392333 w 6815689"/>
              <a:gd name="connsiteY150" fmla="*/ 5181600 h 8194675"/>
              <a:gd name="connsiteX151" fmla="*/ 6522508 w 6815689"/>
              <a:gd name="connsiteY151" fmla="*/ 5200650 h 8194675"/>
              <a:gd name="connsiteX152" fmla="*/ 6620933 w 6815689"/>
              <a:gd name="connsiteY152" fmla="*/ 5190067 h 8194675"/>
              <a:gd name="connsiteX153" fmla="*/ 6620933 w 6815689"/>
              <a:gd name="connsiteY153" fmla="*/ 5113867 h 8194675"/>
              <a:gd name="connsiteX154" fmla="*/ 6807200 w 6815689"/>
              <a:gd name="connsiteY154" fmla="*/ 5130800 h 8194675"/>
              <a:gd name="connsiteX155" fmla="*/ 6773333 w 6815689"/>
              <a:gd name="connsiteY155" fmla="*/ 5232400 h 8194675"/>
              <a:gd name="connsiteX156" fmla="*/ 6810002 w 6815689"/>
              <a:gd name="connsiteY156" fmla="*/ 923753 h 8194675"/>
              <a:gd name="connsiteX157" fmla="*/ 6815689 w 6815689"/>
              <a:gd name="connsiteY157" fmla="*/ 51810 h 8194675"/>
              <a:gd name="connsiteX158" fmla="*/ 660400 w 6815689"/>
              <a:gd name="connsiteY158" fmla="*/ 0 h 8194675"/>
              <a:gd name="connsiteX159" fmla="*/ 677333 w 6815689"/>
              <a:gd name="connsiteY159"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582323 w 6815689"/>
              <a:gd name="connsiteY11" fmla="*/ 1714021 h 8194675"/>
              <a:gd name="connsiteX12" fmla="*/ 644525 w 6815689"/>
              <a:gd name="connsiteY12" fmla="*/ 1726142 h 8194675"/>
              <a:gd name="connsiteX13" fmla="*/ 577879 w 6815689"/>
              <a:gd name="connsiteY13" fmla="*/ 1783125 h 8194675"/>
              <a:gd name="connsiteX14" fmla="*/ 385087 w 6815689"/>
              <a:gd name="connsiteY14" fmla="*/ 1730328 h 8194675"/>
              <a:gd name="connsiteX15" fmla="*/ 327264 w 6815689"/>
              <a:gd name="connsiteY15" fmla="*/ 1799240 h 8194675"/>
              <a:gd name="connsiteX16" fmla="*/ 256549 w 6815689"/>
              <a:gd name="connsiteY16" fmla="*/ 1792024 h 8194675"/>
              <a:gd name="connsiteX17" fmla="*/ 228600 w 6815689"/>
              <a:gd name="connsiteY17" fmla="*/ 1820333 h 8194675"/>
              <a:gd name="connsiteX18" fmla="*/ 228600 w 6815689"/>
              <a:gd name="connsiteY18" fmla="*/ 1870341 h 8194675"/>
              <a:gd name="connsiteX19" fmla="*/ 142682 w 6815689"/>
              <a:gd name="connsiteY19" fmla="*/ 1844774 h 8194675"/>
              <a:gd name="connsiteX20" fmla="*/ 195984 w 6815689"/>
              <a:gd name="connsiteY20" fmla="*/ 1993420 h 8194675"/>
              <a:gd name="connsiteX21" fmla="*/ 59266 w 6815689"/>
              <a:gd name="connsiteY21" fmla="*/ 2159000 h 8194675"/>
              <a:gd name="connsiteX22" fmla="*/ 91089 w 6815689"/>
              <a:gd name="connsiteY22" fmla="*/ 2163546 h 8194675"/>
              <a:gd name="connsiteX23" fmla="*/ 17991 w 6815689"/>
              <a:gd name="connsiteY23" fmla="*/ 2244245 h 8194675"/>
              <a:gd name="connsiteX24" fmla="*/ 48683 w 6815689"/>
              <a:gd name="connsiteY24" fmla="*/ 2435225 h 8194675"/>
              <a:gd name="connsiteX25" fmla="*/ 84666 w 6815689"/>
              <a:gd name="connsiteY25" fmla="*/ 2590800 h 8194675"/>
              <a:gd name="connsiteX26" fmla="*/ 0 w 6815689"/>
              <a:gd name="connsiteY26" fmla="*/ 2709333 h 8194675"/>
              <a:gd name="connsiteX27" fmla="*/ 118533 w 6815689"/>
              <a:gd name="connsiteY27" fmla="*/ 2827867 h 8194675"/>
              <a:gd name="connsiteX28" fmla="*/ 84666 w 6815689"/>
              <a:gd name="connsiteY28" fmla="*/ 2997200 h 8194675"/>
              <a:gd name="connsiteX29" fmla="*/ 84666 w 6815689"/>
              <a:gd name="connsiteY29" fmla="*/ 2997200 h 8194675"/>
              <a:gd name="connsiteX30" fmla="*/ 143933 w 6815689"/>
              <a:gd name="connsiteY30" fmla="*/ 3005667 h 8194675"/>
              <a:gd name="connsiteX31" fmla="*/ 169333 w 6815689"/>
              <a:gd name="connsiteY31" fmla="*/ 3268133 h 8194675"/>
              <a:gd name="connsiteX32" fmla="*/ 254000 w 6815689"/>
              <a:gd name="connsiteY32" fmla="*/ 3310467 h 8194675"/>
              <a:gd name="connsiteX33" fmla="*/ 307178 w 6815689"/>
              <a:gd name="connsiteY33" fmla="*/ 3371610 h 8194675"/>
              <a:gd name="connsiteX34" fmla="*/ 450587 w 6815689"/>
              <a:gd name="connsiteY34" fmla="*/ 3356084 h 8194675"/>
              <a:gd name="connsiteX35" fmla="*/ 474133 w 6815689"/>
              <a:gd name="connsiteY35" fmla="*/ 3445933 h 8194675"/>
              <a:gd name="connsiteX36" fmla="*/ 601133 w 6815689"/>
              <a:gd name="connsiteY36" fmla="*/ 3392464 h 8194675"/>
              <a:gd name="connsiteX37" fmla="*/ 768589 w 6815689"/>
              <a:gd name="connsiteY37" fmla="*/ 3506452 h 8194675"/>
              <a:gd name="connsiteX38" fmla="*/ 745066 w 6815689"/>
              <a:gd name="connsiteY38" fmla="*/ 3615267 h 8194675"/>
              <a:gd name="connsiteX39" fmla="*/ 821266 w 6815689"/>
              <a:gd name="connsiteY39" fmla="*/ 3666067 h 8194675"/>
              <a:gd name="connsiteX40" fmla="*/ 736600 w 6815689"/>
              <a:gd name="connsiteY40" fmla="*/ 3793067 h 8194675"/>
              <a:gd name="connsiteX41" fmla="*/ 838200 w 6815689"/>
              <a:gd name="connsiteY41" fmla="*/ 3843867 h 8194675"/>
              <a:gd name="connsiteX42" fmla="*/ 804333 w 6815689"/>
              <a:gd name="connsiteY42" fmla="*/ 3911600 h 8194675"/>
              <a:gd name="connsiteX43" fmla="*/ 804333 w 6815689"/>
              <a:gd name="connsiteY43" fmla="*/ 3911600 h 8194675"/>
              <a:gd name="connsiteX44" fmla="*/ 880533 w 6815689"/>
              <a:gd name="connsiteY44" fmla="*/ 4013200 h 8194675"/>
              <a:gd name="connsiteX45" fmla="*/ 1005416 w 6815689"/>
              <a:gd name="connsiteY45" fmla="*/ 4079875 h 8194675"/>
              <a:gd name="connsiteX46" fmla="*/ 939800 w 6815689"/>
              <a:gd name="connsiteY46" fmla="*/ 4174067 h 8194675"/>
              <a:gd name="connsiteX47" fmla="*/ 1109133 w 6815689"/>
              <a:gd name="connsiteY47" fmla="*/ 4182533 h 8194675"/>
              <a:gd name="connsiteX48" fmla="*/ 1112308 w 6815689"/>
              <a:gd name="connsiteY48" fmla="*/ 4248150 h 8194675"/>
              <a:gd name="connsiteX49" fmla="*/ 1168400 w 6815689"/>
              <a:gd name="connsiteY49" fmla="*/ 4309533 h 8194675"/>
              <a:gd name="connsiteX50" fmla="*/ 1026583 w 6815689"/>
              <a:gd name="connsiteY50" fmla="*/ 4438650 h 8194675"/>
              <a:gd name="connsiteX51" fmla="*/ 931333 w 6815689"/>
              <a:gd name="connsiteY51" fmla="*/ 4385733 h 8194675"/>
              <a:gd name="connsiteX52" fmla="*/ 912283 w 6815689"/>
              <a:gd name="connsiteY52" fmla="*/ 4366683 h 8194675"/>
              <a:gd name="connsiteX53" fmla="*/ 846666 w 6815689"/>
              <a:gd name="connsiteY53" fmla="*/ 4453467 h 8194675"/>
              <a:gd name="connsiteX54" fmla="*/ 931333 w 6815689"/>
              <a:gd name="connsiteY54" fmla="*/ 4555067 h 8194675"/>
              <a:gd name="connsiteX55" fmla="*/ 928158 w 6815689"/>
              <a:gd name="connsiteY55" fmla="*/ 4686300 h 8194675"/>
              <a:gd name="connsiteX56" fmla="*/ 964141 w 6815689"/>
              <a:gd name="connsiteY56" fmla="*/ 4773083 h 8194675"/>
              <a:gd name="connsiteX57" fmla="*/ 1075266 w 6815689"/>
              <a:gd name="connsiteY57" fmla="*/ 4809067 h 8194675"/>
              <a:gd name="connsiteX58" fmla="*/ 1134533 w 6815689"/>
              <a:gd name="connsiteY58" fmla="*/ 4715933 h 8194675"/>
              <a:gd name="connsiteX59" fmla="*/ 1303866 w 6815689"/>
              <a:gd name="connsiteY59" fmla="*/ 4682067 h 8194675"/>
              <a:gd name="connsiteX60" fmla="*/ 1439333 w 6815689"/>
              <a:gd name="connsiteY60" fmla="*/ 4707467 h 8194675"/>
              <a:gd name="connsiteX61" fmla="*/ 1557866 w 6815689"/>
              <a:gd name="connsiteY61" fmla="*/ 4893733 h 8194675"/>
              <a:gd name="connsiteX62" fmla="*/ 1490133 w 6815689"/>
              <a:gd name="connsiteY62" fmla="*/ 4936067 h 8194675"/>
              <a:gd name="connsiteX63" fmla="*/ 1532466 w 6815689"/>
              <a:gd name="connsiteY63" fmla="*/ 5088467 h 8194675"/>
              <a:gd name="connsiteX64" fmla="*/ 1695450 w 6815689"/>
              <a:gd name="connsiteY64" fmla="*/ 5095875 h 8194675"/>
              <a:gd name="connsiteX65" fmla="*/ 1763183 w 6815689"/>
              <a:gd name="connsiteY65" fmla="*/ 5229225 h 8194675"/>
              <a:gd name="connsiteX66" fmla="*/ 1794933 w 6815689"/>
              <a:gd name="connsiteY66" fmla="*/ 5384800 h 8194675"/>
              <a:gd name="connsiteX67" fmla="*/ 1938866 w 6815689"/>
              <a:gd name="connsiteY67" fmla="*/ 5359400 h 8194675"/>
              <a:gd name="connsiteX68" fmla="*/ 2023533 w 6815689"/>
              <a:gd name="connsiteY68" fmla="*/ 5435600 h 8194675"/>
              <a:gd name="connsiteX69" fmla="*/ 2201333 w 6815689"/>
              <a:gd name="connsiteY69" fmla="*/ 5376333 h 8194675"/>
              <a:gd name="connsiteX70" fmla="*/ 2319866 w 6815689"/>
              <a:gd name="connsiteY70" fmla="*/ 5545667 h 8194675"/>
              <a:gd name="connsiteX71" fmla="*/ 2379133 w 6815689"/>
              <a:gd name="connsiteY71" fmla="*/ 5486400 h 8194675"/>
              <a:gd name="connsiteX72" fmla="*/ 2743200 w 6815689"/>
              <a:gd name="connsiteY72" fmla="*/ 5672667 h 8194675"/>
              <a:gd name="connsiteX73" fmla="*/ 2743200 w 6815689"/>
              <a:gd name="connsiteY73" fmla="*/ 5672667 h 8194675"/>
              <a:gd name="connsiteX74" fmla="*/ 2794000 w 6815689"/>
              <a:gd name="connsiteY74" fmla="*/ 5748867 h 8194675"/>
              <a:gd name="connsiteX75" fmla="*/ 2692400 w 6815689"/>
              <a:gd name="connsiteY75" fmla="*/ 5833533 h 8194675"/>
              <a:gd name="connsiteX76" fmla="*/ 2751666 w 6815689"/>
              <a:gd name="connsiteY76" fmla="*/ 5875867 h 8194675"/>
              <a:gd name="connsiteX77" fmla="*/ 2667000 w 6815689"/>
              <a:gd name="connsiteY77" fmla="*/ 5985933 h 8194675"/>
              <a:gd name="connsiteX78" fmla="*/ 2717800 w 6815689"/>
              <a:gd name="connsiteY78" fmla="*/ 6045200 h 8194675"/>
              <a:gd name="connsiteX79" fmla="*/ 2717800 w 6815689"/>
              <a:gd name="connsiteY79" fmla="*/ 6045200 h 8194675"/>
              <a:gd name="connsiteX80" fmla="*/ 2700866 w 6815689"/>
              <a:gd name="connsiteY80" fmla="*/ 6239933 h 8194675"/>
              <a:gd name="connsiteX81" fmla="*/ 2506133 w 6815689"/>
              <a:gd name="connsiteY81" fmla="*/ 6214533 h 8194675"/>
              <a:gd name="connsiteX82" fmla="*/ 2379133 w 6815689"/>
              <a:gd name="connsiteY82" fmla="*/ 6341533 h 8194675"/>
              <a:gd name="connsiteX83" fmla="*/ 2370666 w 6815689"/>
              <a:gd name="connsiteY83" fmla="*/ 6477000 h 8194675"/>
              <a:gd name="connsiteX84" fmla="*/ 2650066 w 6815689"/>
              <a:gd name="connsiteY84" fmla="*/ 6434667 h 8194675"/>
              <a:gd name="connsiteX85" fmla="*/ 2602441 w 6815689"/>
              <a:gd name="connsiteY85" fmla="*/ 6491817 h 8194675"/>
              <a:gd name="connsiteX86" fmla="*/ 2269066 w 6815689"/>
              <a:gd name="connsiteY86" fmla="*/ 6604000 h 8194675"/>
              <a:gd name="connsiteX87" fmla="*/ 2286000 w 6815689"/>
              <a:gd name="connsiteY87" fmla="*/ 6688667 h 8194675"/>
              <a:gd name="connsiteX88" fmla="*/ 2404533 w 6815689"/>
              <a:gd name="connsiteY88" fmla="*/ 6731000 h 8194675"/>
              <a:gd name="connsiteX89" fmla="*/ 2235200 w 6815689"/>
              <a:gd name="connsiteY89" fmla="*/ 6900333 h 8194675"/>
              <a:gd name="connsiteX90" fmla="*/ 2192866 w 6815689"/>
              <a:gd name="connsiteY90" fmla="*/ 7027333 h 8194675"/>
              <a:gd name="connsiteX91" fmla="*/ 2040466 w 6815689"/>
              <a:gd name="connsiteY91" fmla="*/ 6976533 h 8194675"/>
              <a:gd name="connsiteX92" fmla="*/ 2040466 w 6815689"/>
              <a:gd name="connsiteY92" fmla="*/ 6976533 h 8194675"/>
              <a:gd name="connsiteX93" fmla="*/ 2040466 w 6815689"/>
              <a:gd name="connsiteY93" fmla="*/ 7103533 h 8194675"/>
              <a:gd name="connsiteX94" fmla="*/ 2209800 w 6815689"/>
              <a:gd name="connsiteY94" fmla="*/ 7188200 h 8194675"/>
              <a:gd name="connsiteX95" fmla="*/ 2769658 w 6815689"/>
              <a:gd name="connsiteY95" fmla="*/ 7636933 h 8194675"/>
              <a:gd name="connsiteX96" fmla="*/ 2791883 w 6815689"/>
              <a:gd name="connsiteY96" fmla="*/ 7556500 h 8194675"/>
              <a:gd name="connsiteX97" fmla="*/ 3131608 w 6815689"/>
              <a:gd name="connsiteY97" fmla="*/ 7670800 h 8194675"/>
              <a:gd name="connsiteX98" fmla="*/ 3376083 w 6815689"/>
              <a:gd name="connsiteY98" fmla="*/ 7689850 h 8194675"/>
              <a:gd name="connsiteX99" fmla="*/ 3566583 w 6815689"/>
              <a:gd name="connsiteY99" fmla="*/ 7807325 h 8194675"/>
              <a:gd name="connsiteX100" fmla="*/ 3757083 w 6815689"/>
              <a:gd name="connsiteY100" fmla="*/ 7813675 h 8194675"/>
              <a:gd name="connsiteX101" fmla="*/ 4007908 w 6815689"/>
              <a:gd name="connsiteY101" fmla="*/ 7886700 h 8194675"/>
              <a:gd name="connsiteX102" fmla="*/ 3966633 w 6815689"/>
              <a:gd name="connsiteY102" fmla="*/ 7981950 h 8194675"/>
              <a:gd name="connsiteX103" fmla="*/ 4271433 w 6815689"/>
              <a:gd name="connsiteY103" fmla="*/ 8131175 h 8194675"/>
              <a:gd name="connsiteX104" fmla="*/ 4480983 w 6815689"/>
              <a:gd name="connsiteY104" fmla="*/ 8194675 h 8194675"/>
              <a:gd name="connsiteX105" fmla="*/ 4619625 w 6815689"/>
              <a:gd name="connsiteY105" fmla="*/ 8080375 h 8194675"/>
              <a:gd name="connsiteX106" fmla="*/ 4377266 w 6815689"/>
              <a:gd name="connsiteY106" fmla="*/ 7763933 h 8194675"/>
              <a:gd name="connsiteX107" fmla="*/ 4436533 w 6815689"/>
              <a:gd name="connsiteY107" fmla="*/ 7459133 h 8194675"/>
              <a:gd name="connsiteX108" fmla="*/ 4219575 w 6815689"/>
              <a:gd name="connsiteY108" fmla="*/ 7297208 h 8194675"/>
              <a:gd name="connsiteX109" fmla="*/ 4293658 w 6815689"/>
              <a:gd name="connsiteY109" fmla="*/ 7149042 h 8194675"/>
              <a:gd name="connsiteX110" fmla="*/ 4495800 w 6815689"/>
              <a:gd name="connsiteY110" fmla="*/ 6942667 h 8194675"/>
              <a:gd name="connsiteX111" fmla="*/ 4622800 w 6815689"/>
              <a:gd name="connsiteY111" fmla="*/ 6908800 h 8194675"/>
              <a:gd name="connsiteX112" fmla="*/ 4777316 w 6815689"/>
              <a:gd name="connsiteY112" fmla="*/ 6727825 h 8194675"/>
              <a:gd name="connsiteX113" fmla="*/ 4673600 w 6815689"/>
              <a:gd name="connsiteY113" fmla="*/ 6663267 h 8194675"/>
              <a:gd name="connsiteX114" fmla="*/ 4597400 w 6815689"/>
              <a:gd name="connsiteY114" fmla="*/ 6620933 h 8194675"/>
              <a:gd name="connsiteX115" fmla="*/ 4594225 w 6815689"/>
              <a:gd name="connsiteY115" fmla="*/ 6586008 h 8194675"/>
              <a:gd name="connsiteX116" fmla="*/ 4690533 w 6815689"/>
              <a:gd name="connsiteY116" fmla="*/ 6604000 h 8194675"/>
              <a:gd name="connsiteX117" fmla="*/ 4712758 w 6815689"/>
              <a:gd name="connsiteY117" fmla="*/ 6572250 h 8194675"/>
              <a:gd name="connsiteX118" fmla="*/ 4513791 w 6815689"/>
              <a:gd name="connsiteY118" fmla="*/ 6247342 h 8194675"/>
              <a:gd name="connsiteX119" fmla="*/ 4363508 w 6815689"/>
              <a:gd name="connsiteY119" fmla="*/ 6235700 h 8194675"/>
              <a:gd name="connsiteX120" fmla="*/ 4352925 w 6815689"/>
              <a:gd name="connsiteY120" fmla="*/ 6274858 h 8194675"/>
              <a:gd name="connsiteX121" fmla="*/ 4267200 w 6815689"/>
              <a:gd name="connsiteY121" fmla="*/ 6062133 h 8194675"/>
              <a:gd name="connsiteX122" fmla="*/ 4182533 w 6815689"/>
              <a:gd name="connsiteY122" fmla="*/ 6028267 h 8194675"/>
              <a:gd name="connsiteX123" fmla="*/ 4292600 w 6815689"/>
              <a:gd name="connsiteY123" fmla="*/ 5791200 h 8194675"/>
              <a:gd name="connsiteX124" fmla="*/ 4216400 w 6815689"/>
              <a:gd name="connsiteY124" fmla="*/ 5715000 h 8194675"/>
              <a:gd name="connsiteX125" fmla="*/ 4241800 w 6815689"/>
              <a:gd name="connsiteY125" fmla="*/ 5554133 h 8194675"/>
              <a:gd name="connsiteX126" fmla="*/ 4334933 w 6815689"/>
              <a:gd name="connsiteY126" fmla="*/ 5503333 h 8194675"/>
              <a:gd name="connsiteX127" fmla="*/ 4402666 w 6815689"/>
              <a:gd name="connsiteY127" fmla="*/ 5334000 h 8194675"/>
              <a:gd name="connsiteX128" fmla="*/ 4597400 w 6815689"/>
              <a:gd name="connsiteY128" fmla="*/ 5621867 h 8194675"/>
              <a:gd name="connsiteX129" fmla="*/ 4673600 w 6815689"/>
              <a:gd name="connsiteY129" fmla="*/ 5494867 h 8194675"/>
              <a:gd name="connsiteX130" fmla="*/ 4631266 w 6815689"/>
              <a:gd name="connsiteY130" fmla="*/ 5334000 h 8194675"/>
              <a:gd name="connsiteX131" fmla="*/ 4802716 w 6815689"/>
              <a:gd name="connsiteY131" fmla="*/ 5217583 h 8194675"/>
              <a:gd name="connsiteX132" fmla="*/ 4792133 w 6815689"/>
              <a:gd name="connsiteY132" fmla="*/ 5139267 h 8194675"/>
              <a:gd name="connsiteX133" fmla="*/ 4961466 w 6815689"/>
              <a:gd name="connsiteY133" fmla="*/ 5080000 h 8194675"/>
              <a:gd name="connsiteX134" fmla="*/ 5215466 w 6815689"/>
              <a:gd name="connsiteY134" fmla="*/ 4953000 h 8194675"/>
              <a:gd name="connsiteX135" fmla="*/ 5215466 w 6815689"/>
              <a:gd name="connsiteY135" fmla="*/ 4953000 h 8194675"/>
              <a:gd name="connsiteX136" fmla="*/ 5291666 w 6815689"/>
              <a:gd name="connsiteY136" fmla="*/ 5003800 h 8194675"/>
              <a:gd name="connsiteX137" fmla="*/ 5342466 w 6815689"/>
              <a:gd name="connsiteY137" fmla="*/ 4944533 h 8194675"/>
              <a:gd name="connsiteX138" fmla="*/ 5435600 w 6815689"/>
              <a:gd name="connsiteY138" fmla="*/ 4910667 h 8194675"/>
              <a:gd name="connsiteX139" fmla="*/ 5469466 w 6815689"/>
              <a:gd name="connsiteY139" fmla="*/ 5020733 h 8194675"/>
              <a:gd name="connsiteX140" fmla="*/ 5664200 w 6815689"/>
              <a:gd name="connsiteY140" fmla="*/ 5012267 h 8194675"/>
              <a:gd name="connsiteX141" fmla="*/ 5884333 w 6815689"/>
              <a:gd name="connsiteY141" fmla="*/ 5214408 h 8194675"/>
              <a:gd name="connsiteX142" fmla="*/ 5884333 w 6815689"/>
              <a:gd name="connsiteY142" fmla="*/ 5325533 h 8194675"/>
              <a:gd name="connsiteX143" fmla="*/ 5884333 w 6815689"/>
              <a:gd name="connsiteY143" fmla="*/ 5325533 h 8194675"/>
              <a:gd name="connsiteX144" fmla="*/ 5952066 w 6815689"/>
              <a:gd name="connsiteY144" fmla="*/ 5291667 h 8194675"/>
              <a:gd name="connsiteX145" fmla="*/ 5901266 w 6815689"/>
              <a:gd name="connsiteY145" fmla="*/ 5164667 h 8194675"/>
              <a:gd name="connsiteX146" fmla="*/ 5901266 w 6815689"/>
              <a:gd name="connsiteY146" fmla="*/ 5164667 h 8194675"/>
              <a:gd name="connsiteX147" fmla="*/ 6172200 w 6815689"/>
              <a:gd name="connsiteY147" fmla="*/ 5334000 h 8194675"/>
              <a:gd name="connsiteX148" fmla="*/ 6328833 w 6815689"/>
              <a:gd name="connsiteY148" fmla="*/ 5143500 h 8194675"/>
              <a:gd name="connsiteX149" fmla="*/ 6392333 w 6815689"/>
              <a:gd name="connsiteY149" fmla="*/ 5181600 h 8194675"/>
              <a:gd name="connsiteX150" fmla="*/ 6522508 w 6815689"/>
              <a:gd name="connsiteY150" fmla="*/ 5200650 h 8194675"/>
              <a:gd name="connsiteX151" fmla="*/ 6620933 w 6815689"/>
              <a:gd name="connsiteY151" fmla="*/ 5190067 h 8194675"/>
              <a:gd name="connsiteX152" fmla="*/ 6620933 w 6815689"/>
              <a:gd name="connsiteY152" fmla="*/ 5113867 h 8194675"/>
              <a:gd name="connsiteX153" fmla="*/ 6807200 w 6815689"/>
              <a:gd name="connsiteY153" fmla="*/ 5130800 h 8194675"/>
              <a:gd name="connsiteX154" fmla="*/ 6773333 w 6815689"/>
              <a:gd name="connsiteY154" fmla="*/ 5232400 h 8194675"/>
              <a:gd name="connsiteX155" fmla="*/ 6810002 w 6815689"/>
              <a:gd name="connsiteY155" fmla="*/ 923753 h 8194675"/>
              <a:gd name="connsiteX156" fmla="*/ 6815689 w 6815689"/>
              <a:gd name="connsiteY156" fmla="*/ 51810 h 8194675"/>
              <a:gd name="connsiteX157" fmla="*/ 660400 w 6815689"/>
              <a:gd name="connsiteY157" fmla="*/ 0 h 8194675"/>
              <a:gd name="connsiteX158" fmla="*/ 677333 w 6815689"/>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582323 w 6815689"/>
              <a:gd name="connsiteY11" fmla="*/ 1714021 h 8194675"/>
              <a:gd name="connsiteX12" fmla="*/ 644525 w 6815689"/>
              <a:gd name="connsiteY12" fmla="*/ 1726142 h 8194675"/>
              <a:gd name="connsiteX13" fmla="*/ 577879 w 6815689"/>
              <a:gd name="connsiteY13" fmla="*/ 1783125 h 8194675"/>
              <a:gd name="connsiteX14" fmla="*/ 385087 w 6815689"/>
              <a:gd name="connsiteY14" fmla="*/ 1730328 h 8194675"/>
              <a:gd name="connsiteX15" fmla="*/ 327264 w 6815689"/>
              <a:gd name="connsiteY15" fmla="*/ 1799240 h 8194675"/>
              <a:gd name="connsiteX16" fmla="*/ 256549 w 6815689"/>
              <a:gd name="connsiteY16" fmla="*/ 1792024 h 8194675"/>
              <a:gd name="connsiteX17" fmla="*/ 228600 w 6815689"/>
              <a:gd name="connsiteY17" fmla="*/ 1820333 h 8194675"/>
              <a:gd name="connsiteX18" fmla="*/ 228600 w 6815689"/>
              <a:gd name="connsiteY18" fmla="*/ 1870341 h 8194675"/>
              <a:gd name="connsiteX19" fmla="*/ 142682 w 6815689"/>
              <a:gd name="connsiteY19" fmla="*/ 1844774 h 8194675"/>
              <a:gd name="connsiteX20" fmla="*/ 195984 w 6815689"/>
              <a:gd name="connsiteY20" fmla="*/ 1993420 h 8194675"/>
              <a:gd name="connsiteX21" fmla="*/ 59266 w 6815689"/>
              <a:gd name="connsiteY21" fmla="*/ 2159000 h 8194675"/>
              <a:gd name="connsiteX22" fmla="*/ 91089 w 6815689"/>
              <a:gd name="connsiteY22" fmla="*/ 2163546 h 8194675"/>
              <a:gd name="connsiteX23" fmla="*/ 17991 w 6815689"/>
              <a:gd name="connsiteY23" fmla="*/ 2244245 h 8194675"/>
              <a:gd name="connsiteX24" fmla="*/ 48683 w 6815689"/>
              <a:gd name="connsiteY24" fmla="*/ 2435225 h 8194675"/>
              <a:gd name="connsiteX25" fmla="*/ 84666 w 6815689"/>
              <a:gd name="connsiteY25" fmla="*/ 2590800 h 8194675"/>
              <a:gd name="connsiteX26" fmla="*/ 0 w 6815689"/>
              <a:gd name="connsiteY26" fmla="*/ 2709333 h 8194675"/>
              <a:gd name="connsiteX27" fmla="*/ 118533 w 6815689"/>
              <a:gd name="connsiteY27" fmla="*/ 2827867 h 8194675"/>
              <a:gd name="connsiteX28" fmla="*/ 84666 w 6815689"/>
              <a:gd name="connsiteY28" fmla="*/ 2997200 h 8194675"/>
              <a:gd name="connsiteX29" fmla="*/ 84666 w 6815689"/>
              <a:gd name="connsiteY29" fmla="*/ 2997200 h 8194675"/>
              <a:gd name="connsiteX30" fmla="*/ 143933 w 6815689"/>
              <a:gd name="connsiteY30" fmla="*/ 3005667 h 8194675"/>
              <a:gd name="connsiteX31" fmla="*/ 169333 w 6815689"/>
              <a:gd name="connsiteY31" fmla="*/ 3268133 h 8194675"/>
              <a:gd name="connsiteX32" fmla="*/ 254000 w 6815689"/>
              <a:gd name="connsiteY32" fmla="*/ 3310467 h 8194675"/>
              <a:gd name="connsiteX33" fmla="*/ 307178 w 6815689"/>
              <a:gd name="connsiteY33" fmla="*/ 3371610 h 8194675"/>
              <a:gd name="connsiteX34" fmla="*/ 450587 w 6815689"/>
              <a:gd name="connsiteY34" fmla="*/ 3356084 h 8194675"/>
              <a:gd name="connsiteX35" fmla="*/ 474133 w 6815689"/>
              <a:gd name="connsiteY35" fmla="*/ 3445933 h 8194675"/>
              <a:gd name="connsiteX36" fmla="*/ 601133 w 6815689"/>
              <a:gd name="connsiteY36" fmla="*/ 3392464 h 8194675"/>
              <a:gd name="connsiteX37" fmla="*/ 768589 w 6815689"/>
              <a:gd name="connsiteY37" fmla="*/ 3506452 h 8194675"/>
              <a:gd name="connsiteX38" fmla="*/ 745066 w 6815689"/>
              <a:gd name="connsiteY38" fmla="*/ 3615267 h 8194675"/>
              <a:gd name="connsiteX39" fmla="*/ 821266 w 6815689"/>
              <a:gd name="connsiteY39" fmla="*/ 3666067 h 8194675"/>
              <a:gd name="connsiteX40" fmla="*/ 736600 w 6815689"/>
              <a:gd name="connsiteY40" fmla="*/ 3793067 h 8194675"/>
              <a:gd name="connsiteX41" fmla="*/ 838200 w 6815689"/>
              <a:gd name="connsiteY41" fmla="*/ 3843867 h 8194675"/>
              <a:gd name="connsiteX42" fmla="*/ 804333 w 6815689"/>
              <a:gd name="connsiteY42" fmla="*/ 3911600 h 8194675"/>
              <a:gd name="connsiteX43" fmla="*/ 804333 w 6815689"/>
              <a:gd name="connsiteY43" fmla="*/ 3911600 h 8194675"/>
              <a:gd name="connsiteX44" fmla="*/ 880533 w 6815689"/>
              <a:gd name="connsiteY44" fmla="*/ 4013200 h 8194675"/>
              <a:gd name="connsiteX45" fmla="*/ 1005416 w 6815689"/>
              <a:gd name="connsiteY45" fmla="*/ 4079875 h 8194675"/>
              <a:gd name="connsiteX46" fmla="*/ 939800 w 6815689"/>
              <a:gd name="connsiteY46" fmla="*/ 4174067 h 8194675"/>
              <a:gd name="connsiteX47" fmla="*/ 1109133 w 6815689"/>
              <a:gd name="connsiteY47" fmla="*/ 4182533 h 8194675"/>
              <a:gd name="connsiteX48" fmla="*/ 1112308 w 6815689"/>
              <a:gd name="connsiteY48" fmla="*/ 4248150 h 8194675"/>
              <a:gd name="connsiteX49" fmla="*/ 1168400 w 6815689"/>
              <a:gd name="connsiteY49" fmla="*/ 4309533 h 8194675"/>
              <a:gd name="connsiteX50" fmla="*/ 1026583 w 6815689"/>
              <a:gd name="connsiteY50" fmla="*/ 4438650 h 8194675"/>
              <a:gd name="connsiteX51" fmla="*/ 931333 w 6815689"/>
              <a:gd name="connsiteY51" fmla="*/ 4385733 h 8194675"/>
              <a:gd name="connsiteX52" fmla="*/ 912283 w 6815689"/>
              <a:gd name="connsiteY52" fmla="*/ 4366683 h 8194675"/>
              <a:gd name="connsiteX53" fmla="*/ 846666 w 6815689"/>
              <a:gd name="connsiteY53" fmla="*/ 4453467 h 8194675"/>
              <a:gd name="connsiteX54" fmla="*/ 931333 w 6815689"/>
              <a:gd name="connsiteY54" fmla="*/ 4555067 h 8194675"/>
              <a:gd name="connsiteX55" fmla="*/ 928158 w 6815689"/>
              <a:gd name="connsiteY55" fmla="*/ 4686300 h 8194675"/>
              <a:gd name="connsiteX56" fmla="*/ 964141 w 6815689"/>
              <a:gd name="connsiteY56" fmla="*/ 4773083 h 8194675"/>
              <a:gd name="connsiteX57" fmla="*/ 1075266 w 6815689"/>
              <a:gd name="connsiteY57" fmla="*/ 4809067 h 8194675"/>
              <a:gd name="connsiteX58" fmla="*/ 1134533 w 6815689"/>
              <a:gd name="connsiteY58" fmla="*/ 4715933 h 8194675"/>
              <a:gd name="connsiteX59" fmla="*/ 1303866 w 6815689"/>
              <a:gd name="connsiteY59" fmla="*/ 4682067 h 8194675"/>
              <a:gd name="connsiteX60" fmla="*/ 1439333 w 6815689"/>
              <a:gd name="connsiteY60" fmla="*/ 4707467 h 8194675"/>
              <a:gd name="connsiteX61" fmla="*/ 1557866 w 6815689"/>
              <a:gd name="connsiteY61" fmla="*/ 4893733 h 8194675"/>
              <a:gd name="connsiteX62" fmla="*/ 1490133 w 6815689"/>
              <a:gd name="connsiteY62" fmla="*/ 4936067 h 8194675"/>
              <a:gd name="connsiteX63" fmla="*/ 1532466 w 6815689"/>
              <a:gd name="connsiteY63" fmla="*/ 5088467 h 8194675"/>
              <a:gd name="connsiteX64" fmla="*/ 1695450 w 6815689"/>
              <a:gd name="connsiteY64" fmla="*/ 5095875 h 8194675"/>
              <a:gd name="connsiteX65" fmla="*/ 1763183 w 6815689"/>
              <a:gd name="connsiteY65" fmla="*/ 5229225 h 8194675"/>
              <a:gd name="connsiteX66" fmla="*/ 1794933 w 6815689"/>
              <a:gd name="connsiteY66" fmla="*/ 5384800 h 8194675"/>
              <a:gd name="connsiteX67" fmla="*/ 1938866 w 6815689"/>
              <a:gd name="connsiteY67" fmla="*/ 5359400 h 8194675"/>
              <a:gd name="connsiteX68" fmla="*/ 2023533 w 6815689"/>
              <a:gd name="connsiteY68" fmla="*/ 5435600 h 8194675"/>
              <a:gd name="connsiteX69" fmla="*/ 2201333 w 6815689"/>
              <a:gd name="connsiteY69" fmla="*/ 5376333 h 8194675"/>
              <a:gd name="connsiteX70" fmla="*/ 2319866 w 6815689"/>
              <a:gd name="connsiteY70" fmla="*/ 5545667 h 8194675"/>
              <a:gd name="connsiteX71" fmla="*/ 2379133 w 6815689"/>
              <a:gd name="connsiteY71" fmla="*/ 5486400 h 8194675"/>
              <a:gd name="connsiteX72" fmla="*/ 2743200 w 6815689"/>
              <a:gd name="connsiteY72" fmla="*/ 5672667 h 8194675"/>
              <a:gd name="connsiteX73" fmla="*/ 2743200 w 6815689"/>
              <a:gd name="connsiteY73" fmla="*/ 5672667 h 8194675"/>
              <a:gd name="connsiteX74" fmla="*/ 2794000 w 6815689"/>
              <a:gd name="connsiteY74" fmla="*/ 5748867 h 8194675"/>
              <a:gd name="connsiteX75" fmla="*/ 2692400 w 6815689"/>
              <a:gd name="connsiteY75" fmla="*/ 5833533 h 8194675"/>
              <a:gd name="connsiteX76" fmla="*/ 2751666 w 6815689"/>
              <a:gd name="connsiteY76" fmla="*/ 5875867 h 8194675"/>
              <a:gd name="connsiteX77" fmla="*/ 2667000 w 6815689"/>
              <a:gd name="connsiteY77" fmla="*/ 5985933 h 8194675"/>
              <a:gd name="connsiteX78" fmla="*/ 2717800 w 6815689"/>
              <a:gd name="connsiteY78" fmla="*/ 6045200 h 8194675"/>
              <a:gd name="connsiteX79" fmla="*/ 2717800 w 6815689"/>
              <a:gd name="connsiteY79" fmla="*/ 6045200 h 8194675"/>
              <a:gd name="connsiteX80" fmla="*/ 2700866 w 6815689"/>
              <a:gd name="connsiteY80" fmla="*/ 6239933 h 8194675"/>
              <a:gd name="connsiteX81" fmla="*/ 2506133 w 6815689"/>
              <a:gd name="connsiteY81" fmla="*/ 6214533 h 8194675"/>
              <a:gd name="connsiteX82" fmla="*/ 2379133 w 6815689"/>
              <a:gd name="connsiteY82" fmla="*/ 6341533 h 8194675"/>
              <a:gd name="connsiteX83" fmla="*/ 2370666 w 6815689"/>
              <a:gd name="connsiteY83" fmla="*/ 6477000 h 8194675"/>
              <a:gd name="connsiteX84" fmla="*/ 2650066 w 6815689"/>
              <a:gd name="connsiteY84" fmla="*/ 6434667 h 8194675"/>
              <a:gd name="connsiteX85" fmla="*/ 2602441 w 6815689"/>
              <a:gd name="connsiteY85" fmla="*/ 6491817 h 8194675"/>
              <a:gd name="connsiteX86" fmla="*/ 2269066 w 6815689"/>
              <a:gd name="connsiteY86" fmla="*/ 6604000 h 8194675"/>
              <a:gd name="connsiteX87" fmla="*/ 2286000 w 6815689"/>
              <a:gd name="connsiteY87" fmla="*/ 6688667 h 8194675"/>
              <a:gd name="connsiteX88" fmla="*/ 2404533 w 6815689"/>
              <a:gd name="connsiteY88" fmla="*/ 6731000 h 8194675"/>
              <a:gd name="connsiteX89" fmla="*/ 2235200 w 6815689"/>
              <a:gd name="connsiteY89" fmla="*/ 6900333 h 8194675"/>
              <a:gd name="connsiteX90" fmla="*/ 2192866 w 6815689"/>
              <a:gd name="connsiteY90" fmla="*/ 7027333 h 8194675"/>
              <a:gd name="connsiteX91" fmla="*/ 2040466 w 6815689"/>
              <a:gd name="connsiteY91" fmla="*/ 6976533 h 8194675"/>
              <a:gd name="connsiteX92" fmla="*/ 2040466 w 6815689"/>
              <a:gd name="connsiteY92" fmla="*/ 6976533 h 8194675"/>
              <a:gd name="connsiteX93" fmla="*/ 2040466 w 6815689"/>
              <a:gd name="connsiteY93" fmla="*/ 7103533 h 8194675"/>
              <a:gd name="connsiteX94" fmla="*/ 2209800 w 6815689"/>
              <a:gd name="connsiteY94" fmla="*/ 7188200 h 8194675"/>
              <a:gd name="connsiteX95" fmla="*/ 2769658 w 6815689"/>
              <a:gd name="connsiteY95" fmla="*/ 7636933 h 8194675"/>
              <a:gd name="connsiteX96" fmla="*/ 2791883 w 6815689"/>
              <a:gd name="connsiteY96" fmla="*/ 7556500 h 8194675"/>
              <a:gd name="connsiteX97" fmla="*/ 3131608 w 6815689"/>
              <a:gd name="connsiteY97" fmla="*/ 7670800 h 8194675"/>
              <a:gd name="connsiteX98" fmla="*/ 3376083 w 6815689"/>
              <a:gd name="connsiteY98" fmla="*/ 7689850 h 8194675"/>
              <a:gd name="connsiteX99" fmla="*/ 3566583 w 6815689"/>
              <a:gd name="connsiteY99" fmla="*/ 7807325 h 8194675"/>
              <a:gd name="connsiteX100" fmla="*/ 3757083 w 6815689"/>
              <a:gd name="connsiteY100" fmla="*/ 7813675 h 8194675"/>
              <a:gd name="connsiteX101" fmla="*/ 4007908 w 6815689"/>
              <a:gd name="connsiteY101" fmla="*/ 7886700 h 8194675"/>
              <a:gd name="connsiteX102" fmla="*/ 3966633 w 6815689"/>
              <a:gd name="connsiteY102" fmla="*/ 7981950 h 8194675"/>
              <a:gd name="connsiteX103" fmla="*/ 4271433 w 6815689"/>
              <a:gd name="connsiteY103" fmla="*/ 8131175 h 8194675"/>
              <a:gd name="connsiteX104" fmla="*/ 4480983 w 6815689"/>
              <a:gd name="connsiteY104" fmla="*/ 8194675 h 8194675"/>
              <a:gd name="connsiteX105" fmla="*/ 4619625 w 6815689"/>
              <a:gd name="connsiteY105" fmla="*/ 8080375 h 8194675"/>
              <a:gd name="connsiteX106" fmla="*/ 4377266 w 6815689"/>
              <a:gd name="connsiteY106" fmla="*/ 7763933 h 8194675"/>
              <a:gd name="connsiteX107" fmla="*/ 4436533 w 6815689"/>
              <a:gd name="connsiteY107" fmla="*/ 7459133 h 8194675"/>
              <a:gd name="connsiteX108" fmla="*/ 4219575 w 6815689"/>
              <a:gd name="connsiteY108" fmla="*/ 7297208 h 8194675"/>
              <a:gd name="connsiteX109" fmla="*/ 4293658 w 6815689"/>
              <a:gd name="connsiteY109" fmla="*/ 7149042 h 8194675"/>
              <a:gd name="connsiteX110" fmla="*/ 4495800 w 6815689"/>
              <a:gd name="connsiteY110" fmla="*/ 6942667 h 8194675"/>
              <a:gd name="connsiteX111" fmla="*/ 4622800 w 6815689"/>
              <a:gd name="connsiteY111" fmla="*/ 6908800 h 8194675"/>
              <a:gd name="connsiteX112" fmla="*/ 4777316 w 6815689"/>
              <a:gd name="connsiteY112" fmla="*/ 6727825 h 8194675"/>
              <a:gd name="connsiteX113" fmla="*/ 4673600 w 6815689"/>
              <a:gd name="connsiteY113" fmla="*/ 6663267 h 8194675"/>
              <a:gd name="connsiteX114" fmla="*/ 4597400 w 6815689"/>
              <a:gd name="connsiteY114" fmla="*/ 6620933 h 8194675"/>
              <a:gd name="connsiteX115" fmla="*/ 4594225 w 6815689"/>
              <a:gd name="connsiteY115" fmla="*/ 6586008 h 8194675"/>
              <a:gd name="connsiteX116" fmla="*/ 4690533 w 6815689"/>
              <a:gd name="connsiteY116" fmla="*/ 6604000 h 8194675"/>
              <a:gd name="connsiteX117" fmla="*/ 4712758 w 6815689"/>
              <a:gd name="connsiteY117" fmla="*/ 6572250 h 8194675"/>
              <a:gd name="connsiteX118" fmla="*/ 4513791 w 6815689"/>
              <a:gd name="connsiteY118" fmla="*/ 6247342 h 8194675"/>
              <a:gd name="connsiteX119" fmla="*/ 4363508 w 6815689"/>
              <a:gd name="connsiteY119" fmla="*/ 6235700 h 8194675"/>
              <a:gd name="connsiteX120" fmla="*/ 4352925 w 6815689"/>
              <a:gd name="connsiteY120" fmla="*/ 6274858 h 8194675"/>
              <a:gd name="connsiteX121" fmla="*/ 4267200 w 6815689"/>
              <a:gd name="connsiteY121" fmla="*/ 6062133 h 8194675"/>
              <a:gd name="connsiteX122" fmla="*/ 4182533 w 6815689"/>
              <a:gd name="connsiteY122" fmla="*/ 6028267 h 8194675"/>
              <a:gd name="connsiteX123" fmla="*/ 4292600 w 6815689"/>
              <a:gd name="connsiteY123" fmla="*/ 5791200 h 8194675"/>
              <a:gd name="connsiteX124" fmla="*/ 4216400 w 6815689"/>
              <a:gd name="connsiteY124" fmla="*/ 5715000 h 8194675"/>
              <a:gd name="connsiteX125" fmla="*/ 4241800 w 6815689"/>
              <a:gd name="connsiteY125" fmla="*/ 5554133 h 8194675"/>
              <a:gd name="connsiteX126" fmla="*/ 4334933 w 6815689"/>
              <a:gd name="connsiteY126" fmla="*/ 5503333 h 8194675"/>
              <a:gd name="connsiteX127" fmla="*/ 4402666 w 6815689"/>
              <a:gd name="connsiteY127" fmla="*/ 5334000 h 8194675"/>
              <a:gd name="connsiteX128" fmla="*/ 4597400 w 6815689"/>
              <a:gd name="connsiteY128" fmla="*/ 5621867 h 8194675"/>
              <a:gd name="connsiteX129" fmla="*/ 4673600 w 6815689"/>
              <a:gd name="connsiteY129" fmla="*/ 5494867 h 8194675"/>
              <a:gd name="connsiteX130" fmla="*/ 4631266 w 6815689"/>
              <a:gd name="connsiteY130" fmla="*/ 5334000 h 8194675"/>
              <a:gd name="connsiteX131" fmla="*/ 4802716 w 6815689"/>
              <a:gd name="connsiteY131" fmla="*/ 5217583 h 8194675"/>
              <a:gd name="connsiteX132" fmla="*/ 4792133 w 6815689"/>
              <a:gd name="connsiteY132" fmla="*/ 5139267 h 8194675"/>
              <a:gd name="connsiteX133" fmla="*/ 4961466 w 6815689"/>
              <a:gd name="connsiteY133" fmla="*/ 5080000 h 8194675"/>
              <a:gd name="connsiteX134" fmla="*/ 5215466 w 6815689"/>
              <a:gd name="connsiteY134" fmla="*/ 4953000 h 8194675"/>
              <a:gd name="connsiteX135" fmla="*/ 5291666 w 6815689"/>
              <a:gd name="connsiteY135" fmla="*/ 5003800 h 8194675"/>
              <a:gd name="connsiteX136" fmla="*/ 5342466 w 6815689"/>
              <a:gd name="connsiteY136" fmla="*/ 4944533 h 8194675"/>
              <a:gd name="connsiteX137" fmla="*/ 5435600 w 6815689"/>
              <a:gd name="connsiteY137" fmla="*/ 4910667 h 8194675"/>
              <a:gd name="connsiteX138" fmla="*/ 5469466 w 6815689"/>
              <a:gd name="connsiteY138" fmla="*/ 5020733 h 8194675"/>
              <a:gd name="connsiteX139" fmla="*/ 5664200 w 6815689"/>
              <a:gd name="connsiteY139" fmla="*/ 5012267 h 8194675"/>
              <a:gd name="connsiteX140" fmla="*/ 5884333 w 6815689"/>
              <a:gd name="connsiteY140" fmla="*/ 5214408 h 8194675"/>
              <a:gd name="connsiteX141" fmla="*/ 5884333 w 6815689"/>
              <a:gd name="connsiteY141" fmla="*/ 5325533 h 8194675"/>
              <a:gd name="connsiteX142" fmla="*/ 5884333 w 6815689"/>
              <a:gd name="connsiteY142" fmla="*/ 5325533 h 8194675"/>
              <a:gd name="connsiteX143" fmla="*/ 5952066 w 6815689"/>
              <a:gd name="connsiteY143" fmla="*/ 5291667 h 8194675"/>
              <a:gd name="connsiteX144" fmla="*/ 5901266 w 6815689"/>
              <a:gd name="connsiteY144" fmla="*/ 5164667 h 8194675"/>
              <a:gd name="connsiteX145" fmla="*/ 5901266 w 6815689"/>
              <a:gd name="connsiteY145" fmla="*/ 5164667 h 8194675"/>
              <a:gd name="connsiteX146" fmla="*/ 6172200 w 6815689"/>
              <a:gd name="connsiteY146" fmla="*/ 5334000 h 8194675"/>
              <a:gd name="connsiteX147" fmla="*/ 6328833 w 6815689"/>
              <a:gd name="connsiteY147" fmla="*/ 5143500 h 8194675"/>
              <a:gd name="connsiteX148" fmla="*/ 6392333 w 6815689"/>
              <a:gd name="connsiteY148" fmla="*/ 5181600 h 8194675"/>
              <a:gd name="connsiteX149" fmla="*/ 6522508 w 6815689"/>
              <a:gd name="connsiteY149" fmla="*/ 5200650 h 8194675"/>
              <a:gd name="connsiteX150" fmla="*/ 6620933 w 6815689"/>
              <a:gd name="connsiteY150" fmla="*/ 5190067 h 8194675"/>
              <a:gd name="connsiteX151" fmla="*/ 6620933 w 6815689"/>
              <a:gd name="connsiteY151" fmla="*/ 5113867 h 8194675"/>
              <a:gd name="connsiteX152" fmla="*/ 6807200 w 6815689"/>
              <a:gd name="connsiteY152" fmla="*/ 5130800 h 8194675"/>
              <a:gd name="connsiteX153" fmla="*/ 6773333 w 6815689"/>
              <a:gd name="connsiteY153" fmla="*/ 5232400 h 8194675"/>
              <a:gd name="connsiteX154" fmla="*/ 6810002 w 6815689"/>
              <a:gd name="connsiteY154" fmla="*/ 923753 h 8194675"/>
              <a:gd name="connsiteX155" fmla="*/ 6815689 w 6815689"/>
              <a:gd name="connsiteY155" fmla="*/ 51810 h 8194675"/>
              <a:gd name="connsiteX156" fmla="*/ 660400 w 6815689"/>
              <a:gd name="connsiteY156" fmla="*/ 0 h 8194675"/>
              <a:gd name="connsiteX157" fmla="*/ 677333 w 6815689"/>
              <a:gd name="connsiteY157" fmla="*/ 50800 h 8194675"/>
              <a:gd name="connsiteX0" fmla="*/ 660400 w 6815689"/>
              <a:gd name="connsiteY0" fmla="*/ 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582323 w 6815689"/>
              <a:gd name="connsiteY11" fmla="*/ 1714021 h 8194675"/>
              <a:gd name="connsiteX12" fmla="*/ 644525 w 6815689"/>
              <a:gd name="connsiteY12" fmla="*/ 1726142 h 8194675"/>
              <a:gd name="connsiteX13" fmla="*/ 577879 w 6815689"/>
              <a:gd name="connsiteY13" fmla="*/ 1783125 h 8194675"/>
              <a:gd name="connsiteX14" fmla="*/ 385087 w 6815689"/>
              <a:gd name="connsiteY14" fmla="*/ 1730328 h 8194675"/>
              <a:gd name="connsiteX15" fmla="*/ 327264 w 6815689"/>
              <a:gd name="connsiteY15" fmla="*/ 1799240 h 8194675"/>
              <a:gd name="connsiteX16" fmla="*/ 256549 w 6815689"/>
              <a:gd name="connsiteY16" fmla="*/ 1792024 h 8194675"/>
              <a:gd name="connsiteX17" fmla="*/ 228600 w 6815689"/>
              <a:gd name="connsiteY17" fmla="*/ 1820333 h 8194675"/>
              <a:gd name="connsiteX18" fmla="*/ 228600 w 6815689"/>
              <a:gd name="connsiteY18" fmla="*/ 1870341 h 8194675"/>
              <a:gd name="connsiteX19" fmla="*/ 142682 w 6815689"/>
              <a:gd name="connsiteY19" fmla="*/ 1844774 h 8194675"/>
              <a:gd name="connsiteX20" fmla="*/ 195984 w 6815689"/>
              <a:gd name="connsiteY20" fmla="*/ 1993420 h 8194675"/>
              <a:gd name="connsiteX21" fmla="*/ 59266 w 6815689"/>
              <a:gd name="connsiteY21" fmla="*/ 2159000 h 8194675"/>
              <a:gd name="connsiteX22" fmla="*/ 91089 w 6815689"/>
              <a:gd name="connsiteY22" fmla="*/ 2163546 h 8194675"/>
              <a:gd name="connsiteX23" fmla="*/ 17991 w 6815689"/>
              <a:gd name="connsiteY23" fmla="*/ 2244245 h 8194675"/>
              <a:gd name="connsiteX24" fmla="*/ 48683 w 6815689"/>
              <a:gd name="connsiteY24" fmla="*/ 2435225 h 8194675"/>
              <a:gd name="connsiteX25" fmla="*/ 84666 w 6815689"/>
              <a:gd name="connsiteY25" fmla="*/ 2590800 h 8194675"/>
              <a:gd name="connsiteX26" fmla="*/ 0 w 6815689"/>
              <a:gd name="connsiteY26" fmla="*/ 2709333 h 8194675"/>
              <a:gd name="connsiteX27" fmla="*/ 118533 w 6815689"/>
              <a:gd name="connsiteY27" fmla="*/ 2827867 h 8194675"/>
              <a:gd name="connsiteX28" fmla="*/ 84666 w 6815689"/>
              <a:gd name="connsiteY28" fmla="*/ 2997200 h 8194675"/>
              <a:gd name="connsiteX29" fmla="*/ 84666 w 6815689"/>
              <a:gd name="connsiteY29" fmla="*/ 2997200 h 8194675"/>
              <a:gd name="connsiteX30" fmla="*/ 143933 w 6815689"/>
              <a:gd name="connsiteY30" fmla="*/ 3005667 h 8194675"/>
              <a:gd name="connsiteX31" fmla="*/ 169333 w 6815689"/>
              <a:gd name="connsiteY31" fmla="*/ 3268133 h 8194675"/>
              <a:gd name="connsiteX32" fmla="*/ 254000 w 6815689"/>
              <a:gd name="connsiteY32" fmla="*/ 3310467 h 8194675"/>
              <a:gd name="connsiteX33" fmla="*/ 307178 w 6815689"/>
              <a:gd name="connsiteY33" fmla="*/ 3371610 h 8194675"/>
              <a:gd name="connsiteX34" fmla="*/ 450587 w 6815689"/>
              <a:gd name="connsiteY34" fmla="*/ 3356084 h 8194675"/>
              <a:gd name="connsiteX35" fmla="*/ 474133 w 6815689"/>
              <a:gd name="connsiteY35" fmla="*/ 3445933 h 8194675"/>
              <a:gd name="connsiteX36" fmla="*/ 601133 w 6815689"/>
              <a:gd name="connsiteY36" fmla="*/ 3392464 h 8194675"/>
              <a:gd name="connsiteX37" fmla="*/ 768589 w 6815689"/>
              <a:gd name="connsiteY37" fmla="*/ 3506452 h 8194675"/>
              <a:gd name="connsiteX38" fmla="*/ 745066 w 6815689"/>
              <a:gd name="connsiteY38" fmla="*/ 3615267 h 8194675"/>
              <a:gd name="connsiteX39" fmla="*/ 821266 w 6815689"/>
              <a:gd name="connsiteY39" fmla="*/ 3666067 h 8194675"/>
              <a:gd name="connsiteX40" fmla="*/ 736600 w 6815689"/>
              <a:gd name="connsiteY40" fmla="*/ 3793067 h 8194675"/>
              <a:gd name="connsiteX41" fmla="*/ 838200 w 6815689"/>
              <a:gd name="connsiteY41" fmla="*/ 3843867 h 8194675"/>
              <a:gd name="connsiteX42" fmla="*/ 804333 w 6815689"/>
              <a:gd name="connsiteY42" fmla="*/ 3911600 h 8194675"/>
              <a:gd name="connsiteX43" fmla="*/ 804333 w 6815689"/>
              <a:gd name="connsiteY43" fmla="*/ 3911600 h 8194675"/>
              <a:gd name="connsiteX44" fmla="*/ 880533 w 6815689"/>
              <a:gd name="connsiteY44" fmla="*/ 4013200 h 8194675"/>
              <a:gd name="connsiteX45" fmla="*/ 1005416 w 6815689"/>
              <a:gd name="connsiteY45" fmla="*/ 4079875 h 8194675"/>
              <a:gd name="connsiteX46" fmla="*/ 939800 w 6815689"/>
              <a:gd name="connsiteY46" fmla="*/ 4174067 h 8194675"/>
              <a:gd name="connsiteX47" fmla="*/ 1109133 w 6815689"/>
              <a:gd name="connsiteY47" fmla="*/ 4182533 h 8194675"/>
              <a:gd name="connsiteX48" fmla="*/ 1112308 w 6815689"/>
              <a:gd name="connsiteY48" fmla="*/ 4248150 h 8194675"/>
              <a:gd name="connsiteX49" fmla="*/ 1168400 w 6815689"/>
              <a:gd name="connsiteY49" fmla="*/ 4309533 h 8194675"/>
              <a:gd name="connsiteX50" fmla="*/ 1026583 w 6815689"/>
              <a:gd name="connsiteY50" fmla="*/ 4438650 h 8194675"/>
              <a:gd name="connsiteX51" fmla="*/ 931333 w 6815689"/>
              <a:gd name="connsiteY51" fmla="*/ 4385733 h 8194675"/>
              <a:gd name="connsiteX52" fmla="*/ 912283 w 6815689"/>
              <a:gd name="connsiteY52" fmla="*/ 4366683 h 8194675"/>
              <a:gd name="connsiteX53" fmla="*/ 846666 w 6815689"/>
              <a:gd name="connsiteY53" fmla="*/ 4453467 h 8194675"/>
              <a:gd name="connsiteX54" fmla="*/ 931333 w 6815689"/>
              <a:gd name="connsiteY54" fmla="*/ 4555067 h 8194675"/>
              <a:gd name="connsiteX55" fmla="*/ 928158 w 6815689"/>
              <a:gd name="connsiteY55" fmla="*/ 4686300 h 8194675"/>
              <a:gd name="connsiteX56" fmla="*/ 964141 w 6815689"/>
              <a:gd name="connsiteY56" fmla="*/ 4773083 h 8194675"/>
              <a:gd name="connsiteX57" fmla="*/ 1075266 w 6815689"/>
              <a:gd name="connsiteY57" fmla="*/ 4809067 h 8194675"/>
              <a:gd name="connsiteX58" fmla="*/ 1134533 w 6815689"/>
              <a:gd name="connsiteY58" fmla="*/ 4715933 h 8194675"/>
              <a:gd name="connsiteX59" fmla="*/ 1303866 w 6815689"/>
              <a:gd name="connsiteY59" fmla="*/ 4682067 h 8194675"/>
              <a:gd name="connsiteX60" fmla="*/ 1439333 w 6815689"/>
              <a:gd name="connsiteY60" fmla="*/ 4707467 h 8194675"/>
              <a:gd name="connsiteX61" fmla="*/ 1557866 w 6815689"/>
              <a:gd name="connsiteY61" fmla="*/ 4893733 h 8194675"/>
              <a:gd name="connsiteX62" fmla="*/ 1490133 w 6815689"/>
              <a:gd name="connsiteY62" fmla="*/ 4936067 h 8194675"/>
              <a:gd name="connsiteX63" fmla="*/ 1532466 w 6815689"/>
              <a:gd name="connsiteY63" fmla="*/ 5088467 h 8194675"/>
              <a:gd name="connsiteX64" fmla="*/ 1695450 w 6815689"/>
              <a:gd name="connsiteY64" fmla="*/ 5095875 h 8194675"/>
              <a:gd name="connsiteX65" fmla="*/ 1763183 w 6815689"/>
              <a:gd name="connsiteY65" fmla="*/ 5229225 h 8194675"/>
              <a:gd name="connsiteX66" fmla="*/ 1794933 w 6815689"/>
              <a:gd name="connsiteY66" fmla="*/ 5384800 h 8194675"/>
              <a:gd name="connsiteX67" fmla="*/ 1938866 w 6815689"/>
              <a:gd name="connsiteY67" fmla="*/ 5359400 h 8194675"/>
              <a:gd name="connsiteX68" fmla="*/ 2023533 w 6815689"/>
              <a:gd name="connsiteY68" fmla="*/ 5435600 h 8194675"/>
              <a:gd name="connsiteX69" fmla="*/ 2201333 w 6815689"/>
              <a:gd name="connsiteY69" fmla="*/ 5376333 h 8194675"/>
              <a:gd name="connsiteX70" fmla="*/ 2319866 w 6815689"/>
              <a:gd name="connsiteY70" fmla="*/ 5545667 h 8194675"/>
              <a:gd name="connsiteX71" fmla="*/ 2379133 w 6815689"/>
              <a:gd name="connsiteY71" fmla="*/ 5486400 h 8194675"/>
              <a:gd name="connsiteX72" fmla="*/ 2743200 w 6815689"/>
              <a:gd name="connsiteY72" fmla="*/ 5672667 h 8194675"/>
              <a:gd name="connsiteX73" fmla="*/ 2743200 w 6815689"/>
              <a:gd name="connsiteY73" fmla="*/ 5672667 h 8194675"/>
              <a:gd name="connsiteX74" fmla="*/ 2794000 w 6815689"/>
              <a:gd name="connsiteY74" fmla="*/ 5748867 h 8194675"/>
              <a:gd name="connsiteX75" fmla="*/ 2692400 w 6815689"/>
              <a:gd name="connsiteY75" fmla="*/ 5833533 h 8194675"/>
              <a:gd name="connsiteX76" fmla="*/ 2751666 w 6815689"/>
              <a:gd name="connsiteY76" fmla="*/ 5875867 h 8194675"/>
              <a:gd name="connsiteX77" fmla="*/ 2667000 w 6815689"/>
              <a:gd name="connsiteY77" fmla="*/ 5985933 h 8194675"/>
              <a:gd name="connsiteX78" fmla="*/ 2717800 w 6815689"/>
              <a:gd name="connsiteY78" fmla="*/ 6045200 h 8194675"/>
              <a:gd name="connsiteX79" fmla="*/ 2717800 w 6815689"/>
              <a:gd name="connsiteY79" fmla="*/ 6045200 h 8194675"/>
              <a:gd name="connsiteX80" fmla="*/ 2700866 w 6815689"/>
              <a:gd name="connsiteY80" fmla="*/ 6239933 h 8194675"/>
              <a:gd name="connsiteX81" fmla="*/ 2506133 w 6815689"/>
              <a:gd name="connsiteY81" fmla="*/ 6214533 h 8194675"/>
              <a:gd name="connsiteX82" fmla="*/ 2379133 w 6815689"/>
              <a:gd name="connsiteY82" fmla="*/ 6341533 h 8194675"/>
              <a:gd name="connsiteX83" fmla="*/ 2370666 w 6815689"/>
              <a:gd name="connsiteY83" fmla="*/ 6477000 h 8194675"/>
              <a:gd name="connsiteX84" fmla="*/ 2650066 w 6815689"/>
              <a:gd name="connsiteY84" fmla="*/ 6434667 h 8194675"/>
              <a:gd name="connsiteX85" fmla="*/ 2602441 w 6815689"/>
              <a:gd name="connsiteY85" fmla="*/ 6491817 h 8194675"/>
              <a:gd name="connsiteX86" fmla="*/ 2269066 w 6815689"/>
              <a:gd name="connsiteY86" fmla="*/ 6604000 h 8194675"/>
              <a:gd name="connsiteX87" fmla="*/ 2286000 w 6815689"/>
              <a:gd name="connsiteY87" fmla="*/ 6688667 h 8194675"/>
              <a:gd name="connsiteX88" fmla="*/ 2404533 w 6815689"/>
              <a:gd name="connsiteY88" fmla="*/ 6731000 h 8194675"/>
              <a:gd name="connsiteX89" fmla="*/ 2235200 w 6815689"/>
              <a:gd name="connsiteY89" fmla="*/ 6900333 h 8194675"/>
              <a:gd name="connsiteX90" fmla="*/ 2192866 w 6815689"/>
              <a:gd name="connsiteY90" fmla="*/ 7027333 h 8194675"/>
              <a:gd name="connsiteX91" fmla="*/ 2040466 w 6815689"/>
              <a:gd name="connsiteY91" fmla="*/ 6976533 h 8194675"/>
              <a:gd name="connsiteX92" fmla="*/ 2040466 w 6815689"/>
              <a:gd name="connsiteY92" fmla="*/ 6976533 h 8194675"/>
              <a:gd name="connsiteX93" fmla="*/ 2040466 w 6815689"/>
              <a:gd name="connsiteY93" fmla="*/ 7103533 h 8194675"/>
              <a:gd name="connsiteX94" fmla="*/ 2209800 w 6815689"/>
              <a:gd name="connsiteY94" fmla="*/ 7188200 h 8194675"/>
              <a:gd name="connsiteX95" fmla="*/ 2769658 w 6815689"/>
              <a:gd name="connsiteY95" fmla="*/ 7636933 h 8194675"/>
              <a:gd name="connsiteX96" fmla="*/ 2791883 w 6815689"/>
              <a:gd name="connsiteY96" fmla="*/ 7556500 h 8194675"/>
              <a:gd name="connsiteX97" fmla="*/ 3131608 w 6815689"/>
              <a:gd name="connsiteY97" fmla="*/ 7670800 h 8194675"/>
              <a:gd name="connsiteX98" fmla="*/ 3376083 w 6815689"/>
              <a:gd name="connsiteY98" fmla="*/ 7689850 h 8194675"/>
              <a:gd name="connsiteX99" fmla="*/ 3566583 w 6815689"/>
              <a:gd name="connsiteY99" fmla="*/ 7807325 h 8194675"/>
              <a:gd name="connsiteX100" fmla="*/ 3757083 w 6815689"/>
              <a:gd name="connsiteY100" fmla="*/ 7813675 h 8194675"/>
              <a:gd name="connsiteX101" fmla="*/ 4007908 w 6815689"/>
              <a:gd name="connsiteY101" fmla="*/ 7886700 h 8194675"/>
              <a:gd name="connsiteX102" fmla="*/ 3966633 w 6815689"/>
              <a:gd name="connsiteY102" fmla="*/ 7981950 h 8194675"/>
              <a:gd name="connsiteX103" fmla="*/ 4271433 w 6815689"/>
              <a:gd name="connsiteY103" fmla="*/ 8131175 h 8194675"/>
              <a:gd name="connsiteX104" fmla="*/ 4480983 w 6815689"/>
              <a:gd name="connsiteY104" fmla="*/ 8194675 h 8194675"/>
              <a:gd name="connsiteX105" fmla="*/ 4619625 w 6815689"/>
              <a:gd name="connsiteY105" fmla="*/ 8080375 h 8194675"/>
              <a:gd name="connsiteX106" fmla="*/ 4377266 w 6815689"/>
              <a:gd name="connsiteY106" fmla="*/ 7763933 h 8194675"/>
              <a:gd name="connsiteX107" fmla="*/ 4436533 w 6815689"/>
              <a:gd name="connsiteY107" fmla="*/ 7459133 h 8194675"/>
              <a:gd name="connsiteX108" fmla="*/ 4219575 w 6815689"/>
              <a:gd name="connsiteY108" fmla="*/ 7297208 h 8194675"/>
              <a:gd name="connsiteX109" fmla="*/ 4293658 w 6815689"/>
              <a:gd name="connsiteY109" fmla="*/ 7149042 h 8194675"/>
              <a:gd name="connsiteX110" fmla="*/ 4495800 w 6815689"/>
              <a:gd name="connsiteY110" fmla="*/ 6942667 h 8194675"/>
              <a:gd name="connsiteX111" fmla="*/ 4622800 w 6815689"/>
              <a:gd name="connsiteY111" fmla="*/ 6908800 h 8194675"/>
              <a:gd name="connsiteX112" fmla="*/ 4777316 w 6815689"/>
              <a:gd name="connsiteY112" fmla="*/ 6727825 h 8194675"/>
              <a:gd name="connsiteX113" fmla="*/ 4673600 w 6815689"/>
              <a:gd name="connsiteY113" fmla="*/ 6663267 h 8194675"/>
              <a:gd name="connsiteX114" fmla="*/ 4597400 w 6815689"/>
              <a:gd name="connsiteY114" fmla="*/ 6620933 h 8194675"/>
              <a:gd name="connsiteX115" fmla="*/ 4594225 w 6815689"/>
              <a:gd name="connsiteY115" fmla="*/ 6586008 h 8194675"/>
              <a:gd name="connsiteX116" fmla="*/ 4690533 w 6815689"/>
              <a:gd name="connsiteY116" fmla="*/ 6604000 h 8194675"/>
              <a:gd name="connsiteX117" fmla="*/ 4712758 w 6815689"/>
              <a:gd name="connsiteY117" fmla="*/ 6572250 h 8194675"/>
              <a:gd name="connsiteX118" fmla="*/ 4513791 w 6815689"/>
              <a:gd name="connsiteY118" fmla="*/ 6247342 h 8194675"/>
              <a:gd name="connsiteX119" fmla="*/ 4363508 w 6815689"/>
              <a:gd name="connsiteY119" fmla="*/ 6235700 h 8194675"/>
              <a:gd name="connsiteX120" fmla="*/ 4352925 w 6815689"/>
              <a:gd name="connsiteY120" fmla="*/ 6274858 h 8194675"/>
              <a:gd name="connsiteX121" fmla="*/ 4267200 w 6815689"/>
              <a:gd name="connsiteY121" fmla="*/ 6062133 h 8194675"/>
              <a:gd name="connsiteX122" fmla="*/ 4182533 w 6815689"/>
              <a:gd name="connsiteY122" fmla="*/ 6028267 h 8194675"/>
              <a:gd name="connsiteX123" fmla="*/ 4292600 w 6815689"/>
              <a:gd name="connsiteY123" fmla="*/ 5791200 h 8194675"/>
              <a:gd name="connsiteX124" fmla="*/ 4216400 w 6815689"/>
              <a:gd name="connsiteY124" fmla="*/ 5715000 h 8194675"/>
              <a:gd name="connsiteX125" fmla="*/ 4241800 w 6815689"/>
              <a:gd name="connsiteY125" fmla="*/ 5554133 h 8194675"/>
              <a:gd name="connsiteX126" fmla="*/ 4334933 w 6815689"/>
              <a:gd name="connsiteY126" fmla="*/ 5503333 h 8194675"/>
              <a:gd name="connsiteX127" fmla="*/ 4402666 w 6815689"/>
              <a:gd name="connsiteY127" fmla="*/ 5334000 h 8194675"/>
              <a:gd name="connsiteX128" fmla="*/ 4597400 w 6815689"/>
              <a:gd name="connsiteY128" fmla="*/ 5621867 h 8194675"/>
              <a:gd name="connsiteX129" fmla="*/ 4673600 w 6815689"/>
              <a:gd name="connsiteY129" fmla="*/ 5494867 h 8194675"/>
              <a:gd name="connsiteX130" fmla="*/ 4631266 w 6815689"/>
              <a:gd name="connsiteY130" fmla="*/ 5334000 h 8194675"/>
              <a:gd name="connsiteX131" fmla="*/ 4802716 w 6815689"/>
              <a:gd name="connsiteY131" fmla="*/ 5217583 h 8194675"/>
              <a:gd name="connsiteX132" fmla="*/ 4792133 w 6815689"/>
              <a:gd name="connsiteY132" fmla="*/ 5139267 h 8194675"/>
              <a:gd name="connsiteX133" fmla="*/ 4961466 w 6815689"/>
              <a:gd name="connsiteY133" fmla="*/ 5080000 h 8194675"/>
              <a:gd name="connsiteX134" fmla="*/ 5215466 w 6815689"/>
              <a:gd name="connsiteY134" fmla="*/ 4953000 h 8194675"/>
              <a:gd name="connsiteX135" fmla="*/ 5291666 w 6815689"/>
              <a:gd name="connsiteY135" fmla="*/ 5003800 h 8194675"/>
              <a:gd name="connsiteX136" fmla="*/ 5342466 w 6815689"/>
              <a:gd name="connsiteY136" fmla="*/ 4944533 h 8194675"/>
              <a:gd name="connsiteX137" fmla="*/ 5435600 w 6815689"/>
              <a:gd name="connsiteY137" fmla="*/ 4910667 h 8194675"/>
              <a:gd name="connsiteX138" fmla="*/ 5469466 w 6815689"/>
              <a:gd name="connsiteY138" fmla="*/ 5020733 h 8194675"/>
              <a:gd name="connsiteX139" fmla="*/ 5664200 w 6815689"/>
              <a:gd name="connsiteY139" fmla="*/ 5012267 h 8194675"/>
              <a:gd name="connsiteX140" fmla="*/ 5884333 w 6815689"/>
              <a:gd name="connsiteY140" fmla="*/ 5214408 h 8194675"/>
              <a:gd name="connsiteX141" fmla="*/ 5884333 w 6815689"/>
              <a:gd name="connsiteY141" fmla="*/ 5325533 h 8194675"/>
              <a:gd name="connsiteX142" fmla="*/ 5884333 w 6815689"/>
              <a:gd name="connsiteY142" fmla="*/ 5325533 h 8194675"/>
              <a:gd name="connsiteX143" fmla="*/ 5952066 w 6815689"/>
              <a:gd name="connsiteY143" fmla="*/ 5291667 h 8194675"/>
              <a:gd name="connsiteX144" fmla="*/ 5901266 w 6815689"/>
              <a:gd name="connsiteY144" fmla="*/ 5164667 h 8194675"/>
              <a:gd name="connsiteX145" fmla="*/ 5901266 w 6815689"/>
              <a:gd name="connsiteY145" fmla="*/ 5164667 h 8194675"/>
              <a:gd name="connsiteX146" fmla="*/ 6172200 w 6815689"/>
              <a:gd name="connsiteY146" fmla="*/ 5334000 h 8194675"/>
              <a:gd name="connsiteX147" fmla="*/ 6328833 w 6815689"/>
              <a:gd name="connsiteY147" fmla="*/ 5143500 h 8194675"/>
              <a:gd name="connsiteX148" fmla="*/ 6392333 w 6815689"/>
              <a:gd name="connsiteY148" fmla="*/ 5181600 h 8194675"/>
              <a:gd name="connsiteX149" fmla="*/ 6522508 w 6815689"/>
              <a:gd name="connsiteY149" fmla="*/ 5200650 h 8194675"/>
              <a:gd name="connsiteX150" fmla="*/ 6620933 w 6815689"/>
              <a:gd name="connsiteY150" fmla="*/ 5190067 h 8194675"/>
              <a:gd name="connsiteX151" fmla="*/ 6620933 w 6815689"/>
              <a:gd name="connsiteY151" fmla="*/ 5113867 h 8194675"/>
              <a:gd name="connsiteX152" fmla="*/ 6807200 w 6815689"/>
              <a:gd name="connsiteY152" fmla="*/ 5130800 h 8194675"/>
              <a:gd name="connsiteX153" fmla="*/ 6773333 w 6815689"/>
              <a:gd name="connsiteY153" fmla="*/ 5232400 h 8194675"/>
              <a:gd name="connsiteX154" fmla="*/ 6810002 w 6815689"/>
              <a:gd name="connsiteY154" fmla="*/ 923753 h 8194675"/>
              <a:gd name="connsiteX155" fmla="*/ 6815689 w 6815689"/>
              <a:gd name="connsiteY155" fmla="*/ 51810 h 8194675"/>
              <a:gd name="connsiteX156" fmla="*/ 660400 w 6815689"/>
              <a:gd name="connsiteY156" fmla="*/ 0 h 8194675"/>
              <a:gd name="connsiteX0" fmla="*/ 6815689 w 6815689"/>
              <a:gd name="connsiteY0" fmla="*/ 0 h 8142865"/>
              <a:gd name="connsiteX1" fmla="*/ 851958 w 6815689"/>
              <a:gd name="connsiteY1" fmla="*/ 138690 h 8142865"/>
              <a:gd name="connsiteX2" fmla="*/ 935566 w 6815689"/>
              <a:gd name="connsiteY2" fmla="*/ 280507 h 8142865"/>
              <a:gd name="connsiteX3" fmla="*/ 818091 w 6815689"/>
              <a:gd name="connsiteY3" fmla="*/ 533448 h 8142865"/>
              <a:gd name="connsiteX4" fmla="*/ 719666 w 6815689"/>
              <a:gd name="connsiteY4" fmla="*/ 633990 h 8142865"/>
              <a:gd name="connsiteX5" fmla="*/ 458258 w 6815689"/>
              <a:gd name="connsiteY5" fmla="*/ 987473 h 8142865"/>
              <a:gd name="connsiteX6" fmla="*/ 195791 w 6815689"/>
              <a:gd name="connsiteY6" fmla="*/ 1280632 h 8142865"/>
              <a:gd name="connsiteX7" fmla="*/ 84666 w 6815689"/>
              <a:gd name="connsiteY7" fmla="*/ 1424565 h 8142865"/>
              <a:gd name="connsiteX8" fmla="*/ 296333 w 6815689"/>
              <a:gd name="connsiteY8" fmla="*/ 1311323 h 8142865"/>
              <a:gd name="connsiteX9" fmla="*/ 237066 w 6815689"/>
              <a:gd name="connsiteY9" fmla="*/ 1489123 h 8142865"/>
              <a:gd name="connsiteX10" fmla="*/ 391583 w 6815689"/>
              <a:gd name="connsiteY10" fmla="*/ 1550507 h 8142865"/>
              <a:gd name="connsiteX11" fmla="*/ 582323 w 6815689"/>
              <a:gd name="connsiteY11" fmla="*/ 1662211 h 8142865"/>
              <a:gd name="connsiteX12" fmla="*/ 644525 w 6815689"/>
              <a:gd name="connsiteY12" fmla="*/ 1674332 h 8142865"/>
              <a:gd name="connsiteX13" fmla="*/ 577879 w 6815689"/>
              <a:gd name="connsiteY13" fmla="*/ 1731315 h 8142865"/>
              <a:gd name="connsiteX14" fmla="*/ 385087 w 6815689"/>
              <a:gd name="connsiteY14" fmla="*/ 1678518 h 8142865"/>
              <a:gd name="connsiteX15" fmla="*/ 327264 w 6815689"/>
              <a:gd name="connsiteY15" fmla="*/ 1747430 h 8142865"/>
              <a:gd name="connsiteX16" fmla="*/ 256549 w 6815689"/>
              <a:gd name="connsiteY16" fmla="*/ 1740214 h 8142865"/>
              <a:gd name="connsiteX17" fmla="*/ 228600 w 6815689"/>
              <a:gd name="connsiteY17" fmla="*/ 1768523 h 8142865"/>
              <a:gd name="connsiteX18" fmla="*/ 228600 w 6815689"/>
              <a:gd name="connsiteY18" fmla="*/ 1818531 h 8142865"/>
              <a:gd name="connsiteX19" fmla="*/ 142682 w 6815689"/>
              <a:gd name="connsiteY19" fmla="*/ 1792964 h 8142865"/>
              <a:gd name="connsiteX20" fmla="*/ 195984 w 6815689"/>
              <a:gd name="connsiteY20" fmla="*/ 1941610 h 8142865"/>
              <a:gd name="connsiteX21" fmla="*/ 59266 w 6815689"/>
              <a:gd name="connsiteY21" fmla="*/ 2107190 h 8142865"/>
              <a:gd name="connsiteX22" fmla="*/ 91089 w 6815689"/>
              <a:gd name="connsiteY22" fmla="*/ 2111736 h 8142865"/>
              <a:gd name="connsiteX23" fmla="*/ 17991 w 6815689"/>
              <a:gd name="connsiteY23" fmla="*/ 2192435 h 8142865"/>
              <a:gd name="connsiteX24" fmla="*/ 48683 w 6815689"/>
              <a:gd name="connsiteY24" fmla="*/ 2383415 h 8142865"/>
              <a:gd name="connsiteX25" fmla="*/ 84666 w 6815689"/>
              <a:gd name="connsiteY25" fmla="*/ 2538990 h 8142865"/>
              <a:gd name="connsiteX26" fmla="*/ 0 w 6815689"/>
              <a:gd name="connsiteY26" fmla="*/ 2657523 h 8142865"/>
              <a:gd name="connsiteX27" fmla="*/ 118533 w 6815689"/>
              <a:gd name="connsiteY27" fmla="*/ 2776057 h 8142865"/>
              <a:gd name="connsiteX28" fmla="*/ 84666 w 6815689"/>
              <a:gd name="connsiteY28" fmla="*/ 2945390 h 8142865"/>
              <a:gd name="connsiteX29" fmla="*/ 84666 w 6815689"/>
              <a:gd name="connsiteY29" fmla="*/ 2945390 h 8142865"/>
              <a:gd name="connsiteX30" fmla="*/ 143933 w 6815689"/>
              <a:gd name="connsiteY30" fmla="*/ 2953857 h 8142865"/>
              <a:gd name="connsiteX31" fmla="*/ 169333 w 6815689"/>
              <a:gd name="connsiteY31" fmla="*/ 3216323 h 8142865"/>
              <a:gd name="connsiteX32" fmla="*/ 254000 w 6815689"/>
              <a:gd name="connsiteY32" fmla="*/ 3258657 h 8142865"/>
              <a:gd name="connsiteX33" fmla="*/ 307178 w 6815689"/>
              <a:gd name="connsiteY33" fmla="*/ 3319800 h 8142865"/>
              <a:gd name="connsiteX34" fmla="*/ 450587 w 6815689"/>
              <a:gd name="connsiteY34" fmla="*/ 3304274 h 8142865"/>
              <a:gd name="connsiteX35" fmla="*/ 474133 w 6815689"/>
              <a:gd name="connsiteY35" fmla="*/ 3394123 h 8142865"/>
              <a:gd name="connsiteX36" fmla="*/ 601133 w 6815689"/>
              <a:gd name="connsiteY36" fmla="*/ 3340654 h 8142865"/>
              <a:gd name="connsiteX37" fmla="*/ 768589 w 6815689"/>
              <a:gd name="connsiteY37" fmla="*/ 3454642 h 8142865"/>
              <a:gd name="connsiteX38" fmla="*/ 745066 w 6815689"/>
              <a:gd name="connsiteY38" fmla="*/ 3563457 h 8142865"/>
              <a:gd name="connsiteX39" fmla="*/ 821266 w 6815689"/>
              <a:gd name="connsiteY39" fmla="*/ 3614257 h 8142865"/>
              <a:gd name="connsiteX40" fmla="*/ 736600 w 6815689"/>
              <a:gd name="connsiteY40" fmla="*/ 3741257 h 8142865"/>
              <a:gd name="connsiteX41" fmla="*/ 838200 w 6815689"/>
              <a:gd name="connsiteY41" fmla="*/ 3792057 h 8142865"/>
              <a:gd name="connsiteX42" fmla="*/ 804333 w 6815689"/>
              <a:gd name="connsiteY42" fmla="*/ 3859790 h 8142865"/>
              <a:gd name="connsiteX43" fmla="*/ 804333 w 6815689"/>
              <a:gd name="connsiteY43" fmla="*/ 3859790 h 8142865"/>
              <a:gd name="connsiteX44" fmla="*/ 880533 w 6815689"/>
              <a:gd name="connsiteY44" fmla="*/ 3961390 h 8142865"/>
              <a:gd name="connsiteX45" fmla="*/ 1005416 w 6815689"/>
              <a:gd name="connsiteY45" fmla="*/ 4028065 h 8142865"/>
              <a:gd name="connsiteX46" fmla="*/ 939800 w 6815689"/>
              <a:gd name="connsiteY46" fmla="*/ 4122257 h 8142865"/>
              <a:gd name="connsiteX47" fmla="*/ 1109133 w 6815689"/>
              <a:gd name="connsiteY47" fmla="*/ 4130723 h 8142865"/>
              <a:gd name="connsiteX48" fmla="*/ 1112308 w 6815689"/>
              <a:gd name="connsiteY48" fmla="*/ 4196340 h 8142865"/>
              <a:gd name="connsiteX49" fmla="*/ 1168400 w 6815689"/>
              <a:gd name="connsiteY49" fmla="*/ 4257723 h 8142865"/>
              <a:gd name="connsiteX50" fmla="*/ 1026583 w 6815689"/>
              <a:gd name="connsiteY50" fmla="*/ 4386840 h 8142865"/>
              <a:gd name="connsiteX51" fmla="*/ 931333 w 6815689"/>
              <a:gd name="connsiteY51" fmla="*/ 4333923 h 8142865"/>
              <a:gd name="connsiteX52" fmla="*/ 912283 w 6815689"/>
              <a:gd name="connsiteY52" fmla="*/ 4314873 h 8142865"/>
              <a:gd name="connsiteX53" fmla="*/ 846666 w 6815689"/>
              <a:gd name="connsiteY53" fmla="*/ 4401657 h 8142865"/>
              <a:gd name="connsiteX54" fmla="*/ 931333 w 6815689"/>
              <a:gd name="connsiteY54" fmla="*/ 4503257 h 8142865"/>
              <a:gd name="connsiteX55" fmla="*/ 928158 w 6815689"/>
              <a:gd name="connsiteY55" fmla="*/ 4634490 h 8142865"/>
              <a:gd name="connsiteX56" fmla="*/ 964141 w 6815689"/>
              <a:gd name="connsiteY56" fmla="*/ 4721273 h 8142865"/>
              <a:gd name="connsiteX57" fmla="*/ 1075266 w 6815689"/>
              <a:gd name="connsiteY57" fmla="*/ 4757257 h 8142865"/>
              <a:gd name="connsiteX58" fmla="*/ 1134533 w 6815689"/>
              <a:gd name="connsiteY58" fmla="*/ 4664123 h 8142865"/>
              <a:gd name="connsiteX59" fmla="*/ 1303866 w 6815689"/>
              <a:gd name="connsiteY59" fmla="*/ 4630257 h 8142865"/>
              <a:gd name="connsiteX60" fmla="*/ 1439333 w 6815689"/>
              <a:gd name="connsiteY60" fmla="*/ 4655657 h 8142865"/>
              <a:gd name="connsiteX61" fmla="*/ 1557866 w 6815689"/>
              <a:gd name="connsiteY61" fmla="*/ 4841923 h 8142865"/>
              <a:gd name="connsiteX62" fmla="*/ 1490133 w 6815689"/>
              <a:gd name="connsiteY62" fmla="*/ 4884257 h 8142865"/>
              <a:gd name="connsiteX63" fmla="*/ 1532466 w 6815689"/>
              <a:gd name="connsiteY63" fmla="*/ 5036657 h 8142865"/>
              <a:gd name="connsiteX64" fmla="*/ 1695450 w 6815689"/>
              <a:gd name="connsiteY64" fmla="*/ 5044065 h 8142865"/>
              <a:gd name="connsiteX65" fmla="*/ 1763183 w 6815689"/>
              <a:gd name="connsiteY65" fmla="*/ 5177415 h 8142865"/>
              <a:gd name="connsiteX66" fmla="*/ 1794933 w 6815689"/>
              <a:gd name="connsiteY66" fmla="*/ 5332990 h 8142865"/>
              <a:gd name="connsiteX67" fmla="*/ 1938866 w 6815689"/>
              <a:gd name="connsiteY67" fmla="*/ 5307590 h 8142865"/>
              <a:gd name="connsiteX68" fmla="*/ 2023533 w 6815689"/>
              <a:gd name="connsiteY68" fmla="*/ 5383790 h 8142865"/>
              <a:gd name="connsiteX69" fmla="*/ 2201333 w 6815689"/>
              <a:gd name="connsiteY69" fmla="*/ 5324523 h 8142865"/>
              <a:gd name="connsiteX70" fmla="*/ 2319866 w 6815689"/>
              <a:gd name="connsiteY70" fmla="*/ 5493857 h 8142865"/>
              <a:gd name="connsiteX71" fmla="*/ 2379133 w 6815689"/>
              <a:gd name="connsiteY71" fmla="*/ 5434590 h 8142865"/>
              <a:gd name="connsiteX72" fmla="*/ 2743200 w 6815689"/>
              <a:gd name="connsiteY72" fmla="*/ 5620857 h 8142865"/>
              <a:gd name="connsiteX73" fmla="*/ 2743200 w 6815689"/>
              <a:gd name="connsiteY73" fmla="*/ 5620857 h 8142865"/>
              <a:gd name="connsiteX74" fmla="*/ 2794000 w 6815689"/>
              <a:gd name="connsiteY74" fmla="*/ 5697057 h 8142865"/>
              <a:gd name="connsiteX75" fmla="*/ 2692400 w 6815689"/>
              <a:gd name="connsiteY75" fmla="*/ 5781723 h 8142865"/>
              <a:gd name="connsiteX76" fmla="*/ 2751666 w 6815689"/>
              <a:gd name="connsiteY76" fmla="*/ 5824057 h 8142865"/>
              <a:gd name="connsiteX77" fmla="*/ 2667000 w 6815689"/>
              <a:gd name="connsiteY77" fmla="*/ 5934123 h 8142865"/>
              <a:gd name="connsiteX78" fmla="*/ 2717800 w 6815689"/>
              <a:gd name="connsiteY78" fmla="*/ 5993390 h 8142865"/>
              <a:gd name="connsiteX79" fmla="*/ 2717800 w 6815689"/>
              <a:gd name="connsiteY79" fmla="*/ 5993390 h 8142865"/>
              <a:gd name="connsiteX80" fmla="*/ 2700866 w 6815689"/>
              <a:gd name="connsiteY80" fmla="*/ 6188123 h 8142865"/>
              <a:gd name="connsiteX81" fmla="*/ 2506133 w 6815689"/>
              <a:gd name="connsiteY81" fmla="*/ 6162723 h 8142865"/>
              <a:gd name="connsiteX82" fmla="*/ 2379133 w 6815689"/>
              <a:gd name="connsiteY82" fmla="*/ 6289723 h 8142865"/>
              <a:gd name="connsiteX83" fmla="*/ 2370666 w 6815689"/>
              <a:gd name="connsiteY83" fmla="*/ 6425190 h 8142865"/>
              <a:gd name="connsiteX84" fmla="*/ 2650066 w 6815689"/>
              <a:gd name="connsiteY84" fmla="*/ 6382857 h 8142865"/>
              <a:gd name="connsiteX85" fmla="*/ 2602441 w 6815689"/>
              <a:gd name="connsiteY85" fmla="*/ 6440007 h 8142865"/>
              <a:gd name="connsiteX86" fmla="*/ 2269066 w 6815689"/>
              <a:gd name="connsiteY86" fmla="*/ 6552190 h 8142865"/>
              <a:gd name="connsiteX87" fmla="*/ 2286000 w 6815689"/>
              <a:gd name="connsiteY87" fmla="*/ 6636857 h 8142865"/>
              <a:gd name="connsiteX88" fmla="*/ 2404533 w 6815689"/>
              <a:gd name="connsiteY88" fmla="*/ 6679190 h 8142865"/>
              <a:gd name="connsiteX89" fmla="*/ 2235200 w 6815689"/>
              <a:gd name="connsiteY89" fmla="*/ 6848523 h 8142865"/>
              <a:gd name="connsiteX90" fmla="*/ 2192866 w 6815689"/>
              <a:gd name="connsiteY90" fmla="*/ 6975523 h 8142865"/>
              <a:gd name="connsiteX91" fmla="*/ 2040466 w 6815689"/>
              <a:gd name="connsiteY91" fmla="*/ 6924723 h 8142865"/>
              <a:gd name="connsiteX92" fmla="*/ 2040466 w 6815689"/>
              <a:gd name="connsiteY92" fmla="*/ 6924723 h 8142865"/>
              <a:gd name="connsiteX93" fmla="*/ 2040466 w 6815689"/>
              <a:gd name="connsiteY93" fmla="*/ 7051723 h 8142865"/>
              <a:gd name="connsiteX94" fmla="*/ 2209800 w 6815689"/>
              <a:gd name="connsiteY94" fmla="*/ 7136390 h 8142865"/>
              <a:gd name="connsiteX95" fmla="*/ 2769658 w 6815689"/>
              <a:gd name="connsiteY95" fmla="*/ 7585123 h 8142865"/>
              <a:gd name="connsiteX96" fmla="*/ 2791883 w 6815689"/>
              <a:gd name="connsiteY96" fmla="*/ 7504690 h 8142865"/>
              <a:gd name="connsiteX97" fmla="*/ 3131608 w 6815689"/>
              <a:gd name="connsiteY97" fmla="*/ 7618990 h 8142865"/>
              <a:gd name="connsiteX98" fmla="*/ 3376083 w 6815689"/>
              <a:gd name="connsiteY98" fmla="*/ 7638040 h 8142865"/>
              <a:gd name="connsiteX99" fmla="*/ 3566583 w 6815689"/>
              <a:gd name="connsiteY99" fmla="*/ 7755515 h 8142865"/>
              <a:gd name="connsiteX100" fmla="*/ 3757083 w 6815689"/>
              <a:gd name="connsiteY100" fmla="*/ 7761865 h 8142865"/>
              <a:gd name="connsiteX101" fmla="*/ 4007908 w 6815689"/>
              <a:gd name="connsiteY101" fmla="*/ 7834890 h 8142865"/>
              <a:gd name="connsiteX102" fmla="*/ 3966633 w 6815689"/>
              <a:gd name="connsiteY102" fmla="*/ 7930140 h 8142865"/>
              <a:gd name="connsiteX103" fmla="*/ 4271433 w 6815689"/>
              <a:gd name="connsiteY103" fmla="*/ 8079365 h 8142865"/>
              <a:gd name="connsiteX104" fmla="*/ 4480983 w 6815689"/>
              <a:gd name="connsiteY104" fmla="*/ 8142865 h 8142865"/>
              <a:gd name="connsiteX105" fmla="*/ 4619625 w 6815689"/>
              <a:gd name="connsiteY105" fmla="*/ 8028565 h 8142865"/>
              <a:gd name="connsiteX106" fmla="*/ 4377266 w 6815689"/>
              <a:gd name="connsiteY106" fmla="*/ 7712123 h 8142865"/>
              <a:gd name="connsiteX107" fmla="*/ 4436533 w 6815689"/>
              <a:gd name="connsiteY107" fmla="*/ 7407323 h 8142865"/>
              <a:gd name="connsiteX108" fmla="*/ 4219575 w 6815689"/>
              <a:gd name="connsiteY108" fmla="*/ 7245398 h 8142865"/>
              <a:gd name="connsiteX109" fmla="*/ 4293658 w 6815689"/>
              <a:gd name="connsiteY109" fmla="*/ 7097232 h 8142865"/>
              <a:gd name="connsiteX110" fmla="*/ 4495800 w 6815689"/>
              <a:gd name="connsiteY110" fmla="*/ 6890857 h 8142865"/>
              <a:gd name="connsiteX111" fmla="*/ 4622800 w 6815689"/>
              <a:gd name="connsiteY111" fmla="*/ 6856990 h 8142865"/>
              <a:gd name="connsiteX112" fmla="*/ 4777316 w 6815689"/>
              <a:gd name="connsiteY112" fmla="*/ 6676015 h 8142865"/>
              <a:gd name="connsiteX113" fmla="*/ 4673600 w 6815689"/>
              <a:gd name="connsiteY113" fmla="*/ 6611457 h 8142865"/>
              <a:gd name="connsiteX114" fmla="*/ 4597400 w 6815689"/>
              <a:gd name="connsiteY114" fmla="*/ 6569123 h 8142865"/>
              <a:gd name="connsiteX115" fmla="*/ 4594225 w 6815689"/>
              <a:gd name="connsiteY115" fmla="*/ 6534198 h 8142865"/>
              <a:gd name="connsiteX116" fmla="*/ 4690533 w 6815689"/>
              <a:gd name="connsiteY116" fmla="*/ 6552190 h 8142865"/>
              <a:gd name="connsiteX117" fmla="*/ 4712758 w 6815689"/>
              <a:gd name="connsiteY117" fmla="*/ 6520440 h 8142865"/>
              <a:gd name="connsiteX118" fmla="*/ 4513791 w 6815689"/>
              <a:gd name="connsiteY118" fmla="*/ 6195532 h 8142865"/>
              <a:gd name="connsiteX119" fmla="*/ 4363508 w 6815689"/>
              <a:gd name="connsiteY119" fmla="*/ 6183890 h 8142865"/>
              <a:gd name="connsiteX120" fmla="*/ 4352925 w 6815689"/>
              <a:gd name="connsiteY120" fmla="*/ 6223048 h 8142865"/>
              <a:gd name="connsiteX121" fmla="*/ 4267200 w 6815689"/>
              <a:gd name="connsiteY121" fmla="*/ 6010323 h 8142865"/>
              <a:gd name="connsiteX122" fmla="*/ 4182533 w 6815689"/>
              <a:gd name="connsiteY122" fmla="*/ 5976457 h 8142865"/>
              <a:gd name="connsiteX123" fmla="*/ 4292600 w 6815689"/>
              <a:gd name="connsiteY123" fmla="*/ 5739390 h 8142865"/>
              <a:gd name="connsiteX124" fmla="*/ 4216400 w 6815689"/>
              <a:gd name="connsiteY124" fmla="*/ 5663190 h 8142865"/>
              <a:gd name="connsiteX125" fmla="*/ 4241800 w 6815689"/>
              <a:gd name="connsiteY125" fmla="*/ 5502323 h 8142865"/>
              <a:gd name="connsiteX126" fmla="*/ 4334933 w 6815689"/>
              <a:gd name="connsiteY126" fmla="*/ 5451523 h 8142865"/>
              <a:gd name="connsiteX127" fmla="*/ 4402666 w 6815689"/>
              <a:gd name="connsiteY127" fmla="*/ 5282190 h 8142865"/>
              <a:gd name="connsiteX128" fmla="*/ 4597400 w 6815689"/>
              <a:gd name="connsiteY128" fmla="*/ 5570057 h 8142865"/>
              <a:gd name="connsiteX129" fmla="*/ 4673600 w 6815689"/>
              <a:gd name="connsiteY129" fmla="*/ 5443057 h 8142865"/>
              <a:gd name="connsiteX130" fmla="*/ 4631266 w 6815689"/>
              <a:gd name="connsiteY130" fmla="*/ 5282190 h 8142865"/>
              <a:gd name="connsiteX131" fmla="*/ 4802716 w 6815689"/>
              <a:gd name="connsiteY131" fmla="*/ 5165773 h 8142865"/>
              <a:gd name="connsiteX132" fmla="*/ 4792133 w 6815689"/>
              <a:gd name="connsiteY132" fmla="*/ 5087457 h 8142865"/>
              <a:gd name="connsiteX133" fmla="*/ 4961466 w 6815689"/>
              <a:gd name="connsiteY133" fmla="*/ 5028190 h 8142865"/>
              <a:gd name="connsiteX134" fmla="*/ 5215466 w 6815689"/>
              <a:gd name="connsiteY134" fmla="*/ 4901190 h 8142865"/>
              <a:gd name="connsiteX135" fmla="*/ 5291666 w 6815689"/>
              <a:gd name="connsiteY135" fmla="*/ 4951990 h 8142865"/>
              <a:gd name="connsiteX136" fmla="*/ 5342466 w 6815689"/>
              <a:gd name="connsiteY136" fmla="*/ 4892723 h 8142865"/>
              <a:gd name="connsiteX137" fmla="*/ 5435600 w 6815689"/>
              <a:gd name="connsiteY137" fmla="*/ 4858857 h 8142865"/>
              <a:gd name="connsiteX138" fmla="*/ 5469466 w 6815689"/>
              <a:gd name="connsiteY138" fmla="*/ 4968923 h 8142865"/>
              <a:gd name="connsiteX139" fmla="*/ 5664200 w 6815689"/>
              <a:gd name="connsiteY139" fmla="*/ 4960457 h 8142865"/>
              <a:gd name="connsiteX140" fmla="*/ 5884333 w 6815689"/>
              <a:gd name="connsiteY140" fmla="*/ 5162598 h 8142865"/>
              <a:gd name="connsiteX141" fmla="*/ 5884333 w 6815689"/>
              <a:gd name="connsiteY141" fmla="*/ 5273723 h 8142865"/>
              <a:gd name="connsiteX142" fmla="*/ 5884333 w 6815689"/>
              <a:gd name="connsiteY142" fmla="*/ 5273723 h 8142865"/>
              <a:gd name="connsiteX143" fmla="*/ 5952066 w 6815689"/>
              <a:gd name="connsiteY143" fmla="*/ 5239857 h 8142865"/>
              <a:gd name="connsiteX144" fmla="*/ 5901266 w 6815689"/>
              <a:gd name="connsiteY144" fmla="*/ 5112857 h 8142865"/>
              <a:gd name="connsiteX145" fmla="*/ 5901266 w 6815689"/>
              <a:gd name="connsiteY145" fmla="*/ 5112857 h 8142865"/>
              <a:gd name="connsiteX146" fmla="*/ 6172200 w 6815689"/>
              <a:gd name="connsiteY146" fmla="*/ 5282190 h 8142865"/>
              <a:gd name="connsiteX147" fmla="*/ 6328833 w 6815689"/>
              <a:gd name="connsiteY147" fmla="*/ 5091690 h 8142865"/>
              <a:gd name="connsiteX148" fmla="*/ 6392333 w 6815689"/>
              <a:gd name="connsiteY148" fmla="*/ 5129790 h 8142865"/>
              <a:gd name="connsiteX149" fmla="*/ 6522508 w 6815689"/>
              <a:gd name="connsiteY149" fmla="*/ 5148840 h 8142865"/>
              <a:gd name="connsiteX150" fmla="*/ 6620933 w 6815689"/>
              <a:gd name="connsiteY150" fmla="*/ 5138257 h 8142865"/>
              <a:gd name="connsiteX151" fmla="*/ 6620933 w 6815689"/>
              <a:gd name="connsiteY151" fmla="*/ 5062057 h 8142865"/>
              <a:gd name="connsiteX152" fmla="*/ 6807200 w 6815689"/>
              <a:gd name="connsiteY152" fmla="*/ 5078990 h 8142865"/>
              <a:gd name="connsiteX153" fmla="*/ 6773333 w 6815689"/>
              <a:gd name="connsiteY153" fmla="*/ 5180590 h 8142865"/>
              <a:gd name="connsiteX154" fmla="*/ 6810002 w 6815689"/>
              <a:gd name="connsiteY154" fmla="*/ 871943 h 8142865"/>
              <a:gd name="connsiteX155" fmla="*/ 6815689 w 6815689"/>
              <a:gd name="connsiteY155" fmla="*/ 0 h 8142865"/>
              <a:gd name="connsiteX0" fmla="*/ 6815689 w 6815689"/>
              <a:gd name="connsiteY0" fmla="*/ 0 h 8142865"/>
              <a:gd name="connsiteX1" fmla="*/ 935566 w 6815689"/>
              <a:gd name="connsiteY1" fmla="*/ 280507 h 8142865"/>
              <a:gd name="connsiteX2" fmla="*/ 818091 w 6815689"/>
              <a:gd name="connsiteY2" fmla="*/ 533448 h 8142865"/>
              <a:gd name="connsiteX3" fmla="*/ 719666 w 6815689"/>
              <a:gd name="connsiteY3" fmla="*/ 633990 h 8142865"/>
              <a:gd name="connsiteX4" fmla="*/ 458258 w 6815689"/>
              <a:gd name="connsiteY4" fmla="*/ 987473 h 8142865"/>
              <a:gd name="connsiteX5" fmla="*/ 195791 w 6815689"/>
              <a:gd name="connsiteY5" fmla="*/ 1280632 h 8142865"/>
              <a:gd name="connsiteX6" fmla="*/ 84666 w 6815689"/>
              <a:gd name="connsiteY6" fmla="*/ 1424565 h 8142865"/>
              <a:gd name="connsiteX7" fmla="*/ 296333 w 6815689"/>
              <a:gd name="connsiteY7" fmla="*/ 1311323 h 8142865"/>
              <a:gd name="connsiteX8" fmla="*/ 237066 w 6815689"/>
              <a:gd name="connsiteY8" fmla="*/ 1489123 h 8142865"/>
              <a:gd name="connsiteX9" fmla="*/ 391583 w 6815689"/>
              <a:gd name="connsiteY9" fmla="*/ 1550507 h 8142865"/>
              <a:gd name="connsiteX10" fmla="*/ 582323 w 6815689"/>
              <a:gd name="connsiteY10" fmla="*/ 1662211 h 8142865"/>
              <a:gd name="connsiteX11" fmla="*/ 644525 w 6815689"/>
              <a:gd name="connsiteY11" fmla="*/ 1674332 h 8142865"/>
              <a:gd name="connsiteX12" fmla="*/ 577879 w 6815689"/>
              <a:gd name="connsiteY12" fmla="*/ 1731315 h 8142865"/>
              <a:gd name="connsiteX13" fmla="*/ 385087 w 6815689"/>
              <a:gd name="connsiteY13" fmla="*/ 1678518 h 8142865"/>
              <a:gd name="connsiteX14" fmla="*/ 327264 w 6815689"/>
              <a:gd name="connsiteY14" fmla="*/ 1747430 h 8142865"/>
              <a:gd name="connsiteX15" fmla="*/ 256549 w 6815689"/>
              <a:gd name="connsiteY15" fmla="*/ 1740214 h 8142865"/>
              <a:gd name="connsiteX16" fmla="*/ 228600 w 6815689"/>
              <a:gd name="connsiteY16" fmla="*/ 1768523 h 8142865"/>
              <a:gd name="connsiteX17" fmla="*/ 228600 w 6815689"/>
              <a:gd name="connsiteY17" fmla="*/ 1818531 h 8142865"/>
              <a:gd name="connsiteX18" fmla="*/ 142682 w 6815689"/>
              <a:gd name="connsiteY18" fmla="*/ 1792964 h 8142865"/>
              <a:gd name="connsiteX19" fmla="*/ 195984 w 6815689"/>
              <a:gd name="connsiteY19" fmla="*/ 1941610 h 8142865"/>
              <a:gd name="connsiteX20" fmla="*/ 59266 w 6815689"/>
              <a:gd name="connsiteY20" fmla="*/ 2107190 h 8142865"/>
              <a:gd name="connsiteX21" fmla="*/ 91089 w 6815689"/>
              <a:gd name="connsiteY21" fmla="*/ 2111736 h 8142865"/>
              <a:gd name="connsiteX22" fmla="*/ 17991 w 6815689"/>
              <a:gd name="connsiteY22" fmla="*/ 2192435 h 8142865"/>
              <a:gd name="connsiteX23" fmla="*/ 48683 w 6815689"/>
              <a:gd name="connsiteY23" fmla="*/ 2383415 h 8142865"/>
              <a:gd name="connsiteX24" fmla="*/ 84666 w 6815689"/>
              <a:gd name="connsiteY24" fmla="*/ 2538990 h 8142865"/>
              <a:gd name="connsiteX25" fmla="*/ 0 w 6815689"/>
              <a:gd name="connsiteY25" fmla="*/ 2657523 h 8142865"/>
              <a:gd name="connsiteX26" fmla="*/ 118533 w 6815689"/>
              <a:gd name="connsiteY26" fmla="*/ 2776057 h 8142865"/>
              <a:gd name="connsiteX27" fmla="*/ 84666 w 6815689"/>
              <a:gd name="connsiteY27" fmla="*/ 2945390 h 8142865"/>
              <a:gd name="connsiteX28" fmla="*/ 84666 w 6815689"/>
              <a:gd name="connsiteY28" fmla="*/ 2945390 h 8142865"/>
              <a:gd name="connsiteX29" fmla="*/ 143933 w 6815689"/>
              <a:gd name="connsiteY29" fmla="*/ 2953857 h 8142865"/>
              <a:gd name="connsiteX30" fmla="*/ 169333 w 6815689"/>
              <a:gd name="connsiteY30" fmla="*/ 3216323 h 8142865"/>
              <a:gd name="connsiteX31" fmla="*/ 254000 w 6815689"/>
              <a:gd name="connsiteY31" fmla="*/ 3258657 h 8142865"/>
              <a:gd name="connsiteX32" fmla="*/ 307178 w 6815689"/>
              <a:gd name="connsiteY32" fmla="*/ 3319800 h 8142865"/>
              <a:gd name="connsiteX33" fmla="*/ 450587 w 6815689"/>
              <a:gd name="connsiteY33" fmla="*/ 3304274 h 8142865"/>
              <a:gd name="connsiteX34" fmla="*/ 474133 w 6815689"/>
              <a:gd name="connsiteY34" fmla="*/ 3394123 h 8142865"/>
              <a:gd name="connsiteX35" fmla="*/ 601133 w 6815689"/>
              <a:gd name="connsiteY35" fmla="*/ 3340654 h 8142865"/>
              <a:gd name="connsiteX36" fmla="*/ 768589 w 6815689"/>
              <a:gd name="connsiteY36" fmla="*/ 3454642 h 8142865"/>
              <a:gd name="connsiteX37" fmla="*/ 745066 w 6815689"/>
              <a:gd name="connsiteY37" fmla="*/ 3563457 h 8142865"/>
              <a:gd name="connsiteX38" fmla="*/ 821266 w 6815689"/>
              <a:gd name="connsiteY38" fmla="*/ 3614257 h 8142865"/>
              <a:gd name="connsiteX39" fmla="*/ 736600 w 6815689"/>
              <a:gd name="connsiteY39" fmla="*/ 3741257 h 8142865"/>
              <a:gd name="connsiteX40" fmla="*/ 838200 w 6815689"/>
              <a:gd name="connsiteY40" fmla="*/ 3792057 h 8142865"/>
              <a:gd name="connsiteX41" fmla="*/ 804333 w 6815689"/>
              <a:gd name="connsiteY41" fmla="*/ 3859790 h 8142865"/>
              <a:gd name="connsiteX42" fmla="*/ 804333 w 6815689"/>
              <a:gd name="connsiteY42" fmla="*/ 3859790 h 8142865"/>
              <a:gd name="connsiteX43" fmla="*/ 880533 w 6815689"/>
              <a:gd name="connsiteY43" fmla="*/ 3961390 h 8142865"/>
              <a:gd name="connsiteX44" fmla="*/ 1005416 w 6815689"/>
              <a:gd name="connsiteY44" fmla="*/ 4028065 h 8142865"/>
              <a:gd name="connsiteX45" fmla="*/ 939800 w 6815689"/>
              <a:gd name="connsiteY45" fmla="*/ 4122257 h 8142865"/>
              <a:gd name="connsiteX46" fmla="*/ 1109133 w 6815689"/>
              <a:gd name="connsiteY46" fmla="*/ 4130723 h 8142865"/>
              <a:gd name="connsiteX47" fmla="*/ 1112308 w 6815689"/>
              <a:gd name="connsiteY47" fmla="*/ 4196340 h 8142865"/>
              <a:gd name="connsiteX48" fmla="*/ 1168400 w 6815689"/>
              <a:gd name="connsiteY48" fmla="*/ 4257723 h 8142865"/>
              <a:gd name="connsiteX49" fmla="*/ 1026583 w 6815689"/>
              <a:gd name="connsiteY49" fmla="*/ 4386840 h 8142865"/>
              <a:gd name="connsiteX50" fmla="*/ 931333 w 6815689"/>
              <a:gd name="connsiteY50" fmla="*/ 4333923 h 8142865"/>
              <a:gd name="connsiteX51" fmla="*/ 912283 w 6815689"/>
              <a:gd name="connsiteY51" fmla="*/ 4314873 h 8142865"/>
              <a:gd name="connsiteX52" fmla="*/ 846666 w 6815689"/>
              <a:gd name="connsiteY52" fmla="*/ 4401657 h 8142865"/>
              <a:gd name="connsiteX53" fmla="*/ 931333 w 6815689"/>
              <a:gd name="connsiteY53" fmla="*/ 4503257 h 8142865"/>
              <a:gd name="connsiteX54" fmla="*/ 928158 w 6815689"/>
              <a:gd name="connsiteY54" fmla="*/ 4634490 h 8142865"/>
              <a:gd name="connsiteX55" fmla="*/ 964141 w 6815689"/>
              <a:gd name="connsiteY55" fmla="*/ 4721273 h 8142865"/>
              <a:gd name="connsiteX56" fmla="*/ 1075266 w 6815689"/>
              <a:gd name="connsiteY56" fmla="*/ 4757257 h 8142865"/>
              <a:gd name="connsiteX57" fmla="*/ 1134533 w 6815689"/>
              <a:gd name="connsiteY57" fmla="*/ 4664123 h 8142865"/>
              <a:gd name="connsiteX58" fmla="*/ 1303866 w 6815689"/>
              <a:gd name="connsiteY58" fmla="*/ 4630257 h 8142865"/>
              <a:gd name="connsiteX59" fmla="*/ 1439333 w 6815689"/>
              <a:gd name="connsiteY59" fmla="*/ 4655657 h 8142865"/>
              <a:gd name="connsiteX60" fmla="*/ 1557866 w 6815689"/>
              <a:gd name="connsiteY60" fmla="*/ 4841923 h 8142865"/>
              <a:gd name="connsiteX61" fmla="*/ 1490133 w 6815689"/>
              <a:gd name="connsiteY61" fmla="*/ 4884257 h 8142865"/>
              <a:gd name="connsiteX62" fmla="*/ 1532466 w 6815689"/>
              <a:gd name="connsiteY62" fmla="*/ 5036657 h 8142865"/>
              <a:gd name="connsiteX63" fmla="*/ 1695450 w 6815689"/>
              <a:gd name="connsiteY63" fmla="*/ 5044065 h 8142865"/>
              <a:gd name="connsiteX64" fmla="*/ 1763183 w 6815689"/>
              <a:gd name="connsiteY64" fmla="*/ 5177415 h 8142865"/>
              <a:gd name="connsiteX65" fmla="*/ 1794933 w 6815689"/>
              <a:gd name="connsiteY65" fmla="*/ 5332990 h 8142865"/>
              <a:gd name="connsiteX66" fmla="*/ 1938866 w 6815689"/>
              <a:gd name="connsiteY66" fmla="*/ 5307590 h 8142865"/>
              <a:gd name="connsiteX67" fmla="*/ 2023533 w 6815689"/>
              <a:gd name="connsiteY67" fmla="*/ 5383790 h 8142865"/>
              <a:gd name="connsiteX68" fmla="*/ 2201333 w 6815689"/>
              <a:gd name="connsiteY68" fmla="*/ 5324523 h 8142865"/>
              <a:gd name="connsiteX69" fmla="*/ 2319866 w 6815689"/>
              <a:gd name="connsiteY69" fmla="*/ 5493857 h 8142865"/>
              <a:gd name="connsiteX70" fmla="*/ 2379133 w 6815689"/>
              <a:gd name="connsiteY70" fmla="*/ 5434590 h 8142865"/>
              <a:gd name="connsiteX71" fmla="*/ 2743200 w 6815689"/>
              <a:gd name="connsiteY71" fmla="*/ 5620857 h 8142865"/>
              <a:gd name="connsiteX72" fmla="*/ 2743200 w 6815689"/>
              <a:gd name="connsiteY72" fmla="*/ 5620857 h 8142865"/>
              <a:gd name="connsiteX73" fmla="*/ 2794000 w 6815689"/>
              <a:gd name="connsiteY73" fmla="*/ 5697057 h 8142865"/>
              <a:gd name="connsiteX74" fmla="*/ 2692400 w 6815689"/>
              <a:gd name="connsiteY74" fmla="*/ 5781723 h 8142865"/>
              <a:gd name="connsiteX75" fmla="*/ 2751666 w 6815689"/>
              <a:gd name="connsiteY75" fmla="*/ 5824057 h 8142865"/>
              <a:gd name="connsiteX76" fmla="*/ 2667000 w 6815689"/>
              <a:gd name="connsiteY76" fmla="*/ 5934123 h 8142865"/>
              <a:gd name="connsiteX77" fmla="*/ 2717800 w 6815689"/>
              <a:gd name="connsiteY77" fmla="*/ 5993390 h 8142865"/>
              <a:gd name="connsiteX78" fmla="*/ 2717800 w 6815689"/>
              <a:gd name="connsiteY78" fmla="*/ 5993390 h 8142865"/>
              <a:gd name="connsiteX79" fmla="*/ 2700866 w 6815689"/>
              <a:gd name="connsiteY79" fmla="*/ 6188123 h 8142865"/>
              <a:gd name="connsiteX80" fmla="*/ 2506133 w 6815689"/>
              <a:gd name="connsiteY80" fmla="*/ 6162723 h 8142865"/>
              <a:gd name="connsiteX81" fmla="*/ 2379133 w 6815689"/>
              <a:gd name="connsiteY81" fmla="*/ 6289723 h 8142865"/>
              <a:gd name="connsiteX82" fmla="*/ 2370666 w 6815689"/>
              <a:gd name="connsiteY82" fmla="*/ 6425190 h 8142865"/>
              <a:gd name="connsiteX83" fmla="*/ 2650066 w 6815689"/>
              <a:gd name="connsiteY83" fmla="*/ 6382857 h 8142865"/>
              <a:gd name="connsiteX84" fmla="*/ 2602441 w 6815689"/>
              <a:gd name="connsiteY84" fmla="*/ 6440007 h 8142865"/>
              <a:gd name="connsiteX85" fmla="*/ 2269066 w 6815689"/>
              <a:gd name="connsiteY85" fmla="*/ 6552190 h 8142865"/>
              <a:gd name="connsiteX86" fmla="*/ 2286000 w 6815689"/>
              <a:gd name="connsiteY86" fmla="*/ 6636857 h 8142865"/>
              <a:gd name="connsiteX87" fmla="*/ 2404533 w 6815689"/>
              <a:gd name="connsiteY87" fmla="*/ 6679190 h 8142865"/>
              <a:gd name="connsiteX88" fmla="*/ 2235200 w 6815689"/>
              <a:gd name="connsiteY88" fmla="*/ 6848523 h 8142865"/>
              <a:gd name="connsiteX89" fmla="*/ 2192866 w 6815689"/>
              <a:gd name="connsiteY89" fmla="*/ 6975523 h 8142865"/>
              <a:gd name="connsiteX90" fmla="*/ 2040466 w 6815689"/>
              <a:gd name="connsiteY90" fmla="*/ 6924723 h 8142865"/>
              <a:gd name="connsiteX91" fmla="*/ 2040466 w 6815689"/>
              <a:gd name="connsiteY91" fmla="*/ 6924723 h 8142865"/>
              <a:gd name="connsiteX92" fmla="*/ 2040466 w 6815689"/>
              <a:gd name="connsiteY92" fmla="*/ 7051723 h 8142865"/>
              <a:gd name="connsiteX93" fmla="*/ 2209800 w 6815689"/>
              <a:gd name="connsiteY93" fmla="*/ 7136390 h 8142865"/>
              <a:gd name="connsiteX94" fmla="*/ 2769658 w 6815689"/>
              <a:gd name="connsiteY94" fmla="*/ 7585123 h 8142865"/>
              <a:gd name="connsiteX95" fmla="*/ 2791883 w 6815689"/>
              <a:gd name="connsiteY95" fmla="*/ 7504690 h 8142865"/>
              <a:gd name="connsiteX96" fmla="*/ 3131608 w 6815689"/>
              <a:gd name="connsiteY96" fmla="*/ 7618990 h 8142865"/>
              <a:gd name="connsiteX97" fmla="*/ 3376083 w 6815689"/>
              <a:gd name="connsiteY97" fmla="*/ 7638040 h 8142865"/>
              <a:gd name="connsiteX98" fmla="*/ 3566583 w 6815689"/>
              <a:gd name="connsiteY98" fmla="*/ 7755515 h 8142865"/>
              <a:gd name="connsiteX99" fmla="*/ 3757083 w 6815689"/>
              <a:gd name="connsiteY99" fmla="*/ 7761865 h 8142865"/>
              <a:gd name="connsiteX100" fmla="*/ 4007908 w 6815689"/>
              <a:gd name="connsiteY100" fmla="*/ 7834890 h 8142865"/>
              <a:gd name="connsiteX101" fmla="*/ 3966633 w 6815689"/>
              <a:gd name="connsiteY101" fmla="*/ 7930140 h 8142865"/>
              <a:gd name="connsiteX102" fmla="*/ 4271433 w 6815689"/>
              <a:gd name="connsiteY102" fmla="*/ 8079365 h 8142865"/>
              <a:gd name="connsiteX103" fmla="*/ 4480983 w 6815689"/>
              <a:gd name="connsiteY103" fmla="*/ 8142865 h 8142865"/>
              <a:gd name="connsiteX104" fmla="*/ 4619625 w 6815689"/>
              <a:gd name="connsiteY104" fmla="*/ 8028565 h 8142865"/>
              <a:gd name="connsiteX105" fmla="*/ 4377266 w 6815689"/>
              <a:gd name="connsiteY105" fmla="*/ 7712123 h 8142865"/>
              <a:gd name="connsiteX106" fmla="*/ 4436533 w 6815689"/>
              <a:gd name="connsiteY106" fmla="*/ 7407323 h 8142865"/>
              <a:gd name="connsiteX107" fmla="*/ 4219575 w 6815689"/>
              <a:gd name="connsiteY107" fmla="*/ 7245398 h 8142865"/>
              <a:gd name="connsiteX108" fmla="*/ 4293658 w 6815689"/>
              <a:gd name="connsiteY108" fmla="*/ 7097232 h 8142865"/>
              <a:gd name="connsiteX109" fmla="*/ 4495800 w 6815689"/>
              <a:gd name="connsiteY109" fmla="*/ 6890857 h 8142865"/>
              <a:gd name="connsiteX110" fmla="*/ 4622800 w 6815689"/>
              <a:gd name="connsiteY110" fmla="*/ 6856990 h 8142865"/>
              <a:gd name="connsiteX111" fmla="*/ 4777316 w 6815689"/>
              <a:gd name="connsiteY111" fmla="*/ 6676015 h 8142865"/>
              <a:gd name="connsiteX112" fmla="*/ 4673600 w 6815689"/>
              <a:gd name="connsiteY112" fmla="*/ 6611457 h 8142865"/>
              <a:gd name="connsiteX113" fmla="*/ 4597400 w 6815689"/>
              <a:gd name="connsiteY113" fmla="*/ 6569123 h 8142865"/>
              <a:gd name="connsiteX114" fmla="*/ 4594225 w 6815689"/>
              <a:gd name="connsiteY114" fmla="*/ 6534198 h 8142865"/>
              <a:gd name="connsiteX115" fmla="*/ 4690533 w 6815689"/>
              <a:gd name="connsiteY115" fmla="*/ 6552190 h 8142865"/>
              <a:gd name="connsiteX116" fmla="*/ 4712758 w 6815689"/>
              <a:gd name="connsiteY116" fmla="*/ 6520440 h 8142865"/>
              <a:gd name="connsiteX117" fmla="*/ 4513791 w 6815689"/>
              <a:gd name="connsiteY117" fmla="*/ 6195532 h 8142865"/>
              <a:gd name="connsiteX118" fmla="*/ 4363508 w 6815689"/>
              <a:gd name="connsiteY118" fmla="*/ 6183890 h 8142865"/>
              <a:gd name="connsiteX119" fmla="*/ 4352925 w 6815689"/>
              <a:gd name="connsiteY119" fmla="*/ 6223048 h 8142865"/>
              <a:gd name="connsiteX120" fmla="*/ 4267200 w 6815689"/>
              <a:gd name="connsiteY120" fmla="*/ 6010323 h 8142865"/>
              <a:gd name="connsiteX121" fmla="*/ 4182533 w 6815689"/>
              <a:gd name="connsiteY121" fmla="*/ 5976457 h 8142865"/>
              <a:gd name="connsiteX122" fmla="*/ 4292600 w 6815689"/>
              <a:gd name="connsiteY122" fmla="*/ 5739390 h 8142865"/>
              <a:gd name="connsiteX123" fmla="*/ 4216400 w 6815689"/>
              <a:gd name="connsiteY123" fmla="*/ 5663190 h 8142865"/>
              <a:gd name="connsiteX124" fmla="*/ 4241800 w 6815689"/>
              <a:gd name="connsiteY124" fmla="*/ 5502323 h 8142865"/>
              <a:gd name="connsiteX125" fmla="*/ 4334933 w 6815689"/>
              <a:gd name="connsiteY125" fmla="*/ 5451523 h 8142865"/>
              <a:gd name="connsiteX126" fmla="*/ 4402666 w 6815689"/>
              <a:gd name="connsiteY126" fmla="*/ 5282190 h 8142865"/>
              <a:gd name="connsiteX127" fmla="*/ 4597400 w 6815689"/>
              <a:gd name="connsiteY127" fmla="*/ 5570057 h 8142865"/>
              <a:gd name="connsiteX128" fmla="*/ 4673600 w 6815689"/>
              <a:gd name="connsiteY128" fmla="*/ 5443057 h 8142865"/>
              <a:gd name="connsiteX129" fmla="*/ 4631266 w 6815689"/>
              <a:gd name="connsiteY129" fmla="*/ 5282190 h 8142865"/>
              <a:gd name="connsiteX130" fmla="*/ 4802716 w 6815689"/>
              <a:gd name="connsiteY130" fmla="*/ 5165773 h 8142865"/>
              <a:gd name="connsiteX131" fmla="*/ 4792133 w 6815689"/>
              <a:gd name="connsiteY131" fmla="*/ 5087457 h 8142865"/>
              <a:gd name="connsiteX132" fmla="*/ 4961466 w 6815689"/>
              <a:gd name="connsiteY132" fmla="*/ 5028190 h 8142865"/>
              <a:gd name="connsiteX133" fmla="*/ 5215466 w 6815689"/>
              <a:gd name="connsiteY133" fmla="*/ 4901190 h 8142865"/>
              <a:gd name="connsiteX134" fmla="*/ 5291666 w 6815689"/>
              <a:gd name="connsiteY134" fmla="*/ 4951990 h 8142865"/>
              <a:gd name="connsiteX135" fmla="*/ 5342466 w 6815689"/>
              <a:gd name="connsiteY135" fmla="*/ 4892723 h 8142865"/>
              <a:gd name="connsiteX136" fmla="*/ 5435600 w 6815689"/>
              <a:gd name="connsiteY136" fmla="*/ 4858857 h 8142865"/>
              <a:gd name="connsiteX137" fmla="*/ 5469466 w 6815689"/>
              <a:gd name="connsiteY137" fmla="*/ 4968923 h 8142865"/>
              <a:gd name="connsiteX138" fmla="*/ 5664200 w 6815689"/>
              <a:gd name="connsiteY138" fmla="*/ 4960457 h 8142865"/>
              <a:gd name="connsiteX139" fmla="*/ 5884333 w 6815689"/>
              <a:gd name="connsiteY139" fmla="*/ 5162598 h 8142865"/>
              <a:gd name="connsiteX140" fmla="*/ 5884333 w 6815689"/>
              <a:gd name="connsiteY140" fmla="*/ 5273723 h 8142865"/>
              <a:gd name="connsiteX141" fmla="*/ 5884333 w 6815689"/>
              <a:gd name="connsiteY141" fmla="*/ 5273723 h 8142865"/>
              <a:gd name="connsiteX142" fmla="*/ 5952066 w 6815689"/>
              <a:gd name="connsiteY142" fmla="*/ 5239857 h 8142865"/>
              <a:gd name="connsiteX143" fmla="*/ 5901266 w 6815689"/>
              <a:gd name="connsiteY143" fmla="*/ 5112857 h 8142865"/>
              <a:gd name="connsiteX144" fmla="*/ 5901266 w 6815689"/>
              <a:gd name="connsiteY144" fmla="*/ 5112857 h 8142865"/>
              <a:gd name="connsiteX145" fmla="*/ 6172200 w 6815689"/>
              <a:gd name="connsiteY145" fmla="*/ 5282190 h 8142865"/>
              <a:gd name="connsiteX146" fmla="*/ 6328833 w 6815689"/>
              <a:gd name="connsiteY146" fmla="*/ 5091690 h 8142865"/>
              <a:gd name="connsiteX147" fmla="*/ 6392333 w 6815689"/>
              <a:gd name="connsiteY147" fmla="*/ 5129790 h 8142865"/>
              <a:gd name="connsiteX148" fmla="*/ 6522508 w 6815689"/>
              <a:gd name="connsiteY148" fmla="*/ 5148840 h 8142865"/>
              <a:gd name="connsiteX149" fmla="*/ 6620933 w 6815689"/>
              <a:gd name="connsiteY149" fmla="*/ 5138257 h 8142865"/>
              <a:gd name="connsiteX150" fmla="*/ 6620933 w 6815689"/>
              <a:gd name="connsiteY150" fmla="*/ 5062057 h 8142865"/>
              <a:gd name="connsiteX151" fmla="*/ 6807200 w 6815689"/>
              <a:gd name="connsiteY151" fmla="*/ 5078990 h 8142865"/>
              <a:gd name="connsiteX152" fmla="*/ 6773333 w 6815689"/>
              <a:gd name="connsiteY152" fmla="*/ 5180590 h 8142865"/>
              <a:gd name="connsiteX153" fmla="*/ 6810002 w 6815689"/>
              <a:gd name="connsiteY153" fmla="*/ 871943 h 8142865"/>
              <a:gd name="connsiteX154" fmla="*/ 6815689 w 6815689"/>
              <a:gd name="connsiteY154" fmla="*/ 0 h 8142865"/>
              <a:gd name="connsiteX0" fmla="*/ 6815689 w 6815689"/>
              <a:gd name="connsiteY0" fmla="*/ 0 h 8142865"/>
              <a:gd name="connsiteX1" fmla="*/ 818091 w 6815689"/>
              <a:gd name="connsiteY1" fmla="*/ 533448 h 8142865"/>
              <a:gd name="connsiteX2" fmla="*/ 719666 w 6815689"/>
              <a:gd name="connsiteY2" fmla="*/ 633990 h 8142865"/>
              <a:gd name="connsiteX3" fmla="*/ 458258 w 6815689"/>
              <a:gd name="connsiteY3" fmla="*/ 987473 h 8142865"/>
              <a:gd name="connsiteX4" fmla="*/ 195791 w 6815689"/>
              <a:gd name="connsiteY4" fmla="*/ 1280632 h 8142865"/>
              <a:gd name="connsiteX5" fmla="*/ 84666 w 6815689"/>
              <a:gd name="connsiteY5" fmla="*/ 1424565 h 8142865"/>
              <a:gd name="connsiteX6" fmla="*/ 296333 w 6815689"/>
              <a:gd name="connsiteY6" fmla="*/ 1311323 h 8142865"/>
              <a:gd name="connsiteX7" fmla="*/ 237066 w 6815689"/>
              <a:gd name="connsiteY7" fmla="*/ 1489123 h 8142865"/>
              <a:gd name="connsiteX8" fmla="*/ 391583 w 6815689"/>
              <a:gd name="connsiteY8" fmla="*/ 1550507 h 8142865"/>
              <a:gd name="connsiteX9" fmla="*/ 582323 w 6815689"/>
              <a:gd name="connsiteY9" fmla="*/ 1662211 h 8142865"/>
              <a:gd name="connsiteX10" fmla="*/ 644525 w 6815689"/>
              <a:gd name="connsiteY10" fmla="*/ 1674332 h 8142865"/>
              <a:gd name="connsiteX11" fmla="*/ 577879 w 6815689"/>
              <a:gd name="connsiteY11" fmla="*/ 1731315 h 8142865"/>
              <a:gd name="connsiteX12" fmla="*/ 385087 w 6815689"/>
              <a:gd name="connsiteY12" fmla="*/ 1678518 h 8142865"/>
              <a:gd name="connsiteX13" fmla="*/ 327264 w 6815689"/>
              <a:gd name="connsiteY13" fmla="*/ 1747430 h 8142865"/>
              <a:gd name="connsiteX14" fmla="*/ 256549 w 6815689"/>
              <a:gd name="connsiteY14" fmla="*/ 1740214 h 8142865"/>
              <a:gd name="connsiteX15" fmla="*/ 228600 w 6815689"/>
              <a:gd name="connsiteY15" fmla="*/ 1768523 h 8142865"/>
              <a:gd name="connsiteX16" fmla="*/ 228600 w 6815689"/>
              <a:gd name="connsiteY16" fmla="*/ 1818531 h 8142865"/>
              <a:gd name="connsiteX17" fmla="*/ 142682 w 6815689"/>
              <a:gd name="connsiteY17" fmla="*/ 1792964 h 8142865"/>
              <a:gd name="connsiteX18" fmla="*/ 195984 w 6815689"/>
              <a:gd name="connsiteY18" fmla="*/ 1941610 h 8142865"/>
              <a:gd name="connsiteX19" fmla="*/ 59266 w 6815689"/>
              <a:gd name="connsiteY19" fmla="*/ 2107190 h 8142865"/>
              <a:gd name="connsiteX20" fmla="*/ 91089 w 6815689"/>
              <a:gd name="connsiteY20" fmla="*/ 2111736 h 8142865"/>
              <a:gd name="connsiteX21" fmla="*/ 17991 w 6815689"/>
              <a:gd name="connsiteY21" fmla="*/ 2192435 h 8142865"/>
              <a:gd name="connsiteX22" fmla="*/ 48683 w 6815689"/>
              <a:gd name="connsiteY22" fmla="*/ 2383415 h 8142865"/>
              <a:gd name="connsiteX23" fmla="*/ 84666 w 6815689"/>
              <a:gd name="connsiteY23" fmla="*/ 2538990 h 8142865"/>
              <a:gd name="connsiteX24" fmla="*/ 0 w 6815689"/>
              <a:gd name="connsiteY24" fmla="*/ 2657523 h 8142865"/>
              <a:gd name="connsiteX25" fmla="*/ 118533 w 6815689"/>
              <a:gd name="connsiteY25" fmla="*/ 2776057 h 8142865"/>
              <a:gd name="connsiteX26" fmla="*/ 84666 w 6815689"/>
              <a:gd name="connsiteY26" fmla="*/ 2945390 h 8142865"/>
              <a:gd name="connsiteX27" fmla="*/ 84666 w 6815689"/>
              <a:gd name="connsiteY27" fmla="*/ 2945390 h 8142865"/>
              <a:gd name="connsiteX28" fmla="*/ 143933 w 6815689"/>
              <a:gd name="connsiteY28" fmla="*/ 2953857 h 8142865"/>
              <a:gd name="connsiteX29" fmla="*/ 169333 w 6815689"/>
              <a:gd name="connsiteY29" fmla="*/ 3216323 h 8142865"/>
              <a:gd name="connsiteX30" fmla="*/ 254000 w 6815689"/>
              <a:gd name="connsiteY30" fmla="*/ 3258657 h 8142865"/>
              <a:gd name="connsiteX31" fmla="*/ 307178 w 6815689"/>
              <a:gd name="connsiteY31" fmla="*/ 3319800 h 8142865"/>
              <a:gd name="connsiteX32" fmla="*/ 450587 w 6815689"/>
              <a:gd name="connsiteY32" fmla="*/ 3304274 h 8142865"/>
              <a:gd name="connsiteX33" fmla="*/ 474133 w 6815689"/>
              <a:gd name="connsiteY33" fmla="*/ 3394123 h 8142865"/>
              <a:gd name="connsiteX34" fmla="*/ 601133 w 6815689"/>
              <a:gd name="connsiteY34" fmla="*/ 3340654 h 8142865"/>
              <a:gd name="connsiteX35" fmla="*/ 768589 w 6815689"/>
              <a:gd name="connsiteY35" fmla="*/ 3454642 h 8142865"/>
              <a:gd name="connsiteX36" fmla="*/ 745066 w 6815689"/>
              <a:gd name="connsiteY36" fmla="*/ 3563457 h 8142865"/>
              <a:gd name="connsiteX37" fmla="*/ 821266 w 6815689"/>
              <a:gd name="connsiteY37" fmla="*/ 3614257 h 8142865"/>
              <a:gd name="connsiteX38" fmla="*/ 736600 w 6815689"/>
              <a:gd name="connsiteY38" fmla="*/ 3741257 h 8142865"/>
              <a:gd name="connsiteX39" fmla="*/ 838200 w 6815689"/>
              <a:gd name="connsiteY39" fmla="*/ 3792057 h 8142865"/>
              <a:gd name="connsiteX40" fmla="*/ 804333 w 6815689"/>
              <a:gd name="connsiteY40" fmla="*/ 3859790 h 8142865"/>
              <a:gd name="connsiteX41" fmla="*/ 804333 w 6815689"/>
              <a:gd name="connsiteY41" fmla="*/ 3859790 h 8142865"/>
              <a:gd name="connsiteX42" fmla="*/ 880533 w 6815689"/>
              <a:gd name="connsiteY42" fmla="*/ 3961390 h 8142865"/>
              <a:gd name="connsiteX43" fmla="*/ 1005416 w 6815689"/>
              <a:gd name="connsiteY43" fmla="*/ 4028065 h 8142865"/>
              <a:gd name="connsiteX44" fmla="*/ 939800 w 6815689"/>
              <a:gd name="connsiteY44" fmla="*/ 4122257 h 8142865"/>
              <a:gd name="connsiteX45" fmla="*/ 1109133 w 6815689"/>
              <a:gd name="connsiteY45" fmla="*/ 4130723 h 8142865"/>
              <a:gd name="connsiteX46" fmla="*/ 1112308 w 6815689"/>
              <a:gd name="connsiteY46" fmla="*/ 4196340 h 8142865"/>
              <a:gd name="connsiteX47" fmla="*/ 1168400 w 6815689"/>
              <a:gd name="connsiteY47" fmla="*/ 4257723 h 8142865"/>
              <a:gd name="connsiteX48" fmla="*/ 1026583 w 6815689"/>
              <a:gd name="connsiteY48" fmla="*/ 4386840 h 8142865"/>
              <a:gd name="connsiteX49" fmla="*/ 931333 w 6815689"/>
              <a:gd name="connsiteY49" fmla="*/ 4333923 h 8142865"/>
              <a:gd name="connsiteX50" fmla="*/ 912283 w 6815689"/>
              <a:gd name="connsiteY50" fmla="*/ 4314873 h 8142865"/>
              <a:gd name="connsiteX51" fmla="*/ 846666 w 6815689"/>
              <a:gd name="connsiteY51" fmla="*/ 4401657 h 8142865"/>
              <a:gd name="connsiteX52" fmla="*/ 931333 w 6815689"/>
              <a:gd name="connsiteY52" fmla="*/ 4503257 h 8142865"/>
              <a:gd name="connsiteX53" fmla="*/ 928158 w 6815689"/>
              <a:gd name="connsiteY53" fmla="*/ 4634490 h 8142865"/>
              <a:gd name="connsiteX54" fmla="*/ 964141 w 6815689"/>
              <a:gd name="connsiteY54" fmla="*/ 4721273 h 8142865"/>
              <a:gd name="connsiteX55" fmla="*/ 1075266 w 6815689"/>
              <a:gd name="connsiteY55" fmla="*/ 4757257 h 8142865"/>
              <a:gd name="connsiteX56" fmla="*/ 1134533 w 6815689"/>
              <a:gd name="connsiteY56" fmla="*/ 4664123 h 8142865"/>
              <a:gd name="connsiteX57" fmla="*/ 1303866 w 6815689"/>
              <a:gd name="connsiteY57" fmla="*/ 4630257 h 8142865"/>
              <a:gd name="connsiteX58" fmla="*/ 1439333 w 6815689"/>
              <a:gd name="connsiteY58" fmla="*/ 4655657 h 8142865"/>
              <a:gd name="connsiteX59" fmla="*/ 1557866 w 6815689"/>
              <a:gd name="connsiteY59" fmla="*/ 4841923 h 8142865"/>
              <a:gd name="connsiteX60" fmla="*/ 1490133 w 6815689"/>
              <a:gd name="connsiteY60" fmla="*/ 4884257 h 8142865"/>
              <a:gd name="connsiteX61" fmla="*/ 1532466 w 6815689"/>
              <a:gd name="connsiteY61" fmla="*/ 5036657 h 8142865"/>
              <a:gd name="connsiteX62" fmla="*/ 1695450 w 6815689"/>
              <a:gd name="connsiteY62" fmla="*/ 5044065 h 8142865"/>
              <a:gd name="connsiteX63" fmla="*/ 1763183 w 6815689"/>
              <a:gd name="connsiteY63" fmla="*/ 5177415 h 8142865"/>
              <a:gd name="connsiteX64" fmla="*/ 1794933 w 6815689"/>
              <a:gd name="connsiteY64" fmla="*/ 5332990 h 8142865"/>
              <a:gd name="connsiteX65" fmla="*/ 1938866 w 6815689"/>
              <a:gd name="connsiteY65" fmla="*/ 5307590 h 8142865"/>
              <a:gd name="connsiteX66" fmla="*/ 2023533 w 6815689"/>
              <a:gd name="connsiteY66" fmla="*/ 5383790 h 8142865"/>
              <a:gd name="connsiteX67" fmla="*/ 2201333 w 6815689"/>
              <a:gd name="connsiteY67" fmla="*/ 5324523 h 8142865"/>
              <a:gd name="connsiteX68" fmla="*/ 2319866 w 6815689"/>
              <a:gd name="connsiteY68" fmla="*/ 5493857 h 8142865"/>
              <a:gd name="connsiteX69" fmla="*/ 2379133 w 6815689"/>
              <a:gd name="connsiteY69" fmla="*/ 5434590 h 8142865"/>
              <a:gd name="connsiteX70" fmla="*/ 2743200 w 6815689"/>
              <a:gd name="connsiteY70" fmla="*/ 5620857 h 8142865"/>
              <a:gd name="connsiteX71" fmla="*/ 2743200 w 6815689"/>
              <a:gd name="connsiteY71" fmla="*/ 5620857 h 8142865"/>
              <a:gd name="connsiteX72" fmla="*/ 2794000 w 6815689"/>
              <a:gd name="connsiteY72" fmla="*/ 5697057 h 8142865"/>
              <a:gd name="connsiteX73" fmla="*/ 2692400 w 6815689"/>
              <a:gd name="connsiteY73" fmla="*/ 5781723 h 8142865"/>
              <a:gd name="connsiteX74" fmla="*/ 2751666 w 6815689"/>
              <a:gd name="connsiteY74" fmla="*/ 5824057 h 8142865"/>
              <a:gd name="connsiteX75" fmla="*/ 2667000 w 6815689"/>
              <a:gd name="connsiteY75" fmla="*/ 5934123 h 8142865"/>
              <a:gd name="connsiteX76" fmla="*/ 2717800 w 6815689"/>
              <a:gd name="connsiteY76" fmla="*/ 5993390 h 8142865"/>
              <a:gd name="connsiteX77" fmla="*/ 2717800 w 6815689"/>
              <a:gd name="connsiteY77" fmla="*/ 5993390 h 8142865"/>
              <a:gd name="connsiteX78" fmla="*/ 2700866 w 6815689"/>
              <a:gd name="connsiteY78" fmla="*/ 6188123 h 8142865"/>
              <a:gd name="connsiteX79" fmla="*/ 2506133 w 6815689"/>
              <a:gd name="connsiteY79" fmla="*/ 6162723 h 8142865"/>
              <a:gd name="connsiteX80" fmla="*/ 2379133 w 6815689"/>
              <a:gd name="connsiteY80" fmla="*/ 6289723 h 8142865"/>
              <a:gd name="connsiteX81" fmla="*/ 2370666 w 6815689"/>
              <a:gd name="connsiteY81" fmla="*/ 6425190 h 8142865"/>
              <a:gd name="connsiteX82" fmla="*/ 2650066 w 6815689"/>
              <a:gd name="connsiteY82" fmla="*/ 6382857 h 8142865"/>
              <a:gd name="connsiteX83" fmla="*/ 2602441 w 6815689"/>
              <a:gd name="connsiteY83" fmla="*/ 6440007 h 8142865"/>
              <a:gd name="connsiteX84" fmla="*/ 2269066 w 6815689"/>
              <a:gd name="connsiteY84" fmla="*/ 6552190 h 8142865"/>
              <a:gd name="connsiteX85" fmla="*/ 2286000 w 6815689"/>
              <a:gd name="connsiteY85" fmla="*/ 6636857 h 8142865"/>
              <a:gd name="connsiteX86" fmla="*/ 2404533 w 6815689"/>
              <a:gd name="connsiteY86" fmla="*/ 6679190 h 8142865"/>
              <a:gd name="connsiteX87" fmla="*/ 2235200 w 6815689"/>
              <a:gd name="connsiteY87" fmla="*/ 6848523 h 8142865"/>
              <a:gd name="connsiteX88" fmla="*/ 2192866 w 6815689"/>
              <a:gd name="connsiteY88" fmla="*/ 6975523 h 8142865"/>
              <a:gd name="connsiteX89" fmla="*/ 2040466 w 6815689"/>
              <a:gd name="connsiteY89" fmla="*/ 6924723 h 8142865"/>
              <a:gd name="connsiteX90" fmla="*/ 2040466 w 6815689"/>
              <a:gd name="connsiteY90" fmla="*/ 6924723 h 8142865"/>
              <a:gd name="connsiteX91" fmla="*/ 2040466 w 6815689"/>
              <a:gd name="connsiteY91" fmla="*/ 7051723 h 8142865"/>
              <a:gd name="connsiteX92" fmla="*/ 2209800 w 6815689"/>
              <a:gd name="connsiteY92" fmla="*/ 7136390 h 8142865"/>
              <a:gd name="connsiteX93" fmla="*/ 2769658 w 6815689"/>
              <a:gd name="connsiteY93" fmla="*/ 7585123 h 8142865"/>
              <a:gd name="connsiteX94" fmla="*/ 2791883 w 6815689"/>
              <a:gd name="connsiteY94" fmla="*/ 7504690 h 8142865"/>
              <a:gd name="connsiteX95" fmla="*/ 3131608 w 6815689"/>
              <a:gd name="connsiteY95" fmla="*/ 7618990 h 8142865"/>
              <a:gd name="connsiteX96" fmla="*/ 3376083 w 6815689"/>
              <a:gd name="connsiteY96" fmla="*/ 7638040 h 8142865"/>
              <a:gd name="connsiteX97" fmla="*/ 3566583 w 6815689"/>
              <a:gd name="connsiteY97" fmla="*/ 7755515 h 8142865"/>
              <a:gd name="connsiteX98" fmla="*/ 3757083 w 6815689"/>
              <a:gd name="connsiteY98" fmla="*/ 7761865 h 8142865"/>
              <a:gd name="connsiteX99" fmla="*/ 4007908 w 6815689"/>
              <a:gd name="connsiteY99" fmla="*/ 7834890 h 8142865"/>
              <a:gd name="connsiteX100" fmla="*/ 3966633 w 6815689"/>
              <a:gd name="connsiteY100" fmla="*/ 7930140 h 8142865"/>
              <a:gd name="connsiteX101" fmla="*/ 4271433 w 6815689"/>
              <a:gd name="connsiteY101" fmla="*/ 8079365 h 8142865"/>
              <a:gd name="connsiteX102" fmla="*/ 4480983 w 6815689"/>
              <a:gd name="connsiteY102" fmla="*/ 8142865 h 8142865"/>
              <a:gd name="connsiteX103" fmla="*/ 4619625 w 6815689"/>
              <a:gd name="connsiteY103" fmla="*/ 8028565 h 8142865"/>
              <a:gd name="connsiteX104" fmla="*/ 4377266 w 6815689"/>
              <a:gd name="connsiteY104" fmla="*/ 7712123 h 8142865"/>
              <a:gd name="connsiteX105" fmla="*/ 4436533 w 6815689"/>
              <a:gd name="connsiteY105" fmla="*/ 7407323 h 8142865"/>
              <a:gd name="connsiteX106" fmla="*/ 4219575 w 6815689"/>
              <a:gd name="connsiteY106" fmla="*/ 7245398 h 8142865"/>
              <a:gd name="connsiteX107" fmla="*/ 4293658 w 6815689"/>
              <a:gd name="connsiteY107" fmla="*/ 7097232 h 8142865"/>
              <a:gd name="connsiteX108" fmla="*/ 4495800 w 6815689"/>
              <a:gd name="connsiteY108" fmla="*/ 6890857 h 8142865"/>
              <a:gd name="connsiteX109" fmla="*/ 4622800 w 6815689"/>
              <a:gd name="connsiteY109" fmla="*/ 6856990 h 8142865"/>
              <a:gd name="connsiteX110" fmla="*/ 4777316 w 6815689"/>
              <a:gd name="connsiteY110" fmla="*/ 6676015 h 8142865"/>
              <a:gd name="connsiteX111" fmla="*/ 4673600 w 6815689"/>
              <a:gd name="connsiteY111" fmla="*/ 6611457 h 8142865"/>
              <a:gd name="connsiteX112" fmla="*/ 4597400 w 6815689"/>
              <a:gd name="connsiteY112" fmla="*/ 6569123 h 8142865"/>
              <a:gd name="connsiteX113" fmla="*/ 4594225 w 6815689"/>
              <a:gd name="connsiteY113" fmla="*/ 6534198 h 8142865"/>
              <a:gd name="connsiteX114" fmla="*/ 4690533 w 6815689"/>
              <a:gd name="connsiteY114" fmla="*/ 6552190 h 8142865"/>
              <a:gd name="connsiteX115" fmla="*/ 4712758 w 6815689"/>
              <a:gd name="connsiteY115" fmla="*/ 6520440 h 8142865"/>
              <a:gd name="connsiteX116" fmla="*/ 4513791 w 6815689"/>
              <a:gd name="connsiteY116" fmla="*/ 6195532 h 8142865"/>
              <a:gd name="connsiteX117" fmla="*/ 4363508 w 6815689"/>
              <a:gd name="connsiteY117" fmla="*/ 6183890 h 8142865"/>
              <a:gd name="connsiteX118" fmla="*/ 4352925 w 6815689"/>
              <a:gd name="connsiteY118" fmla="*/ 6223048 h 8142865"/>
              <a:gd name="connsiteX119" fmla="*/ 4267200 w 6815689"/>
              <a:gd name="connsiteY119" fmla="*/ 6010323 h 8142865"/>
              <a:gd name="connsiteX120" fmla="*/ 4182533 w 6815689"/>
              <a:gd name="connsiteY120" fmla="*/ 5976457 h 8142865"/>
              <a:gd name="connsiteX121" fmla="*/ 4292600 w 6815689"/>
              <a:gd name="connsiteY121" fmla="*/ 5739390 h 8142865"/>
              <a:gd name="connsiteX122" fmla="*/ 4216400 w 6815689"/>
              <a:gd name="connsiteY122" fmla="*/ 5663190 h 8142865"/>
              <a:gd name="connsiteX123" fmla="*/ 4241800 w 6815689"/>
              <a:gd name="connsiteY123" fmla="*/ 5502323 h 8142865"/>
              <a:gd name="connsiteX124" fmla="*/ 4334933 w 6815689"/>
              <a:gd name="connsiteY124" fmla="*/ 5451523 h 8142865"/>
              <a:gd name="connsiteX125" fmla="*/ 4402666 w 6815689"/>
              <a:gd name="connsiteY125" fmla="*/ 5282190 h 8142865"/>
              <a:gd name="connsiteX126" fmla="*/ 4597400 w 6815689"/>
              <a:gd name="connsiteY126" fmla="*/ 5570057 h 8142865"/>
              <a:gd name="connsiteX127" fmla="*/ 4673600 w 6815689"/>
              <a:gd name="connsiteY127" fmla="*/ 5443057 h 8142865"/>
              <a:gd name="connsiteX128" fmla="*/ 4631266 w 6815689"/>
              <a:gd name="connsiteY128" fmla="*/ 5282190 h 8142865"/>
              <a:gd name="connsiteX129" fmla="*/ 4802716 w 6815689"/>
              <a:gd name="connsiteY129" fmla="*/ 5165773 h 8142865"/>
              <a:gd name="connsiteX130" fmla="*/ 4792133 w 6815689"/>
              <a:gd name="connsiteY130" fmla="*/ 5087457 h 8142865"/>
              <a:gd name="connsiteX131" fmla="*/ 4961466 w 6815689"/>
              <a:gd name="connsiteY131" fmla="*/ 5028190 h 8142865"/>
              <a:gd name="connsiteX132" fmla="*/ 5215466 w 6815689"/>
              <a:gd name="connsiteY132" fmla="*/ 4901190 h 8142865"/>
              <a:gd name="connsiteX133" fmla="*/ 5291666 w 6815689"/>
              <a:gd name="connsiteY133" fmla="*/ 4951990 h 8142865"/>
              <a:gd name="connsiteX134" fmla="*/ 5342466 w 6815689"/>
              <a:gd name="connsiteY134" fmla="*/ 4892723 h 8142865"/>
              <a:gd name="connsiteX135" fmla="*/ 5435600 w 6815689"/>
              <a:gd name="connsiteY135" fmla="*/ 4858857 h 8142865"/>
              <a:gd name="connsiteX136" fmla="*/ 5469466 w 6815689"/>
              <a:gd name="connsiteY136" fmla="*/ 4968923 h 8142865"/>
              <a:gd name="connsiteX137" fmla="*/ 5664200 w 6815689"/>
              <a:gd name="connsiteY137" fmla="*/ 4960457 h 8142865"/>
              <a:gd name="connsiteX138" fmla="*/ 5884333 w 6815689"/>
              <a:gd name="connsiteY138" fmla="*/ 5162598 h 8142865"/>
              <a:gd name="connsiteX139" fmla="*/ 5884333 w 6815689"/>
              <a:gd name="connsiteY139" fmla="*/ 5273723 h 8142865"/>
              <a:gd name="connsiteX140" fmla="*/ 5884333 w 6815689"/>
              <a:gd name="connsiteY140" fmla="*/ 5273723 h 8142865"/>
              <a:gd name="connsiteX141" fmla="*/ 5952066 w 6815689"/>
              <a:gd name="connsiteY141" fmla="*/ 5239857 h 8142865"/>
              <a:gd name="connsiteX142" fmla="*/ 5901266 w 6815689"/>
              <a:gd name="connsiteY142" fmla="*/ 5112857 h 8142865"/>
              <a:gd name="connsiteX143" fmla="*/ 5901266 w 6815689"/>
              <a:gd name="connsiteY143" fmla="*/ 5112857 h 8142865"/>
              <a:gd name="connsiteX144" fmla="*/ 6172200 w 6815689"/>
              <a:gd name="connsiteY144" fmla="*/ 5282190 h 8142865"/>
              <a:gd name="connsiteX145" fmla="*/ 6328833 w 6815689"/>
              <a:gd name="connsiteY145" fmla="*/ 5091690 h 8142865"/>
              <a:gd name="connsiteX146" fmla="*/ 6392333 w 6815689"/>
              <a:gd name="connsiteY146" fmla="*/ 5129790 h 8142865"/>
              <a:gd name="connsiteX147" fmla="*/ 6522508 w 6815689"/>
              <a:gd name="connsiteY147" fmla="*/ 5148840 h 8142865"/>
              <a:gd name="connsiteX148" fmla="*/ 6620933 w 6815689"/>
              <a:gd name="connsiteY148" fmla="*/ 5138257 h 8142865"/>
              <a:gd name="connsiteX149" fmla="*/ 6620933 w 6815689"/>
              <a:gd name="connsiteY149" fmla="*/ 5062057 h 8142865"/>
              <a:gd name="connsiteX150" fmla="*/ 6807200 w 6815689"/>
              <a:gd name="connsiteY150" fmla="*/ 5078990 h 8142865"/>
              <a:gd name="connsiteX151" fmla="*/ 6773333 w 6815689"/>
              <a:gd name="connsiteY151" fmla="*/ 5180590 h 8142865"/>
              <a:gd name="connsiteX152" fmla="*/ 6810002 w 6815689"/>
              <a:gd name="connsiteY152" fmla="*/ 871943 h 8142865"/>
              <a:gd name="connsiteX153" fmla="*/ 6815689 w 6815689"/>
              <a:gd name="connsiteY153" fmla="*/ 0 h 8142865"/>
              <a:gd name="connsiteX0" fmla="*/ 6810002 w 6810002"/>
              <a:gd name="connsiteY0" fmla="*/ 447069 h 7717991"/>
              <a:gd name="connsiteX1" fmla="*/ 818091 w 6810002"/>
              <a:gd name="connsiteY1" fmla="*/ 108574 h 7717991"/>
              <a:gd name="connsiteX2" fmla="*/ 719666 w 6810002"/>
              <a:gd name="connsiteY2" fmla="*/ 209116 h 7717991"/>
              <a:gd name="connsiteX3" fmla="*/ 458258 w 6810002"/>
              <a:gd name="connsiteY3" fmla="*/ 562599 h 7717991"/>
              <a:gd name="connsiteX4" fmla="*/ 195791 w 6810002"/>
              <a:gd name="connsiteY4" fmla="*/ 855758 h 7717991"/>
              <a:gd name="connsiteX5" fmla="*/ 84666 w 6810002"/>
              <a:gd name="connsiteY5" fmla="*/ 999691 h 7717991"/>
              <a:gd name="connsiteX6" fmla="*/ 296333 w 6810002"/>
              <a:gd name="connsiteY6" fmla="*/ 886449 h 7717991"/>
              <a:gd name="connsiteX7" fmla="*/ 237066 w 6810002"/>
              <a:gd name="connsiteY7" fmla="*/ 1064249 h 7717991"/>
              <a:gd name="connsiteX8" fmla="*/ 391583 w 6810002"/>
              <a:gd name="connsiteY8" fmla="*/ 1125633 h 7717991"/>
              <a:gd name="connsiteX9" fmla="*/ 582323 w 6810002"/>
              <a:gd name="connsiteY9" fmla="*/ 1237337 h 7717991"/>
              <a:gd name="connsiteX10" fmla="*/ 644525 w 6810002"/>
              <a:gd name="connsiteY10" fmla="*/ 1249458 h 7717991"/>
              <a:gd name="connsiteX11" fmla="*/ 577879 w 6810002"/>
              <a:gd name="connsiteY11" fmla="*/ 1306441 h 7717991"/>
              <a:gd name="connsiteX12" fmla="*/ 385087 w 6810002"/>
              <a:gd name="connsiteY12" fmla="*/ 1253644 h 7717991"/>
              <a:gd name="connsiteX13" fmla="*/ 327264 w 6810002"/>
              <a:gd name="connsiteY13" fmla="*/ 1322556 h 7717991"/>
              <a:gd name="connsiteX14" fmla="*/ 256549 w 6810002"/>
              <a:gd name="connsiteY14" fmla="*/ 1315340 h 7717991"/>
              <a:gd name="connsiteX15" fmla="*/ 228600 w 6810002"/>
              <a:gd name="connsiteY15" fmla="*/ 1343649 h 7717991"/>
              <a:gd name="connsiteX16" fmla="*/ 228600 w 6810002"/>
              <a:gd name="connsiteY16" fmla="*/ 1393657 h 7717991"/>
              <a:gd name="connsiteX17" fmla="*/ 142682 w 6810002"/>
              <a:gd name="connsiteY17" fmla="*/ 1368090 h 7717991"/>
              <a:gd name="connsiteX18" fmla="*/ 195984 w 6810002"/>
              <a:gd name="connsiteY18" fmla="*/ 1516736 h 7717991"/>
              <a:gd name="connsiteX19" fmla="*/ 59266 w 6810002"/>
              <a:gd name="connsiteY19" fmla="*/ 1682316 h 7717991"/>
              <a:gd name="connsiteX20" fmla="*/ 91089 w 6810002"/>
              <a:gd name="connsiteY20" fmla="*/ 1686862 h 7717991"/>
              <a:gd name="connsiteX21" fmla="*/ 17991 w 6810002"/>
              <a:gd name="connsiteY21" fmla="*/ 1767561 h 7717991"/>
              <a:gd name="connsiteX22" fmla="*/ 48683 w 6810002"/>
              <a:gd name="connsiteY22" fmla="*/ 1958541 h 7717991"/>
              <a:gd name="connsiteX23" fmla="*/ 84666 w 6810002"/>
              <a:gd name="connsiteY23" fmla="*/ 2114116 h 7717991"/>
              <a:gd name="connsiteX24" fmla="*/ 0 w 6810002"/>
              <a:gd name="connsiteY24" fmla="*/ 2232649 h 7717991"/>
              <a:gd name="connsiteX25" fmla="*/ 118533 w 6810002"/>
              <a:gd name="connsiteY25" fmla="*/ 2351183 h 7717991"/>
              <a:gd name="connsiteX26" fmla="*/ 84666 w 6810002"/>
              <a:gd name="connsiteY26" fmla="*/ 2520516 h 7717991"/>
              <a:gd name="connsiteX27" fmla="*/ 84666 w 6810002"/>
              <a:gd name="connsiteY27" fmla="*/ 2520516 h 7717991"/>
              <a:gd name="connsiteX28" fmla="*/ 143933 w 6810002"/>
              <a:gd name="connsiteY28" fmla="*/ 2528983 h 7717991"/>
              <a:gd name="connsiteX29" fmla="*/ 169333 w 6810002"/>
              <a:gd name="connsiteY29" fmla="*/ 2791449 h 7717991"/>
              <a:gd name="connsiteX30" fmla="*/ 254000 w 6810002"/>
              <a:gd name="connsiteY30" fmla="*/ 2833783 h 7717991"/>
              <a:gd name="connsiteX31" fmla="*/ 307178 w 6810002"/>
              <a:gd name="connsiteY31" fmla="*/ 2894926 h 7717991"/>
              <a:gd name="connsiteX32" fmla="*/ 450587 w 6810002"/>
              <a:gd name="connsiteY32" fmla="*/ 2879400 h 7717991"/>
              <a:gd name="connsiteX33" fmla="*/ 474133 w 6810002"/>
              <a:gd name="connsiteY33" fmla="*/ 2969249 h 7717991"/>
              <a:gd name="connsiteX34" fmla="*/ 601133 w 6810002"/>
              <a:gd name="connsiteY34" fmla="*/ 2915780 h 7717991"/>
              <a:gd name="connsiteX35" fmla="*/ 768589 w 6810002"/>
              <a:gd name="connsiteY35" fmla="*/ 3029768 h 7717991"/>
              <a:gd name="connsiteX36" fmla="*/ 745066 w 6810002"/>
              <a:gd name="connsiteY36" fmla="*/ 3138583 h 7717991"/>
              <a:gd name="connsiteX37" fmla="*/ 821266 w 6810002"/>
              <a:gd name="connsiteY37" fmla="*/ 3189383 h 7717991"/>
              <a:gd name="connsiteX38" fmla="*/ 736600 w 6810002"/>
              <a:gd name="connsiteY38" fmla="*/ 3316383 h 7717991"/>
              <a:gd name="connsiteX39" fmla="*/ 838200 w 6810002"/>
              <a:gd name="connsiteY39" fmla="*/ 3367183 h 7717991"/>
              <a:gd name="connsiteX40" fmla="*/ 804333 w 6810002"/>
              <a:gd name="connsiteY40" fmla="*/ 3434916 h 7717991"/>
              <a:gd name="connsiteX41" fmla="*/ 804333 w 6810002"/>
              <a:gd name="connsiteY41" fmla="*/ 3434916 h 7717991"/>
              <a:gd name="connsiteX42" fmla="*/ 880533 w 6810002"/>
              <a:gd name="connsiteY42" fmla="*/ 3536516 h 7717991"/>
              <a:gd name="connsiteX43" fmla="*/ 1005416 w 6810002"/>
              <a:gd name="connsiteY43" fmla="*/ 3603191 h 7717991"/>
              <a:gd name="connsiteX44" fmla="*/ 939800 w 6810002"/>
              <a:gd name="connsiteY44" fmla="*/ 3697383 h 7717991"/>
              <a:gd name="connsiteX45" fmla="*/ 1109133 w 6810002"/>
              <a:gd name="connsiteY45" fmla="*/ 3705849 h 7717991"/>
              <a:gd name="connsiteX46" fmla="*/ 1112308 w 6810002"/>
              <a:gd name="connsiteY46" fmla="*/ 3771466 h 7717991"/>
              <a:gd name="connsiteX47" fmla="*/ 1168400 w 6810002"/>
              <a:gd name="connsiteY47" fmla="*/ 3832849 h 7717991"/>
              <a:gd name="connsiteX48" fmla="*/ 1026583 w 6810002"/>
              <a:gd name="connsiteY48" fmla="*/ 3961966 h 7717991"/>
              <a:gd name="connsiteX49" fmla="*/ 931333 w 6810002"/>
              <a:gd name="connsiteY49" fmla="*/ 3909049 h 7717991"/>
              <a:gd name="connsiteX50" fmla="*/ 912283 w 6810002"/>
              <a:gd name="connsiteY50" fmla="*/ 3889999 h 7717991"/>
              <a:gd name="connsiteX51" fmla="*/ 846666 w 6810002"/>
              <a:gd name="connsiteY51" fmla="*/ 3976783 h 7717991"/>
              <a:gd name="connsiteX52" fmla="*/ 931333 w 6810002"/>
              <a:gd name="connsiteY52" fmla="*/ 4078383 h 7717991"/>
              <a:gd name="connsiteX53" fmla="*/ 928158 w 6810002"/>
              <a:gd name="connsiteY53" fmla="*/ 4209616 h 7717991"/>
              <a:gd name="connsiteX54" fmla="*/ 964141 w 6810002"/>
              <a:gd name="connsiteY54" fmla="*/ 4296399 h 7717991"/>
              <a:gd name="connsiteX55" fmla="*/ 1075266 w 6810002"/>
              <a:gd name="connsiteY55" fmla="*/ 4332383 h 7717991"/>
              <a:gd name="connsiteX56" fmla="*/ 1134533 w 6810002"/>
              <a:gd name="connsiteY56" fmla="*/ 4239249 h 7717991"/>
              <a:gd name="connsiteX57" fmla="*/ 1303866 w 6810002"/>
              <a:gd name="connsiteY57" fmla="*/ 4205383 h 7717991"/>
              <a:gd name="connsiteX58" fmla="*/ 1439333 w 6810002"/>
              <a:gd name="connsiteY58" fmla="*/ 4230783 h 7717991"/>
              <a:gd name="connsiteX59" fmla="*/ 1557866 w 6810002"/>
              <a:gd name="connsiteY59" fmla="*/ 4417049 h 7717991"/>
              <a:gd name="connsiteX60" fmla="*/ 1490133 w 6810002"/>
              <a:gd name="connsiteY60" fmla="*/ 4459383 h 7717991"/>
              <a:gd name="connsiteX61" fmla="*/ 1532466 w 6810002"/>
              <a:gd name="connsiteY61" fmla="*/ 4611783 h 7717991"/>
              <a:gd name="connsiteX62" fmla="*/ 1695450 w 6810002"/>
              <a:gd name="connsiteY62" fmla="*/ 4619191 h 7717991"/>
              <a:gd name="connsiteX63" fmla="*/ 1763183 w 6810002"/>
              <a:gd name="connsiteY63" fmla="*/ 4752541 h 7717991"/>
              <a:gd name="connsiteX64" fmla="*/ 1794933 w 6810002"/>
              <a:gd name="connsiteY64" fmla="*/ 4908116 h 7717991"/>
              <a:gd name="connsiteX65" fmla="*/ 1938866 w 6810002"/>
              <a:gd name="connsiteY65" fmla="*/ 4882716 h 7717991"/>
              <a:gd name="connsiteX66" fmla="*/ 2023533 w 6810002"/>
              <a:gd name="connsiteY66" fmla="*/ 4958916 h 7717991"/>
              <a:gd name="connsiteX67" fmla="*/ 2201333 w 6810002"/>
              <a:gd name="connsiteY67" fmla="*/ 4899649 h 7717991"/>
              <a:gd name="connsiteX68" fmla="*/ 2319866 w 6810002"/>
              <a:gd name="connsiteY68" fmla="*/ 5068983 h 7717991"/>
              <a:gd name="connsiteX69" fmla="*/ 2379133 w 6810002"/>
              <a:gd name="connsiteY69" fmla="*/ 5009716 h 7717991"/>
              <a:gd name="connsiteX70" fmla="*/ 2743200 w 6810002"/>
              <a:gd name="connsiteY70" fmla="*/ 5195983 h 7717991"/>
              <a:gd name="connsiteX71" fmla="*/ 2743200 w 6810002"/>
              <a:gd name="connsiteY71" fmla="*/ 5195983 h 7717991"/>
              <a:gd name="connsiteX72" fmla="*/ 2794000 w 6810002"/>
              <a:gd name="connsiteY72" fmla="*/ 5272183 h 7717991"/>
              <a:gd name="connsiteX73" fmla="*/ 2692400 w 6810002"/>
              <a:gd name="connsiteY73" fmla="*/ 5356849 h 7717991"/>
              <a:gd name="connsiteX74" fmla="*/ 2751666 w 6810002"/>
              <a:gd name="connsiteY74" fmla="*/ 5399183 h 7717991"/>
              <a:gd name="connsiteX75" fmla="*/ 2667000 w 6810002"/>
              <a:gd name="connsiteY75" fmla="*/ 5509249 h 7717991"/>
              <a:gd name="connsiteX76" fmla="*/ 2717800 w 6810002"/>
              <a:gd name="connsiteY76" fmla="*/ 5568516 h 7717991"/>
              <a:gd name="connsiteX77" fmla="*/ 2717800 w 6810002"/>
              <a:gd name="connsiteY77" fmla="*/ 5568516 h 7717991"/>
              <a:gd name="connsiteX78" fmla="*/ 2700866 w 6810002"/>
              <a:gd name="connsiteY78" fmla="*/ 5763249 h 7717991"/>
              <a:gd name="connsiteX79" fmla="*/ 2506133 w 6810002"/>
              <a:gd name="connsiteY79" fmla="*/ 5737849 h 7717991"/>
              <a:gd name="connsiteX80" fmla="*/ 2379133 w 6810002"/>
              <a:gd name="connsiteY80" fmla="*/ 5864849 h 7717991"/>
              <a:gd name="connsiteX81" fmla="*/ 2370666 w 6810002"/>
              <a:gd name="connsiteY81" fmla="*/ 6000316 h 7717991"/>
              <a:gd name="connsiteX82" fmla="*/ 2650066 w 6810002"/>
              <a:gd name="connsiteY82" fmla="*/ 5957983 h 7717991"/>
              <a:gd name="connsiteX83" fmla="*/ 2602441 w 6810002"/>
              <a:gd name="connsiteY83" fmla="*/ 6015133 h 7717991"/>
              <a:gd name="connsiteX84" fmla="*/ 2269066 w 6810002"/>
              <a:gd name="connsiteY84" fmla="*/ 6127316 h 7717991"/>
              <a:gd name="connsiteX85" fmla="*/ 2286000 w 6810002"/>
              <a:gd name="connsiteY85" fmla="*/ 6211983 h 7717991"/>
              <a:gd name="connsiteX86" fmla="*/ 2404533 w 6810002"/>
              <a:gd name="connsiteY86" fmla="*/ 6254316 h 7717991"/>
              <a:gd name="connsiteX87" fmla="*/ 2235200 w 6810002"/>
              <a:gd name="connsiteY87" fmla="*/ 6423649 h 7717991"/>
              <a:gd name="connsiteX88" fmla="*/ 2192866 w 6810002"/>
              <a:gd name="connsiteY88" fmla="*/ 6550649 h 7717991"/>
              <a:gd name="connsiteX89" fmla="*/ 2040466 w 6810002"/>
              <a:gd name="connsiteY89" fmla="*/ 6499849 h 7717991"/>
              <a:gd name="connsiteX90" fmla="*/ 2040466 w 6810002"/>
              <a:gd name="connsiteY90" fmla="*/ 6499849 h 7717991"/>
              <a:gd name="connsiteX91" fmla="*/ 2040466 w 6810002"/>
              <a:gd name="connsiteY91" fmla="*/ 6626849 h 7717991"/>
              <a:gd name="connsiteX92" fmla="*/ 2209800 w 6810002"/>
              <a:gd name="connsiteY92" fmla="*/ 6711516 h 7717991"/>
              <a:gd name="connsiteX93" fmla="*/ 2769658 w 6810002"/>
              <a:gd name="connsiteY93" fmla="*/ 7160249 h 7717991"/>
              <a:gd name="connsiteX94" fmla="*/ 2791883 w 6810002"/>
              <a:gd name="connsiteY94" fmla="*/ 7079816 h 7717991"/>
              <a:gd name="connsiteX95" fmla="*/ 3131608 w 6810002"/>
              <a:gd name="connsiteY95" fmla="*/ 7194116 h 7717991"/>
              <a:gd name="connsiteX96" fmla="*/ 3376083 w 6810002"/>
              <a:gd name="connsiteY96" fmla="*/ 7213166 h 7717991"/>
              <a:gd name="connsiteX97" fmla="*/ 3566583 w 6810002"/>
              <a:gd name="connsiteY97" fmla="*/ 7330641 h 7717991"/>
              <a:gd name="connsiteX98" fmla="*/ 3757083 w 6810002"/>
              <a:gd name="connsiteY98" fmla="*/ 7336991 h 7717991"/>
              <a:gd name="connsiteX99" fmla="*/ 4007908 w 6810002"/>
              <a:gd name="connsiteY99" fmla="*/ 7410016 h 7717991"/>
              <a:gd name="connsiteX100" fmla="*/ 3966633 w 6810002"/>
              <a:gd name="connsiteY100" fmla="*/ 7505266 h 7717991"/>
              <a:gd name="connsiteX101" fmla="*/ 4271433 w 6810002"/>
              <a:gd name="connsiteY101" fmla="*/ 7654491 h 7717991"/>
              <a:gd name="connsiteX102" fmla="*/ 4480983 w 6810002"/>
              <a:gd name="connsiteY102" fmla="*/ 7717991 h 7717991"/>
              <a:gd name="connsiteX103" fmla="*/ 4619625 w 6810002"/>
              <a:gd name="connsiteY103" fmla="*/ 7603691 h 7717991"/>
              <a:gd name="connsiteX104" fmla="*/ 4377266 w 6810002"/>
              <a:gd name="connsiteY104" fmla="*/ 7287249 h 7717991"/>
              <a:gd name="connsiteX105" fmla="*/ 4436533 w 6810002"/>
              <a:gd name="connsiteY105" fmla="*/ 6982449 h 7717991"/>
              <a:gd name="connsiteX106" fmla="*/ 4219575 w 6810002"/>
              <a:gd name="connsiteY106" fmla="*/ 6820524 h 7717991"/>
              <a:gd name="connsiteX107" fmla="*/ 4293658 w 6810002"/>
              <a:gd name="connsiteY107" fmla="*/ 6672358 h 7717991"/>
              <a:gd name="connsiteX108" fmla="*/ 4495800 w 6810002"/>
              <a:gd name="connsiteY108" fmla="*/ 6465983 h 7717991"/>
              <a:gd name="connsiteX109" fmla="*/ 4622800 w 6810002"/>
              <a:gd name="connsiteY109" fmla="*/ 6432116 h 7717991"/>
              <a:gd name="connsiteX110" fmla="*/ 4777316 w 6810002"/>
              <a:gd name="connsiteY110" fmla="*/ 6251141 h 7717991"/>
              <a:gd name="connsiteX111" fmla="*/ 4673600 w 6810002"/>
              <a:gd name="connsiteY111" fmla="*/ 6186583 h 7717991"/>
              <a:gd name="connsiteX112" fmla="*/ 4597400 w 6810002"/>
              <a:gd name="connsiteY112" fmla="*/ 6144249 h 7717991"/>
              <a:gd name="connsiteX113" fmla="*/ 4594225 w 6810002"/>
              <a:gd name="connsiteY113" fmla="*/ 6109324 h 7717991"/>
              <a:gd name="connsiteX114" fmla="*/ 4690533 w 6810002"/>
              <a:gd name="connsiteY114" fmla="*/ 6127316 h 7717991"/>
              <a:gd name="connsiteX115" fmla="*/ 4712758 w 6810002"/>
              <a:gd name="connsiteY115" fmla="*/ 6095566 h 7717991"/>
              <a:gd name="connsiteX116" fmla="*/ 4513791 w 6810002"/>
              <a:gd name="connsiteY116" fmla="*/ 5770658 h 7717991"/>
              <a:gd name="connsiteX117" fmla="*/ 4363508 w 6810002"/>
              <a:gd name="connsiteY117" fmla="*/ 5759016 h 7717991"/>
              <a:gd name="connsiteX118" fmla="*/ 4352925 w 6810002"/>
              <a:gd name="connsiteY118" fmla="*/ 5798174 h 7717991"/>
              <a:gd name="connsiteX119" fmla="*/ 4267200 w 6810002"/>
              <a:gd name="connsiteY119" fmla="*/ 5585449 h 7717991"/>
              <a:gd name="connsiteX120" fmla="*/ 4182533 w 6810002"/>
              <a:gd name="connsiteY120" fmla="*/ 5551583 h 7717991"/>
              <a:gd name="connsiteX121" fmla="*/ 4292600 w 6810002"/>
              <a:gd name="connsiteY121" fmla="*/ 5314516 h 7717991"/>
              <a:gd name="connsiteX122" fmla="*/ 4216400 w 6810002"/>
              <a:gd name="connsiteY122" fmla="*/ 5238316 h 7717991"/>
              <a:gd name="connsiteX123" fmla="*/ 4241800 w 6810002"/>
              <a:gd name="connsiteY123" fmla="*/ 5077449 h 7717991"/>
              <a:gd name="connsiteX124" fmla="*/ 4334933 w 6810002"/>
              <a:gd name="connsiteY124" fmla="*/ 5026649 h 7717991"/>
              <a:gd name="connsiteX125" fmla="*/ 4402666 w 6810002"/>
              <a:gd name="connsiteY125" fmla="*/ 4857316 h 7717991"/>
              <a:gd name="connsiteX126" fmla="*/ 4597400 w 6810002"/>
              <a:gd name="connsiteY126" fmla="*/ 5145183 h 7717991"/>
              <a:gd name="connsiteX127" fmla="*/ 4673600 w 6810002"/>
              <a:gd name="connsiteY127" fmla="*/ 5018183 h 7717991"/>
              <a:gd name="connsiteX128" fmla="*/ 4631266 w 6810002"/>
              <a:gd name="connsiteY128" fmla="*/ 4857316 h 7717991"/>
              <a:gd name="connsiteX129" fmla="*/ 4802716 w 6810002"/>
              <a:gd name="connsiteY129" fmla="*/ 4740899 h 7717991"/>
              <a:gd name="connsiteX130" fmla="*/ 4792133 w 6810002"/>
              <a:gd name="connsiteY130" fmla="*/ 4662583 h 7717991"/>
              <a:gd name="connsiteX131" fmla="*/ 4961466 w 6810002"/>
              <a:gd name="connsiteY131" fmla="*/ 4603316 h 7717991"/>
              <a:gd name="connsiteX132" fmla="*/ 5215466 w 6810002"/>
              <a:gd name="connsiteY132" fmla="*/ 4476316 h 7717991"/>
              <a:gd name="connsiteX133" fmla="*/ 5291666 w 6810002"/>
              <a:gd name="connsiteY133" fmla="*/ 4527116 h 7717991"/>
              <a:gd name="connsiteX134" fmla="*/ 5342466 w 6810002"/>
              <a:gd name="connsiteY134" fmla="*/ 4467849 h 7717991"/>
              <a:gd name="connsiteX135" fmla="*/ 5435600 w 6810002"/>
              <a:gd name="connsiteY135" fmla="*/ 4433983 h 7717991"/>
              <a:gd name="connsiteX136" fmla="*/ 5469466 w 6810002"/>
              <a:gd name="connsiteY136" fmla="*/ 4544049 h 7717991"/>
              <a:gd name="connsiteX137" fmla="*/ 5664200 w 6810002"/>
              <a:gd name="connsiteY137" fmla="*/ 4535583 h 7717991"/>
              <a:gd name="connsiteX138" fmla="*/ 5884333 w 6810002"/>
              <a:gd name="connsiteY138" fmla="*/ 4737724 h 7717991"/>
              <a:gd name="connsiteX139" fmla="*/ 5884333 w 6810002"/>
              <a:gd name="connsiteY139" fmla="*/ 4848849 h 7717991"/>
              <a:gd name="connsiteX140" fmla="*/ 5884333 w 6810002"/>
              <a:gd name="connsiteY140" fmla="*/ 4848849 h 7717991"/>
              <a:gd name="connsiteX141" fmla="*/ 5952066 w 6810002"/>
              <a:gd name="connsiteY141" fmla="*/ 4814983 h 7717991"/>
              <a:gd name="connsiteX142" fmla="*/ 5901266 w 6810002"/>
              <a:gd name="connsiteY142" fmla="*/ 4687983 h 7717991"/>
              <a:gd name="connsiteX143" fmla="*/ 5901266 w 6810002"/>
              <a:gd name="connsiteY143" fmla="*/ 4687983 h 7717991"/>
              <a:gd name="connsiteX144" fmla="*/ 6172200 w 6810002"/>
              <a:gd name="connsiteY144" fmla="*/ 4857316 h 7717991"/>
              <a:gd name="connsiteX145" fmla="*/ 6328833 w 6810002"/>
              <a:gd name="connsiteY145" fmla="*/ 4666816 h 7717991"/>
              <a:gd name="connsiteX146" fmla="*/ 6392333 w 6810002"/>
              <a:gd name="connsiteY146" fmla="*/ 4704916 h 7717991"/>
              <a:gd name="connsiteX147" fmla="*/ 6522508 w 6810002"/>
              <a:gd name="connsiteY147" fmla="*/ 4723966 h 7717991"/>
              <a:gd name="connsiteX148" fmla="*/ 6620933 w 6810002"/>
              <a:gd name="connsiteY148" fmla="*/ 4713383 h 7717991"/>
              <a:gd name="connsiteX149" fmla="*/ 6620933 w 6810002"/>
              <a:gd name="connsiteY149" fmla="*/ 4637183 h 7717991"/>
              <a:gd name="connsiteX150" fmla="*/ 6807200 w 6810002"/>
              <a:gd name="connsiteY150" fmla="*/ 4654116 h 7717991"/>
              <a:gd name="connsiteX151" fmla="*/ 6773333 w 6810002"/>
              <a:gd name="connsiteY151" fmla="*/ 4755716 h 7717991"/>
              <a:gd name="connsiteX152" fmla="*/ 6810002 w 6810002"/>
              <a:gd name="connsiteY152" fmla="*/ 447069 h 7717991"/>
              <a:gd name="connsiteX0" fmla="*/ 1931866 w 6807200"/>
              <a:gd name="connsiteY0" fmla="*/ 1147998 h 7609417"/>
              <a:gd name="connsiteX1" fmla="*/ 818091 w 6807200"/>
              <a:gd name="connsiteY1" fmla="*/ 0 h 7609417"/>
              <a:gd name="connsiteX2" fmla="*/ 719666 w 6807200"/>
              <a:gd name="connsiteY2" fmla="*/ 100542 h 7609417"/>
              <a:gd name="connsiteX3" fmla="*/ 458258 w 6807200"/>
              <a:gd name="connsiteY3" fmla="*/ 454025 h 7609417"/>
              <a:gd name="connsiteX4" fmla="*/ 195791 w 6807200"/>
              <a:gd name="connsiteY4" fmla="*/ 747184 h 7609417"/>
              <a:gd name="connsiteX5" fmla="*/ 84666 w 6807200"/>
              <a:gd name="connsiteY5" fmla="*/ 891117 h 7609417"/>
              <a:gd name="connsiteX6" fmla="*/ 296333 w 6807200"/>
              <a:gd name="connsiteY6" fmla="*/ 777875 h 7609417"/>
              <a:gd name="connsiteX7" fmla="*/ 237066 w 6807200"/>
              <a:gd name="connsiteY7" fmla="*/ 955675 h 7609417"/>
              <a:gd name="connsiteX8" fmla="*/ 391583 w 6807200"/>
              <a:gd name="connsiteY8" fmla="*/ 1017059 h 7609417"/>
              <a:gd name="connsiteX9" fmla="*/ 582323 w 6807200"/>
              <a:gd name="connsiteY9" fmla="*/ 1128763 h 7609417"/>
              <a:gd name="connsiteX10" fmla="*/ 644525 w 6807200"/>
              <a:gd name="connsiteY10" fmla="*/ 1140884 h 7609417"/>
              <a:gd name="connsiteX11" fmla="*/ 577879 w 6807200"/>
              <a:gd name="connsiteY11" fmla="*/ 1197867 h 7609417"/>
              <a:gd name="connsiteX12" fmla="*/ 385087 w 6807200"/>
              <a:gd name="connsiteY12" fmla="*/ 1145070 h 7609417"/>
              <a:gd name="connsiteX13" fmla="*/ 327264 w 6807200"/>
              <a:gd name="connsiteY13" fmla="*/ 1213982 h 7609417"/>
              <a:gd name="connsiteX14" fmla="*/ 256549 w 6807200"/>
              <a:gd name="connsiteY14" fmla="*/ 1206766 h 7609417"/>
              <a:gd name="connsiteX15" fmla="*/ 228600 w 6807200"/>
              <a:gd name="connsiteY15" fmla="*/ 1235075 h 7609417"/>
              <a:gd name="connsiteX16" fmla="*/ 228600 w 6807200"/>
              <a:gd name="connsiteY16" fmla="*/ 1285083 h 7609417"/>
              <a:gd name="connsiteX17" fmla="*/ 142682 w 6807200"/>
              <a:gd name="connsiteY17" fmla="*/ 1259516 h 7609417"/>
              <a:gd name="connsiteX18" fmla="*/ 195984 w 6807200"/>
              <a:gd name="connsiteY18" fmla="*/ 1408162 h 7609417"/>
              <a:gd name="connsiteX19" fmla="*/ 59266 w 6807200"/>
              <a:gd name="connsiteY19" fmla="*/ 1573742 h 7609417"/>
              <a:gd name="connsiteX20" fmla="*/ 91089 w 6807200"/>
              <a:gd name="connsiteY20" fmla="*/ 1578288 h 7609417"/>
              <a:gd name="connsiteX21" fmla="*/ 17991 w 6807200"/>
              <a:gd name="connsiteY21" fmla="*/ 1658987 h 7609417"/>
              <a:gd name="connsiteX22" fmla="*/ 48683 w 6807200"/>
              <a:gd name="connsiteY22" fmla="*/ 1849967 h 7609417"/>
              <a:gd name="connsiteX23" fmla="*/ 84666 w 6807200"/>
              <a:gd name="connsiteY23" fmla="*/ 2005542 h 7609417"/>
              <a:gd name="connsiteX24" fmla="*/ 0 w 6807200"/>
              <a:gd name="connsiteY24" fmla="*/ 2124075 h 7609417"/>
              <a:gd name="connsiteX25" fmla="*/ 118533 w 6807200"/>
              <a:gd name="connsiteY25" fmla="*/ 2242609 h 7609417"/>
              <a:gd name="connsiteX26" fmla="*/ 84666 w 6807200"/>
              <a:gd name="connsiteY26" fmla="*/ 2411942 h 7609417"/>
              <a:gd name="connsiteX27" fmla="*/ 84666 w 6807200"/>
              <a:gd name="connsiteY27" fmla="*/ 2411942 h 7609417"/>
              <a:gd name="connsiteX28" fmla="*/ 143933 w 6807200"/>
              <a:gd name="connsiteY28" fmla="*/ 2420409 h 7609417"/>
              <a:gd name="connsiteX29" fmla="*/ 169333 w 6807200"/>
              <a:gd name="connsiteY29" fmla="*/ 2682875 h 7609417"/>
              <a:gd name="connsiteX30" fmla="*/ 254000 w 6807200"/>
              <a:gd name="connsiteY30" fmla="*/ 2725209 h 7609417"/>
              <a:gd name="connsiteX31" fmla="*/ 307178 w 6807200"/>
              <a:gd name="connsiteY31" fmla="*/ 2786352 h 7609417"/>
              <a:gd name="connsiteX32" fmla="*/ 450587 w 6807200"/>
              <a:gd name="connsiteY32" fmla="*/ 2770826 h 7609417"/>
              <a:gd name="connsiteX33" fmla="*/ 474133 w 6807200"/>
              <a:gd name="connsiteY33" fmla="*/ 2860675 h 7609417"/>
              <a:gd name="connsiteX34" fmla="*/ 601133 w 6807200"/>
              <a:gd name="connsiteY34" fmla="*/ 2807206 h 7609417"/>
              <a:gd name="connsiteX35" fmla="*/ 768589 w 6807200"/>
              <a:gd name="connsiteY35" fmla="*/ 2921194 h 7609417"/>
              <a:gd name="connsiteX36" fmla="*/ 745066 w 6807200"/>
              <a:gd name="connsiteY36" fmla="*/ 3030009 h 7609417"/>
              <a:gd name="connsiteX37" fmla="*/ 821266 w 6807200"/>
              <a:gd name="connsiteY37" fmla="*/ 3080809 h 7609417"/>
              <a:gd name="connsiteX38" fmla="*/ 736600 w 6807200"/>
              <a:gd name="connsiteY38" fmla="*/ 3207809 h 7609417"/>
              <a:gd name="connsiteX39" fmla="*/ 838200 w 6807200"/>
              <a:gd name="connsiteY39" fmla="*/ 3258609 h 7609417"/>
              <a:gd name="connsiteX40" fmla="*/ 804333 w 6807200"/>
              <a:gd name="connsiteY40" fmla="*/ 3326342 h 7609417"/>
              <a:gd name="connsiteX41" fmla="*/ 804333 w 6807200"/>
              <a:gd name="connsiteY41" fmla="*/ 3326342 h 7609417"/>
              <a:gd name="connsiteX42" fmla="*/ 880533 w 6807200"/>
              <a:gd name="connsiteY42" fmla="*/ 3427942 h 7609417"/>
              <a:gd name="connsiteX43" fmla="*/ 1005416 w 6807200"/>
              <a:gd name="connsiteY43" fmla="*/ 3494617 h 7609417"/>
              <a:gd name="connsiteX44" fmla="*/ 939800 w 6807200"/>
              <a:gd name="connsiteY44" fmla="*/ 3588809 h 7609417"/>
              <a:gd name="connsiteX45" fmla="*/ 1109133 w 6807200"/>
              <a:gd name="connsiteY45" fmla="*/ 3597275 h 7609417"/>
              <a:gd name="connsiteX46" fmla="*/ 1112308 w 6807200"/>
              <a:gd name="connsiteY46" fmla="*/ 3662892 h 7609417"/>
              <a:gd name="connsiteX47" fmla="*/ 1168400 w 6807200"/>
              <a:gd name="connsiteY47" fmla="*/ 3724275 h 7609417"/>
              <a:gd name="connsiteX48" fmla="*/ 1026583 w 6807200"/>
              <a:gd name="connsiteY48" fmla="*/ 3853392 h 7609417"/>
              <a:gd name="connsiteX49" fmla="*/ 931333 w 6807200"/>
              <a:gd name="connsiteY49" fmla="*/ 3800475 h 7609417"/>
              <a:gd name="connsiteX50" fmla="*/ 912283 w 6807200"/>
              <a:gd name="connsiteY50" fmla="*/ 3781425 h 7609417"/>
              <a:gd name="connsiteX51" fmla="*/ 846666 w 6807200"/>
              <a:gd name="connsiteY51" fmla="*/ 3868209 h 7609417"/>
              <a:gd name="connsiteX52" fmla="*/ 931333 w 6807200"/>
              <a:gd name="connsiteY52" fmla="*/ 3969809 h 7609417"/>
              <a:gd name="connsiteX53" fmla="*/ 928158 w 6807200"/>
              <a:gd name="connsiteY53" fmla="*/ 4101042 h 7609417"/>
              <a:gd name="connsiteX54" fmla="*/ 964141 w 6807200"/>
              <a:gd name="connsiteY54" fmla="*/ 4187825 h 7609417"/>
              <a:gd name="connsiteX55" fmla="*/ 1075266 w 6807200"/>
              <a:gd name="connsiteY55" fmla="*/ 4223809 h 7609417"/>
              <a:gd name="connsiteX56" fmla="*/ 1134533 w 6807200"/>
              <a:gd name="connsiteY56" fmla="*/ 4130675 h 7609417"/>
              <a:gd name="connsiteX57" fmla="*/ 1303866 w 6807200"/>
              <a:gd name="connsiteY57" fmla="*/ 4096809 h 7609417"/>
              <a:gd name="connsiteX58" fmla="*/ 1439333 w 6807200"/>
              <a:gd name="connsiteY58" fmla="*/ 4122209 h 7609417"/>
              <a:gd name="connsiteX59" fmla="*/ 1557866 w 6807200"/>
              <a:gd name="connsiteY59" fmla="*/ 4308475 h 7609417"/>
              <a:gd name="connsiteX60" fmla="*/ 1490133 w 6807200"/>
              <a:gd name="connsiteY60" fmla="*/ 4350809 h 7609417"/>
              <a:gd name="connsiteX61" fmla="*/ 1532466 w 6807200"/>
              <a:gd name="connsiteY61" fmla="*/ 4503209 h 7609417"/>
              <a:gd name="connsiteX62" fmla="*/ 1695450 w 6807200"/>
              <a:gd name="connsiteY62" fmla="*/ 4510617 h 7609417"/>
              <a:gd name="connsiteX63" fmla="*/ 1763183 w 6807200"/>
              <a:gd name="connsiteY63" fmla="*/ 4643967 h 7609417"/>
              <a:gd name="connsiteX64" fmla="*/ 1794933 w 6807200"/>
              <a:gd name="connsiteY64" fmla="*/ 4799542 h 7609417"/>
              <a:gd name="connsiteX65" fmla="*/ 1938866 w 6807200"/>
              <a:gd name="connsiteY65" fmla="*/ 4774142 h 7609417"/>
              <a:gd name="connsiteX66" fmla="*/ 2023533 w 6807200"/>
              <a:gd name="connsiteY66" fmla="*/ 4850342 h 7609417"/>
              <a:gd name="connsiteX67" fmla="*/ 2201333 w 6807200"/>
              <a:gd name="connsiteY67" fmla="*/ 4791075 h 7609417"/>
              <a:gd name="connsiteX68" fmla="*/ 2319866 w 6807200"/>
              <a:gd name="connsiteY68" fmla="*/ 4960409 h 7609417"/>
              <a:gd name="connsiteX69" fmla="*/ 2379133 w 6807200"/>
              <a:gd name="connsiteY69" fmla="*/ 4901142 h 7609417"/>
              <a:gd name="connsiteX70" fmla="*/ 2743200 w 6807200"/>
              <a:gd name="connsiteY70" fmla="*/ 5087409 h 7609417"/>
              <a:gd name="connsiteX71" fmla="*/ 2743200 w 6807200"/>
              <a:gd name="connsiteY71" fmla="*/ 5087409 h 7609417"/>
              <a:gd name="connsiteX72" fmla="*/ 2794000 w 6807200"/>
              <a:gd name="connsiteY72" fmla="*/ 5163609 h 7609417"/>
              <a:gd name="connsiteX73" fmla="*/ 2692400 w 6807200"/>
              <a:gd name="connsiteY73" fmla="*/ 5248275 h 7609417"/>
              <a:gd name="connsiteX74" fmla="*/ 2751666 w 6807200"/>
              <a:gd name="connsiteY74" fmla="*/ 5290609 h 7609417"/>
              <a:gd name="connsiteX75" fmla="*/ 2667000 w 6807200"/>
              <a:gd name="connsiteY75" fmla="*/ 5400675 h 7609417"/>
              <a:gd name="connsiteX76" fmla="*/ 2717800 w 6807200"/>
              <a:gd name="connsiteY76" fmla="*/ 5459942 h 7609417"/>
              <a:gd name="connsiteX77" fmla="*/ 2717800 w 6807200"/>
              <a:gd name="connsiteY77" fmla="*/ 5459942 h 7609417"/>
              <a:gd name="connsiteX78" fmla="*/ 2700866 w 6807200"/>
              <a:gd name="connsiteY78" fmla="*/ 5654675 h 7609417"/>
              <a:gd name="connsiteX79" fmla="*/ 2506133 w 6807200"/>
              <a:gd name="connsiteY79" fmla="*/ 5629275 h 7609417"/>
              <a:gd name="connsiteX80" fmla="*/ 2379133 w 6807200"/>
              <a:gd name="connsiteY80" fmla="*/ 5756275 h 7609417"/>
              <a:gd name="connsiteX81" fmla="*/ 2370666 w 6807200"/>
              <a:gd name="connsiteY81" fmla="*/ 5891742 h 7609417"/>
              <a:gd name="connsiteX82" fmla="*/ 2650066 w 6807200"/>
              <a:gd name="connsiteY82" fmla="*/ 5849409 h 7609417"/>
              <a:gd name="connsiteX83" fmla="*/ 2602441 w 6807200"/>
              <a:gd name="connsiteY83" fmla="*/ 5906559 h 7609417"/>
              <a:gd name="connsiteX84" fmla="*/ 2269066 w 6807200"/>
              <a:gd name="connsiteY84" fmla="*/ 6018742 h 7609417"/>
              <a:gd name="connsiteX85" fmla="*/ 2286000 w 6807200"/>
              <a:gd name="connsiteY85" fmla="*/ 6103409 h 7609417"/>
              <a:gd name="connsiteX86" fmla="*/ 2404533 w 6807200"/>
              <a:gd name="connsiteY86" fmla="*/ 6145742 h 7609417"/>
              <a:gd name="connsiteX87" fmla="*/ 2235200 w 6807200"/>
              <a:gd name="connsiteY87" fmla="*/ 6315075 h 7609417"/>
              <a:gd name="connsiteX88" fmla="*/ 2192866 w 6807200"/>
              <a:gd name="connsiteY88" fmla="*/ 6442075 h 7609417"/>
              <a:gd name="connsiteX89" fmla="*/ 2040466 w 6807200"/>
              <a:gd name="connsiteY89" fmla="*/ 6391275 h 7609417"/>
              <a:gd name="connsiteX90" fmla="*/ 2040466 w 6807200"/>
              <a:gd name="connsiteY90" fmla="*/ 6391275 h 7609417"/>
              <a:gd name="connsiteX91" fmla="*/ 2040466 w 6807200"/>
              <a:gd name="connsiteY91" fmla="*/ 6518275 h 7609417"/>
              <a:gd name="connsiteX92" fmla="*/ 2209800 w 6807200"/>
              <a:gd name="connsiteY92" fmla="*/ 6602942 h 7609417"/>
              <a:gd name="connsiteX93" fmla="*/ 2769658 w 6807200"/>
              <a:gd name="connsiteY93" fmla="*/ 7051675 h 7609417"/>
              <a:gd name="connsiteX94" fmla="*/ 2791883 w 6807200"/>
              <a:gd name="connsiteY94" fmla="*/ 6971242 h 7609417"/>
              <a:gd name="connsiteX95" fmla="*/ 3131608 w 6807200"/>
              <a:gd name="connsiteY95" fmla="*/ 7085542 h 7609417"/>
              <a:gd name="connsiteX96" fmla="*/ 3376083 w 6807200"/>
              <a:gd name="connsiteY96" fmla="*/ 7104592 h 7609417"/>
              <a:gd name="connsiteX97" fmla="*/ 3566583 w 6807200"/>
              <a:gd name="connsiteY97" fmla="*/ 7222067 h 7609417"/>
              <a:gd name="connsiteX98" fmla="*/ 3757083 w 6807200"/>
              <a:gd name="connsiteY98" fmla="*/ 7228417 h 7609417"/>
              <a:gd name="connsiteX99" fmla="*/ 4007908 w 6807200"/>
              <a:gd name="connsiteY99" fmla="*/ 7301442 h 7609417"/>
              <a:gd name="connsiteX100" fmla="*/ 3966633 w 6807200"/>
              <a:gd name="connsiteY100" fmla="*/ 7396692 h 7609417"/>
              <a:gd name="connsiteX101" fmla="*/ 4271433 w 6807200"/>
              <a:gd name="connsiteY101" fmla="*/ 7545917 h 7609417"/>
              <a:gd name="connsiteX102" fmla="*/ 4480983 w 6807200"/>
              <a:gd name="connsiteY102" fmla="*/ 7609417 h 7609417"/>
              <a:gd name="connsiteX103" fmla="*/ 4619625 w 6807200"/>
              <a:gd name="connsiteY103" fmla="*/ 7495117 h 7609417"/>
              <a:gd name="connsiteX104" fmla="*/ 4377266 w 6807200"/>
              <a:gd name="connsiteY104" fmla="*/ 7178675 h 7609417"/>
              <a:gd name="connsiteX105" fmla="*/ 4436533 w 6807200"/>
              <a:gd name="connsiteY105" fmla="*/ 6873875 h 7609417"/>
              <a:gd name="connsiteX106" fmla="*/ 4219575 w 6807200"/>
              <a:gd name="connsiteY106" fmla="*/ 6711950 h 7609417"/>
              <a:gd name="connsiteX107" fmla="*/ 4293658 w 6807200"/>
              <a:gd name="connsiteY107" fmla="*/ 6563784 h 7609417"/>
              <a:gd name="connsiteX108" fmla="*/ 4495800 w 6807200"/>
              <a:gd name="connsiteY108" fmla="*/ 6357409 h 7609417"/>
              <a:gd name="connsiteX109" fmla="*/ 4622800 w 6807200"/>
              <a:gd name="connsiteY109" fmla="*/ 6323542 h 7609417"/>
              <a:gd name="connsiteX110" fmla="*/ 4777316 w 6807200"/>
              <a:gd name="connsiteY110" fmla="*/ 6142567 h 7609417"/>
              <a:gd name="connsiteX111" fmla="*/ 4673600 w 6807200"/>
              <a:gd name="connsiteY111" fmla="*/ 6078009 h 7609417"/>
              <a:gd name="connsiteX112" fmla="*/ 4597400 w 6807200"/>
              <a:gd name="connsiteY112" fmla="*/ 6035675 h 7609417"/>
              <a:gd name="connsiteX113" fmla="*/ 4594225 w 6807200"/>
              <a:gd name="connsiteY113" fmla="*/ 6000750 h 7609417"/>
              <a:gd name="connsiteX114" fmla="*/ 4690533 w 6807200"/>
              <a:gd name="connsiteY114" fmla="*/ 6018742 h 7609417"/>
              <a:gd name="connsiteX115" fmla="*/ 4712758 w 6807200"/>
              <a:gd name="connsiteY115" fmla="*/ 5986992 h 7609417"/>
              <a:gd name="connsiteX116" fmla="*/ 4513791 w 6807200"/>
              <a:gd name="connsiteY116" fmla="*/ 5662084 h 7609417"/>
              <a:gd name="connsiteX117" fmla="*/ 4363508 w 6807200"/>
              <a:gd name="connsiteY117" fmla="*/ 5650442 h 7609417"/>
              <a:gd name="connsiteX118" fmla="*/ 4352925 w 6807200"/>
              <a:gd name="connsiteY118" fmla="*/ 5689600 h 7609417"/>
              <a:gd name="connsiteX119" fmla="*/ 4267200 w 6807200"/>
              <a:gd name="connsiteY119" fmla="*/ 5476875 h 7609417"/>
              <a:gd name="connsiteX120" fmla="*/ 4182533 w 6807200"/>
              <a:gd name="connsiteY120" fmla="*/ 5443009 h 7609417"/>
              <a:gd name="connsiteX121" fmla="*/ 4292600 w 6807200"/>
              <a:gd name="connsiteY121" fmla="*/ 5205942 h 7609417"/>
              <a:gd name="connsiteX122" fmla="*/ 4216400 w 6807200"/>
              <a:gd name="connsiteY122" fmla="*/ 5129742 h 7609417"/>
              <a:gd name="connsiteX123" fmla="*/ 4241800 w 6807200"/>
              <a:gd name="connsiteY123" fmla="*/ 4968875 h 7609417"/>
              <a:gd name="connsiteX124" fmla="*/ 4334933 w 6807200"/>
              <a:gd name="connsiteY124" fmla="*/ 4918075 h 7609417"/>
              <a:gd name="connsiteX125" fmla="*/ 4402666 w 6807200"/>
              <a:gd name="connsiteY125" fmla="*/ 4748742 h 7609417"/>
              <a:gd name="connsiteX126" fmla="*/ 4597400 w 6807200"/>
              <a:gd name="connsiteY126" fmla="*/ 5036609 h 7609417"/>
              <a:gd name="connsiteX127" fmla="*/ 4673600 w 6807200"/>
              <a:gd name="connsiteY127" fmla="*/ 4909609 h 7609417"/>
              <a:gd name="connsiteX128" fmla="*/ 4631266 w 6807200"/>
              <a:gd name="connsiteY128" fmla="*/ 4748742 h 7609417"/>
              <a:gd name="connsiteX129" fmla="*/ 4802716 w 6807200"/>
              <a:gd name="connsiteY129" fmla="*/ 4632325 h 7609417"/>
              <a:gd name="connsiteX130" fmla="*/ 4792133 w 6807200"/>
              <a:gd name="connsiteY130" fmla="*/ 4554009 h 7609417"/>
              <a:gd name="connsiteX131" fmla="*/ 4961466 w 6807200"/>
              <a:gd name="connsiteY131" fmla="*/ 4494742 h 7609417"/>
              <a:gd name="connsiteX132" fmla="*/ 5215466 w 6807200"/>
              <a:gd name="connsiteY132" fmla="*/ 4367742 h 7609417"/>
              <a:gd name="connsiteX133" fmla="*/ 5291666 w 6807200"/>
              <a:gd name="connsiteY133" fmla="*/ 4418542 h 7609417"/>
              <a:gd name="connsiteX134" fmla="*/ 5342466 w 6807200"/>
              <a:gd name="connsiteY134" fmla="*/ 4359275 h 7609417"/>
              <a:gd name="connsiteX135" fmla="*/ 5435600 w 6807200"/>
              <a:gd name="connsiteY135" fmla="*/ 4325409 h 7609417"/>
              <a:gd name="connsiteX136" fmla="*/ 5469466 w 6807200"/>
              <a:gd name="connsiteY136" fmla="*/ 4435475 h 7609417"/>
              <a:gd name="connsiteX137" fmla="*/ 5664200 w 6807200"/>
              <a:gd name="connsiteY137" fmla="*/ 4427009 h 7609417"/>
              <a:gd name="connsiteX138" fmla="*/ 5884333 w 6807200"/>
              <a:gd name="connsiteY138" fmla="*/ 4629150 h 7609417"/>
              <a:gd name="connsiteX139" fmla="*/ 5884333 w 6807200"/>
              <a:gd name="connsiteY139" fmla="*/ 4740275 h 7609417"/>
              <a:gd name="connsiteX140" fmla="*/ 5884333 w 6807200"/>
              <a:gd name="connsiteY140" fmla="*/ 4740275 h 7609417"/>
              <a:gd name="connsiteX141" fmla="*/ 5952066 w 6807200"/>
              <a:gd name="connsiteY141" fmla="*/ 4706409 h 7609417"/>
              <a:gd name="connsiteX142" fmla="*/ 5901266 w 6807200"/>
              <a:gd name="connsiteY142" fmla="*/ 4579409 h 7609417"/>
              <a:gd name="connsiteX143" fmla="*/ 5901266 w 6807200"/>
              <a:gd name="connsiteY143" fmla="*/ 4579409 h 7609417"/>
              <a:gd name="connsiteX144" fmla="*/ 6172200 w 6807200"/>
              <a:gd name="connsiteY144" fmla="*/ 4748742 h 7609417"/>
              <a:gd name="connsiteX145" fmla="*/ 6328833 w 6807200"/>
              <a:gd name="connsiteY145" fmla="*/ 4558242 h 7609417"/>
              <a:gd name="connsiteX146" fmla="*/ 6392333 w 6807200"/>
              <a:gd name="connsiteY146" fmla="*/ 4596342 h 7609417"/>
              <a:gd name="connsiteX147" fmla="*/ 6522508 w 6807200"/>
              <a:gd name="connsiteY147" fmla="*/ 4615392 h 7609417"/>
              <a:gd name="connsiteX148" fmla="*/ 6620933 w 6807200"/>
              <a:gd name="connsiteY148" fmla="*/ 4604809 h 7609417"/>
              <a:gd name="connsiteX149" fmla="*/ 6620933 w 6807200"/>
              <a:gd name="connsiteY149" fmla="*/ 4528609 h 7609417"/>
              <a:gd name="connsiteX150" fmla="*/ 6807200 w 6807200"/>
              <a:gd name="connsiteY150" fmla="*/ 4545542 h 7609417"/>
              <a:gd name="connsiteX151" fmla="*/ 6773333 w 6807200"/>
              <a:gd name="connsiteY151" fmla="*/ 4647142 h 7609417"/>
              <a:gd name="connsiteX152" fmla="*/ 1931866 w 6807200"/>
              <a:gd name="connsiteY152" fmla="*/ 1147998 h 7609417"/>
              <a:gd name="connsiteX0" fmla="*/ 1931866 w 6773333"/>
              <a:gd name="connsiteY0" fmla="*/ 1147998 h 7609417"/>
              <a:gd name="connsiteX1" fmla="*/ 818091 w 6773333"/>
              <a:gd name="connsiteY1" fmla="*/ 0 h 7609417"/>
              <a:gd name="connsiteX2" fmla="*/ 719666 w 6773333"/>
              <a:gd name="connsiteY2" fmla="*/ 100542 h 7609417"/>
              <a:gd name="connsiteX3" fmla="*/ 458258 w 6773333"/>
              <a:gd name="connsiteY3" fmla="*/ 454025 h 7609417"/>
              <a:gd name="connsiteX4" fmla="*/ 195791 w 6773333"/>
              <a:gd name="connsiteY4" fmla="*/ 747184 h 7609417"/>
              <a:gd name="connsiteX5" fmla="*/ 84666 w 6773333"/>
              <a:gd name="connsiteY5" fmla="*/ 891117 h 7609417"/>
              <a:gd name="connsiteX6" fmla="*/ 296333 w 6773333"/>
              <a:gd name="connsiteY6" fmla="*/ 777875 h 7609417"/>
              <a:gd name="connsiteX7" fmla="*/ 237066 w 6773333"/>
              <a:gd name="connsiteY7" fmla="*/ 955675 h 7609417"/>
              <a:gd name="connsiteX8" fmla="*/ 391583 w 6773333"/>
              <a:gd name="connsiteY8" fmla="*/ 1017059 h 7609417"/>
              <a:gd name="connsiteX9" fmla="*/ 582323 w 6773333"/>
              <a:gd name="connsiteY9" fmla="*/ 1128763 h 7609417"/>
              <a:gd name="connsiteX10" fmla="*/ 644525 w 6773333"/>
              <a:gd name="connsiteY10" fmla="*/ 1140884 h 7609417"/>
              <a:gd name="connsiteX11" fmla="*/ 577879 w 6773333"/>
              <a:gd name="connsiteY11" fmla="*/ 1197867 h 7609417"/>
              <a:gd name="connsiteX12" fmla="*/ 385087 w 6773333"/>
              <a:gd name="connsiteY12" fmla="*/ 1145070 h 7609417"/>
              <a:gd name="connsiteX13" fmla="*/ 327264 w 6773333"/>
              <a:gd name="connsiteY13" fmla="*/ 1213982 h 7609417"/>
              <a:gd name="connsiteX14" fmla="*/ 256549 w 6773333"/>
              <a:gd name="connsiteY14" fmla="*/ 1206766 h 7609417"/>
              <a:gd name="connsiteX15" fmla="*/ 228600 w 6773333"/>
              <a:gd name="connsiteY15" fmla="*/ 1235075 h 7609417"/>
              <a:gd name="connsiteX16" fmla="*/ 228600 w 6773333"/>
              <a:gd name="connsiteY16" fmla="*/ 1285083 h 7609417"/>
              <a:gd name="connsiteX17" fmla="*/ 142682 w 6773333"/>
              <a:gd name="connsiteY17" fmla="*/ 1259516 h 7609417"/>
              <a:gd name="connsiteX18" fmla="*/ 195984 w 6773333"/>
              <a:gd name="connsiteY18" fmla="*/ 1408162 h 7609417"/>
              <a:gd name="connsiteX19" fmla="*/ 59266 w 6773333"/>
              <a:gd name="connsiteY19" fmla="*/ 1573742 h 7609417"/>
              <a:gd name="connsiteX20" fmla="*/ 91089 w 6773333"/>
              <a:gd name="connsiteY20" fmla="*/ 1578288 h 7609417"/>
              <a:gd name="connsiteX21" fmla="*/ 17991 w 6773333"/>
              <a:gd name="connsiteY21" fmla="*/ 1658987 h 7609417"/>
              <a:gd name="connsiteX22" fmla="*/ 48683 w 6773333"/>
              <a:gd name="connsiteY22" fmla="*/ 1849967 h 7609417"/>
              <a:gd name="connsiteX23" fmla="*/ 84666 w 6773333"/>
              <a:gd name="connsiteY23" fmla="*/ 2005542 h 7609417"/>
              <a:gd name="connsiteX24" fmla="*/ 0 w 6773333"/>
              <a:gd name="connsiteY24" fmla="*/ 2124075 h 7609417"/>
              <a:gd name="connsiteX25" fmla="*/ 118533 w 6773333"/>
              <a:gd name="connsiteY25" fmla="*/ 2242609 h 7609417"/>
              <a:gd name="connsiteX26" fmla="*/ 84666 w 6773333"/>
              <a:gd name="connsiteY26" fmla="*/ 2411942 h 7609417"/>
              <a:gd name="connsiteX27" fmla="*/ 84666 w 6773333"/>
              <a:gd name="connsiteY27" fmla="*/ 2411942 h 7609417"/>
              <a:gd name="connsiteX28" fmla="*/ 143933 w 6773333"/>
              <a:gd name="connsiteY28" fmla="*/ 2420409 h 7609417"/>
              <a:gd name="connsiteX29" fmla="*/ 169333 w 6773333"/>
              <a:gd name="connsiteY29" fmla="*/ 2682875 h 7609417"/>
              <a:gd name="connsiteX30" fmla="*/ 254000 w 6773333"/>
              <a:gd name="connsiteY30" fmla="*/ 2725209 h 7609417"/>
              <a:gd name="connsiteX31" fmla="*/ 307178 w 6773333"/>
              <a:gd name="connsiteY31" fmla="*/ 2786352 h 7609417"/>
              <a:gd name="connsiteX32" fmla="*/ 450587 w 6773333"/>
              <a:gd name="connsiteY32" fmla="*/ 2770826 h 7609417"/>
              <a:gd name="connsiteX33" fmla="*/ 474133 w 6773333"/>
              <a:gd name="connsiteY33" fmla="*/ 2860675 h 7609417"/>
              <a:gd name="connsiteX34" fmla="*/ 601133 w 6773333"/>
              <a:gd name="connsiteY34" fmla="*/ 2807206 h 7609417"/>
              <a:gd name="connsiteX35" fmla="*/ 768589 w 6773333"/>
              <a:gd name="connsiteY35" fmla="*/ 2921194 h 7609417"/>
              <a:gd name="connsiteX36" fmla="*/ 745066 w 6773333"/>
              <a:gd name="connsiteY36" fmla="*/ 3030009 h 7609417"/>
              <a:gd name="connsiteX37" fmla="*/ 821266 w 6773333"/>
              <a:gd name="connsiteY37" fmla="*/ 3080809 h 7609417"/>
              <a:gd name="connsiteX38" fmla="*/ 736600 w 6773333"/>
              <a:gd name="connsiteY38" fmla="*/ 3207809 h 7609417"/>
              <a:gd name="connsiteX39" fmla="*/ 838200 w 6773333"/>
              <a:gd name="connsiteY39" fmla="*/ 3258609 h 7609417"/>
              <a:gd name="connsiteX40" fmla="*/ 804333 w 6773333"/>
              <a:gd name="connsiteY40" fmla="*/ 3326342 h 7609417"/>
              <a:gd name="connsiteX41" fmla="*/ 804333 w 6773333"/>
              <a:gd name="connsiteY41" fmla="*/ 3326342 h 7609417"/>
              <a:gd name="connsiteX42" fmla="*/ 880533 w 6773333"/>
              <a:gd name="connsiteY42" fmla="*/ 3427942 h 7609417"/>
              <a:gd name="connsiteX43" fmla="*/ 1005416 w 6773333"/>
              <a:gd name="connsiteY43" fmla="*/ 3494617 h 7609417"/>
              <a:gd name="connsiteX44" fmla="*/ 939800 w 6773333"/>
              <a:gd name="connsiteY44" fmla="*/ 3588809 h 7609417"/>
              <a:gd name="connsiteX45" fmla="*/ 1109133 w 6773333"/>
              <a:gd name="connsiteY45" fmla="*/ 3597275 h 7609417"/>
              <a:gd name="connsiteX46" fmla="*/ 1112308 w 6773333"/>
              <a:gd name="connsiteY46" fmla="*/ 3662892 h 7609417"/>
              <a:gd name="connsiteX47" fmla="*/ 1168400 w 6773333"/>
              <a:gd name="connsiteY47" fmla="*/ 3724275 h 7609417"/>
              <a:gd name="connsiteX48" fmla="*/ 1026583 w 6773333"/>
              <a:gd name="connsiteY48" fmla="*/ 3853392 h 7609417"/>
              <a:gd name="connsiteX49" fmla="*/ 931333 w 6773333"/>
              <a:gd name="connsiteY49" fmla="*/ 3800475 h 7609417"/>
              <a:gd name="connsiteX50" fmla="*/ 912283 w 6773333"/>
              <a:gd name="connsiteY50" fmla="*/ 3781425 h 7609417"/>
              <a:gd name="connsiteX51" fmla="*/ 846666 w 6773333"/>
              <a:gd name="connsiteY51" fmla="*/ 3868209 h 7609417"/>
              <a:gd name="connsiteX52" fmla="*/ 931333 w 6773333"/>
              <a:gd name="connsiteY52" fmla="*/ 3969809 h 7609417"/>
              <a:gd name="connsiteX53" fmla="*/ 928158 w 6773333"/>
              <a:gd name="connsiteY53" fmla="*/ 4101042 h 7609417"/>
              <a:gd name="connsiteX54" fmla="*/ 964141 w 6773333"/>
              <a:gd name="connsiteY54" fmla="*/ 4187825 h 7609417"/>
              <a:gd name="connsiteX55" fmla="*/ 1075266 w 6773333"/>
              <a:gd name="connsiteY55" fmla="*/ 4223809 h 7609417"/>
              <a:gd name="connsiteX56" fmla="*/ 1134533 w 6773333"/>
              <a:gd name="connsiteY56" fmla="*/ 4130675 h 7609417"/>
              <a:gd name="connsiteX57" fmla="*/ 1303866 w 6773333"/>
              <a:gd name="connsiteY57" fmla="*/ 4096809 h 7609417"/>
              <a:gd name="connsiteX58" fmla="*/ 1439333 w 6773333"/>
              <a:gd name="connsiteY58" fmla="*/ 4122209 h 7609417"/>
              <a:gd name="connsiteX59" fmla="*/ 1557866 w 6773333"/>
              <a:gd name="connsiteY59" fmla="*/ 4308475 h 7609417"/>
              <a:gd name="connsiteX60" fmla="*/ 1490133 w 6773333"/>
              <a:gd name="connsiteY60" fmla="*/ 4350809 h 7609417"/>
              <a:gd name="connsiteX61" fmla="*/ 1532466 w 6773333"/>
              <a:gd name="connsiteY61" fmla="*/ 4503209 h 7609417"/>
              <a:gd name="connsiteX62" fmla="*/ 1695450 w 6773333"/>
              <a:gd name="connsiteY62" fmla="*/ 4510617 h 7609417"/>
              <a:gd name="connsiteX63" fmla="*/ 1763183 w 6773333"/>
              <a:gd name="connsiteY63" fmla="*/ 4643967 h 7609417"/>
              <a:gd name="connsiteX64" fmla="*/ 1794933 w 6773333"/>
              <a:gd name="connsiteY64" fmla="*/ 4799542 h 7609417"/>
              <a:gd name="connsiteX65" fmla="*/ 1938866 w 6773333"/>
              <a:gd name="connsiteY65" fmla="*/ 4774142 h 7609417"/>
              <a:gd name="connsiteX66" fmla="*/ 2023533 w 6773333"/>
              <a:gd name="connsiteY66" fmla="*/ 4850342 h 7609417"/>
              <a:gd name="connsiteX67" fmla="*/ 2201333 w 6773333"/>
              <a:gd name="connsiteY67" fmla="*/ 4791075 h 7609417"/>
              <a:gd name="connsiteX68" fmla="*/ 2319866 w 6773333"/>
              <a:gd name="connsiteY68" fmla="*/ 4960409 h 7609417"/>
              <a:gd name="connsiteX69" fmla="*/ 2379133 w 6773333"/>
              <a:gd name="connsiteY69" fmla="*/ 4901142 h 7609417"/>
              <a:gd name="connsiteX70" fmla="*/ 2743200 w 6773333"/>
              <a:gd name="connsiteY70" fmla="*/ 5087409 h 7609417"/>
              <a:gd name="connsiteX71" fmla="*/ 2743200 w 6773333"/>
              <a:gd name="connsiteY71" fmla="*/ 5087409 h 7609417"/>
              <a:gd name="connsiteX72" fmla="*/ 2794000 w 6773333"/>
              <a:gd name="connsiteY72" fmla="*/ 5163609 h 7609417"/>
              <a:gd name="connsiteX73" fmla="*/ 2692400 w 6773333"/>
              <a:gd name="connsiteY73" fmla="*/ 5248275 h 7609417"/>
              <a:gd name="connsiteX74" fmla="*/ 2751666 w 6773333"/>
              <a:gd name="connsiteY74" fmla="*/ 5290609 h 7609417"/>
              <a:gd name="connsiteX75" fmla="*/ 2667000 w 6773333"/>
              <a:gd name="connsiteY75" fmla="*/ 5400675 h 7609417"/>
              <a:gd name="connsiteX76" fmla="*/ 2717800 w 6773333"/>
              <a:gd name="connsiteY76" fmla="*/ 5459942 h 7609417"/>
              <a:gd name="connsiteX77" fmla="*/ 2717800 w 6773333"/>
              <a:gd name="connsiteY77" fmla="*/ 5459942 h 7609417"/>
              <a:gd name="connsiteX78" fmla="*/ 2700866 w 6773333"/>
              <a:gd name="connsiteY78" fmla="*/ 5654675 h 7609417"/>
              <a:gd name="connsiteX79" fmla="*/ 2506133 w 6773333"/>
              <a:gd name="connsiteY79" fmla="*/ 5629275 h 7609417"/>
              <a:gd name="connsiteX80" fmla="*/ 2379133 w 6773333"/>
              <a:gd name="connsiteY80" fmla="*/ 5756275 h 7609417"/>
              <a:gd name="connsiteX81" fmla="*/ 2370666 w 6773333"/>
              <a:gd name="connsiteY81" fmla="*/ 5891742 h 7609417"/>
              <a:gd name="connsiteX82" fmla="*/ 2650066 w 6773333"/>
              <a:gd name="connsiteY82" fmla="*/ 5849409 h 7609417"/>
              <a:gd name="connsiteX83" fmla="*/ 2602441 w 6773333"/>
              <a:gd name="connsiteY83" fmla="*/ 5906559 h 7609417"/>
              <a:gd name="connsiteX84" fmla="*/ 2269066 w 6773333"/>
              <a:gd name="connsiteY84" fmla="*/ 6018742 h 7609417"/>
              <a:gd name="connsiteX85" fmla="*/ 2286000 w 6773333"/>
              <a:gd name="connsiteY85" fmla="*/ 6103409 h 7609417"/>
              <a:gd name="connsiteX86" fmla="*/ 2404533 w 6773333"/>
              <a:gd name="connsiteY86" fmla="*/ 6145742 h 7609417"/>
              <a:gd name="connsiteX87" fmla="*/ 2235200 w 6773333"/>
              <a:gd name="connsiteY87" fmla="*/ 6315075 h 7609417"/>
              <a:gd name="connsiteX88" fmla="*/ 2192866 w 6773333"/>
              <a:gd name="connsiteY88" fmla="*/ 6442075 h 7609417"/>
              <a:gd name="connsiteX89" fmla="*/ 2040466 w 6773333"/>
              <a:gd name="connsiteY89" fmla="*/ 6391275 h 7609417"/>
              <a:gd name="connsiteX90" fmla="*/ 2040466 w 6773333"/>
              <a:gd name="connsiteY90" fmla="*/ 6391275 h 7609417"/>
              <a:gd name="connsiteX91" fmla="*/ 2040466 w 6773333"/>
              <a:gd name="connsiteY91" fmla="*/ 6518275 h 7609417"/>
              <a:gd name="connsiteX92" fmla="*/ 2209800 w 6773333"/>
              <a:gd name="connsiteY92" fmla="*/ 6602942 h 7609417"/>
              <a:gd name="connsiteX93" fmla="*/ 2769658 w 6773333"/>
              <a:gd name="connsiteY93" fmla="*/ 7051675 h 7609417"/>
              <a:gd name="connsiteX94" fmla="*/ 2791883 w 6773333"/>
              <a:gd name="connsiteY94" fmla="*/ 6971242 h 7609417"/>
              <a:gd name="connsiteX95" fmla="*/ 3131608 w 6773333"/>
              <a:gd name="connsiteY95" fmla="*/ 7085542 h 7609417"/>
              <a:gd name="connsiteX96" fmla="*/ 3376083 w 6773333"/>
              <a:gd name="connsiteY96" fmla="*/ 7104592 h 7609417"/>
              <a:gd name="connsiteX97" fmla="*/ 3566583 w 6773333"/>
              <a:gd name="connsiteY97" fmla="*/ 7222067 h 7609417"/>
              <a:gd name="connsiteX98" fmla="*/ 3757083 w 6773333"/>
              <a:gd name="connsiteY98" fmla="*/ 7228417 h 7609417"/>
              <a:gd name="connsiteX99" fmla="*/ 4007908 w 6773333"/>
              <a:gd name="connsiteY99" fmla="*/ 7301442 h 7609417"/>
              <a:gd name="connsiteX100" fmla="*/ 3966633 w 6773333"/>
              <a:gd name="connsiteY100" fmla="*/ 7396692 h 7609417"/>
              <a:gd name="connsiteX101" fmla="*/ 4271433 w 6773333"/>
              <a:gd name="connsiteY101" fmla="*/ 7545917 h 7609417"/>
              <a:gd name="connsiteX102" fmla="*/ 4480983 w 6773333"/>
              <a:gd name="connsiteY102" fmla="*/ 7609417 h 7609417"/>
              <a:gd name="connsiteX103" fmla="*/ 4619625 w 6773333"/>
              <a:gd name="connsiteY103" fmla="*/ 7495117 h 7609417"/>
              <a:gd name="connsiteX104" fmla="*/ 4377266 w 6773333"/>
              <a:gd name="connsiteY104" fmla="*/ 7178675 h 7609417"/>
              <a:gd name="connsiteX105" fmla="*/ 4436533 w 6773333"/>
              <a:gd name="connsiteY105" fmla="*/ 6873875 h 7609417"/>
              <a:gd name="connsiteX106" fmla="*/ 4219575 w 6773333"/>
              <a:gd name="connsiteY106" fmla="*/ 6711950 h 7609417"/>
              <a:gd name="connsiteX107" fmla="*/ 4293658 w 6773333"/>
              <a:gd name="connsiteY107" fmla="*/ 6563784 h 7609417"/>
              <a:gd name="connsiteX108" fmla="*/ 4495800 w 6773333"/>
              <a:gd name="connsiteY108" fmla="*/ 6357409 h 7609417"/>
              <a:gd name="connsiteX109" fmla="*/ 4622800 w 6773333"/>
              <a:gd name="connsiteY109" fmla="*/ 6323542 h 7609417"/>
              <a:gd name="connsiteX110" fmla="*/ 4777316 w 6773333"/>
              <a:gd name="connsiteY110" fmla="*/ 6142567 h 7609417"/>
              <a:gd name="connsiteX111" fmla="*/ 4673600 w 6773333"/>
              <a:gd name="connsiteY111" fmla="*/ 6078009 h 7609417"/>
              <a:gd name="connsiteX112" fmla="*/ 4597400 w 6773333"/>
              <a:gd name="connsiteY112" fmla="*/ 6035675 h 7609417"/>
              <a:gd name="connsiteX113" fmla="*/ 4594225 w 6773333"/>
              <a:gd name="connsiteY113" fmla="*/ 6000750 h 7609417"/>
              <a:gd name="connsiteX114" fmla="*/ 4690533 w 6773333"/>
              <a:gd name="connsiteY114" fmla="*/ 6018742 h 7609417"/>
              <a:gd name="connsiteX115" fmla="*/ 4712758 w 6773333"/>
              <a:gd name="connsiteY115" fmla="*/ 5986992 h 7609417"/>
              <a:gd name="connsiteX116" fmla="*/ 4513791 w 6773333"/>
              <a:gd name="connsiteY116" fmla="*/ 5662084 h 7609417"/>
              <a:gd name="connsiteX117" fmla="*/ 4363508 w 6773333"/>
              <a:gd name="connsiteY117" fmla="*/ 5650442 h 7609417"/>
              <a:gd name="connsiteX118" fmla="*/ 4352925 w 6773333"/>
              <a:gd name="connsiteY118" fmla="*/ 5689600 h 7609417"/>
              <a:gd name="connsiteX119" fmla="*/ 4267200 w 6773333"/>
              <a:gd name="connsiteY119" fmla="*/ 5476875 h 7609417"/>
              <a:gd name="connsiteX120" fmla="*/ 4182533 w 6773333"/>
              <a:gd name="connsiteY120" fmla="*/ 5443009 h 7609417"/>
              <a:gd name="connsiteX121" fmla="*/ 4292600 w 6773333"/>
              <a:gd name="connsiteY121" fmla="*/ 5205942 h 7609417"/>
              <a:gd name="connsiteX122" fmla="*/ 4216400 w 6773333"/>
              <a:gd name="connsiteY122" fmla="*/ 5129742 h 7609417"/>
              <a:gd name="connsiteX123" fmla="*/ 4241800 w 6773333"/>
              <a:gd name="connsiteY123" fmla="*/ 4968875 h 7609417"/>
              <a:gd name="connsiteX124" fmla="*/ 4334933 w 6773333"/>
              <a:gd name="connsiteY124" fmla="*/ 4918075 h 7609417"/>
              <a:gd name="connsiteX125" fmla="*/ 4402666 w 6773333"/>
              <a:gd name="connsiteY125" fmla="*/ 4748742 h 7609417"/>
              <a:gd name="connsiteX126" fmla="*/ 4597400 w 6773333"/>
              <a:gd name="connsiteY126" fmla="*/ 5036609 h 7609417"/>
              <a:gd name="connsiteX127" fmla="*/ 4673600 w 6773333"/>
              <a:gd name="connsiteY127" fmla="*/ 4909609 h 7609417"/>
              <a:gd name="connsiteX128" fmla="*/ 4631266 w 6773333"/>
              <a:gd name="connsiteY128" fmla="*/ 4748742 h 7609417"/>
              <a:gd name="connsiteX129" fmla="*/ 4802716 w 6773333"/>
              <a:gd name="connsiteY129" fmla="*/ 4632325 h 7609417"/>
              <a:gd name="connsiteX130" fmla="*/ 4792133 w 6773333"/>
              <a:gd name="connsiteY130" fmla="*/ 4554009 h 7609417"/>
              <a:gd name="connsiteX131" fmla="*/ 4961466 w 6773333"/>
              <a:gd name="connsiteY131" fmla="*/ 4494742 h 7609417"/>
              <a:gd name="connsiteX132" fmla="*/ 5215466 w 6773333"/>
              <a:gd name="connsiteY132" fmla="*/ 4367742 h 7609417"/>
              <a:gd name="connsiteX133" fmla="*/ 5291666 w 6773333"/>
              <a:gd name="connsiteY133" fmla="*/ 4418542 h 7609417"/>
              <a:gd name="connsiteX134" fmla="*/ 5342466 w 6773333"/>
              <a:gd name="connsiteY134" fmla="*/ 4359275 h 7609417"/>
              <a:gd name="connsiteX135" fmla="*/ 5435600 w 6773333"/>
              <a:gd name="connsiteY135" fmla="*/ 4325409 h 7609417"/>
              <a:gd name="connsiteX136" fmla="*/ 5469466 w 6773333"/>
              <a:gd name="connsiteY136" fmla="*/ 4435475 h 7609417"/>
              <a:gd name="connsiteX137" fmla="*/ 5664200 w 6773333"/>
              <a:gd name="connsiteY137" fmla="*/ 4427009 h 7609417"/>
              <a:gd name="connsiteX138" fmla="*/ 5884333 w 6773333"/>
              <a:gd name="connsiteY138" fmla="*/ 4629150 h 7609417"/>
              <a:gd name="connsiteX139" fmla="*/ 5884333 w 6773333"/>
              <a:gd name="connsiteY139" fmla="*/ 4740275 h 7609417"/>
              <a:gd name="connsiteX140" fmla="*/ 5884333 w 6773333"/>
              <a:gd name="connsiteY140" fmla="*/ 4740275 h 7609417"/>
              <a:gd name="connsiteX141" fmla="*/ 5952066 w 6773333"/>
              <a:gd name="connsiteY141" fmla="*/ 4706409 h 7609417"/>
              <a:gd name="connsiteX142" fmla="*/ 5901266 w 6773333"/>
              <a:gd name="connsiteY142" fmla="*/ 4579409 h 7609417"/>
              <a:gd name="connsiteX143" fmla="*/ 5901266 w 6773333"/>
              <a:gd name="connsiteY143" fmla="*/ 4579409 h 7609417"/>
              <a:gd name="connsiteX144" fmla="*/ 6172200 w 6773333"/>
              <a:gd name="connsiteY144" fmla="*/ 4748742 h 7609417"/>
              <a:gd name="connsiteX145" fmla="*/ 6328833 w 6773333"/>
              <a:gd name="connsiteY145" fmla="*/ 4558242 h 7609417"/>
              <a:gd name="connsiteX146" fmla="*/ 6392333 w 6773333"/>
              <a:gd name="connsiteY146" fmla="*/ 4596342 h 7609417"/>
              <a:gd name="connsiteX147" fmla="*/ 6522508 w 6773333"/>
              <a:gd name="connsiteY147" fmla="*/ 4615392 h 7609417"/>
              <a:gd name="connsiteX148" fmla="*/ 6620933 w 6773333"/>
              <a:gd name="connsiteY148" fmla="*/ 4604809 h 7609417"/>
              <a:gd name="connsiteX149" fmla="*/ 6620933 w 6773333"/>
              <a:gd name="connsiteY149" fmla="*/ 4528609 h 7609417"/>
              <a:gd name="connsiteX150" fmla="*/ 6773333 w 6773333"/>
              <a:gd name="connsiteY150" fmla="*/ 4647142 h 7609417"/>
              <a:gd name="connsiteX151" fmla="*/ 1931866 w 6773333"/>
              <a:gd name="connsiteY151"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794000 w 6620933"/>
              <a:gd name="connsiteY72" fmla="*/ 5163609 h 7609417"/>
              <a:gd name="connsiteX73" fmla="*/ 2692400 w 6620933"/>
              <a:gd name="connsiteY73" fmla="*/ 5248275 h 7609417"/>
              <a:gd name="connsiteX74" fmla="*/ 2751666 w 6620933"/>
              <a:gd name="connsiteY74" fmla="*/ 5290609 h 7609417"/>
              <a:gd name="connsiteX75" fmla="*/ 2667000 w 6620933"/>
              <a:gd name="connsiteY75" fmla="*/ 5400675 h 7609417"/>
              <a:gd name="connsiteX76" fmla="*/ 2717800 w 6620933"/>
              <a:gd name="connsiteY76" fmla="*/ 5459942 h 7609417"/>
              <a:gd name="connsiteX77" fmla="*/ 2717800 w 6620933"/>
              <a:gd name="connsiteY77" fmla="*/ 5459942 h 7609417"/>
              <a:gd name="connsiteX78" fmla="*/ 2700866 w 6620933"/>
              <a:gd name="connsiteY78" fmla="*/ 5654675 h 7609417"/>
              <a:gd name="connsiteX79" fmla="*/ 2506133 w 6620933"/>
              <a:gd name="connsiteY79" fmla="*/ 5629275 h 7609417"/>
              <a:gd name="connsiteX80" fmla="*/ 2379133 w 6620933"/>
              <a:gd name="connsiteY80" fmla="*/ 5756275 h 7609417"/>
              <a:gd name="connsiteX81" fmla="*/ 2370666 w 6620933"/>
              <a:gd name="connsiteY81" fmla="*/ 5891742 h 7609417"/>
              <a:gd name="connsiteX82" fmla="*/ 2650066 w 6620933"/>
              <a:gd name="connsiteY82" fmla="*/ 5849409 h 7609417"/>
              <a:gd name="connsiteX83" fmla="*/ 2602441 w 6620933"/>
              <a:gd name="connsiteY83" fmla="*/ 5906559 h 7609417"/>
              <a:gd name="connsiteX84" fmla="*/ 2269066 w 6620933"/>
              <a:gd name="connsiteY84" fmla="*/ 6018742 h 7609417"/>
              <a:gd name="connsiteX85" fmla="*/ 2286000 w 6620933"/>
              <a:gd name="connsiteY85" fmla="*/ 6103409 h 7609417"/>
              <a:gd name="connsiteX86" fmla="*/ 2404533 w 6620933"/>
              <a:gd name="connsiteY86" fmla="*/ 6145742 h 7609417"/>
              <a:gd name="connsiteX87" fmla="*/ 2235200 w 6620933"/>
              <a:gd name="connsiteY87" fmla="*/ 6315075 h 7609417"/>
              <a:gd name="connsiteX88" fmla="*/ 2192866 w 6620933"/>
              <a:gd name="connsiteY88" fmla="*/ 6442075 h 7609417"/>
              <a:gd name="connsiteX89" fmla="*/ 2040466 w 6620933"/>
              <a:gd name="connsiteY89" fmla="*/ 6391275 h 7609417"/>
              <a:gd name="connsiteX90" fmla="*/ 2040466 w 6620933"/>
              <a:gd name="connsiteY90" fmla="*/ 6391275 h 7609417"/>
              <a:gd name="connsiteX91" fmla="*/ 2040466 w 6620933"/>
              <a:gd name="connsiteY91" fmla="*/ 6518275 h 7609417"/>
              <a:gd name="connsiteX92" fmla="*/ 2209800 w 6620933"/>
              <a:gd name="connsiteY92" fmla="*/ 6602942 h 7609417"/>
              <a:gd name="connsiteX93" fmla="*/ 2769658 w 6620933"/>
              <a:gd name="connsiteY93" fmla="*/ 7051675 h 7609417"/>
              <a:gd name="connsiteX94" fmla="*/ 2791883 w 6620933"/>
              <a:gd name="connsiteY94" fmla="*/ 6971242 h 7609417"/>
              <a:gd name="connsiteX95" fmla="*/ 3131608 w 6620933"/>
              <a:gd name="connsiteY95" fmla="*/ 7085542 h 7609417"/>
              <a:gd name="connsiteX96" fmla="*/ 3376083 w 6620933"/>
              <a:gd name="connsiteY96" fmla="*/ 7104592 h 7609417"/>
              <a:gd name="connsiteX97" fmla="*/ 3566583 w 6620933"/>
              <a:gd name="connsiteY97" fmla="*/ 7222067 h 7609417"/>
              <a:gd name="connsiteX98" fmla="*/ 3757083 w 6620933"/>
              <a:gd name="connsiteY98" fmla="*/ 7228417 h 7609417"/>
              <a:gd name="connsiteX99" fmla="*/ 4007908 w 6620933"/>
              <a:gd name="connsiteY99" fmla="*/ 7301442 h 7609417"/>
              <a:gd name="connsiteX100" fmla="*/ 3966633 w 6620933"/>
              <a:gd name="connsiteY100" fmla="*/ 7396692 h 7609417"/>
              <a:gd name="connsiteX101" fmla="*/ 4271433 w 6620933"/>
              <a:gd name="connsiteY101" fmla="*/ 7545917 h 7609417"/>
              <a:gd name="connsiteX102" fmla="*/ 4480983 w 6620933"/>
              <a:gd name="connsiteY102" fmla="*/ 7609417 h 7609417"/>
              <a:gd name="connsiteX103" fmla="*/ 4619625 w 6620933"/>
              <a:gd name="connsiteY103" fmla="*/ 7495117 h 7609417"/>
              <a:gd name="connsiteX104" fmla="*/ 4377266 w 6620933"/>
              <a:gd name="connsiteY104" fmla="*/ 7178675 h 7609417"/>
              <a:gd name="connsiteX105" fmla="*/ 4436533 w 6620933"/>
              <a:gd name="connsiteY105" fmla="*/ 6873875 h 7609417"/>
              <a:gd name="connsiteX106" fmla="*/ 4219575 w 6620933"/>
              <a:gd name="connsiteY106" fmla="*/ 6711950 h 7609417"/>
              <a:gd name="connsiteX107" fmla="*/ 4293658 w 6620933"/>
              <a:gd name="connsiteY107" fmla="*/ 6563784 h 7609417"/>
              <a:gd name="connsiteX108" fmla="*/ 4495800 w 6620933"/>
              <a:gd name="connsiteY108" fmla="*/ 6357409 h 7609417"/>
              <a:gd name="connsiteX109" fmla="*/ 4622800 w 6620933"/>
              <a:gd name="connsiteY109" fmla="*/ 6323542 h 7609417"/>
              <a:gd name="connsiteX110" fmla="*/ 4777316 w 6620933"/>
              <a:gd name="connsiteY110" fmla="*/ 6142567 h 7609417"/>
              <a:gd name="connsiteX111" fmla="*/ 4673600 w 6620933"/>
              <a:gd name="connsiteY111" fmla="*/ 6078009 h 7609417"/>
              <a:gd name="connsiteX112" fmla="*/ 4597400 w 6620933"/>
              <a:gd name="connsiteY112" fmla="*/ 6035675 h 7609417"/>
              <a:gd name="connsiteX113" fmla="*/ 4594225 w 6620933"/>
              <a:gd name="connsiteY113" fmla="*/ 6000750 h 7609417"/>
              <a:gd name="connsiteX114" fmla="*/ 4690533 w 6620933"/>
              <a:gd name="connsiteY114" fmla="*/ 6018742 h 7609417"/>
              <a:gd name="connsiteX115" fmla="*/ 4712758 w 6620933"/>
              <a:gd name="connsiteY115" fmla="*/ 5986992 h 7609417"/>
              <a:gd name="connsiteX116" fmla="*/ 4513791 w 6620933"/>
              <a:gd name="connsiteY116" fmla="*/ 5662084 h 7609417"/>
              <a:gd name="connsiteX117" fmla="*/ 4363508 w 6620933"/>
              <a:gd name="connsiteY117" fmla="*/ 5650442 h 7609417"/>
              <a:gd name="connsiteX118" fmla="*/ 4352925 w 6620933"/>
              <a:gd name="connsiteY118" fmla="*/ 5689600 h 7609417"/>
              <a:gd name="connsiteX119" fmla="*/ 4267200 w 6620933"/>
              <a:gd name="connsiteY119" fmla="*/ 5476875 h 7609417"/>
              <a:gd name="connsiteX120" fmla="*/ 4182533 w 6620933"/>
              <a:gd name="connsiteY120" fmla="*/ 5443009 h 7609417"/>
              <a:gd name="connsiteX121" fmla="*/ 4292600 w 6620933"/>
              <a:gd name="connsiteY121" fmla="*/ 5205942 h 7609417"/>
              <a:gd name="connsiteX122" fmla="*/ 4216400 w 6620933"/>
              <a:gd name="connsiteY122" fmla="*/ 5129742 h 7609417"/>
              <a:gd name="connsiteX123" fmla="*/ 4241800 w 6620933"/>
              <a:gd name="connsiteY123" fmla="*/ 4968875 h 7609417"/>
              <a:gd name="connsiteX124" fmla="*/ 4334933 w 6620933"/>
              <a:gd name="connsiteY124" fmla="*/ 4918075 h 7609417"/>
              <a:gd name="connsiteX125" fmla="*/ 4402666 w 6620933"/>
              <a:gd name="connsiteY125" fmla="*/ 4748742 h 7609417"/>
              <a:gd name="connsiteX126" fmla="*/ 4597400 w 6620933"/>
              <a:gd name="connsiteY126" fmla="*/ 5036609 h 7609417"/>
              <a:gd name="connsiteX127" fmla="*/ 4673600 w 6620933"/>
              <a:gd name="connsiteY127" fmla="*/ 4909609 h 7609417"/>
              <a:gd name="connsiteX128" fmla="*/ 4631266 w 6620933"/>
              <a:gd name="connsiteY128" fmla="*/ 4748742 h 7609417"/>
              <a:gd name="connsiteX129" fmla="*/ 4802716 w 6620933"/>
              <a:gd name="connsiteY129" fmla="*/ 4632325 h 7609417"/>
              <a:gd name="connsiteX130" fmla="*/ 4792133 w 6620933"/>
              <a:gd name="connsiteY130" fmla="*/ 4554009 h 7609417"/>
              <a:gd name="connsiteX131" fmla="*/ 4961466 w 6620933"/>
              <a:gd name="connsiteY131" fmla="*/ 4494742 h 7609417"/>
              <a:gd name="connsiteX132" fmla="*/ 5215466 w 6620933"/>
              <a:gd name="connsiteY132" fmla="*/ 4367742 h 7609417"/>
              <a:gd name="connsiteX133" fmla="*/ 5291666 w 6620933"/>
              <a:gd name="connsiteY133" fmla="*/ 4418542 h 7609417"/>
              <a:gd name="connsiteX134" fmla="*/ 5342466 w 6620933"/>
              <a:gd name="connsiteY134" fmla="*/ 4359275 h 7609417"/>
              <a:gd name="connsiteX135" fmla="*/ 5435600 w 6620933"/>
              <a:gd name="connsiteY135" fmla="*/ 4325409 h 7609417"/>
              <a:gd name="connsiteX136" fmla="*/ 5469466 w 6620933"/>
              <a:gd name="connsiteY136" fmla="*/ 4435475 h 7609417"/>
              <a:gd name="connsiteX137" fmla="*/ 5664200 w 6620933"/>
              <a:gd name="connsiteY137" fmla="*/ 4427009 h 7609417"/>
              <a:gd name="connsiteX138" fmla="*/ 5884333 w 6620933"/>
              <a:gd name="connsiteY138" fmla="*/ 4629150 h 7609417"/>
              <a:gd name="connsiteX139" fmla="*/ 5884333 w 6620933"/>
              <a:gd name="connsiteY139" fmla="*/ 4740275 h 7609417"/>
              <a:gd name="connsiteX140" fmla="*/ 5884333 w 6620933"/>
              <a:gd name="connsiteY140" fmla="*/ 4740275 h 7609417"/>
              <a:gd name="connsiteX141" fmla="*/ 5952066 w 6620933"/>
              <a:gd name="connsiteY141" fmla="*/ 4706409 h 7609417"/>
              <a:gd name="connsiteX142" fmla="*/ 5901266 w 6620933"/>
              <a:gd name="connsiteY142" fmla="*/ 4579409 h 7609417"/>
              <a:gd name="connsiteX143" fmla="*/ 5901266 w 6620933"/>
              <a:gd name="connsiteY143" fmla="*/ 4579409 h 7609417"/>
              <a:gd name="connsiteX144" fmla="*/ 6172200 w 6620933"/>
              <a:gd name="connsiteY144" fmla="*/ 4748742 h 7609417"/>
              <a:gd name="connsiteX145" fmla="*/ 6328833 w 6620933"/>
              <a:gd name="connsiteY145" fmla="*/ 4558242 h 7609417"/>
              <a:gd name="connsiteX146" fmla="*/ 6392333 w 6620933"/>
              <a:gd name="connsiteY146" fmla="*/ 4596342 h 7609417"/>
              <a:gd name="connsiteX147" fmla="*/ 6522508 w 6620933"/>
              <a:gd name="connsiteY147" fmla="*/ 4615392 h 7609417"/>
              <a:gd name="connsiteX148" fmla="*/ 6620933 w 6620933"/>
              <a:gd name="connsiteY148" fmla="*/ 4604809 h 7609417"/>
              <a:gd name="connsiteX149" fmla="*/ 6620933 w 6620933"/>
              <a:gd name="connsiteY149" fmla="*/ 4528609 h 7609417"/>
              <a:gd name="connsiteX150" fmla="*/ 1931866 w 6620933"/>
              <a:gd name="connsiteY150"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794000 w 6620933"/>
              <a:gd name="connsiteY72" fmla="*/ 5163609 h 7609417"/>
              <a:gd name="connsiteX73" fmla="*/ 2692400 w 6620933"/>
              <a:gd name="connsiteY73" fmla="*/ 5248275 h 7609417"/>
              <a:gd name="connsiteX74" fmla="*/ 2751666 w 6620933"/>
              <a:gd name="connsiteY74" fmla="*/ 5290609 h 7609417"/>
              <a:gd name="connsiteX75" fmla="*/ 2667000 w 6620933"/>
              <a:gd name="connsiteY75" fmla="*/ 5400675 h 7609417"/>
              <a:gd name="connsiteX76" fmla="*/ 2717800 w 6620933"/>
              <a:gd name="connsiteY76" fmla="*/ 5459942 h 7609417"/>
              <a:gd name="connsiteX77" fmla="*/ 2717800 w 6620933"/>
              <a:gd name="connsiteY77" fmla="*/ 5459942 h 7609417"/>
              <a:gd name="connsiteX78" fmla="*/ 2700866 w 6620933"/>
              <a:gd name="connsiteY78" fmla="*/ 5654675 h 7609417"/>
              <a:gd name="connsiteX79" fmla="*/ 2506133 w 6620933"/>
              <a:gd name="connsiteY79" fmla="*/ 5629275 h 7609417"/>
              <a:gd name="connsiteX80" fmla="*/ 2379133 w 6620933"/>
              <a:gd name="connsiteY80" fmla="*/ 5756275 h 7609417"/>
              <a:gd name="connsiteX81" fmla="*/ 2370666 w 6620933"/>
              <a:gd name="connsiteY81" fmla="*/ 5891742 h 7609417"/>
              <a:gd name="connsiteX82" fmla="*/ 2650066 w 6620933"/>
              <a:gd name="connsiteY82" fmla="*/ 5849409 h 7609417"/>
              <a:gd name="connsiteX83" fmla="*/ 2602441 w 6620933"/>
              <a:gd name="connsiteY83" fmla="*/ 5906559 h 7609417"/>
              <a:gd name="connsiteX84" fmla="*/ 2269066 w 6620933"/>
              <a:gd name="connsiteY84" fmla="*/ 6018742 h 7609417"/>
              <a:gd name="connsiteX85" fmla="*/ 2286000 w 6620933"/>
              <a:gd name="connsiteY85" fmla="*/ 6103409 h 7609417"/>
              <a:gd name="connsiteX86" fmla="*/ 2404533 w 6620933"/>
              <a:gd name="connsiteY86" fmla="*/ 6145742 h 7609417"/>
              <a:gd name="connsiteX87" fmla="*/ 2235200 w 6620933"/>
              <a:gd name="connsiteY87" fmla="*/ 6315075 h 7609417"/>
              <a:gd name="connsiteX88" fmla="*/ 2192866 w 6620933"/>
              <a:gd name="connsiteY88" fmla="*/ 6442075 h 7609417"/>
              <a:gd name="connsiteX89" fmla="*/ 2040466 w 6620933"/>
              <a:gd name="connsiteY89" fmla="*/ 6391275 h 7609417"/>
              <a:gd name="connsiteX90" fmla="*/ 2040466 w 6620933"/>
              <a:gd name="connsiteY90" fmla="*/ 6391275 h 7609417"/>
              <a:gd name="connsiteX91" fmla="*/ 2040466 w 6620933"/>
              <a:gd name="connsiteY91" fmla="*/ 6518275 h 7609417"/>
              <a:gd name="connsiteX92" fmla="*/ 2209800 w 6620933"/>
              <a:gd name="connsiteY92" fmla="*/ 6602942 h 7609417"/>
              <a:gd name="connsiteX93" fmla="*/ 2769658 w 6620933"/>
              <a:gd name="connsiteY93" fmla="*/ 7051675 h 7609417"/>
              <a:gd name="connsiteX94" fmla="*/ 2791883 w 6620933"/>
              <a:gd name="connsiteY94" fmla="*/ 6971242 h 7609417"/>
              <a:gd name="connsiteX95" fmla="*/ 3131608 w 6620933"/>
              <a:gd name="connsiteY95" fmla="*/ 7085542 h 7609417"/>
              <a:gd name="connsiteX96" fmla="*/ 3376083 w 6620933"/>
              <a:gd name="connsiteY96" fmla="*/ 7104592 h 7609417"/>
              <a:gd name="connsiteX97" fmla="*/ 3566583 w 6620933"/>
              <a:gd name="connsiteY97" fmla="*/ 7222067 h 7609417"/>
              <a:gd name="connsiteX98" fmla="*/ 3757083 w 6620933"/>
              <a:gd name="connsiteY98" fmla="*/ 7228417 h 7609417"/>
              <a:gd name="connsiteX99" fmla="*/ 4007908 w 6620933"/>
              <a:gd name="connsiteY99" fmla="*/ 7301442 h 7609417"/>
              <a:gd name="connsiteX100" fmla="*/ 3966633 w 6620933"/>
              <a:gd name="connsiteY100" fmla="*/ 7396692 h 7609417"/>
              <a:gd name="connsiteX101" fmla="*/ 4271433 w 6620933"/>
              <a:gd name="connsiteY101" fmla="*/ 7545917 h 7609417"/>
              <a:gd name="connsiteX102" fmla="*/ 4480983 w 6620933"/>
              <a:gd name="connsiteY102" fmla="*/ 7609417 h 7609417"/>
              <a:gd name="connsiteX103" fmla="*/ 4619625 w 6620933"/>
              <a:gd name="connsiteY103" fmla="*/ 7495117 h 7609417"/>
              <a:gd name="connsiteX104" fmla="*/ 4377266 w 6620933"/>
              <a:gd name="connsiteY104" fmla="*/ 7178675 h 7609417"/>
              <a:gd name="connsiteX105" fmla="*/ 4436533 w 6620933"/>
              <a:gd name="connsiteY105" fmla="*/ 6873875 h 7609417"/>
              <a:gd name="connsiteX106" fmla="*/ 4219575 w 6620933"/>
              <a:gd name="connsiteY106" fmla="*/ 6711950 h 7609417"/>
              <a:gd name="connsiteX107" fmla="*/ 4293658 w 6620933"/>
              <a:gd name="connsiteY107" fmla="*/ 6563784 h 7609417"/>
              <a:gd name="connsiteX108" fmla="*/ 4495800 w 6620933"/>
              <a:gd name="connsiteY108" fmla="*/ 6357409 h 7609417"/>
              <a:gd name="connsiteX109" fmla="*/ 4622800 w 6620933"/>
              <a:gd name="connsiteY109" fmla="*/ 6323542 h 7609417"/>
              <a:gd name="connsiteX110" fmla="*/ 4777316 w 6620933"/>
              <a:gd name="connsiteY110" fmla="*/ 6142567 h 7609417"/>
              <a:gd name="connsiteX111" fmla="*/ 4673600 w 6620933"/>
              <a:gd name="connsiteY111" fmla="*/ 6078009 h 7609417"/>
              <a:gd name="connsiteX112" fmla="*/ 4597400 w 6620933"/>
              <a:gd name="connsiteY112" fmla="*/ 6035675 h 7609417"/>
              <a:gd name="connsiteX113" fmla="*/ 4594225 w 6620933"/>
              <a:gd name="connsiteY113" fmla="*/ 6000750 h 7609417"/>
              <a:gd name="connsiteX114" fmla="*/ 4690533 w 6620933"/>
              <a:gd name="connsiteY114" fmla="*/ 6018742 h 7609417"/>
              <a:gd name="connsiteX115" fmla="*/ 4712758 w 6620933"/>
              <a:gd name="connsiteY115" fmla="*/ 5986992 h 7609417"/>
              <a:gd name="connsiteX116" fmla="*/ 4513791 w 6620933"/>
              <a:gd name="connsiteY116" fmla="*/ 5662084 h 7609417"/>
              <a:gd name="connsiteX117" fmla="*/ 4363508 w 6620933"/>
              <a:gd name="connsiteY117" fmla="*/ 5650442 h 7609417"/>
              <a:gd name="connsiteX118" fmla="*/ 4352925 w 6620933"/>
              <a:gd name="connsiteY118" fmla="*/ 5689600 h 7609417"/>
              <a:gd name="connsiteX119" fmla="*/ 4267200 w 6620933"/>
              <a:gd name="connsiteY119" fmla="*/ 5476875 h 7609417"/>
              <a:gd name="connsiteX120" fmla="*/ 4182533 w 6620933"/>
              <a:gd name="connsiteY120" fmla="*/ 5443009 h 7609417"/>
              <a:gd name="connsiteX121" fmla="*/ 4292600 w 6620933"/>
              <a:gd name="connsiteY121" fmla="*/ 5205942 h 7609417"/>
              <a:gd name="connsiteX122" fmla="*/ 4216400 w 6620933"/>
              <a:gd name="connsiteY122" fmla="*/ 5129742 h 7609417"/>
              <a:gd name="connsiteX123" fmla="*/ 4241800 w 6620933"/>
              <a:gd name="connsiteY123" fmla="*/ 4968875 h 7609417"/>
              <a:gd name="connsiteX124" fmla="*/ 4334933 w 6620933"/>
              <a:gd name="connsiteY124" fmla="*/ 4918075 h 7609417"/>
              <a:gd name="connsiteX125" fmla="*/ 4402666 w 6620933"/>
              <a:gd name="connsiteY125" fmla="*/ 4748742 h 7609417"/>
              <a:gd name="connsiteX126" fmla="*/ 4597400 w 6620933"/>
              <a:gd name="connsiteY126" fmla="*/ 5036609 h 7609417"/>
              <a:gd name="connsiteX127" fmla="*/ 4673600 w 6620933"/>
              <a:gd name="connsiteY127" fmla="*/ 4909609 h 7609417"/>
              <a:gd name="connsiteX128" fmla="*/ 4631266 w 6620933"/>
              <a:gd name="connsiteY128" fmla="*/ 4748742 h 7609417"/>
              <a:gd name="connsiteX129" fmla="*/ 4802716 w 6620933"/>
              <a:gd name="connsiteY129" fmla="*/ 4632325 h 7609417"/>
              <a:gd name="connsiteX130" fmla="*/ 4792133 w 6620933"/>
              <a:gd name="connsiteY130" fmla="*/ 4554009 h 7609417"/>
              <a:gd name="connsiteX131" fmla="*/ 4961466 w 6620933"/>
              <a:gd name="connsiteY131" fmla="*/ 4494742 h 7609417"/>
              <a:gd name="connsiteX132" fmla="*/ 5215466 w 6620933"/>
              <a:gd name="connsiteY132" fmla="*/ 4367742 h 7609417"/>
              <a:gd name="connsiteX133" fmla="*/ 5291666 w 6620933"/>
              <a:gd name="connsiteY133" fmla="*/ 4418542 h 7609417"/>
              <a:gd name="connsiteX134" fmla="*/ 5342466 w 6620933"/>
              <a:gd name="connsiteY134" fmla="*/ 4359275 h 7609417"/>
              <a:gd name="connsiteX135" fmla="*/ 5435600 w 6620933"/>
              <a:gd name="connsiteY135" fmla="*/ 4325409 h 7609417"/>
              <a:gd name="connsiteX136" fmla="*/ 5469466 w 6620933"/>
              <a:gd name="connsiteY136" fmla="*/ 4435475 h 7609417"/>
              <a:gd name="connsiteX137" fmla="*/ 5664200 w 6620933"/>
              <a:gd name="connsiteY137" fmla="*/ 4427009 h 7609417"/>
              <a:gd name="connsiteX138" fmla="*/ 5884333 w 6620933"/>
              <a:gd name="connsiteY138" fmla="*/ 4629150 h 7609417"/>
              <a:gd name="connsiteX139" fmla="*/ 5884333 w 6620933"/>
              <a:gd name="connsiteY139" fmla="*/ 4740275 h 7609417"/>
              <a:gd name="connsiteX140" fmla="*/ 5884333 w 6620933"/>
              <a:gd name="connsiteY140" fmla="*/ 4740275 h 7609417"/>
              <a:gd name="connsiteX141" fmla="*/ 5952066 w 6620933"/>
              <a:gd name="connsiteY141" fmla="*/ 4706409 h 7609417"/>
              <a:gd name="connsiteX142" fmla="*/ 5901266 w 6620933"/>
              <a:gd name="connsiteY142" fmla="*/ 4579409 h 7609417"/>
              <a:gd name="connsiteX143" fmla="*/ 5901266 w 6620933"/>
              <a:gd name="connsiteY143" fmla="*/ 4579409 h 7609417"/>
              <a:gd name="connsiteX144" fmla="*/ 6172200 w 6620933"/>
              <a:gd name="connsiteY144" fmla="*/ 4748742 h 7609417"/>
              <a:gd name="connsiteX145" fmla="*/ 6328833 w 6620933"/>
              <a:gd name="connsiteY145" fmla="*/ 4558242 h 7609417"/>
              <a:gd name="connsiteX146" fmla="*/ 6392333 w 6620933"/>
              <a:gd name="connsiteY146" fmla="*/ 4596342 h 7609417"/>
              <a:gd name="connsiteX147" fmla="*/ 6522508 w 6620933"/>
              <a:gd name="connsiteY147" fmla="*/ 4615392 h 7609417"/>
              <a:gd name="connsiteX148" fmla="*/ 6620933 w 6620933"/>
              <a:gd name="connsiteY148" fmla="*/ 4604809 h 7609417"/>
              <a:gd name="connsiteX149" fmla="*/ 1931866 w 6620933"/>
              <a:gd name="connsiteY149"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794000 w 6620933"/>
              <a:gd name="connsiteY72" fmla="*/ 5163609 h 7609417"/>
              <a:gd name="connsiteX73" fmla="*/ 2692400 w 6620933"/>
              <a:gd name="connsiteY73" fmla="*/ 5248275 h 7609417"/>
              <a:gd name="connsiteX74" fmla="*/ 2751666 w 6620933"/>
              <a:gd name="connsiteY74" fmla="*/ 5290609 h 7609417"/>
              <a:gd name="connsiteX75" fmla="*/ 2667000 w 6620933"/>
              <a:gd name="connsiteY75" fmla="*/ 5400675 h 7609417"/>
              <a:gd name="connsiteX76" fmla="*/ 2717800 w 6620933"/>
              <a:gd name="connsiteY76" fmla="*/ 5459942 h 7609417"/>
              <a:gd name="connsiteX77" fmla="*/ 2717800 w 6620933"/>
              <a:gd name="connsiteY77" fmla="*/ 5459942 h 7609417"/>
              <a:gd name="connsiteX78" fmla="*/ 2700866 w 6620933"/>
              <a:gd name="connsiteY78" fmla="*/ 5654675 h 7609417"/>
              <a:gd name="connsiteX79" fmla="*/ 2506133 w 6620933"/>
              <a:gd name="connsiteY79" fmla="*/ 5629275 h 7609417"/>
              <a:gd name="connsiteX80" fmla="*/ 2379133 w 6620933"/>
              <a:gd name="connsiteY80" fmla="*/ 5756275 h 7609417"/>
              <a:gd name="connsiteX81" fmla="*/ 2370666 w 6620933"/>
              <a:gd name="connsiteY81" fmla="*/ 5891742 h 7609417"/>
              <a:gd name="connsiteX82" fmla="*/ 2650066 w 6620933"/>
              <a:gd name="connsiteY82" fmla="*/ 5849409 h 7609417"/>
              <a:gd name="connsiteX83" fmla="*/ 2602441 w 6620933"/>
              <a:gd name="connsiteY83" fmla="*/ 5906559 h 7609417"/>
              <a:gd name="connsiteX84" fmla="*/ 2269066 w 6620933"/>
              <a:gd name="connsiteY84" fmla="*/ 6018742 h 7609417"/>
              <a:gd name="connsiteX85" fmla="*/ 2286000 w 6620933"/>
              <a:gd name="connsiteY85" fmla="*/ 6103409 h 7609417"/>
              <a:gd name="connsiteX86" fmla="*/ 2404533 w 6620933"/>
              <a:gd name="connsiteY86" fmla="*/ 6145742 h 7609417"/>
              <a:gd name="connsiteX87" fmla="*/ 2235200 w 6620933"/>
              <a:gd name="connsiteY87" fmla="*/ 6315075 h 7609417"/>
              <a:gd name="connsiteX88" fmla="*/ 2192866 w 6620933"/>
              <a:gd name="connsiteY88" fmla="*/ 6442075 h 7609417"/>
              <a:gd name="connsiteX89" fmla="*/ 2040466 w 6620933"/>
              <a:gd name="connsiteY89" fmla="*/ 6391275 h 7609417"/>
              <a:gd name="connsiteX90" fmla="*/ 2040466 w 6620933"/>
              <a:gd name="connsiteY90" fmla="*/ 6391275 h 7609417"/>
              <a:gd name="connsiteX91" fmla="*/ 2040466 w 6620933"/>
              <a:gd name="connsiteY91" fmla="*/ 6518275 h 7609417"/>
              <a:gd name="connsiteX92" fmla="*/ 2209800 w 6620933"/>
              <a:gd name="connsiteY92" fmla="*/ 6602942 h 7609417"/>
              <a:gd name="connsiteX93" fmla="*/ 2769658 w 6620933"/>
              <a:gd name="connsiteY93" fmla="*/ 7051675 h 7609417"/>
              <a:gd name="connsiteX94" fmla="*/ 2791883 w 6620933"/>
              <a:gd name="connsiteY94" fmla="*/ 6971242 h 7609417"/>
              <a:gd name="connsiteX95" fmla="*/ 3131608 w 6620933"/>
              <a:gd name="connsiteY95" fmla="*/ 7085542 h 7609417"/>
              <a:gd name="connsiteX96" fmla="*/ 3376083 w 6620933"/>
              <a:gd name="connsiteY96" fmla="*/ 7104592 h 7609417"/>
              <a:gd name="connsiteX97" fmla="*/ 3566583 w 6620933"/>
              <a:gd name="connsiteY97" fmla="*/ 7222067 h 7609417"/>
              <a:gd name="connsiteX98" fmla="*/ 3757083 w 6620933"/>
              <a:gd name="connsiteY98" fmla="*/ 7228417 h 7609417"/>
              <a:gd name="connsiteX99" fmla="*/ 4007908 w 6620933"/>
              <a:gd name="connsiteY99" fmla="*/ 7301442 h 7609417"/>
              <a:gd name="connsiteX100" fmla="*/ 3966633 w 6620933"/>
              <a:gd name="connsiteY100" fmla="*/ 7396692 h 7609417"/>
              <a:gd name="connsiteX101" fmla="*/ 4271433 w 6620933"/>
              <a:gd name="connsiteY101" fmla="*/ 7545917 h 7609417"/>
              <a:gd name="connsiteX102" fmla="*/ 4480983 w 6620933"/>
              <a:gd name="connsiteY102" fmla="*/ 7609417 h 7609417"/>
              <a:gd name="connsiteX103" fmla="*/ 4619625 w 6620933"/>
              <a:gd name="connsiteY103" fmla="*/ 7495117 h 7609417"/>
              <a:gd name="connsiteX104" fmla="*/ 4377266 w 6620933"/>
              <a:gd name="connsiteY104" fmla="*/ 7178675 h 7609417"/>
              <a:gd name="connsiteX105" fmla="*/ 4436533 w 6620933"/>
              <a:gd name="connsiteY105" fmla="*/ 6873875 h 7609417"/>
              <a:gd name="connsiteX106" fmla="*/ 4219575 w 6620933"/>
              <a:gd name="connsiteY106" fmla="*/ 6711950 h 7609417"/>
              <a:gd name="connsiteX107" fmla="*/ 4293658 w 6620933"/>
              <a:gd name="connsiteY107" fmla="*/ 6563784 h 7609417"/>
              <a:gd name="connsiteX108" fmla="*/ 4495800 w 6620933"/>
              <a:gd name="connsiteY108" fmla="*/ 6357409 h 7609417"/>
              <a:gd name="connsiteX109" fmla="*/ 4622800 w 6620933"/>
              <a:gd name="connsiteY109" fmla="*/ 6323542 h 7609417"/>
              <a:gd name="connsiteX110" fmla="*/ 4777316 w 6620933"/>
              <a:gd name="connsiteY110" fmla="*/ 6142567 h 7609417"/>
              <a:gd name="connsiteX111" fmla="*/ 4673600 w 6620933"/>
              <a:gd name="connsiteY111" fmla="*/ 6078009 h 7609417"/>
              <a:gd name="connsiteX112" fmla="*/ 4597400 w 6620933"/>
              <a:gd name="connsiteY112" fmla="*/ 6035675 h 7609417"/>
              <a:gd name="connsiteX113" fmla="*/ 4594225 w 6620933"/>
              <a:gd name="connsiteY113" fmla="*/ 6000750 h 7609417"/>
              <a:gd name="connsiteX114" fmla="*/ 4690533 w 6620933"/>
              <a:gd name="connsiteY114" fmla="*/ 6018742 h 7609417"/>
              <a:gd name="connsiteX115" fmla="*/ 4712758 w 6620933"/>
              <a:gd name="connsiteY115" fmla="*/ 5986992 h 7609417"/>
              <a:gd name="connsiteX116" fmla="*/ 4513791 w 6620933"/>
              <a:gd name="connsiteY116" fmla="*/ 5662084 h 7609417"/>
              <a:gd name="connsiteX117" fmla="*/ 4363508 w 6620933"/>
              <a:gd name="connsiteY117" fmla="*/ 5650442 h 7609417"/>
              <a:gd name="connsiteX118" fmla="*/ 4352925 w 6620933"/>
              <a:gd name="connsiteY118" fmla="*/ 5689600 h 7609417"/>
              <a:gd name="connsiteX119" fmla="*/ 4267200 w 6620933"/>
              <a:gd name="connsiteY119" fmla="*/ 5476875 h 7609417"/>
              <a:gd name="connsiteX120" fmla="*/ 4182533 w 6620933"/>
              <a:gd name="connsiteY120" fmla="*/ 5443009 h 7609417"/>
              <a:gd name="connsiteX121" fmla="*/ 4292600 w 6620933"/>
              <a:gd name="connsiteY121" fmla="*/ 5205942 h 7609417"/>
              <a:gd name="connsiteX122" fmla="*/ 4216400 w 6620933"/>
              <a:gd name="connsiteY122" fmla="*/ 5129742 h 7609417"/>
              <a:gd name="connsiteX123" fmla="*/ 4241800 w 6620933"/>
              <a:gd name="connsiteY123" fmla="*/ 4968875 h 7609417"/>
              <a:gd name="connsiteX124" fmla="*/ 4334933 w 6620933"/>
              <a:gd name="connsiteY124" fmla="*/ 4918075 h 7609417"/>
              <a:gd name="connsiteX125" fmla="*/ 4402666 w 6620933"/>
              <a:gd name="connsiteY125" fmla="*/ 4748742 h 7609417"/>
              <a:gd name="connsiteX126" fmla="*/ 4597400 w 6620933"/>
              <a:gd name="connsiteY126" fmla="*/ 5036609 h 7609417"/>
              <a:gd name="connsiteX127" fmla="*/ 4673600 w 6620933"/>
              <a:gd name="connsiteY127" fmla="*/ 4909609 h 7609417"/>
              <a:gd name="connsiteX128" fmla="*/ 4631266 w 6620933"/>
              <a:gd name="connsiteY128" fmla="*/ 4748742 h 7609417"/>
              <a:gd name="connsiteX129" fmla="*/ 4802716 w 6620933"/>
              <a:gd name="connsiteY129" fmla="*/ 4632325 h 7609417"/>
              <a:gd name="connsiteX130" fmla="*/ 4792133 w 6620933"/>
              <a:gd name="connsiteY130" fmla="*/ 4554009 h 7609417"/>
              <a:gd name="connsiteX131" fmla="*/ 4961466 w 6620933"/>
              <a:gd name="connsiteY131" fmla="*/ 4494742 h 7609417"/>
              <a:gd name="connsiteX132" fmla="*/ 5215466 w 6620933"/>
              <a:gd name="connsiteY132" fmla="*/ 4367742 h 7609417"/>
              <a:gd name="connsiteX133" fmla="*/ 5291666 w 6620933"/>
              <a:gd name="connsiteY133" fmla="*/ 4418542 h 7609417"/>
              <a:gd name="connsiteX134" fmla="*/ 5342466 w 6620933"/>
              <a:gd name="connsiteY134" fmla="*/ 4359275 h 7609417"/>
              <a:gd name="connsiteX135" fmla="*/ 5435600 w 6620933"/>
              <a:gd name="connsiteY135" fmla="*/ 4325409 h 7609417"/>
              <a:gd name="connsiteX136" fmla="*/ 5469466 w 6620933"/>
              <a:gd name="connsiteY136" fmla="*/ 4435475 h 7609417"/>
              <a:gd name="connsiteX137" fmla="*/ 5664200 w 6620933"/>
              <a:gd name="connsiteY137" fmla="*/ 4427009 h 7609417"/>
              <a:gd name="connsiteX138" fmla="*/ 5884333 w 6620933"/>
              <a:gd name="connsiteY138" fmla="*/ 4629150 h 7609417"/>
              <a:gd name="connsiteX139" fmla="*/ 5884333 w 6620933"/>
              <a:gd name="connsiteY139" fmla="*/ 4740275 h 7609417"/>
              <a:gd name="connsiteX140" fmla="*/ 5884333 w 6620933"/>
              <a:gd name="connsiteY140" fmla="*/ 4740275 h 7609417"/>
              <a:gd name="connsiteX141" fmla="*/ 5952066 w 6620933"/>
              <a:gd name="connsiteY141" fmla="*/ 4706409 h 7609417"/>
              <a:gd name="connsiteX142" fmla="*/ 5901266 w 6620933"/>
              <a:gd name="connsiteY142" fmla="*/ 4579409 h 7609417"/>
              <a:gd name="connsiteX143" fmla="*/ 5901266 w 6620933"/>
              <a:gd name="connsiteY143" fmla="*/ 4579409 h 7609417"/>
              <a:gd name="connsiteX144" fmla="*/ 6172200 w 6620933"/>
              <a:gd name="connsiteY144" fmla="*/ 4748742 h 7609417"/>
              <a:gd name="connsiteX145" fmla="*/ 6328833 w 6620933"/>
              <a:gd name="connsiteY145" fmla="*/ 4558242 h 7609417"/>
              <a:gd name="connsiteX146" fmla="*/ 6392333 w 6620933"/>
              <a:gd name="connsiteY146" fmla="*/ 4596342 h 7609417"/>
              <a:gd name="connsiteX147" fmla="*/ 6522508 w 6620933"/>
              <a:gd name="connsiteY147" fmla="*/ 4615392 h 7609417"/>
              <a:gd name="connsiteX148" fmla="*/ 6620933 w 6620933"/>
              <a:gd name="connsiteY148" fmla="*/ 4604809 h 7609417"/>
              <a:gd name="connsiteX149" fmla="*/ 1931866 w 6620933"/>
              <a:gd name="connsiteY149"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794000 w 6620933"/>
              <a:gd name="connsiteY72" fmla="*/ 5163609 h 7609417"/>
              <a:gd name="connsiteX73" fmla="*/ 2692400 w 6620933"/>
              <a:gd name="connsiteY73" fmla="*/ 5248275 h 7609417"/>
              <a:gd name="connsiteX74" fmla="*/ 2751666 w 6620933"/>
              <a:gd name="connsiteY74" fmla="*/ 5290609 h 7609417"/>
              <a:gd name="connsiteX75" fmla="*/ 2667000 w 6620933"/>
              <a:gd name="connsiteY75" fmla="*/ 5400675 h 7609417"/>
              <a:gd name="connsiteX76" fmla="*/ 2717800 w 6620933"/>
              <a:gd name="connsiteY76" fmla="*/ 5459942 h 7609417"/>
              <a:gd name="connsiteX77" fmla="*/ 2717800 w 6620933"/>
              <a:gd name="connsiteY77" fmla="*/ 5459942 h 7609417"/>
              <a:gd name="connsiteX78" fmla="*/ 2700866 w 6620933"/>
              <a:gd name="connsiteY78" fmla="*/ 5654675 h 7609417"/>
              <a:gd name="connsiteX79" fmla="*/ 2506133 w 6620933"/>
              <a:gd name="connsiteY79" fmla="*/ 5629275 h 7609417"/>
              <a:gd name="connsiteX80" fmla="*/ 2379133 w 6620933"/>
              <a:gd name="connsiteY80" fmla="*/ 5756275 h 7609417"/>
              <a:gd name="connsiteX81" fmla="*/ 2370666 w 6620933"/>
              <a:gd name="connsiteY81" fmla="*/ 5891742 h 7609417"/>
              <a:gd name="connsiteX82" fmla="*/ 2650066 w 6620933"/>
              <a:gd name="connsiteY82" fmla="*/ 5849409 h 7609417"/>
              <a:gd name="connsiteX83" fmla="*/ 2602441 w 6620933"/>
              <a:gd name="connsiteY83" fmla="*/ 5906559 h 7609417"/>
              <a:gd name="connsiteX84" fmla="*/ 2269066 w 6620933"/>
              <a:gd name="connsiteY84" fmla="*/ 6018742 h 7609417"/>
              <a:gd name="connsiteX85" fmla="*/ 2286000 w 6620933"/>
              <a:gd name="connsiteY85" fmla="*/ 6103409 h 7609417"/>
              <a:gd name="connsiteX86" fmla="*/ 2404533 w 6620933"/>
              <a:gd name="connsiteY86" fmla="*/ 6145742 h 7609417"/>
              <a:gd name="connsiteX87" fmla="*/ 2235200 w 6620933"/>
              <a:gd name="connsiteY87" fmla="*/ 6315075 h 7609417"/>
              <a:gd name="connsiteX88" fmla="*/ 2192866 w 6620933"/>
              <a:gd name="connsiteY88" fmla="*/ 6442075 h 7609417"/>
              <a:gd name="connsiteX89" fmla="*/ 2040466 w 6620933"/>
              <a:gd name="connsiteY89" fmla="*/ 6391275 h 7609417"/>
              <a:gd name="connsiteX90" fmla="*/ 2040466 w 6620933"/>
              <a:gd name="connsiteY90" fmla="*/ 6391275 h 7609417"/>
              <a:gd name="connsiteX91" fmla="*/ 2040466 w 6620933"/>
              <a:gd name="connsiteY91" fmla="*/ 6518275 h 7609417"/>
              <a:gd name="connsiteX92" fmla="*/ 2209800 w 6620933"/>
              <a:gd name="connsiteY92" fmla="*/ 6602942 h 7609417"/>
              <a:gd name="connsiteX93" fmla="*/ 2769658 w 6620933"/>
              <a:gd name="connsiteY93" fmla="*/ 7051675 h 7609417"/>
              <a:gd name="connsiteX94" fmla="*/ 2791883 w 6620933"/>
              <a:gd name="connsiteY94" fmla="*/ 6971242 h 7609417"/>
              <a:gd name="connsiteX95" fmla="*/ 3131608 w 6620933"/>
              <a:gd name="connsiteY95" fmla="*/ 7085542 h 7609417"/>
              <a:gd name="connsiteX96" fmla="*/ 3376083 w 6620933"/>
              <a:gd name="connsiteY96" fmla="*/ 7104592 h 7609417"/>
              <a:gd name="connsiteX97" fmla="*/ 3566583 w 6620933"/>
              <a:gd name="connsiteY97" fmla="*/ 7222067 h 7609417"/>
              <a:gd name="connsiteX98" fmla="*/ 3757083 w 6620933"/>
              <a:gd name="connsiteY98" fmla="*/ 7228417 h 7609417"/>
              <a:gd name="connsiteX99" fmla="*/ 4007908 w 6620933"/>
              <a:gd name="connsiteY99" fmla="*/ 7301442 h 7609417"/>
              <a:gd name="connsiteX100" fmla="*/ 3966633 w 6620933"/>
              <a:gd name="connsiteY100" fmla="*/ 7396692 h 7609417"/>
              <a:gd name="connsiteX101" fmla="*/ 4271433 w 6620933"/>
              <a:gd name="connsiteY101" fmla="*/ 7545917 h 7609417"/>
              <a:gd name="connsiteX102" fmla="*/ 4480983 w 6620933"/>
              <a:gd name="connsiteY102" fmla="*/ 7609417 h 7609417"/>
              <a:gd name="connsiteX103" fmla="*/ 4619625 w 6620933"/>
              <a:gd name="connsiteY103" fmla="*/ 7495117 h 7609417"/>
              <a:gd name="connsiteX104" fmla="*/ 4377266 w 6620933"/>
              <a:gd name="connsiteY104" fmla="*/ 7178675 h 7609417"/>
              <a:gd name="connsiteX105" fmla="*/ 4436533 w 6620933"/>
              <a:gd name="connsiteY105" fmla="*/ 6873875 h 7609417"/>
              <a:gd name="connsiteX106" fmla="*/ 4219575 w 6620933"/>
              <a:gd name="connsiteY106" fmla="*/ 6711950 h 7609417"/>
              <a:gd name="connsiteX107" fmla="*/ 4293658 w 6620933"/>
              <a:gd name="connsiteY107" fmla="*/ 6563784 h 7609417"/>
              <a:gd name="connsiteX108" fmla="*/ 4495800 w 6620933"/>
              <a:gd name="connsiteY108" fmla="*/ 6357409 h 7609417"/>
              <a:gd name="connsiteX109" fmla="*/ 4622800 w 6620933"/>
              <a:gd name="connsiteY109" fmla="*/ 6323542 h 7609417"/>
              <a:gd name="connsiteX110" fmla="*/ 4777316 w 6620933"/>
              <a:gd name="connsiteY110" fmla="*/ 6142567 h 7609417"/>
              <a:gd name="connsiteX111" fmla="*/ 4673600 w 6620933"/>
              <a:gd name="connsiteY111" fmla="*/ 6078009 h 7609417"/>
              <a:gd name="connsiteX112" fmla="*/ 4597400 w 6620933"/>
              <a:gd name="connsiteY112" fmla="*/ 6035675 h 7609417"/>
              <a:gd name="connsiteX113" fmla="*/ 4594225 w 6620933"/>
              <a:gd name="connsiteY113" fmla="*/ 6000750 h 7609417"/>
              <a:gd name="connsiteX114" fmla="*/ 4690533 w 6620933"/>
              <a:gd name="connsiteY114" fmla="*/ 6018742 h 7609417"/>
              <a:gd name="connsiteX115" fmla="*/ 4712758 w 6620933"/>
              <a:gd name="connsiteY115" fmla="*/ 5986992 h 7609417"/>
              <a:gd name="connsiteX116" fmla="*/ 4513791 w 6620933"/>
              <a:gd name="connsiteY116" fmla="*/ 5662084 h 7609417"/>
              <a:gd name="connsiteX117" fmla="*/ 4363508 w 6620933"/>
              <a:gd name="connsiteY117" fmla="*/ 5650442 h 7609417"/>
              <a:gd name="connsiteX118" fmla="*/ 4352925 w 6620933"/>
              <a:gd name="connsiteY118" fmla="*/ 5689600 h 7609417"/>
              <a:gd name="connsiteX119" fmla="*/ 4267200 w 6620933"/>
              <a:gd name="connsiteY119" fmla="*/ 5476875 h 7609417"/>
              <a:gd name="connsiteX120" fmla="*/ 4182533 w 6620933"/>
              <a:gd name="connsiteY120" fmla="*/ 5443009 h 7609417"/>
              <a:gd name="connsiteX121" fmla="*/ 4292600 w 6620933"/>
              <a:gd name="connsiteY121" fmla="*/ 5205942 h 7609417"/>
              <a:gd name="connsiteX122" fmla="*/ 4216400 w 6620933"/>
              <a:gd name="connsiteY122" fmla="*/ 5129742 h 7609417"/>
              <a:gd name="connsiteX123" fmla="*/ 4241800 w 6620933"/>
              <a:gd name="connsiteY123" fmla="*/ 4968875 h 7609417"/>
              <a:gd name="connsiteX124" fmla="*/ 4334933 w 6620933"/>
              <a:gd name="connsiteY124" fmla="*/ 4918075 h 7609417"/>
              <a:gd name="connsiteX125" fmla="*/ 4402666 w 6620933"/>
              <a:gd name="connsiteY125" fmla="*/ 4748742 h 7609417"/>
              <a:gd name="connsiteX126" fmla="*/ 4597400 w 6620933"/>
              <a:gd name="connsiteY126" fmla="*/ 5036609 h 7609417"/>
              <a:gd name="connsiteX127" fmla="*/ 4673600 w 6620933"/>
              <a:gd name="connsiteY127" fmla="*/ 4909609 h 7609417"/>
              <a:gd name="connsiteX128" fmla="*/ 4802716 w 6620933"/>
              <a:gd name="connsiteY128" fmla="*/ 4632325 h 7609417"/>
              <a:gd name="connsiteX129" fmla="*/ 4792133 w 6620933"/>
              <a:gd name="connsiteY129" fmla="*/ 4554009 h 7609417"/>
              <a:gd name="connsiteX130" fmla="*/ 4961466 w 6620933"/>
              <a:gd name="connsiteY130" fmla="*/ 4494742 h 7609417"/>
              <a:gd name="connsiteX131" fmla="*/ 5215466 w 6620933"/>
              <a:gd name="connsiteY131" fmla="*/ 4367742 h 7609417"/>
              <a:gd name="connsiteX132" fmla="*/ 5291666 w 6620933"/>
              <a:gd name="connsiteY132" fmla="*/ 4418542 h 7609417"/>
              <a:gd name="connsiteX133" fmla="*/ 5342466 w 6620933"/>
              <a:gd name="connsiteY133" fmla="*/ 4359275 h 7609417"/>
              <a:gd name="connsiteX134" fmla="*/ 5435600 w 6620933"/>
              <a:gd name="connsiteY134" fmla="*/ 4325409 h 7609417"/>
              <a:gd name="connsiteX135" fmla="*/ 5469466 w 6620933"/>
              <a:gd name="connsiteY135" fmla="*/ 4435475 h 7609417"/>
              <a:gd name="connsiteX136" fmla="*/ 5664200 w 6620933"/>
              <a:gd name="connsiteY136" fmla="*/ 4427009 h 7609417"/>
              <a:gd name="connsiteX137" fmla="*/ 5884333 w 6620933"/>
              <a:gd name="connsiteY137" fmla="*/ 4629150 h 7609417"/>
              <a:gd name="connsiteX138" fmla="*/ 5884333 w 6620933"/>
              <a:gd name="connsiteY138" fmla="*/ 4740275 h 7609417"/>
              <a:gd name="connsiteX139" fmla="*/ 5884333 w 6620933"/>
              <a:gd name="connsiteY139" fmla="*/ 4740275 h 7609417"/>
              <a:gd name="connsiteX140" fmla="*/ 5952066 w 6620933"/>
              <a:gd name="connsiteY140" fmla="*/ 4706409 h 7609417"/>
              <a:gd name="connsiteX141" fmla="*/ 5901266 w 6620933"/>
              <a:gd name="connsiteY141" fmla="*/ 4579409 h 7609417"/>
              <a:gd name="connsiteX142" fmla="*/ 5901266 w 6620933"/>
              <a:gd name="connsiteY142" fmla="*/ 4579409 h 7609417"/>
              <a:gd name="connsiteX143" fmla="*/ 6172200 w 6620933"/>
              <a:gd name="connsiteY143" fmla="*/ 4748742 h 7609417"/>
              <a:gd name="connsiteX144" fmla="*/ 6328833 w 6620933"/>
              <a:gd name="connsiteY144" fmla="*/ 4558242 h 7609417"/>
              <a:gd name="connsiteX145" fmla="*/ 6392333 w 6620933"/>
              <a:gd name="connsiteY145" fmla="*/ 4596342 h 7609417"/>
              <a:gd name="connsiteX146" fmla="*/ 6522508 w 6620933"/>
              <a:gd name="connsiteY146" fmla="*/ 4615392 h 7609417"/>
              <a:gd name="connsiteX147" fmla="*/ 6620933 w 6620933"/>
              <a:gd name="connsiteY147" fmla="*/ 4604809 h 7609417"/>
              <a:gd name="connsiteX148" fmla="*/ 1931866 w 6620933"/>
              <a:gd name="connsiteY148"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794000 w 6620933"/>
              <a:gd name="connsiteY72" fmla="*/ 5163609 h 7609417"/>
              <a:gd name="connsiteX73" fmla="*/ 2692400 w 6620933"/>
              <a:gd name="connsiteY73" fmla="*/ 5248275 h 7609417"/>
              <a:gd name="connsiteX74" fmla="*/ 2751666 w 6620933"/>
              <a:gd name="connsiteY74" fmla="*/ 5290609 h 7609417"/>
              <a:gd name="connsiteX75" fmla="*/ 2667000 w 6620933"/>
              <a:gd name="connsiteY75" fmla="*/ 5400675 h 7609417"/>
              <a:gd name="connsiteX76" fmla="*/ 2717800 w 6620933"/>
              <a:gd name="connsiteY76" fmla="*/ 5459942 h 7609417"/>
              <a:gd name="connsiteX77" fmla="*/ 2717800 w 6620933"/>
              <a:gd name="connsiteY77" fmla="*/ 5459942 h 7609417"/>
              <a:gd name="connsiteX78" fmla="*/ 2700866 w 6620933"/>
              <a:gd name="connsiteY78" fmla="*/ 5654675 h 7609417"/>
              <a:gd name="connsiteX79" fmla="*/ 2506133 w 6620933"/>
              <a:gd name="connsiteY79" fmla="*/ 5629275 h 7609417"/>
              <a:gd name="connsiteX80" fmla="*/ 2379133 w 6620933"/>
              <a:gd name="connsiteY80" fmla="*/ 5756275 h 7609417"/>
              <a:gd name="connsiteX81" fmla="*/ 2370666 w 6620933"/>
              <a:gd name="connsiteY81" fmla="*/ 5891742 h 7609417"/>
              <a:gd name="connsiteX82" fmla="*/ 2650066 w 6620933"/>
              <a:gd name="connsiteY82" fmla="*/ 5849409 h 7609417"/>
              <a:gd name="connsiteX83" fmla="*/ 2602441 w 6620933"/>
              <a:gd name="connsiteY83" fmla="*/ 5906559 h 7609417"/>
              <a:gd name="connsiteX84" fmla="*/ 2269066 w 6620933"/>
              <a:gd name="connsiteY84" fmla="*/ 6018742 h 7609417"/>
              <a:gd name="connsiteX85" fmla="*/ 2286000 w 6620933"/>
              <a:gd name="connsiteY85" fmla="*/ 6103409 h 7609417"/>
              <a:gd name="connsiteX86" fmla="*/ 2404533 w 6620933"/>
              <a:gd name="connsiteY86" fmla="*/ 6145742 h 7609417"/>
              <a:gd name="connsiteX87" fmla="*/ 2235200 w 6620933"/>
              <a:gd name="connsiteY87" fmla="*/ 6315075 h 7609417"/>
              <a:gd name="connsiteX88" fmla="*/ 2192866 w 6620933"/>
              <a:gd name="connsiteY88" fmla="*/ 6442075 h 7609417"/>
              <a:gd name="connsiteX89" fmla="*/ 2040466 w 6620933"/>
              <a:gd name="connsiteY89" fmla="*/ 6391275 h 7609417"/>
              <a:gd name="connsiteX90" fmla="*/ 2040466 w 6620933"/>
              <a:gd name="connsiteY90" fmla="*/ 6391275 h 7609417"/>
              <a:gd name="connsiteX91" fmla="*/ 2040466 w 6620933"/>
              <a:gd name="connsiteY91" fmla="*/ 6518275 h 7609417"/>
              <a:gd name="connsiteX92" fmla="*/ 2209800 w 6620933"/>
              <a:gd name="connsiteY92" fmla="*/ 6602942 h 7609417"/>
              <a:gd name="connsiteX93" fmla="*/ 2769658 w 6620933"/>
              <a:gd name="connsiteY93" fmla="*/ 7051675 h 7609417"/>
              <a:gd name="connsiteX94" fmla="*/ 2791883 w 6620933"/>
              <a:gd name="connsiteY94" fmla="*/ 6971242 h 7609417"/>
              <a:gd name="connsiteX95" fmla="*/ 3131608 w 6620933"/>
              <a:gd name="connsiteY95" fmla="*/ 7085542 h 7609417"/>
              <a:gd name="connsiteX96" fmla="*/ 3376083 w 6620933"/>
              <a:gd name="connsiteY96" fmla="*/ 7104592 h 7609417"/>
              <a:gd name="connsiteX97" fmla="*/ 3566583 w 6620933"/>
              <a:gd name="connsiteY97" fmla="*/ 7222067 h 7609417"/>
              <a:gd name="connsiteX98" fmla="*/ 3757083 w 6620933"/>
              <a:gd name="connsiteY98" fmla="*/ 7228417 h 7609417"/>
              <a:gd name="connsiteX99" fmla="*/ 4007908 w 6620933"/>
              <a:gd name="connsiteY99" fmla="*/ 7301442 h 7609417"/>
              <a:gd name="connsiteX100" fmla="*/ 3966633 w 6620933"/>
              <a:gd name="connsiteY100" fmla="*/ 7396692 h 7609417"/>
              <a:gd name="connsiteX101" fmla="*/ 4271433 w 6620933"/>
              <a:gd name="connsiteY101" fmla="*/ 7545917 h 7609417"/>
              <a:gd name="connsiteX102" fmla="*/ 4480983 w 6620933"/>
              <a:gd name="connsiteY102" fmla="*/ 7609417 h 7609417"/>
              <a:gd name="connsiteX103" fmla="*/ 4619625 w 6620933"/>
              <a:gd name="connsiteY103" fmla="*/ 7495117 h 7609417"/>
              <a:gd name="connsiteX104" fmla="*/ 4377266 w 6620933"/>
              <a:gd name="connsiteY104" fmla="*/ 7178675 h 7609417"/>
              <a:gd name="connsiteX105" fmla="*/ 4436533 w 6620933"/>
              <a:gd name="connsiteY105" fmla="*/ 6873875 h 7609417"/>
              <a:gd name="connsiteX106" fmla="*/ 4219575 w 6620933"/>
              <a:gd name="connsiteY106" fmla="*/ 6711950 h 7609417"/>
              <a:gd name="connsiteX107" fmla="*/ 4293658 w 6620933"/>
              <a:gd name="connsiteY107" fmla="*/ 6563784 h 7609417"/>
              <a:gd name="connsiteX108" fmla="*/ 4495800 w 6620933"/>
              <a:gd name="connsiteY108" fmla="*/ 6357409 h 7609417"/>
              <a:gd name="connsiteX109" fmla="*/ 4622800 w 6620933"/>
              <a:gd name="connsiteY109" fmla="*/ 6323542 h 7609417"/>
              <a:gd name="connsiteX110" fmla="*/ 4777316 w 6620933"/>
              <a:gd name="connsiteY110" fmla="*/ 6142567 h 7609417"/>
              <a:gd name="connsiteX111" fmla="*/ 4673600 w 6620933"/>
              <a:gd name="connsiteY111" fmla="*/ 6078009 h 7609417"/>
              <a:gd name="connsiteX112" fmla="*/ 4597400 w 6620933"/>
              <a:gd name="connsiteY112" fmla="*/ 6035675 h 7609417"/>
              <a:gd name="connsiteX113" fmla="*/ 4594225 w 6620933"/>
              <a:gd name="connsiteY113" fmla="*/ 6000750 h 7609417"/>
              <a:gd name="connsiteX114" fmla="*/ 4690533 w 6620933"/>
              <a:gd name="connsiteY114" fmla="*/ 6018742 h 7609417"/>
              <a:gd name="connsiteX115" fmla="*/ 4712758 w 6620933"/>
              <a:gd name="connsiteY115" fmla="*/ 5986992 h 7609417"/>
              <a:gd name="connsiteX116" fmla="*/ 4513791 w 6620933"/>
              <a:gd name="connsiteY116" fmla="*/ 5662084 h 7609417"/>
              <a:gd name="connsiteX117" fmla="*/ 4363508 w 6620933"/>
              <a:gd name="connsiteY117" fmla="*/ 5650442 h 7609417"/>
              <a:gd name="connsiteX118" fmla="*/ 4352925 w 6620933"/>
              <a:gd name="connsiteY118" fmla="*/ 5689600 h 7609417"/>
              <a:gd name="connsiteX119" fmla="*/ 4267200 w 6620933"/>
              <a:gd name="connsiteY119" fmla="*/ 5476875 h 7609417"/>
              <a:gd name="connsiteX120" fmla="*/ 4182533 w 6620933"/>
              <a:gd name="connsiteY120" fmla="*/ 5443009 h 7609417"/>
              <a:gd name="connsiteX121" fmla="*/ 4292600 w 6620933"/>
              <a:gd name="connsiteY121" fmla="*/ 5205942 h 7609417"/>
              <a:gd name="connsiteX122" fmla="*/ 4216400 w 6620933"/>
              <a:gd name="connsiteY122" fmla="*/ 5129742 h 7609417"/>
              <a:gd name="connsiteX123" fmla="*/ 4241800 w 6620933"/>
              <a:gd name="connsiteY123" fmla="*/ 4968875 h 7609417"/>
              <a:gd name="connsiteX124" fmla="*/ 4334933 w 6620933"/>
              <a:gd name="connsiteY124" fmla="*/ 4918075 h 7609417"/>
              <a:gd name="connsiteX125" fmla="*/ 4402666 w 6620933"/>
              <a:gd name="connsiteY125" fmla="*/ 4748742 h 7609417"/>
              <a:gd name="connsiteX126" fmla="*/ 4597400 w 6620933"/>
              <a:gd name="connsiteY126" fmla="*/ 5036609 h 7609417"/>
              <a:gd name="connsiteX127" fmla="*/ 4673600 w 6620933"/>
              <a:gd name="connsiteY127" fmla="*/ 4909609 h 7609417"/>
              <a:gd name="connsiteX128" fmla="*/ 4802716 w 6620933"/>
              <a:gd name="connsiteY128" fmla="*/ 4632325 h 7609417"/>
              <a:gd name="connsiteX129" fmla="*/ 4961466 w 6620933"/>
              <a:gd name="connsiteY129" fmla="*/ 4494742 h 7609417"/>
              <a:gd name="connsiteX130" fmla="*/ 5215466 w 6620933"/>
              <a:gd name="connsiteY130" fmla="*/ 4367742 h 7609417"/>
              <a:gd name="connsiteX131" fmla="*/ 5291666 w 6620933"/>
              <a:gd name="connsiteY131" fmla="*/ 4418542 h 7609417"/>
              <a:gd name="connsiteX132" fmla="*/ 5342466 w 6620933"/>
              <a:gd name="connsiteY132" fmla="*/ 4359275 h 7609417"/>
              <a:gd name="connsiteX133" fmla="*/ 5435600 w 6620933"/>
              <a:gd name="connsiteY133" fmla="*/ 4325409 h 7609417"/>
              <a:gd name="connsiteX134" fmla="*/ 5469466 w 6620933"/>
              <a:gd name="connsiteY134" fmla="*/ 4435475 h 7609417"/>
              <a:gd name="connsiteX135" fmla="*/ 5664200 w 6620933"/>
              <a:gd name="connsiteY135" fmla="*/ 4427009 h 7609417"/>
              <a:gd name="connsiteX136" fmla="*/ 5884333 w 6620933"/>
              <a:gd name="connsiteY136" fmla="*/ 4629150 h 7609417"/>
              <a:gd name="connsiteX137" fmla="*/ 5884333 w 6620933"/>
              <a:gd name="connsiteY137" fmla="*/ 4740275 h 7609417"/>
              <a:gd name="connsiteX138" fmla="*/ 5884333 w 6620933"/>
              <a:gd name="connsiteY138" fmla="*/ 4740275 h 7609417"/>
              <a:gd name="connsiteX139" fmla="*/ 5952066 w 6620933"/>
              <a:gd name="connsiteY139" fmla="*/ 4706409 h 7609417"/>
              <a:gd name="connsiteX140" fmla="*/ 5901266 w 6620933"/>
              <a:gd name="connsiteY140" fmla="*/ 4579409 h 7609417"/>
              <a:gd name="connsiteX141" fmla="*/ 5901266 w 6620933"/>
              <a:gd name="connsiteY141" fmla="*/ 4579409 h 7609417"/>
              <a:gd name="connsiteX142" fmla="*/ 6172200 w 6620933"/>
              <a:gd name="connsiteY142" fmla="*/ 4748742 h 7609417"/>
              <a:gd name="connsiteX143" fmla="*/ 6328833 w 6620933"/>
              <a:gd name="connsiteY143" fmla="*/ 4558242 h 7609417"/>
              <a:gd name="connsiteX144" fmla="*/ 6392333 w 6620933"/>
              <a:gd name="connsiteY144" fmla="*/ 4596342 h 7609417"/>
              <a:gd name="connsiteX145" fmla="*/ 6522508 w 6620933"/>
              <a:gd name="connsiteY145" fmla="*/ 4615392 h 7609417"/>
              <a:gd name="connsiteX146" fmla="*/ 6620933 w 6620933"/>
              <a:gd name="connsiteY146" fmla="*/ 4604809 h 7609417"/>
              <a:gd name="connsiteX147" fmla="*/ 1931866 w 6620933"/>
              <a:gd name="connsiteY147"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692400 w 6620933"/>
              <a:gd name="connsiteY72" fmla="*/ 5248275 h 7609417"/>
              <a:gd name="connsiteX73" fmla="*/ 2751666 w 6620933"/>
              <a:gd name="connsiteY73" fmla="*/ 5290609 h 7609417"/>
              <a:gd name="connsiteX74" fmla="*/ 2667000 w 6620933"/>
              <a:gd name="connsiteY74" fmla="*/ 5400675 h 7609417"/>
              <a:gd name="connsiteX75" fmla="*/ 2717800 w 6620933"/>
              <a:gd name="connsiteY75" fmla="*/ 5459942 h 7609417"/>
              <a:gd name="connsiteX76" fmla="*/ 2717800 w 6620933"/>
              <a:gd name="connsiteY76" fmla="*/ 5459942 h 7609417"/>
              <a:gd name="connsiteX77" fmla="*/ 2700866 w 6620933"/>
              <a:gd name="connsiteY77" fmla="*/ 5654675 h 7609417"/>
              <a:gd name="connsiteX78" fmla="*/ 2506133 w 6620933"/>
              <a:gd name="connsiteY78" fmla="*/ 5629275 h 7609417"/>
              <a:gd name="connsiteX79" fmla="*/ 2379133 w 6620933"/>
              <a:gd name="connsiteY79" fmla="*/ 5756275 h 7609417"/>
              <a:gd name="connsiteX80" fmla="*/ 2370666 w 6620933"/>
              <a:gd name="connsiteY80" fmla="*/ 5891742 h 7609417"/>
              <a:gd name="connsiteX81" fmla="*/ 2650066 w 6620933"/>
              <a:gd name="connsiteY81" fmla="*/ 5849409 h 7609417"/>
              <a:gd name="connsiteX82" fmla="*/ 2602441 w 6620933"/>
              <a:gd name="connsiteY82" fmla="*/ 5906559 h 7609417"/>
              <a:gd name="connsiteX83" fmla="*/ 2269066 w 6620933"/>
              <a:gd name="connsiteY83" fmla="*/ 6018742 h 7609417"/>
              <a:gd name="connsiteX84" fmla="*/ 2286000 w 6620933"/>
              <a:gd name="connsiteY84" fmla="*/ 6103409 h 7609417"/>
              <a:gd name="connsiteX85" fmla="*/ 2404533 w 6620933"/>
              <a:gd name="connsiteY85" fmla="*/ 6145742 h 7609417"/>
              <a:gd name="connsiteX86" fmla="*/ 2235200 w 6620933"/>
              <a:gd name="connsiteY86" fmla="*/ 6315075 h 7609417"/>
              <a:gd name="connsiteX87" fmla="*/ 2192866 w 6620933"/>
              <a:gd name="connsiteY87" fmla="*/ 6442075 h 7609417"/>
              <a:gd name="connsiteX88" fmla="*/ 2040466 w 6620933"/>
              <a:gd name="connsiteY88" fmla="*/ 6391275 h 7609417"/>
              <a:gd name="connsiteX89" fmla="*/ 2040466 w 6620933"/>
              <a:gd name="connsiteY89" fmla="*/ 6391275 h 7609417"/>
              <a:gd name="connsiteX90" fmla="*/ 2040466 w 6620933"/>
              <a:gd name="connsiteY90" fmla="*/ 6518275 h 7609417"/>
              <a:gd name="connsiteX91" fmla="*/ 2209800 w 6620933"/>
              <a:gd name="connsiteY91" fmla="*/ 6602942 h 7609417"/>
              <a:gd name="connsiteX92" fmla="*/ 2769658 w 6620933"/>
              <a:gd name="connsiteY92" fmla="*/ 7051675 h 7609417"/>
              <a:gd name="connsiteX93" fmla="*/ 2791883 w 6620933"/>
              <a:gd name="connsiteY93" fmla="*/ 6971242 h 7609417"/>
              <a:gd name="connsiteX94" fmla="*/ 3131608 w 6620933"/>
              <a:gd name="connsiteY94" fmla="*/ 7085542 h 7609417"/>
              <a:gd name="connsiteX95" fmla="*/ 3376083 w 6620933"/>
              <a:gd name="connsiteY95" fmla="*/ 7104592 h 7609417"/>
              <a:gd name="connsiteX96" fmla="*/ 3566583 w 6620933"/>
              <a:gd name="connsiteY96" fmla="*/ 7222067 h 7609417"/>
              <a:gd name="connsiteX97" fmla="*/ 3757083 w 6620933"/>
              <a:gd name="connsiteY97" fmla="*/ 7228417 h 7609417"/>
              <a:gd name="connsiteX98" fmla="*/ 4007908 w 6620933"/>
              <a:gd name="connsiteY98" fmla="*/ 7301442 h 7609417"/>
              <a:gd name="connsiteX99" fmla="*/ 3966633 w 6620933"/>
              <a:gd name="connsiteY99" fmla="*/ 7396692 h 7609417"/>
              <a:gd name="connsiteX100" fmla="*/ 4271433 w 6620933"/>
              <a:gd name="connsiteY100" fmla="*/ 7545917 h 7609417"/>
              <a:gd name="connsiteX101" fmla="*/ 4480983 w 6620933"/>
              <a:gd name="connsiteY101" fmla="*/ 7609417 h 7609417"/>
              <a:gd name="connsiteX102" fmla="*/ 4619625 w 6620933"/>
              <a:gd name="connsiteY102" fmla="*/ 7495117 h 7609417"/>
              <a:gd name="connsiteX103" fmla="*/ 4377266 w 6620933"/>
              <a:gd name="connsiteY103" fmla="*/ 7178675 h 7609417"/>
              <a:gd name="connsiteX104" fmla="*/ 4436533 w 6620933"/>
              <a:gd name="connsiteY104" fmla="*/ 6873875 h 7609417"/>
              <a:gd name="connsiteX105" fmla="*/ 4219575 w 6620933"/>
              <a:gd name="connsiteY105" fmla="*/ 6711950 h 7609417"/>
              <a:gd name="connsiteX106" fmla="*/ 4293658 w 6620933"/>
              <a:gd name="connsiteY106" fmla="*/ 6563784 h 7609417"/>
              <a:gd name="connsiteX107" fmla="*/ 4495800 w 6620933"/>
              <a:gd name="connsiteY107" fmla="*/ 6357409 h 7609417"/>
              <a:gd name="connsiteX108" fmla="*/ 4622800 w 6620933"/>
              <a:gd name="connsiteY108" fmla="*/ 6323542 h 7609417"/>
              <a:gd name="connsiteX109" fmla="*/ 4777316 w 6620933"/>
              <a:gd name="connsiteY109" fmla="*/ 6142567 h 7609417"/>
              <a:gd name="connsiteX110" fmla="*/ 4673600 w 6620933"/>
              <a:gd name="connsiteY110" fmla="*/ 6078009 h 7609417"/>
              <a:gd name="connsiteX111" fmla="*/ 4597400 w 6620933"/>
              <a:gd name="connsiteY111" fmla="*/ 6035675 h 7609417"/>
              <a:gd name="connsiteX112" fmla="*/ 4594225 w 6620933"/>
              <a:gd name="connsiteY112" fmla="*/ 6000750 h 7609417"/>
              <a:gd name="connsiteX113" fmla="*/ 4690533 w 6620933"/>
              <a:gd name="connsiteY113" fmla="*/ 6018742 h 7609417"/>
              <a:gd name="connsiteX114" fmla="*/ 4712758 w 6620933"/>
              <a:gd name="connsiteY114" fmla="*/ 5986992 h 7609417"/>
              <a:gd name="connsiteX115" fmla="*/ 4513791 w 6620933"/>
              <a:gd name="connsiteY115" fmla="*/ 5662084 h 7609417"/>
              <a:gd name="connsiteX116" fmla="*/ 4363508 w 6620933"/>
              <a:gd name="connsiteY116" fmla="*/ 5650442 h 7609417"/>
              <a:gd name="connsiteX117" fmla="*/ 4352925 w 6620933"/>
              <a:gd name="connsiteY117" fmla="*/ 5689600 h 7609417"/>
              <a:gd name="connsiteX118" fmla="*/ 4267200 w 6620933"/>
              <a:gd name="connsiteY118" fmla="*/ 5476875 h 7609417"/>
              <a:gd name="connsiteX119" fmla="*/ 4182533 w 6620933"/>
              <a:gd name="connsiteY119" fmla="*/ 5443009 h 7609417"/>
              <a:gd name="connsiteX120" fmla="*/ 4292600 w 6620933"/>
              <a:gd name="connsiteY120" fmla="*/ 5205942 h 7609417"/>
              <a:gd name="connsiteX121" fmla="*/ 4216400 w 6620933"/>
              <a:gd name="connsiteY121" fmla="*/ 5129742 h 7609417"/>
              <a:gd name="connsiteX122" fmla="*/ 4241800 w 6620933"/>
              <a:gd name="connsiteY122" fmla="*/ 4968875 h 7609417"/>
              <a:gd name="connsiteX123" fmla="*/ 4334933 w 6620933"/>
              <a:gd name="connsiteY123" fmla="*/ 4918075 h 7609417"/>
              <a:gd name="connsiteX124" fmla="*/ 4402666 w 6620933"/>
              <a:gd name="connsiteY124" fmla="*/ 4748742 h 7609417"/>
              <a:gd name="connsiteX125" fmla="*/ 4597400 w 6620933"/>
              <a:gd name="connsiteY125" fmla="*/ 5036609 h 7609417"/>
              <a:gd name="connsiteX126" fmla="*/ 4673600 w 6620933"/>
              <a:gd name="connsiteY126" fmla="*/ 4909609 h 7609417"/>
              <a:gd name="connsiteX127" fmla="*/ 4802716 w 6620933"/>
              <a:gd name="connsiteY127" fmla="*/ 4632325 h 7609417"/>
              <a:gd name="connsiteX128" fmla="*/ 4961466 w 6620933"/>
              <a:gd name="connsiteY128" fmla="*/ 4494742 h 7609417"/>
              <a:gd name="connsiteX129" fmla="*/ 5215466 w 6620933"/>
              <a:gd name="connsiteY129" fmla="*/ 4367742 h 7609417"/>
              <a:gd name="connsiteX130" fmla="*/ 5291666 w 6620933"/>
              <a:gd name="connsiteY130" fmla="*/ 4418542 h 7609417"/>
              <a:gd name="connsiteX131" fmla="*/ 5342466 w 6620933"/>
              <a:gd name="connsiteY131" fmla="*/ 4359275 h 7609417"/>
              <a:gd name="connsiteX132" fmla="*/ 5435600 w 6620933"/>
              <a:gd name="connsiteY132" fmla="*/ 4325409 h 7609417"/>
              <a:gd name="connsiteX133" fmla="*/ 5469466 w 6620933"/>
              <a:gd name="connsiteY133" fmla="*/ 4435475 h 7609417"/>
              <a:gd name="connsiteX134" fmla="*/ 5664200 w 6620933"/>
              <a:gd name="connsiteY134" fmla="*/ 4427009 h 7609417"/>
              <a:gd name="connsiteX135" fmla="*/ 5884333 w 6620933"/>
              <a:gd name="connsiteY135" fmla="*/ 4629150 h 7609417"/>
              <a:gd name="connsiteX136" fmla="*/ 5884333 w 6620933"/>
              <a:gd name="connsiteY136" fmla="*/ 4740275 h 7609417"/>
              <a:gd name="connsiteX137" fmla="*/ 5884333 w 6620933"/>
              <a:gd name="connsiteY137" fmla="*/ 4740275 h 7609417"/>
              <a:gd name="connsiteX138" fmla="*/ 5952066 w 6620933"/>
              <a:gd name="connsiteY138" fmla="*/ 4706409 h 7609417"/>
              <a:gd name="connsiteX139" fmla="*/ 5901266 w 6620933"/>
              <a:gd name="connsiteY139" fmla="*/ 4579409 h 7609417"/>
              <a:gd name="connsiteX140" fmla="*/ 5901266 w 6620933"/>
              <a:gd name="connsiteY140" fmla="*/ 4579409 h 7609417"/>
              <a:gd name="connsiteX141" fmla="*/ 6172200 w 6620933"/>
              <a:gd name="connsiteY141" fmla="*/ 4748742 h 7609417"/>
              <a:gd name="connsiteX142" fmla="*/ 6328833 w 6620933"/>
              <a:gd name="connsiteY142" fmla="*/ 4558242 h 7609417"/>
              <a:gd name="connsiteX143" fmla="*/ 6392333 w 6620933"/>
              <a:gd name="connsiteY143" fmla="*/ 4596342 h 7609417"/>
              <a:gd name="connsiteX144" fmla="*/ 6522508 w 6620933"/>
              <a:gd name="connsiteY144" fmla="*/ 4615392 h 7609417"/>
              <a:gd name="connsiteX145" fmla="*/ 6620933 w 6620933"/>
              <a:gd name="connsiteY145" fmla="*/ 4604809 h 7609417"/>
              <a:gd name="connsiteX146" fmla="*/ 1931866 w 6620933"/>
              <a:gd name="connsiteY146"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692400 w 6620933"/>
              <a:gd name="connsiteY72" fmla="*/ 5248275 h 7609417"/>
              <a:gd name="connsiteX73" fmla="*/ 2751666 w 6620933"/>
              <a:gd name="connsiteY73" fmla="*/ 5290609 h 7609417"/>
              <a:gd name="connsiteX74" fmla="*/ 2667000 w 6620933"/>
              <a:gd name="connsiteY74" fmla="*/ 5400675 h 7609417"/>
              <a:gd name="connsiteX75" fmla="*/ 2717800 w 6620933"/>
              <a:gd name="connsiteY75" fmla="*/ 5459942 h 7609417"/>
              <a:gd name="connsiteX76" fmla="*/ 2717800 w 6620933"/>
              <a:gd name="connsiteY76" fmla="*/ 5459942 h 7609417"/>
              <a:gd name="connsiteX77" fmla="*/ 2700866 w 6620933"/>
              <a:gd name="connsiteY77" fmla="*/ 5654675 h 7609417"/>
              <a:gd name="connsiteX78" fmla="*/ 2506133 w 6620933"/>
              <a:gd name="connsiteY78" fmla="*/ 5629275 h 7609417"/>
              <a:gd name="connsiteX79" fmla="*/ 2379133 w 6620933"/>
              <a:gd name="connsiteY79" fmla="*/ 5756275 h 7609417"/>
              <a:gd name="connsiteX80" fmla="*/ 2370666 w 6620933"/>
              <a:gd name="connsiteY80" fmla="*/ 5891742 h 7609417"/>
              <a:gd name="connsiteX81" fmla="*/ 2650066 w 6620933"/>
              <a:gd name="connsiteY81" fmla="*/ 5849409 h 7609417"/>
              <a:gd name="connsiteX82" fmla="*/ 2602441 w 6620933"/>
              <a:gd name="connsiteY82" fmla="*/ 5906559 h 7609417"/>
              <a:gd name="connsiteX83" fmla="*/ 2269066 w 6620933"/>
              <a:gd name="connsiteY83" fmla="*/ 6018742 h 7609417"/>
              <a:gd name="connsiteX84" fmla="*/ 2286000 w 6620933"/>
              <a:gd name="connsiteY84" fmla="*/ 6103409 h 7609417"/>
              <a:gd name="connsiteX85" fmla="*/ 2404533 w 6620933"/>
              <a:gd name="connsiteY85" fmla="*/ 6145742 h 7609417"/>
              <a:gd name="connsiteX86" fmla="*/ 2235200 w 6620933"/>
              <a:gd name="connsiteY86" fmla="*/ 6315075 h 7609417"/>
              <a:gd name="connsiteX87" fmla="*/ 2192866 w 6620933"/>
              <a:gd name="connsiteY87" fmla="*/ 6442075 h 7609417"/>
              <a:gd name="connsiteX88" fmla="*/ 2040466 w 6620933"/>
              <a:gd name="connsiteY88" fmla="*/ 6391275 h 7609417"/>
              <a:gd name="connsiteX89" fmla="*/ 2040466 w 6620933"/>
              <a:gd name="connsiteY89" fmla="*/ 6391275 h 7609417"/>
              <a:gd name="connsiteX90" fmla="*/ 2040466 w 6620933"/>
              <a:gd name="connsiteY90" fmla="*/ 6518275 h 7609417"/>
              <a:gd name="connsiteX91" fmla="*/ 2209800 w 6620933"/>
              <a:gd name="connsiteY91" fmla="*/ 6602942 h 7609417"/>
              <a:gd name="connsiteX92" fmla="*/ 2769658 w 6620933"/>
              <a:gd name="connsiteY92" fmla="*/ 7051675 h 7609417"/>
              <a:gd name="connsiteX93" fmla="*/ 2791883 w 6620933"/>
              <a:gd name="connsiteY93" fmla="*/ 6971242 h 7609417"/>
              <a:gd name="connsiteX94" fmla="*/ 3131608 w 6620933"/>
              <a:gd name="connsiteY94" fmla="*/ 7085542 h 7609417"/>
              <a:gd name="connsiteX95" fmla="*/ 3376083 w 6620933"/>
              <a:gd name="connsiteY95" fmla="*/ 7104592 h 7609417"/>
              <a:gd name="connsiteX96" fmla="*/ 3566583 w 6620933"/>
              <a:gd name="connsiteY96" fmla="*/ 7222067 h 7609417"/>
              <a:gd name="connsiteX97" fmla="*/ 3757083 w 6620933"/>
              <a:gd name="connsiteY97" fmla="*/ 7228417 h 7609417"/>
              <a:gd name="connsiteX98" fmla="*/ 4007908 w 6620933"/>
              <a:gd name="connsiteY98" fmla="*/ 7301442 h 7609417"/>
              <a:gd name="connsiteX99" fmla="*/ 3966633 w 6620933"/>
              <a:gd name="connsiteY99" fmla="*/ 7396692 h 7609417"/>
              <a:gd name="connsiteX100" fmla="*/ 4271433 w 6620933"/>
              <a:gd name="connsiteY100" fmla="*/ 7545917 h 7609417"/>
              <a:gd name="connsiteX101" fmla="*/ 4480983 w 6620933"/>
              <a:gd name="connsiteY101" fmla="*/ 7609417 h 7609417"/>
              <a:gd name="connsiteX102" fmla="*/ 4619625 w 6620933"/>
              <a:gd name="connsiteY102" fmla="*/ 7495117 h 7609417"/>
              <a:gd name="connsiteX103" fmla="*/ 4377266 w 6620933"/>
              <a:gd name="connsiteY103" fmla="*/ 7178675 h 7609417"/>
              <a:gd name="connsiteX104" fmla="*/ 4436533 w 6620933"/>
              <a:gd name="connsiteY104" fmla="*/ 6873875 h 7609417"/>
              <a:gd name="connsiteX105" fmla="*/ 4219575 w 6620933"/>
              <a:gd name="connsiteY105" fmla="*/ 6711950 h 7609417"/>
              <a:gd name="connsiteX106" fmla="*/ 4293658 w 6620933"/>
              <a:gd name="connsiteY106" fmla="*/ 6563784 h 7609417"/>
              <a:gd name="connsiteX107" fmla="*/ 4495800 w 6620933"/>
              <a:gd name="connsiteY107" fmla="*/ 6357409 h 7609417"/>
              <a:gd name="connsiteX108" fmla="*/ 4622800 w 6620933"/>
              <a:gd name="connsiteY108" fmla="*/ 6323542 h 7609417"/>
              <a:gd name="connsiteX109" fmla="*/ 4777316 w 6620933"/>
              <a:gd name="connsiteY109" fmla="*/ 6142567 h 7609417"/>
              <a:gd name="connsiteX110" fmla="*/ 4673600 w 6620933"/>
              <a:gd name="connsiteY110" fmla="*/ 6078009 h 7609417"/>
              <a:gd name="connsiteX111" fmla="*/ 4597400 w 6620933"/>
              <a:gd name="connsiteY111" fmla="*/ 6035675 h 7609417"/>
              <a:gd name="connsiteX112" fmla="*/ 4594225 w 6620933"/>
              <a:gd name="connsiteY112" fmla="*/ 6000750 h 7609417"/>
              <a:gd name="connsiteX113" fmla="*/ 4690533 w 6620933"/>
              <a:gd name="connsiteY113" fmla="*/ 6018742 h 7609417"/>
              <a:gd name="connsiteX114" fmla="*/ 4712758 w 6620933"/>
              <a:gd name="connsiteY114" fmla="*/ 5986992 h 7609417"/>
              <a:gd name="connsiteX115" fmla="*/ 4513791 w 6620933"/>
              <a:gd name="connsiteY115" fmla="*/ 5662084 h 7609417"/>
              <a:gd name="connsiteX116" fmla="*/ 4363508 w 6620933"/>
              <a:gd name="connsiteY116" fmla="*/ 5650442 h 7609417"/>
              <a:gd name="connsiteX117" fmla="*/ 4352925 w 6620933"/>
              <a:gd name="connsiteY117" fmla="*/ 5689600 h 7609417"/>
              <a:gd name="connsiteX118" fmla="*/ 4267200 w 6620933"/>
              <a:gd name="connsiteY118" fmla="*/ 5476875 h 7609417"/>
              <a:gd name="connsiteX119" fmla="*/ 4182533 w 6620933"/>
              <a:gd name="connsiteY119" fmla="*/ 5443009 h 7609417"/>
              <a:gd name="connsiteX120" fmla="*/ 4292600 w 6620933"/>
              <a:gd name="connsiteY120" fmla="*/ 5205942 h 7609417"/>
              <a:gd name="connsiteX121" fmla="*/ 4216400 w 6620933"/>
              <a:gd name="connsiteY121" fmla="*/ 5129742 h 7609417"/>
              <a:gd name="connsiteX122" fmla="*/ 4241800 w 6620933"/>
              <a:gd name="connsiteY122" fmla="*/ 4968875 h 7609417"/>
              <a:gd name="connsiteX123" fmla="*/ 4334933 w 6620933"/>
              <a:gd name="connsiteY123" fmla="*/ 4918075 h 7609417"/>
              <a:gd name="connsiteX124" fmla="*/ 4402666 w 6620933"/>
              <a:gd name="connsiteY124" fmla="*/ 4748742 h 7609417"/>
              <a:gd name="connsiteX125" fmla="*/ 4597400 w 6620933"/>
              <a:gd name="connsiteY125" fmla="*/ 5036609 h 7609417"/>
              <a:gd name="connsiteX126" fmla="*/ 4673600 w 6620933"/>
              <a:gd name="connsiteY126" fmla="*/ 4909609 h 7609417"/>
              <a:gd name="connsiteX127" fmla="*/ 4802716 w 6620933"/>
              <a:gd name="connsiteY127" fmla="*/ 4632325 h 7609417"/>
              <a:gd name="connsiteX128" fmla="*/ 4961466 w 6620933"/>
              <a:gd name="connsiteY128" fmla="*/ 4494742 h 7609417"/>
              <a:gd name="connsiteX129" fmla="*/ 5215466 w 6620933"/>
              <a:gd name="connsiteY129" fmla="*/ 4367742 h 7609417"/>
              <a:gd name="connsiteX130" fmla="*/ 5291666 w 6620933"/>
              <a:gd name="connsiteY130" fmla="*/ 4418542 h 7609417"/>
              <a:gd name="connsiteX131" fmla="*/ 5342466 w 6620933"/>
              <a:gd name="connsiteY131" fmla="*/ 4359275 h 7609417"/>
              <a:gd name="connsiteX132" fmla="*/ 5435600 w 6620933"/>
              <a:gd name="connsiteY132" fmla="*/ 4325409 h 7609417"/>
              <a:gd name="connsiteX133" fmla="*/ 5469466 w 6620933"/>
              <a:gd name="connsiteY133" fmla="*/ 4435475 h 7609417"/>
              <a:gd name="connsiteX134" fmla="*/ 5664200 w 6620933"/>
              <a:gd name="connsiteY134" fmla="*/ 4427009 h 7609417"/>
              <a:gd name="connsiteX135" fmla="*/ 5884333 w 6620933"/>
              <a:gd name="connsiteY135" fmla="*/ 4629150 h 7609417"/>
              <a:gd name="connsiteX136" fmla="*/ 5884333 w 6620933"/>
              <a:gd name="connsiteY136" fmla="*/ 4740275 h 7609417"/>
              <a:gd name="connsiteX137" fmla="*/ 5952066 w 6620933"/>
              <a:gd name="connsiteY137" fmla="*/ 4706409 h 7609417"/>
              <a:gd name="connsiteX138" fmla="*/ 5901266 w 6620933"/>
              <a:gd name="connsiteY138" fmla="*/ 4579409 h 7609417"/>
              <a:gd name="connsiteX139" fmla="*/ 5901266 w 6620933"/>
              <a:gd name="connsiteY139" fmla="*/ 4579409 h 7609417"/>
              <a:gd name="connsiteX140" fmla="*/ 6172200 w 6620933"/>
              <a:gd name="connsiteY140" fmla="*/ 4748742 h 7609417"/>
              <a:gd name="connsiteX141" fmla="*/ 6328833 w 6620933"/>
              <a:gd name="connsiteY141" fmla="*/ 4558242 h 7609417"/>
              <a:gd name="connsiteX142" fmla="*/ 6392333 w 6620933"/>
              <a:gd name="connsiteY142" fmla="*/ 4596342 h 7609417"/>
              <a:gd name="connsiteX143" fmla="*/ 6522508 w 6620933"/>
              <a:gd name="connsiteY143" fmla="*/ 4615392 h 7609417"/>
              <a:gd name="connsiteX144" fmla="*/ 6620933 w 6620933"/>
              <a:gd name="connsiteY144" fmla="*/ 4604809 h 7609417"/>
              <a:gd name="connsiteX145" fmla="*/ 1931866 w 6620933"/>
              <a:gd name="connsiteY145"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692400 w 6620933"/>
              <a:gd name="connsiteY72" fmla="*/ 5248275 h 7609417"/>
              <a:gd name="connsiteX73" fmla="*/ 2751666 w 6620933"/>
              <a:gd name="connsiteY73" fmla="*/ 5290609 h 7609417"/>
              <a:gd name="connsiteX74" fmla="*/ 2667000 w 6620933"/>
              <a:gd name="connsiteY74" fmla="*/ 5400675 h 7609417"/>
              <a:gd name="connsiteX75" fmla="*/ 2717800 w 6620933"/>
              <a:gd name="connsiteY75" fmla="*/ 5459942 h 7609417"/>
              <a:gd name="connsiteX76" fmla="*/ 2717800 w 6620933"/>
              <a:gd name="connsiteY76" fmla="*/ 5459942 h 7609417"/>
              <a:gd name="connsiteX77" fmla="*/ 2700866 w 6620933"/>
              <a:gd name="connsiteY77" fmla="*/ 5654675 h 7609417"/>
              <a:gd name="connsiteX78" fmla="*/ 2506133 w 6620933"/>
              <a:gd name="connsiteY78" fmla="*/ 5629275 h 7609417"/>
              <a:gd name="connsiteX79" fmla="*/ 2379133 w 6620933"/>
              <a:gd name="connsiteY79" fmla="*/ 5756275 h 7609417"/>
              <a:gd name="connsiteX80" fmla="*/ 2370666 w 6620933"/>
              <a:gd name="connsiteY80" fmla="*/ 5891742 h 7609417"/>
              <a:gd name="connsiteX81" fmla="*/ 2650066 w 6620933"/>
              <a:gd name="connsiteY81" fmla="*/ 5849409 h 7609417"/>
              <a:gd name="connsiteX82" fmla="*/ 2602441 w 6620933"/>
              <a:gd name="connsiteY82" fmla="*/ 5906559 h 7609417"/>
              <a:gd name="connsiteX83" fmla="*/ 2269066 w 6620933"/>
              <a:gd name="connsiteY83" fmla="*/ 6018742 h 7609417"/>
              <a:gd name="connsiteX84" fmla="*/ 2286000 w 6620933"/>
              <a:gd name="connsiteY84" fmla="*/ 6103409 h 7609417"/>
              <a:gd name="connsiteX85" fmla="*/ 2404533 w 6620933"/>
              <a:gd name="connsiteY85" fmla="*/ 6145742 h 7609417"/>
              <a:gd name="connsiteX86" fmla="*/ 2235200 w 6620933"/>
              <a:gd name="connsiteY86" fmla="*/ 6315075 h 7609417"/>
              <a:gd name="connsiteX87" fmla="*/ 2192866 w 6620933"/>
              <a:gd name="connsiteY87" fmla="*/ 6442075 h 7609417"/>
              <a:gd name="connsiteX88" fmla="*/ 2040466 w 6620933"/>
              <a:gd name="connsiteY88" fmla="*/ 6391275 h 7609417"/>
              <a:gd name="connsiteX89" fmla="*/ 2040466 w 6620933"/>
              <a:gd name="connsiteY89" fmla="*/ 6391275 h 7609417"/>
              <a:gd name="connsiteX90" fmla="*/ 2040466 w 6620933"/>
              <a:gd name="connsiteY90" fmla="*/ 6518275 h 7609417"/>
              <a:gd name="connsiteX91" fmla="*/ 2209800 w 6620933"/>
              <a:gd name="connsiteY91" fmla="*/ 6602942 h 7609417"/>
              <a:gd name="connsiteX92" fmla="*/ 2769658 w 6620933"/>
              <a:gd name="connsiteY92" fmla="*/ 7051675 h 7609417"/>
              <a:gd name="connsiteX93" fmla="*/ 2791883 w 6620933"/>
              <a:gd name="connsiteY93" fmla="*/ 6971242 h 7609417"/>
              <a:gd name="connsiteX94" fmla="*/ 3131608 w 6620933"/>
              <a:gd name="connsiteY94" fmla="*/ 7085542 h 7609417"/>
              <a:gd name="connsiteX95" fmla="*/ 3376083 w 6620933"/>
              <a:gd name="connsiteY95" fmla="*/ 7104592 h 7609417"/>
              <a:gd name="connsiteX96" fmla="*/ 3566583 w 6620933"/>
              <a:gd name="connsiteY96" fmla="*/ 7222067 h 7609417"/>
              <a:gd name="connsiteX97" fmla="*/ 3757083 w 6620933"/>
              <a:gd name="connsiteY97" fmla="*/ 7228417 h 7609417"/>
              <a:gd name="connsiteX98" fmla="*/ 4007908 w 6620933"/>
              <a:gd name="connsiteY98" fmla="*/ 7301442 h 7609417"/>
              <a:gd name="connsiteX99" fmla="*/ 3966633 w 6620933"/>
              <a:gd name="connsiteY99" fmla="*/ 7396692 h 7609417"/>
              <a:gd name="connsiteX100" fmla="*/ 4271433 w 6620933"/>
              <a:gd name="connsiteY100" fmla="*/ 7545917 h 7609417"/>
              <a:gd name="connsiteX101" fmla="*/ 4480983 w 6620933"/>
              <a:gd name="connsiteY101" fmla="*/ 7609417 h 7609417"/>
              <a:gd name="connsiteX102" fmla="*/ 4619625 w 6620933"/>
              <a:gd name="connsiteY102" fmla="*/ 7495117 h 7609417"/>
              <a:gd name="connsiteX103" fmla="*/ 4377266 w 6620933"/>
              <a:gd name="connsiteY103" fmla="*/ 7178675 h 7609417"/>
              <a:gd name="connsiteX104" fmla="*/ 4436533 w 6620933"/>
              <a:gd name="connsiteY104" fmla="*/ 6873875 h 7609417"/>
              <a:gd name="connsiteX105" fmla="*/ 4219575 w 6620933"/>
              <a:gd name="connsiteY105" fmla="*/ 6711950 h 7609417"/>
              <a:gd name="connsiteX106" fmla="*/ 4293658 w 6620933"/>
              <a:gd name="connsiteY106" fmla="*/ 6563784 h 7609417"/>
              <a:gd name="connsiteX107" fmla="*/ 4495800 w 6620933"/>
              <a:gd name="connsiteY107" fmla="*/ 6357409 h 7609417"/>
              <a:gd name="connsiteX108" fmla="*/ 4777316 w 6620933"/>
              <a:gd name="connsiteY108" fmla="*/ 6142567 h 7609417"/>
              <a:gd name="connsiteX109" fmla="*/ 4673600 w 6620933"/>
              <a:gd name="connsiteY109" fmla="*/ 6078009 h 7609417"/>
              <a:gd name="connsiteX110" fmla="*/ 4597400 w 6620933"/>
              <a:gd name="connsiteY110" fmla="*/ 6035675 h 7609417"/>
              <a:gd name="connsiteX111" fmla="*/ 4594225 w 6620933"/>
              <a:gd name="connsiteY111" fmla="*/ 6000750 h 7609417"/>
              <a:gd name="connsiteX112" fmla="*/ 4690533 w 6620933"/>
              <a:gd name="connsiteY112" fmla="*/ 6018742 h 7609417"/>
              <a:gd name="connsiteX113" fmla="*/ 4712758 w 6620933"/>
              <a:gd name="connsiteY113" fmla="*/ 5986992 h 7609417"/>
              <a:gd name="connsiteX114" fmla="*/ 4513791 w 6620933"/>
              <a:gd name="connsiteY114" fmla="*/ 5662084 h 7609417"/>
              <a:gd name="connsiteX115" fmla="*/ 4363508 w 6620933"/>
              <a:gd name="connsiteY115" fmla="*/ 5650442 h 7609417"/>
              <a:gd name="connsiteX116" fmla="*/ 4352925 w 6620933"/>
              <a:gd name="connsiteY116" fmla="*/ 5689600 h 7609417"/>
              <a:gd name="connsiteX117" fmla="*/ 4267200 w 6620933"/>
              <a:gd name="connsiteY117" fmla="*/ 5476875 h 7609417"/>
              <a:gd name="connsiteX118" fmla="*/ 4182533 w 6620933"/>
              <a:gd name="connsiteY118" fmla="*/ 5443009 h 7609417"/>
              <a:gd name="connsiteX119" fmla="*/ 4292600 w 6620933"/>
              <a:gd name="connsiteY119" fmla="*/ 5205942 h 7609417"/>
              <a:gd name="connsiteX120" fmla="*/ 4216400 w 6620933"/>
              <a:gd name="connsiteY120" fmla="*/ 5129742 h 7609417"/>
              <a:gd name="connsiteX121" fmla="*/ 4241800 w 6620933"/>
              <a:gd name="connsiteY121" fmla="*/ 4968875 h 7609417"/>
              <a:gd name="connsiteX122" fmla="*/ 4334933 w 6620933"/>
              <a:gd name="connsiteY122" fmla="*/ 4918075 h 7609417"/>
              <a:gd name="connsiteX123" fmla="*/ 4402666 w 6620933"/>
              <a:gd name="connsiteY123" fmla="*/ 4748742 h 7609417"/>
              <a:gd name="connsiteX124" fmla="*/ 4597400 w 6620933"/>
              <a:gd name="connsiteY124" fmla="*/ 5036609 h 7609417"/>
              <a:gd name="connsiteX125" fmla="*/ 4673600 w 6620933"/>
              <a:gd name="connsiteY125" fmla="*/ 4909609 h 7609417"/>
              <a:gd name="connsiteX126" fmla="*/ 4802716 w 6620933"/>
              <a:gd name="connsiteY126" fmla="*/ 4632325 h 7609417"/>
              <a:gd name="connsiteX127" fmla="*/ 4961466 w 6620933"/>
              <a:gd name="connsiteY127" fmla="*/ 4494742 h 7609417"/>
              <a:gd name="connsiteX128" fmla="*/ 5215466 w 6620933"/>
              <a:gd name="connsiteY128" fmla="*/ 4367742 h 7609417"/>
              <a:gd name="connsiteX129" fmla="*/ 5291666 w 6620933"/>
              <a:gd name="connsiteY129" fmla="*/ 4418542 h 7609417"/>
              <a:gd name="connsiteX130" fmla="*/ 5342466 w 6620933"/>
              <a:gd name="connsiteY130" fmla="*/ 4359275 h 7609417"/>
              <a:gd name="connsiteX131" fmla="*/ 5435600 w 6620933"/>
              <a:gd name="connsiteY131" fmla="*/ 4325409 h 7609417"/>
              <a:gd name="connsiteX132" fmla="*/ 5469466 w 6620933"/>
              <a:gd name="connsiteY132" fmla="*/ 4435475 h 7609417"/>
              <a:gd name="connsiteX133" fmla="*/ 5664200 w 6620933"/>
              <a:gd name="connsiteY133" fmla="*/ 4427009 h 7609417"/>
              <a:gd name="connsiteX134" fmla="*/ 5884333 w 6620933"/>
              <a:gd name="connsiteY134" fmla="*/ 4629150 h 7609417"/>
              <a:gd name="connsiteX135" fmla="*/ 5884333 w 6620933"/>
              <a:gd name="connsiteY135" fmla="*/ 4740275 h 7609417"/>
              <a:gd name="connsiteX136" fmla="*/ 5952066 w 6620933"/>
              <a:gd name="connsiteY136" fmla="*/ 4706409 h 7609417"/>
              <a:gd name="connsiteX137" fmla="*/ 5901266 w 6620933"/>
              <a:gd name="connsiteY137" fmla="*/ 4579409 h 7609417"/>
              <a:gd name="connsiteX138" fmla="*/ 5901266 w 6620933"/>
              <a:gd name="connsiteY138" fmla="*/ 4579409 h 7609417"/>
              <a:gd name="connsiteX139" fmla="*/ 6172200 w 6620933"/>
              <a:gd name="connsiteY139" fmla="*/ 4748742 h 7609417"/>
              <a:gd name="connsiteX140" fmla="*/ 6328833 w 6620933"/>
              <a:gd name="connsiteY140" fmla="*/ 4558242 h 7609417"/>
              <a:gd name="connsiteX141" fmla="*/ 6392333 w 6620933"/>
              <a:gd name="connsiteY141" fmla="*/ 4596342 h 7609417"/>
              <a:gd name="connsiteX142" fmla="*/ 6522508 w 6620933"/>
              <a:gd name="connsiteY142" fmla="*/ 4615392 h 7609417"/>
              <a:gd name="connsiteX143" fmla="*/ 6620933 w 6620933"/>
              <a:gd name="connsiteY143" fmla="*/ 4604809 h 7609417"/>
              <a:gd name="connsiteX144" fmla="*/ 1931866 w 6620933"/>
              <a:gd name="connsiteY144"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692400 w 6620933"/>
              <a:gd name="connsiteY72" fmla="*/ 5248275 h 7609417"/>
              <a:gd name="connsiteX73" fmla="*/ 2751666 w 6620933"/>
              <a:gd name="connsiteY73" fmla="*/ 5290609 h 7609417"/>
              <a:gd name="connsiteX74" fmla="*/ 2667000 w 6620933"/>
              <a:gd name="connsiteY74" fmla="*/ 5400675 h 7609417"/>
              <a:gd name="connsiteX75" fmla="*/ 2717800 w 6620933"/>
              <a:gd name="connsiteY75" fmla="*/ 5459942 h 7609417"/>
              <a:gd name="connsiteX76" fmla="*/ 2717800 w 6620933"/>
              <a:gd name="connsiteY76" fmla="*/ 5459942 h 7609417"/>
              <a:gd name="connsiteX77" fmla="*/ 2700866 w 6620933"/>
              <a:gd name="connsiteY77" fmla="*/ 5654675 h 7609417"/>
              <a:gd name="connsiteX78" fmla="*/ 2506133 w 6620933"/>
              <a:gd name="connsiteY78" fmla="*/ 5629275 h 7609417"/>
              <a:gd name="connsiteX79" fmla="*/ 2379133 w 6620933"/>
              <a:gd name="connsiteY79" fmla="*/ 5756275 h 7609417"/>
              <a:gd name="connsiteX80" fmla="*/ 2370666 w 6620933"/>
              <a:gd name="connsiteY80" fmla="*/ 5891742 h 7609417"/>
              <a:gd name="connsiteX81" fmla="*/ 2650066 w 6620933"/>
              <a:gd name="connsiteY81" fmla="*/ 5849409 h 7609417"/>
              <a:gd name="connsiteX82" fmla="*/ 2602441 w 6620933"/>
              <a:gd name="connsiteY82" fmla="*/ 5906559 h 7609417"/>
              <a:gd name="connsiteX83" fmla="*/ 2269066 w 6620933"/>
              <a:gd name="connsiteY83" fmla="*/ 6018742 h 7609417"/>
              <a:gd name="connsiteX84" fmla="*/ 2286000 w 6620933"/>
              <a:gd name="connsiteY84" fmla="*/ 6103409 h 7609417"/>
              <a:gd name="connsiteX85" fmla="*/ 2404533 w 6620933"/>
              <a:gd name="connsiteY85" fmla="*/ 6145742 h 7609417"/>
              <a:gd name="connsiteX86" fmla="*/ 2235200 w 6620933"/>
              <a:gd name="connsiteY86" fmla="*/ 6315075 h 7609417"/>
              <a:gd name="connsiteX87" fmla="*/ 2192866 w 6620933"/>
              <a:gd name="connsiteY87" fmla="*/ 6442075 h 7609417"/>
              <a:gd name="connsiteX88" fmla="*/ 2040466 w 6620933"/>
              <a:gd name="connsiteY88" fmla="*/ 6391275 h 7609417"/>
              <a:gd name="connsiteX89" fmla="*/ 2040466 w 6620933"/>
              <a:gd name="connsiteY89" fmla="*/ 6391275 h 7609417"/>
              <a:gd name="connsiteX90" fmla="*/ 2040466 w 6620933"/>
              <a:gd name="connsiteY90" fmla="*/ 6518275 h 7609417"/>
              <a:gd name="connsiteX91" fmla="*/ 2209800 w 6620933"/>
              <a:gd name="connsiteY91" fmla="*/ 6602942 h 7609417"/>
              <a:gd name="connsiteX92" fmla="*/ 2769658 w 6620933"/>
              <a:gd name="connsiteY92" fmla="*/ 7051675 h 7609417"/>
              <a:gd name="connsiteX93" fmla="*/ 2791883 w 6620933"/>
              <a:gd name="connsiteY93" fmla="*/ 6971242 h 7609417"/>
              <a:gd name="connsiteX94" fmla="*/ 3131608 w 6620933"/>
              <a:gd name="connsiteY94" fmla="*/ 7085542 h 7609417"/>
              <a:gd name="connsiteX95" fmla="*/ 3376083 w 6620933"/>
              <a:gd name="connsiteY95" fmla="*/ 7104592 h 7609417"/>
              <a:gd name="connsiteX96" fmla="*/ 3566583 w 6620933"/>
              <a:gd name="connsiteY96" fmla="*/ 7222067 h 7609417"/>
              <a:gd name="connsiteX97" fmla="*/ 3757083 w 6620933"/>
              <a:gd name="connsiteY97" fmla="*/ 7228417 h 7609417"/>
              <a:gd name="connsiteX98" fmla="*/ 4007908 w 6620933"/>
              <a:gd name="connsiteY98" fmla="*/ 7301442 h 7609417"/>
              <a:gd name="connsiteX99" fmla="*/ 3966633 w 6620933"/>
              <a:gd name="connsiteY99" fmla="*/ 7396692 h 7609417"/>
              <a:gd name="connsiteX100" fmla="*/ 4271433 w 6620933"/>
              <a:gd name="connsiteY100" fmla="*/ 7545917 h 7609417"/>
              <a:gd name="connsiteX101" fmla="*/ 4480983 w 6620933"/>
              <a:gd name="connsiteY101" fmla="*/ 7609417 h 7609417"/>
              <a:gd name="connsiteX102" fmla="*/ 4619625 w 6620933"/>
              <a:gd name="connsiteY102" fmla="*/ 7495117 h 7609417"/>
              <a:gd name="connsiteX103" fmla="*/ 4377266 w 6620933"/>
              <a:gd name="connsiteY103" fmla="*/ 7178675 h 7609417"/>
              <a:gd name="connsiteX104" fmla="*/ 4436533 w 6620933"/>
              <a:gd name="connsiteY104" fmla="*/ 6873875 h 7609417"/>
              <a:gd name="connsiteX105" fmla="*/ 4219575 w 6620933"/>
              <a:gd name="connsiteY105" fmla="*/ 6711950 h 7609417"/>
              <a:gd name="connsiteX106" fmla="*/ 4293658 w 6620933"/>
              <a:gd name="connsiteY106" fmla="*/ 6563784 h 7609417"/>
              <a:gd name="connsiteX107" fmla="*/ 4777316 w 6620933"/>
              <a:gd name="connsiteY107" fmla="*/ 6142567 h 7609417"/>
              <a:gd name="connsiteX108" fmla="*/ 4673600 w 6620933"/>
              <a:gd name="connsiteY108" fmla="*/ 6078009 h 7609417"/>
              <a:gd name="connsiteX109" fmla="*/ 4597400 w 6620933"/>
              <a:gd name="connsiteY109" fmla="*/ 6035675 h 7609417"/>
              <a:gd name="connsiteX110" fmla="*/ 4594225 w 6620933"/>
              <a:gd name="connsiteY110" fmla="*/ 6000750 h 7609417"/>
              <a:gd name="connsiteX111" fmla="*/ 4690533 w 6620933"/>
              <a:gd name="connsiteY111" fmla="*/ 6018742 h 7609417"/>
              <a:gd name="connsiteX112" fmla="*/ 4712758 w 6620933"/>
              <a:gd name="connsiteY112" fmla="*/ 5986992 h 7609417"/>
              <a:gd name="connsiteX113" fmla="*/ 4513791 w 6620933"/>
              <a:gd name="connsiteY113" fmla="*/ 5662084 h 7609417"/>
              <a:gd name="connsiteX114" fmla="*/ 4363508 w 6620933"/>
              <a:gd name="connsiteY114" fmla="*/ 5650442 h 7609417"/>
              <a:gd name="connsiteX115" fmla="*/ 4352925 w 6620933"/>
              <a:gd name="connsiteY115" fmla="*/ 5689600 h 7609417"/>
              <a:gd name="connsiteX116" fmla="*/ 4267200 w 6620933"/>
              <a:gd name="connsiteY116" fmla="*/ 5476875 h 7609417"/>
              <a:gd name="connsiteX117" fmla="*/ 4182533 w 6620933"/>
              <a:gd name="connsiteY117" fmla="*/ 5443009 h 7609417"/>
              <a:gd name="connsiteX118" fmla="*/ 4292600 w 6620933"/>
              <a:gd name="connsiteY118" fmla="*/ 5205942 h 7609417"/>
              <a:gd name="connsiteX119" fmla="*/ 4216400 w 6620933"/>
              <a:gd name="connsiteY119" fmla="*/ 5129742 h 7609417"/>
              <a:gd name="connsiteX120" fmla="*/ 4241800 w 6620933"/>
              <a:gd name="connsiteY120" fmla="*/ 4968875 h 7609417"/>
              <a:gd name="connsiteX121" fmla="*/ 4334933 w 6620933"/>
              <a:gd name="connsiteY121" fmla="*/ 4918075 h 7609417"/>
              <a:gd name="connsiteX122" fmla="*/ 4402666 w 6620933"/>
              <a:gd name="connsiteY122" fmla="*/ 4748742 h 7609417"/>
              <a:gd name="connsiteX123" fmla="*/ 4597400 w 6620933"/>
              <a:gd name="connsiteY123" fmla="*/ 5036609 h 7609417"/>
              <a:gd name="connsiteX124" fmla="*/ 4673600 w 6620933"/>
              <a:gd name="connsiteY124" fmla="*/ 4909609 h 7609417"/>
              <a:gd name="connsiteX125" fmla="*/ 4802716 w 6620933"/>
              <a:gd name="connsiteY125" fmla="*/ 4632325 h 7609417"/>
              <a:gd name="connsiteX126" fmla="*/ 4961466 w 6620933"/>
              <a:gd name="connsiteY126" fmla="*/ 4494742 h 7609417"/>
              <a:gd name="connsiteX127" fmla="*/ 5215466 w 6620933"/>
              <a:gd name="connsiteY127" fmla="*/ 4367742 h 7609417"/>
              <a:gd name="connsiteX128" fmla="*/ 5291666 w 6620933"/>
              <a:gd name="connsiteY128" fmla="*/ 4418542 h 7609417"/>
              <a:gd name="connsiteX129" fmla="*/ 5342466 w 6620933"/>
              <a:gd name="connsiteY129" fmla="*/ 4359275 h 7609417"/>
              <a:gd name="connsiteX130" fmla="*/ 5435600 w 6620933"/>
              <a:gd name="connsiteY130" fmla="*/ 4325409 h 7609417"/>
              <a:gd name="connsiteX131" fmla="*/ 5469466 w 6620933"/>
              <a:gd name="connsiteY131" fmla="*/ 4435475 h 7609417"/>
              <a:gd name="connsiteX132" fmla="*/ 5664200 w 6620933"/>
              <a:gd name="connsiteY132" fmla="*/ 4427009 h 7609417"/>
              <a:gd name="connsiteX133" fmla="*/ 5884333 w 6620933"/>
              <a:gd name="connsiteY133" fmla="*/ 4629150 h 7609417"/>
              <a:gd name="connsiteX134" fmla="*/ 5884333 w 6620933"/>
              <a:gd name="connsiteY134" fmla="*/ 4740275 h 7609417"/>
              <a:gd name="connsiteX135" fmla="*/ 5952066 w 6620933"/>
              <a:gd name="connsiteY135" fmla="*/ 4706409 h 7609417"/>
              <a:gd name="connsiteX136" fmla="*/ 5901266 w 6620933"/>
              <a:gd name="connsiteY136" fmla="*/ 4579409 h 7609417"/>
              <a:gd name="connsiteX137" fmla="*/ 5901266 w 6620933"/>
              <a:gd name="connsiteY137" fmla="*/ 4579409 h 7609417"/>
              <a:gd name="connsiteX138" fmla="*/ 6172200 w 6620933"/>
              <a:gd name="connsiteY138" fmla="*/ 4748742 h 7609417"/>
              <a:gd name="connsiteX139" fmla="*/ 6328833 w 6620933"/>
              <a:gd name="connsiteY139" fmla="*/ 4558242 h 7609417"/>
              <a:gd name="connsiteX140" fmla="*/ 6392333 w 6620933"/>
              <a:gd name="connsiteY140" fmla="*/ 4596342 h 7609417"/>
              <a:gd name="connsiteX141" fmla="*/ 6522508 w 6620933"/>
              <a:gd name="connsiteY141" fmla="*/ 4615392 h 7609417"/>
              <a:gd name="connsiteX142" fmla="*/ 6620933 w 6620933"/>
              <a:gd name="connsiteY142" fmla="*/ 4604809 h 7609417"/>
              <a:gd name="connsiteX143" fmla="*/ 1931866 w 6620933"/>
              <a:gd name="connsiteY143" fmla="*/ 1147998 h 7609417"/>
              <a:gd name="connsiteX0" fmla="*/ 1931866 w 6620933"/>
              <a:gd name="connsiteY0" fmla="*/ 1147998 h 7609417"/>
              <a:gd name="connsiteX1" fmla="*/ 818091 w 6620933"/>
              <a:gd name="connsiteY1" fmla="*/ 0 h 7609417"/>
              <a:gd name="connsiteX2" fmla="*/ 719666 w 6620933"/>
              <a:gd name="connsiteY2" fmla="*/ 100542 h 7609417"/>
              <a:gd name="connsiteX3" fmla="*/ 458258 w 6620933"/>
              <a:gd name="connsiteY3" fmla="*/ 454025 h 7609417"/>
              <a:gd name="connsiteX4" fmla="*/ 195791 w 6620933"/>
              <a:gd name="connsiteY4" fmla="*/ 747184 h 7609417"/>
              <a:gd name="connsiteX5" fmla="*/ 84666 w 6620933"/>
              <a:gd name="connsiteY5" fmla="*/ 891117 h 7609417"/>
              <a:gd name="connsiteX6" fmla="*/ 296333 w 6620933"/>
              <a:gd name="connsiteY6" fmla="*/ 777875 h 7609417"/>
              <a:gd name="connsiteX7" fmla="*/ 237066 w 6620933"/>
              <a:gd name="connsiteY7" fmla="*/ 955675 h 7609417"/>
              <a:gd name="connsiteX8" fmla="*/ 391583 w 6620933"/>
              <a:gd name="connsiteY8" fmla="*/ 1017059 h 7609417"/>
              <a:gd name="connsiteX9" fmla="*/ 582323 w 6620933"/>
              <a:gd name="connsiteY9" fmla="*/ 1128763 h 7609417"/>
              <a:gd name="connsiteX10" fmla="*/ 644525 w 6620933"/>
              <a:gd name="connsiteY10" fmla="*/ 1140884 h 7609417"/>
              <a:gd name="connsiteX11" fmla="*/ 577879 w 6620933"/>
              <a:gd name="connsiteY11" fmla="*/ 1197867 h 7609417"/>
              <a:gd name="connsiteX12" fmla="*/ 385087 w 6620933"/>
              <a:gd name="connsiteY12" fmla="*/ 1145070 h 7609417"/>
              <a:gd name="connsiteX13" fmla="*/ 327264 w 6620933"/>
              <a:gd name="connsiteY13" fmla="*/ 1213982 h 7609417"/>
              <a:gd name="connsiteX14" fmla="*/ 256549 w 6620933"/>
              <a:gd name="connsiteY14" fmla="*/ 1206766 h 7609417"/>
              <a:gd name="connsiteX15" fmla="*/ 228600 w 6620933"/>
              <a:gd name="connsiteY15" fmla="*/ 1235075 h 7609417"/>
              <a:gd name="connsiteX16" fmla="*/ 228600 w 6620933"/>
              <a:gd name="connsiteY16" fmla="*/ 1285083 h 7609417"/>
              <a:gd name="connsiteX17" fmla="*/ 142682 w 6620933"/>
              <a:gd name="connsiteY17" fmla="*/ 1259516 h 7609417"/>
              <a:gd name="connsiteX18" fmla="*/ 195984 w 6620933"/>
              <a:gd name="connsiteY18" fmla="*/ 1408162 h 7609417"/>
              <a:gd name="connsiteX19" fmla="*/ 59266 w 6620933"/>
              <a:gd name="connsiteY19" fmla="*/ 1573742 h 7609417"/>
              <a:gd name="connsiteX20" fmla="*/ 91089 w 6620933"/>
              <a:gd name="connsiteY20" fmla="*/ 1578288 h 7609417"/>
              <a:gd name="connsiteX21" fmla="*/ 17991 w 6620933"/>
              <a:gd name="connsiteY21" fmla="*/ 1658987 h 7609417"/>
              <a:gd name="connsiteX22" fmla="*/ 48683 w 6620933"/>
              <a:gd name="connsiteY22" fmla="*/ 1849967 h 7609417"/>
              <a:gd name="connsiteX23" fmla="*/ 84666 w 6620933"/>
              <a:gd name="connsiteY23" fmla="*/ 2005542 h 7609417"/>
              <a:gd name="connsiteX24" fmla="*/ 0 w 6620933"/>
              <a:gd name="connsiteY24" fmla="*/ 2124075 h 7609417"/>
              <a:gd name="connsiteX25" fmla="*/ 118533 w 6620933"/>
              <a:gd name="connsiteY25" fmla="*/ 2242609 h 7609417"/>
              <a:gd name="connsiteX26" fmla="*/ 84666 w 6620933"/>
              <a:gd name="connsiteY26" fmla="*/ 2411942 h 7609417"/>
              <a:gd name="connsiteX27" fmla="*/ 84666 w 6620933"/>
              <a:gd name="connsiteY27" fmla="*/ 2411942 h 7609417"/>
              <a:gd name="connsiteX28" fmla="*/ 143933 w 6620933"/>
              <a:gd name="connsiteY28" fmla="*/ 2420409 h 7609417"/>
              <a:gd name="connsiteX29" fmla="*/ 169333 w 6620933"/>
              <a:gd name="connsiteY29" fmla="*/ 2682875 h 7609417"/>
              <a:gd name="connsiteX30" fmla="*/ 254000 w 6620933"/>
              <a:gd name="connsiteY30" fmla="*/ 2725209 h 7609417"/>
              <a:gd name="connsiteX31" fmla="*/ 307178 w 6620933"/>
              <a:gd name="connsiteY31" fmla="*/ 2786352 h 7609417"/>
              <a:gd name="connsiteX32" fmla="*/ 450587 w 6620933"/>
              <a:gd name="connsiteY32" fmla="*/ 2770826 h 7609417"/>
              <a:gd name="connsiteX33" fmla="*/ 474133 w 6620933"/>
              <a:gd name="connsiteY33" fmla="*/ 2860675 h 7609417"/>
              <a:gd name="connsiteX34" fmla="*/ 601133 w 6620933"/>
              <a:gd name="connsiteY34" fmla="*/ 2807206 h 7609417"/>
              <a:gd name="connsiteX35" fmla="*/ 768589 w 6620933"/>
              <a:gd name="connsiteY35" fmla="*/ 2921194 h 7609417"/>
              <a:gd name="connsiteX36" fmla="*/ 745066 w 6620933"/>
              <a:gd name="connsiteY36" fmla="*/ 3030009 h 7609417"/>
              <a:gd name="connsiteX37" fmla="*/ 821266 w 6620933"/>
              <a:gd name="connsiteY37" fmla="*/ 3080809 h 7609417"/>
              <a:gd name="connsiteX38" fmla="*/ 736600 w 6620933"/>
              <a:gd name="connsiteY38" fmla="*/ 3207809 h 7609417"/>
              <a:gd name="connsiteX39" fmla="*/ 838200 w 6620933"/>
              <a:gd name="connsiteY39" fmla="*/ 3258609 h 7609417"/>
              <a:gd name="connsiteX40" fmla="*/ 804333 w 6620933"/>
              <a:gd name="connsiteY40" fmla="*/ 3326342 h 7609417"/>
              <a:gd name="connsiteX41" fmla="*/ 804333 w 6620933"/>
              <a:gd name="connsiteY41" fmla="*/ 3326342 h 7609417"/>
              <a:gd name="connsiteX42" fmla="*/ 880533 w 6620933"/>
              <a:gd name="connsiteY42" fmla="*/ 3427942 h 7609417"/>
              <a:gd name="connsiteX43" fmla="*/ 1005416 w 6620933"/>
              <a:gd name="connsiteY43" fmla="*/ 3494617 h 7609417"/>
              <a:gd name="connsiteX44" fmla="*/ 939800 w 6620933"/>
              <a:gd name="connsiteY44" fmla="*/ 3588809 h 7609417"/>
              <a:gd name="connsiteX45" fmla="*/ 1109133 w 6620933"/>
              <a:gd name="connsiteY45" fmla="*/ 3597275 h 7609417"/>
              <a:gd name="connsiteX46" fmla="*/ 1112308 w 6620933"/>
              <a:gd name="connsiteY46" fmla="*/ 3662892 h 7609417"/>
              <a:gd name="connsiteX47" fmla="*/ 1168400 w 6620933"/>
              <a:gd name="connsiteY47" fmla="*/ 3724275 h 7609417"/>
              <a:gd name="connsiteX48" fmla="*/ 1026583 w 6620933"/>
              <a:gd name="connsiteY48" fmla="*/ 3853392 h 7609417"/>
              <a:gd name="connsiteX49" fmla="*/ 931333 w 6620933"/>
              <a:gd name="connsiteY49" fmla="*/ 3800475 h 7609417"/>
              <a:gd name="connsiteX50" fmla="*/ 912283 w 6620933"/>
              <a:gd name="connsiteY50" fmla="*/ 3781425 h 7609417"/>
              <a:gd name="connsiteX51" fmla="*/ 846666 w 6620933"/>
              <a:gd name="connsiteY51" fmla="*/ 3868209 h 7609417"/>
              <a:gd name="connsiteX52" fmla="*/ 931333 w 6620933"/>
              <a:gd name="connsiteY52" fmla="*/ 3969809 h 7609417"/>
              <a:gd name="connsiteX53" fmla="*/ 928158 w 6620933"/>
              <a:gd name="connsiteY53" fmla="*/ 4101042 h 7609417"/>
              <a:gd name="connsiteX54" fmla="*/ 964141 w 6620933"/>
              <a:gd name="connsiteY54" fmla="*/ 4187825 h 7609417"/>
              <a:gd name="connsiteX55" fmla="*/ 1075266 w 6620933"/>
              <a:gd name="connsiteY55" fmla="*/ 4223809 h 7609417"/>
              <a:gd name="connsiteX56" fmla="*/ 1134533 w 6620933"/>
              <a:gd name="connsiteY56" fmla="*/ 4130675 h 7609417"/>
              <a:gd name="connsiteX57" fmla="*/ 1303866 w 6620933"/>
              <a:gd name="connsiteY57" fmla="*/ 4096809 h 7609417"/>
              <a:gd name="connsiteX58" fmla="*/ 1439333 w 6620933"/>
              <a:gd name="connsiteY58" fmla="*/ 4122209 h 7609417"/>
              <a:gd name="connsiteX59" fmla="*/ 1557866 w 6620933"/>
              <a:gd name="connsiteY59" fmla="*/ 4308475 h 7609417"/>
              <a:gd name="connsiteX60" fmla="*/ 1490133 w 6620933"/>
              <a:gd name="connsiteY60" fmla="*/ 4350809 h 7609417"/>
              <a:gd name="connsiteX61" fmla="*/ 1532466 w 6620933"/>
              <a:gd name="connsiteY61" fmla="*/ 4503209 h 7609417"/>
              <a:gd name="connsiteX62" fmla="*/ 1695450 w 6620933"/>
              <a:gd name="connsiteY62" fmla="*/ 4510617 h 7609417"/>
              <a:gd name="connsiteX63" fmla="*/ 1763183 w 6620933"/>
              <a:gd name="connsiteY63" fmla="*/ 4643967 h 7609417"/>
              <a:gd name="connsiteX64" fmla="*/ 1794933 w 6620933"/>
              <a:gd name="connsiteY64" fmla="*/ 4799542 h 7609417"/>
              <a:gd name="connsiteX65" fmla="*/ 1938866 w 6620933"/>
              <a:gd name="connsiteY65" fmla="*/ 4774142 h 7609417"/>
              <a:gd name="connsiteX66" fmla="*/ 2023533 w 6620933"/>
              <a:gd name="connsiteY66" fmla="*/ 4850342 h 7609417"/>
              <a:gd name="connsiteX67" fmla="*/ 2201333 w 6620933"/>
              <a:gd name="connsiteY67" fmla="*/ 4791075 h 7609417"/>
              <a:gd name="connsiteX68" fmla="*/ 2319866 w 6620933"/>
              <a:gd name="connsiteY68" fmla="*/ 4960409 h 7609417"/>
              <a:gd name="connsiteX69" fmla="*/ 2379133 w 6620933"/>
              <a:gd name="connsiteY69" fmla="*/ 4901142 h 7609417"/>
              <a:gd name="connsiteX70" fmla="*/ 2743200 w 6620933"/>
              <a:gd name="connsiteY70" fmla="*/ 5087409 h 7609417"/>
              <a:gd name="connsiteX71" fmla="*/ 2743200 w 6620933"/>
              <a:gd name="connsiteY71" fmla="*/ 5087409 h 7609417"/>
              <a:gd name="connsiteX72" fmla="*/ 2692400 w 6620933"/>
              <a:gd name="connsiteY72" fmla="*/ 5248275 h 7609417"/>
              <a:gd name="connsiteX73" fmla="*/ 2751666 w 6620933"/>
              <a:gd name="connsiteY73" fmla="*/ 5290609 h 7609417"/>
              <a:gd name="connsiteX74" fmla="*/ 2667000 w 6620933"/>
              <a:gd name="connsiteY74" fmla="*/ 5400675 h 7609417"/>
              <a:gd name="connsiteX75" fmla="*/ 2717800 w 6620933"/>
              <a:gd name="connsiteY75" fmla="*/ 5459942 h 7609417"/>
              <a:gd name="connsiteX76" fmla="*/ 2717800 w 6620933"/>
              <a:gd name="connsiteY76" fmla="*/ 5459942 h 7609417"/>
              <a:gd name="connsiteX77" fmla="*/ 2700866 w 6620933"/>
              <a:gd name="connsiteY77" fmla="*/ 5654675 h 7609417"/>
              <a:gd name="connsiteX78" fmla="*/ 2506133 w 6620933"/>
              <a:gd name="connsiteY78" fmla="*/ 5629275 h 7609417"/>
              <a:gd name="connsiteX79" fmla="*/ 2379133 w 6620933"/>
              <a:gd name="connsiteY79" fmla="*/ 5756275 h 7609417"/>
              <a:gd name="connsiteX80" fmla="*/ 2370666 w 6620933"/>
              <a:gd name="connsiteY80" fmla="*/ 5891742 h 7609417"/>
              <a:gd name="connsiteX81" fmla="*/ 2650066 w 6620933"/>
              <a:gd name="connsiteY81" fmla="*/ 5849409 h 7609417"/>
              <a:gd name="connsiteX82" fmla="*/ 2602441 w 6620933"/>
              <a:gd name="connsiteY82" fmla="*/ 5906559 h 7609417"/>
              <a:gd name="connsiteX83" fmla="*/ 2269066 w 6620933"/>
              <a:gd name="connsiteY83" fmla="*/ 6018742 h 7609417"/>
              <a:gd name="connsiteX84" fmla="*/ 2286000 w 6620933"/>
              <a:gd name="connsiteY84" fmla="*/ 6103409 h 7609417"/>
              <a:gd name="connsiteX85" fmla="*/ 2404533 w 6620933"/>
              <a:gd name="connsiteY85" fmla="*/ 6145742 h 7609417"/>
              <a:gd name="connsiteX86" fmla="*/ 2235200 w 6620933"/>
              <a:gd name="connsiteY86" fmla="*/ 6315075 h 7609417"/>
              <a:gd name="connsiteX87" fmla="*/ 2192866 w 6620933"/>
              <a:gd name="connsiteY87" fmla="*/ 6442075 h 7609417"/>
              <a:gd name="connsiteX88" fmla="*/ 2040466 w 6620933"/>
              <a:gd name="connsiteY88" fmla="*/ 6391275 h 7609417"/>
              <a:gd name="connsiteX89" fmla="*/ 2040466 w 6620933"/>
              <a:gd name="connsiteY89" fmla="*/ 6391275 h 7609417"/>
              <a:gd name="connsiteX90" fmla="*/ 2040466 w 6620933"/>
              <a:gd name="connsiteY90" fmla="*/ 6518275 h 7609417"/>
              <a:gd name="connsiteX91" fmla="*/ 2209800 w 6620933"/>
              <a:gd name="connsiteY91" fmla="*/ 6602942 h 7609417"/>
              <a:gd name="connsiteX92" fmla="*/ 2769658 w 6620933"/>
              <a:gd name="connsiteY92" fmla="*/ 7051675 h 7609417"/>
              <a:gd name="connsiteX93" fmla="*/ 2791883 w 6620933"/>
              <a:gd name="connsiteY93" fmla="*/ 6971242 h 7609417"/>
              <a:gd name="connsiteX94" fmla="*/ 3131608 w 6620933"/>
              <a:gd name="connsiteY94" fmla="*/ 7085542 h 7609417"/>
              <a:gd name="connsiteX95" fmla="*/ 3376083 w 6620933"/>
              <a:gd name="connsiteY95" fmla="*/ 7104592 h 7609417"/>
              <a:gd name="connsiteX96" fmla="*/ 3566583 w 6620933"/>
              <a:gd name="connsiteY96" fmla="*/ 7222067 h 7609417"/>
              <a:gd name="connsiteX97" fmla="*/ 3757083 w 6620933"/>
              <a:gd name="connsiteY97" fmla="*/ 7228417 h 7609417"/>
              <a:gd name="connsiteX98" fmla="*/ 4007908 w 6620933"/>
              <a:gd name="connsiteY98" fmla="*/ 7301442 h 7609417"/>
              <a:gd name="connsiteX99" fmla="*/ 3966633 w 6620933"/>
              <a:gd name="connsiteY99" fmla="*/ 7396692 h 7609417"/>
              <a:gd name="connsiteX100" fmla="*/ 4271433 w 6620933"/>
              <a:gd name="connsiteY100" fmla="*/ 7545917 h 7609417"/>
              <a:gd name="connsiteX101" fmla="*/ 4480983 w 6620933"/>
              <a:gd name="connsiteY101" fmla="*/ 7609417 h 7609417"/>
              <a:gd name="connsiteX102" fmla="*/ 4619625 w 6620933"/>
              <a:gd name="connsiteY102" fmla="*/ 7495117 h 7609417"/>
              <a:gd name="connsiteX103" fmla="*/ 4377266 w 6620933"/>
              <a:gd name="connsiteY103" fmla="*/ 7178675 h 7609417"/>
              <a:gd name="connsiteX104" fmla="*/ 4436533 w 6620933"/>
              <a:gd name="connsiteY104" fmla="*/ 6873875 h 7609417"/>
              <a:gd name="connsiteX105" fmla="*/ 4219575 w 6620933"/>
              <a:gd name="connsiteY105" fmla="*/ 6711950 h 7609417"/>
              <a:gd name="connsiteX106" fmla="*/ 4293658 w 6620933"/>
              <a:gd name="connsiteY106" fmla="*/ 6563784 h 7609417"/>
              <a:gd name="connsiteX107" fmla="*/ 4673600 w 6620933"/>
              <a:gd name="connsiteY107" fmla="*/ 6078009 h 7609417"/>
              <a:gd name="connsiteX108" fmla="*/ 4597400 w 6620933"/>
              <a:gd name="connsiteY108" fmla="*/ 6035675 h 7609417"/>
              <a:gd name="connsiteX109" fmla="*/ 4594225 w 6620933"/>
              <a:gd name="connsiteY109" fmla="*/ 6000750 h 7609417"/>
              <a:gd name="connsiteX110" fmla="*/ 4690533 w 6620933"/>
              <a:gd name="connsiteY110" fmla="*/ 6018742 h 7609417"/>
              <a:gd name="connsiteX111" fmla="*/ 4712758 w 6620933"/>
              <a:gd name="connsiteY111" fmla="*/ 5986992 h 7609417"/>
              <a:gd name="connsiteX112" fmla="*/ 4513791 w 6620933"/>
              <a:gd name="connsiteY112" fmla="*/ 5662084 h 7609417"/>
              <a:gd name="connsiteX113" fmla="*/ 4363508 w 6620933"/>
              <a:gd name="connsiteY113" fmla="*/ 5650442 h 7609417"/>
              <a:gd name="connsiteX114" fmla="*/ 4352925 w 6620933"/>
              <a:gd name="connsiteY114" fmla="*/ 5689600 h 7609417"/>
              <a:gd name="connsiteX115" fmla="*/ 4267200 w 6620933"/>
              <a:gd name="connsiteY115" fmla="*/ 5476875 h 7609417"/>
              <a:gd name="connsiteX116" fmla="*/ 4182533 w 6620933"/>
              <a:gd name="connsiteY116" fmla="*/ 5443009 h 7609417"/>
              <a:gd name="connsiteX117" fmla="*/ 4292600 w 6620933"/>
              <a:gd name="connsiteY117" fmla="*/ 5205942 h 7609417"/>
              <a:gd name="connsiteX118" fmla="*/ 4216400 w 6620933"/>
              <a:gd name="connsiteY118" fmla="*/ 5129742 h 7609417"/>
              <a:gd name="connsiteX119" fmla="*/ 4241800 w 6620933"/>
              <a:gd name="connsiteY119" fmla="*/ 4968875 h 7609417"/>
              <a:gd name="connsiteX120" fmla="*/ 4334933 w 6620933"/>
              <a:gd name="connsiteY120" fmla="*/ 4918075 h 7609417"/>
              <a:gd name="connsiteX121" fmla="*/ 4402666 w 6620933"/>
              <a:gd name="connsiteY121" fmla="*/ 4748742 h 7609417"/>
              <a:gd name="connsiteX122" fmla="*/ 4597400 w 6620933"/>
              <a:gd name="connsiteY122" fmla="*/ 5036609 h 7609417"/>
              <a:gd name="connsiteX123" fmla="*/ 4673600 w 6620933"/>
              <a:gd name="connsiteY123" fmla="*/ 4909609 h 7609417"/>
              <a:gd name="connsiteX124" fmla="*/ 4802716 w 6620933"/>
              <a:gd name="connsiteY124" fmla="*/ 4632325 h 7609417"/>
              <a:gd name="connsiteX125" fmla="*/ 4961466 w 6620933"/>
              <a:gd name="connsiteY125" fmla="*/ 4494742 h 7609417"/>
              <a:gd name="connsiteX126" fmla="*/ 5215466 w 6620933"/>
              <a:gd name="connsiteY126" fmla="*/ 4367742 h 7609417"/>
              <a:gd name="connsiteX127" fmla="*/ 5291666 w 6620933"/>
              <a:gd name="connsiteY127" fmla="*/ 4418542 h 7609417"/>
              <a:gd name="connsiteX128" fmla="*/ 5342466 w 6620933"/>
              <a:gd name="connsiteY128" fmla="*/ 4359275 h 7609417"/>
              <a:gd name="connsiteX129" fmla="*/ 5435600 w 6620933"/>
              <a:gd name="connsiteY129" fmla="*/ 4325409 h 7609417"/>
              <a:gd name="connsiteX130" fmla="*/ 5469466 w 6620933"/>
              <a:gd name="connsiteY130" fmla="*/ 4435475 h 7609417"/>
              <a:gd name="connsiteX131" fmla="*/ 5664200 w 6620933"/>
              <a:gd name="connsiteY131" fmla="*/ 4427009 h 7609417"/>
              <a:gd name="connsiteX132" fmla="*/ 5884333 w 6620933"/>
              <a:gd name="connsiteY132" fmla="*/ 4629150 h 7609417"/>
              <a:gd name="connsiteX133" fmla="*/ 5884333 w 6620933"/>
              <a:gd name="connsiteY133" fmla="*/ 4740275 h 7609417"/>
              <a:gd name="connsiteX134" fmla="*/ 5952066 w 6620933"/>
              <a:gd name="connsiteY134" fmla="*/ 4706409 h 7609417"/>
              <a:gd name="connsiteX135" fmla="*/ 5901266 w 6620933"/>
              <a:gd name="connsiteY135" fmla="*/ 4579409 h 7609417"/>
              <a:gd name="connsiteX136" fmla="*/ 5901266 w 6620933"/>
              <a:gd name="connsiteY136" fmla="*/ 4579409 h 7609417"/>
              <a:gd name="connsiteX137" fmla="*/ 6172200 w 6620933"/>
              <a:gd name="connsiteY137" fmla="*/ 4748742 h 7609417"/>
              <a:gd name="connsiteX138" fmla="*/ 6328833 w 6620933"/>
              <a:gd name="connsiteY138" fmla="*/ 4558242 h 7609417"/>
              <a:gd name="connsiteX139" fmla="*/ 6392333 w 6620933"/>
              <a:gd name="connsiteY139" fmla="*/ 4596342 h 7609417"/>
              <a:gd name="connsiteX140" fmla="*/ 6522508 w 6620933"/>
              <a:gd name="connsiteY140" fmla="*/ 4615392 h 7609417"/>
              <a:gd name="connsiteX141" fmla="*/ 6620933 w 6620933"/>
              <a:gd name="connsiteY141" fmla="*/ 4604809 h 7609417"/>
              <a:gd name="connsiteX142" fmla="*/ 1931866 w 6620933"/>
              <a:gd name="connsiteY142" fmla="*/ 1147998 h 7609417"/>
              <a:gd name="connsiteX0" fmla="*/ 1931866 w 6522508"/>
              <a:gd name="connsiteY0" fmla="*/ 1147998 h 7609417"/>
              <a:gd name="connsiteX1" fmla="*/ 818091 w 6522508"/>
              <a:gd name="connsiteY1" fmla="*/ 0 h 7609417"/>
              <a:gd name="connsiteX2" fmla="*/ 719666 w 6522508"/>
              <a:gd name="connsiteY2" fmla="*/ 100542 h 7609417"/>
              <a:gd name="connsiteX3" fmla="*/ 458258 w 6522508"/>
              <a:gd name="connsiteY3" fmla="*/ 454025 h 7609417"/>
              <a:gd name="connsiteX4" fmla="*/ 195791 w 6522508"/>
              <a:gd name="connsiteY4" fmla="*/ 747184 h 7609417"/>
              <a:gd name="connsiteX5" fmla="*/ 84666 w 6522508"/>
              <a:gd name="connsiteY5" fmla="*/ 891117 h 7609417"/>
              <a:gd name="connsiteX6" fmla="*/ 296333 w 6522508"/>
              <a:gd name="connsiteY6" fmla="*/ 777875 h 7609417"/>
              <a:gd name="connsiteX7" fmla="*/ 237066 w 6522508"/>
              <a:gd name="connsiteY7" fmla="*/ 955675 h 7609417"/>
              <a:gd name="connsiteX8" fmla="*/ 391583 w 6522508"/>
              <a:gd name="connsiteY8" fmla="*/ 1017059 h 7609417"/>
              <a:gd name="connsiteX9" fmla="*/ 582323 w 6522508"/>
              <a:gd name="connsiteY9" fmla="*/ 1128763 h 7609417"/>
              <a:gd name="connsiteX10" fmla="*/ 644525 w 6522508"/>
              <a:gd name="connsiteY10" fmla="*/ 1140884 h 7609417"/>
              <a:gd name="connsiteX11" fmla="*/ 577879 w 6522508"/>
              <a:gd name="connsiteY11" fmla="*/ 1197867 h 7609417"/>
              <a:gd name="connsiteX12" fmla="*/ 385087 w 6522508"/>
              <a:gd name="connsiteY12" fmla="*/ 1145070 h 7609417"/>
              <a:gd name="connsiteX13" fmla="*/ 327264 w 6522508"/>
              <a:gd name="connsiteY13" fmla="*/ 1213982 h 7609417"/>
              <a:gd name="connsiteX14" fmla="*/ 256549 w 6522508"/>
              <a:gd name="connsiteY14" fmla="*/ 1206766 h 7609417"/>
              <a:gd name="connsiteX15" fmla="*/ 228600 w 6522508"/>
              <a:gd name="connsiteY15" fmla="*/ 1235075 h 7609417"/>
              <a:gd name="connsiteX16" fmla="*/ 228600 w 6522508"/>
              <a:gd name="connsiteY16" fmla="*/ 1285083 h 7609417"/>
              <a:gd name="connsiteX17" fmla="*/ 142682 w 6522508"/>
              <a:gd name="connsiteY17" fmla="*/ 1259516 h 7609417"/>
              <a:gd name="connsiteX18" fmla="*/ 195984 w 6522508"/>
              <a:gd name="connsiteY18" fmla="*/ 1408162 h 7609417"/>
              <a:gd name="connsiteX19" fmla="*/ 59266 w 6522508"/>
              <a:gd name="connsiteY19" fmla="*/ 1573742 h 7609417"/>
              <a:gd name="connsiteX20" fmla="*/ 91089 w 6522508"/>
              <a:gd name="connsiteY20" fmla="*/ 1578288 h 7609417"/>
              <a:gd name="connsiteX21" fmla="*/ 17991 w 6522508"/>
              <a:gd name="connsiteY21" fmla="*/ 1658987 h 7609417"/>
              <a:gd name="connsiteX22" fmla="*/ 48683 w 6522508"/>
              <a:gd name="connsiteY22" fmla="*/ 1849967 h 7609417"/>
              <a:gd name="connsiteX23" fmla="*/ 84666 w 6522508"/>
              <a:gd name="connsiteY23" fmla="*/ 2005542 h 7609417"/>
              <a:gd name="connsiteX24" fmla="*/ 0 w 6522508"/>
              <a:gd name="connsiteY24" fmla="*/ 2124075 h 7609417"/>
              <a:gd name="connsiteX25" fmla="*/ 118533 w 6522508"/>
              <a:gd name="connsiteY25" fmla="*/ 2242609 h 7609417"/>
              <a:gd name="connsiteX26" fmla="*/ 84666 w 6522508"/>
              <a:gd name="connsiteY26" fmla="*/ 2411942 h 7609417"/>
              <a:gd name="connsiteX27" fmla="*/ 84666 w 6522508"/>
              <a:gd name="connsiteY27" fmla="*/ 2411942 h 7609417"/>
              <a:gd name="connsiteX28" fmla="*/ 143933 w 6522508"/>
              <a:gd name="connsiteY28" fmla="*/ 2420409 h 7609417"/>
              <a:gd name="connsiteX29" fmla="*/ 169333 w 6522508"/>
              <a:gd name="connsiteY29" fmla="*/ 2682875 h 7609417"/>
              <a:gd name="connsiteX30" fmla="*/ 254000 w 6522508"/>
              <a:gd name="connsiteY30" fmla="*/ 2725209 h 7609417"/>
              <a:gd name="connsiteX31" fmla="*/ 307178 w 6522508"/>
              <a:gd name="connsiteY31" fmla="*/ 2786352 h 7609417"/>
              <a:gd name="connsiteX32" fmla="*/ 450587 w 6522508"/>
              <a:gd name="connsiteY32" fmla="*/ 2770826 h 7609417"/>
              <a:gd name="connsiteX33" fmla="*/ 474133 w 6522508"/>
              <a:gd name="connsiteY33" fmla="*/ 2860675 h 7609417"/>
              <a:gd name="connsiteX34" fmla="*/ 601133 w 6522508"/>
              <a:gd name="connsiteY34" fmla="*/ 2807206 h 7609417"/>
              <a:gd name="connsiteX35" fmla="*/ 768589 w 6522508"/>
              <a:gd name="connsiteY35" fmla="*/ 2921194 h 7609417"/>
              <a:gd name="connsiteX36" fmla="*/ 745066 w 6522508"/>
              <a:gd name="connsiteY36" fmla="*/ 3030009 h 7609417"/>
              <a:gd name="connsiteX37" fmla="*/ 821266 w 6522508"/>
              <a:gd name="connsiteY37" fmla="*/ 3080809 h 7609417"/>
              <a:gd name="connsiteX38" fmla="*/ 736600 w 6522508"/>
              <a:gd name="connsiteY38" fmla="*/ 3207809 h 7609417"/>
              <a:gd name="connsiteX39" fmla="*/ 838200 w 6522508"/>
              <a:gd name="connsiteY39" fmla="*/ 3258609 h 7609417"/>
              <a:gd name="connsiteX40" fmla="*/ 804333 w 6522508"/>
              <a:gd name="connsiteY40" fmla="*/ 3326342 h 7609417"/>
              <a:gd name="connsiteX41" fmla="*/ 804333 w 6522508"/>
              <a:gd name="connsiteY41" fmla="*/ 3326342 h 7609417"/>
              <a:gd name="connsiteX42" fmla="*/ 880533 w 6522508"/>
              <a:gd name="connsiteY42" fmla="*/ 3427942 h 7609417"/>
              <a:gd name="connsiteX43" fmla="*/ 1005416 w 6522508"/>
              <a:gd name="connsiteY43" fmla="*/ 3494617 h 7609417"/>
              <a:gd name="connsiteX44" fmla="*/ 939800 w 6522508"/>
              <a:gd name="connsiteY44" fmla="*/ 3588809 h 7609417"/>
              <a:gd name="connsiteX45" fmla="*/ 1109133 w 6522508"/>
              <a:gd name="connsiteY45" fmla="*/ 3597275 h 7609417"/>
              <a:gd name="connsiteX46" fmla="*/ 1112308 w 6522508"/>
              <a:gd name="connsiteY46" fmla="*/ 3662892 h 7609417"/>
              <a:gd name="connsiteX47" fmla="*/ 1168400 w 6522508"/>
              <a:gd name="connsiteY47" fmla="*/ 3724275 h 7609417"/>
              <a:gd name="connsiteX48" fmla="*/ 1026583 w 6522508"/>
              <a:gd name="connsiteY48" fmla="*/ 3853392 h 7609417"/>
              <a:gd name="connsiteX49" fmla="*/ 931333 w 6522508"/>
              <a:gd name="connsiteY49" fmla="*/ 3800475 h 7609417"/>
              <a:gd name="connsiteX50" fmla="*/ 912283 w 6522508"/>
              <a:gd name="connsiteY50" fmla="*/ 3781425 h 7609417"/>
              <a:gd name="connsiteX51" fmla="*/ 846666 w 6522508"/>
              <a:gd name="connsiteY51" fmla="*/ 3868209 h 7609417"/>
              <a:gd name="connsiteX52" fmla="*/ 931333 w 6522508"/>
              <a:gd name="connsiteY52" fmla="*/ 3969809 h 7609417"/>
              <a:gd name="connsiteX53" fmla="*/ 928158 w 6522508"/>
              <a:gd name="connsiteY53" fmla="*/ 4101042 h 7609417"/>
              <a:gd name="connsiteX54" fmla="*/ 964141 w 6522508"/>
              <a:gd name="connsiteY54" fmla="*/ 4187825 h 7609417"/>
              <a:gd name="connsiteX55" fmla="*/ 1075266 w 6522508"/>
              <a:gd name="connsiteY55" fmla="*/ 4223809 h 7609417"/>
              <a:gd name="connsiteX56" fmla="*/ 1134533 w 6522508"/>
              <a:gd name="connsiteY56" fmla="*/ 4130675 h 7609417"/>
              <a:gd name="connsiteX57" fmla="*/ 1303866 w 6522508"/>
              <a:gd name="connsiteY57" fmla="*/ 4096809 h 7609417"/>
              <a:gd name="connsiteX58" fmla="*/ 1439333 w 6522508"/>
              <a:gd name="connsiteY58" fmla="*/ 4122209 h 7609417"/>
              <a:gd name="connsiteX59" fmla="*/ 1557866 w 6522508"/>
              <a:gd name="connsiteY59" fmla="*/ 4308475 h 7609417"/>
              <a:gd name="connsiteX60" fmla="*/ 1490133 w 6522508"/>
              <a:gd name="connsiteY60" fmla="*/ 4350809 h 7609417"/>
              <a:gd name="connsiteX61" fmla="*/ 1532466 w 6522508"/>
              <a:gd name="connsiteY61" fmla="*/ 4503209 h 7609417"/>
              <a:gd name="connsiteX62" fmla="*/ 1695450 w 6522508"/>
              <a:gd name="connsiteY62" fmla="*/ 4510617 h 7609417"/>
              <a:gd name="connsiteX63" fmla="*/ 1763183 w 6522508"/>
              <a:gd name="connsiteY63" fmla="*/ 4643967 h 7609417"/>
              <a:gd name="connsiteX64" fmla="*/ 1794933 w 6522508"/>
              <a:gd name="connsiteY64" fmla="*/ 4799542 h 7609417"/>
              <a:gd name="connsiteX65" fmla="*/ 1938866 w 6522508"/>
              <a:gd name="connsiteY65" fmla="*/ 4774142 h 7609417"/>
              <a:gd name="connsiteX66" fmla="*/ 2023533 w 6522508"/>
              <a:gd name="connsiteY66" fmla="*/ 4850342 h 7609417"/>
              <a:gd name="connsiteX67" fmla="*/ 2201333 w 6522508"/>
              <a:gd name="connsiteY67" fmla="*/ 4791075 h 7609417"/>
              <a:gd name="connsiteX68" fmla="*/ 2319866 w 6522508"/>
              <a:gd name="connsiteY68" fmla="*/ 4960409 h 7609417"/>
              <a:gd name="connsiteX69" fmla="*/ 2379133 w 6522508"/>
              <a:gd name="connsiteY69" fmla="*/ 4901142 h 7609417"/>
              <a:gd name="connsiteX70" fmla="*/ 2743200 w 6522508"/>
              <a:gd name="connsiteY70" fmla="*/ 5087409 h 7609417"/>
              <a:gd name="connsiteX71" fmla="*/ 2743200 w 6522508"/>
              <a:gd name="connsiteY71" fmla="*/ 5087409 h 7609417"/>
              <a:gd name="connsiteX72" fmla="*/ 2692400 w 6522508"/>
              <a:gd name="connsiteY72" fmla="*/ 5248275 h 7609417"/>
              <a:gd name="connsiteX73" fmla="*/ 2751666 w 6522508"/>
              <a:gd name="connsiteY73" fmla="*/ 5290609 h 7609417"/>
              <a:gd name="connsiteX74" fmla="*/ 2667000 w 6522508"/>
              <a:gd name="connsiteY74" fmla="*/ 5400675 h 7609417"/>
              <a:gd name="connsiteX75" fmla="*/ 2717800 w 6522508"/>
              <a:gd name="connsiteY75" fmla="*/ 5459942 h 7609417"/>
              <a:gd name="connsiteX76" fmla="*/ 2717800 w 6522508"/>
              <a:gd name="connsiteY76" fmla="*/ 5459942 h 7609417"/>
              <a:gd name="connsiteX77" fmla="*/ 2700866 w 6522508"/>
              <a:gd name="connsiteY77" fmla="*/ 5654675 h 7609417"/>
              <a:gd name="connsiteX78" fmla="*/ 2506133 w 6522508"/>
              <a:gd name="connsiteY78" fmla="*/ 5629275 h 7609417"/>
              <a:gd name="connsiteX79" fmla="*/ 2379133 w 6522508"/>
              <a:gd name="connsiteY79" fmla="*/ 5756275 h 7609417"/>
              <a:gd name="connsiteX80" fmla="*/ 2370666 w 6522508"/>
              <a:gd name="connsiteY80" fmla="*/ 5891742 h 7609417"/>
              <a:gd name="connsiteX81" fmla="*/ 2650066 w 6522508"/>
              <a:gd name="connsiteY81" fmla="*/ 5849409 h 7609417"/>
              <a:gd name="connsiteX82" fmla="*/ 2602441 w 6522508"/>
              <a:gd name="connsiteY82" fmla="*/ 5906559 h 7609417"/>
              <a:gd name="connsiteX83" fmla="*/ 2269066 w 6522508"/>
              <a:gd name="connsiteY83" fmla="*/ 6018742 h 7609417"/>
              <a:gd name="connsiteX84" fmla="*/ 2286000 w 6522508"/>
              <a:gd name="connsiteY84" fmla="*/ 6103409 h 7609417"/>
              <a:gd name="connsiteX85" fmla="*/ 2404533 w 6522508"/>
              <a:gd name="connsiteY85" fmla="*/ 6145742 h 7609417"/>
              <a:gd name="connsiteX86" fmla="*/ 2235200 w 6522508"/>
              <a:gd name="connsiteY86" fmla="*/ 6315075 h 7609417"/>
              <a:gd name="connsiteX87" fmla="*/ 2192866 w 6522508"/>
              <a:gd name="connsiteY87" fmla="*/ 6442075 h 7609417"/>
              <a:gd name="connsiteX88" fmla="*/ 2040466 w 6522508"/>
              <a:gd name="connsiteY88" fmla="*/ 6391275 h 7609417"/>
              <a:gd name="connsiteX89" fmla="*/ 2040466 w 6522508"/>
              <a:gd name="connsiteY89" fmla="*/ 6391275 h 7609417"/>
              <a:gd name="connsiteX90" fmla="*/ 2040466 w 6522508"/>
              <a:gd name="connsiteY90" fmla="*/ 6518275 h 7609417"/>
              <a:gd name="connsiteX91" fmla="*/ 2209800 w 6522508"/>
              <a:gd name="connsiteY91" fmla="*/ 6602942 h 7609417"/>
              <a:gd name="connsiteX92" fmla="*/ 2769658 w 6522508"/>
              <a:gd name="connsiteY92" fmla="*/ 7051675 h 7609417"/>
              <a:gd name="connsiteX93" fmla="*/ 2791883 w 6522508"/>
              <a:gd name="connsiteY93" fmla="*/ 6971242 h 7609417"/>
              <a:gd name="connsiteX94" fmla="*/ 3131608 w 6522508"/>
              <a:gd name="connsiteY94" fmla="*/ 7085542 h 7609417"/>
              <a:gd name="connsiteX95" fmla="*/ 3376083 w 6522508"/>
              <a:gd name="connsiteY95" fmla="*/ 7104592 h 7609417"/>
              <a:gd name="connsiteX96" fmla="*/ 3566583 w 6522508"/>
              <a:gd name="connsiteY96" fmla="*/ 7222067 h 7609417"/>
              <a:gd name="connsiteX97" fmla="*/ 3757083 w 6522508"/>
              <a:gd name="connsiteY97" fmla="*/ 7228417 h 7609417"/>
              <a:gd name="connsiteX98" fmla="*/ 4007908 w 6522508"/>
              <a:gd name="connsiteY98" fmla="*/ 7301442 h 7609417"/>
              <a:gd name="connsiteX99" fmla="*/ 3966633 w 6522508"/>
              <a:gd name="connsiteY99" fmla="*/ 7396692 h 7609417"/>
              <a:gd name="connsiteX100" fmla="*/ 4271433 w 6522508"/>
              <a:gd name="connsiteY100" fmla="*/ 7545917 h 7609417"/>
              <a:gd name="connsiteX101" fmla="*/ 4480983 w 6522508"/>
              <a:gd name="connsiteY101" fmla="*/ 7609417 h 7609417"/>
              <a:gd name="connsiteX102" fmla="*/ 4619625 w 6522508"/>
              <a:gd name="connsiteY102" fmla="*/ 7495117 h 7609417"/>
              <a:gd name="connsiteX103" fmla="*/ 4377266 w 6522508"/>
              <a:gd name="connsiteY103" fmla="*/ 7178675 h 7609417"/>
              <a:gd name="connsiteX104" fmla="*/ 4436533 w 6522508"/>
              <a:gd name="connsiteY104" fmla="*/ 6873875 h 7609417"/>
              <a:gd name="connsiteX105" fmla="*/ 4219575 w 6522508"/>
              <a:gd name="connsiteY105" fmla="*/ 6711950 h 7609417"/>
              <a:gd name="connsiteX106" fmla="*/ 4293658 w 6522508"/>
              <a:gd name="connsiteY106" fmla="*/ 6563784 h 7609417"/>
              <a:gd name="connsiteX107" fmla="*/ 4673600 w 6522508"/>
              <a:gd name="connsiteY107" fmla="*/ 6078009 h 7609417"/>
              <a:gd name="connsiteX108" fmla="*/ 4597400 w 6522508"/>
              <a:gd name="connsiteY108" fmla="*/ 6035675 h 7609417"/>
              <a:gd name="connsiteX109" fmla="*/ 4594225 w 6522508"/>
              <a:gd name="connsiteY109" fmla="*/ 6000750 h 7609417"/>
              <a:gd name="connsiteX110" fmla="*/ 4690533 w 6522508"/>
              <a:gd name="connsiteY110" fmla="*/ 6018742 h 7609417"/>
              <a:gd name="connsiteX111" fmla="*/ 4712758 w 6522508"/>
              <a:gd name="connsiteY111" fmla="*/ 5986992 h 7609417"/>
              <a:gd name="connsiteX112" fmla="*/ 4513791 w 6522508"/>
              <a:gd name="connsiteY112" fmla="*/ 5662084 h 7609417"/>
              <a:gd name="connsiteX113" fmla="*/ 4363508 w 6522508"/>
              <a:gd name="connsiteY113" fmla="*/ 5650442 h 7609417"/>
              <a:gd name="connsiteX114" fmla="*/ 4352925 w 6522508"/>
              <a:gd name="connsiteY114" fmla="*/ 5689600 h 7609417"/>
              <a:gd name="connsiteX115" fmla="*/ 4267200 w 6522508"/>
              <a:gd name="connsiteY115" fmla="*/ 5476875 h 7609417"/>
              <a:gd name="connsiteX116" fmla="*/ 4182533 w 6522508"/>
              <a:gd name="connsiteY116" fmla="*/ 5443009 h 7609417"/>
              <a:gd name="connsiteX117" fmla="*/ 4292600 w 6522508"/>
              <a:gd name="connsiteY117" fmla="*/ 5205942 h 7609417"/>
              <a:gd name="connsiteX118" fmla="*/ 4216400 w 6522508"/>
              <a:gd name="connsiteY118" fmla="*/ 5129742 h 7609417"/>
              <a:gd name="connsiteX119" fmla="*/ 4241800 w 6522508"/>
              <a:gd name="connsiteY119" fmla="*/ 4968875 h 7609417"/>
              <a:gd name="connsiteX120" fmla="*/ 4334933 w 6522508"/>
              <a:gd name="connsiteY120" fmla="*/ 4918075 h 7609417"/>
              <a:gd name="connsiteX121" fmla="*/ 4402666 w 6522508"/>
              <a:gd name="connsiteY121" fmla="*/ 4748742 h 7609417"/>
              <a:gd name="connsiteX122" fmla="*/ 4597400 w 6522508"/>
              <a:gd name="connsiteY122" fmla="*/ 5036609 h 7609417"/>
              <a:gd name="connsiteX123" fmla="*/ 4673600 w 6522508"/>
              <a:gd name="connsiteY123" fmla="*/ 4909609 h 7609417"/>
              <a:gd name="connsiteX124" fmla="*/ 4802716 w 6522508"/>
              <a:gd name="connsiteY124" fmla="*/ 4632325 h 7609417"/>
              <a:gd name="connsiteX125" fmla="*/ 4961466 w 6522508"/>
              <a:gd name="connsiteY125" fmla="*/ 4494742 h 7609417"/>
              <a:gd name="connsiteX126" fmla="*/ 5215466 w 6522508"/>
              <a:gd name="connsiteY126" fmla="*/ 4367742 h 7609417"/>
              <a:gd name="connsiteX127" fmla="*/ 5291666 w 6522508"/>
              <a:gd name="connsiteY127" fmla="*/ 4418542 h 7609417"/>
              <a:gd name="connsiteX128" fmla="*/ 5342466 w 6522508"/>
              <a:gd name="connsiteY128" fmla="*/ 4359275 h 7609417"/>
              <a:gd name="connsiteX129" fmla="*/ 5435600 w 6522508"/>
              <a:gd name="connsiteY129" fmla="*/ 4325409 h 7609417"/>
              <a:gd name="connsiteX130" fmla="*/ 5469466 w 6522508"/>
              <a:gd name="connsiteY130" fmla="*/ 4435475 h 7609417"/>
              <a:gd name="connsiteX131" fmla="*/ 5664200 w 6522508"/>
              <a:gd name="connsiteY131" fmla="*/ 4427009 h 7609417"/>
              <a:gd name="connsiteX132" fmla="*/ 5884333 w 6522508"/>
              <a:gd name="connsiteY132" fmla="*/ 4629150 h 7609417"/>
              <a:gd name="connsiteX133" fmla="*/ 5884333 w 6522508"/>
              <a:gd name="connsiteY133" fmla="*/ 4740275 h 7609417"/>
              <a:gd name="connsiteX134" fmla="*/ 5952066 w 6522508"/>
              <a:gd name="connsiteY134" fmla="*/ 4706409 h 7609417"/>
              <a:gd name="connsiteX135" fmla="*/ 5901266 w 6522508"/>
              <a:gd name="connsiteY135" fmla="*/ 4579409 h 7609417"/>
              <a:gd name="connsiteX136" fmla="*/ 5901266 w 6522508"/>
              <a:gd name="connsiteY136" fmla="*/ 4579409 h 7609417"/>
              <a:gd name="connsiteX137" fmla="*/ 6172200 w 6522508"/>
              <a:gd name="connsiteY137" fmla="*/ 4748742 h 7609417"/>
              <a:gd name="connsiteX138" fmla="*/ 6328833 w 6522508"/>
              <a:gd name="connsiteY138" fmla="*/ 4558242 h 7609417"/>
              <a:gd name="connsiteX139" fmla="*/ 6392333 w 6522508"/>
              <a:gd name="connsiteY139" fmla="*/ 4596342 h 7609417"/>
              <a:gd name="connsiteX140" fmla="*/ 6522508 w 6522508"/>
              <a:gd name="connsiteY140" fmla="*/ 4615392 h 7609417"/>
              <a:gd name="connsiteX141" fmla="*/ 1931866 w 6522508"/>
              <a:gd name="connsiteY141" fmla="*/ 1147998 h 7609417"/>
              <a:gd name="connsiteX0" fmla="*/ 1931866 w 6392333"/>
              <a:gd name="connsiteY0" fmla="*/ 1147998 h 7609417"/>
              <a:gd name="connsiteX1" fmla="*/ 818091 w 6392333"/>
              <a:gd name="connsiteY1" fmla="*/ 0 h 7609417"/>
              <a:gd name="connsiteX2" fmla="*/ 719666 w 6392333"/>
              <a:gd name="connsiteY2" fmla="*/ 100542 h 7609417"/>
              <a:gd name="connsiteX3" fmla="*/ 458258 w 6392333"/>
              <a:gd name="connsiteY3" fmla="*/ 454025 h 7609417"/>
              <a:gd name="connsiteX4" fmla="*/ 195791 w 6392333"/>
              <a:gd name="connsiteY4" fmla="*/ 747184 h 7609417"/>
              <a:gd name="connsiteX5" fmla="*/ 84666 w 6392333"/>
              <a:gd name="connsiteY5" fmla="*/ 891117 h 7609417"/>
              <a:gd name="connsiteX6" fmla="*/ 296333 w 6392333"/>
              <a:gd name="connsiteY6" fmla="*/ 777875 h 7609417"/>
              <a:gd name="connsiteX7" fmla="*/ 237066 w 6392333"/>
              <a:gd name="connsiteY7" fmla="*/ 955675 h 7609417"/>
              <a:gd name="connsiteX8" fmla="*/ 391583 w 6392333"/>
              <a:gd name="connsiteY8" fmla="*/ 1017059 h 7609417"/>
              <a:gd name="connsiteX9" fmla="*/ 582323 w 6392333"/>
              <a:gd name="connsiteY9" fmla="*/ 1128763 h 7609417"/>
              <a:gd name="connsiteX10" fmla="*/ 644525 w 6392333"/>
              <a:gd name="connsiteY10" fmla="*/ 1140884 h 7609417"/>
              <a:gd name="connsiteX11" fmla="*/ 577879 w 6392333"/>
              <a:gd name="connsiteY11" fmla="*/ 1197867 h 7609417"/>
              <a:gd name="connsiteX12" fmla="*/ 385087 w 6392333"/>
              <a:gd name="connsiteY12" fmla="*/ 1145070 h 7609417"/>
              <a:gd name="connsiteX13" fmla="*/ 327264 w 6392333"/>
              <a:gd name="connsiteY13" fmla="*/ 1213982 h 7609417"/>
              <a:gd name="connsiteX14" fmla="*/ 256549 w 6392333"/>
              <a:gd name="connsiteY14" fmla="*/ 1206766 h 7609417"/>
              <a:gd name="connsiteX15" fmla="*/ 228600 w 6392333"/>
              <a:gd name="connsiteY15" fmla="*/ 1235075 h 7609417"/>
              <a:gd name="connsiteX16" fmla="*/ 228600 w 6392333"/>
              <a:gd name="connsiteY16" fmla="*/ 1285083 h 7609417"/>
              <a:gd name="connsiteX17" fmla="*/ 142682 w 6392333"/>
              <a:gd name="connsiteY17" fmla="*/ 1259516 h 7609417"/>
              <a:gd name="connsiteX18" fmla="*/ 195984 w 6392333"/>
              <a:gd name="connsiteY18" fmla="*/ 1408162 h 7609417"/>
              <a:gd name="connsiteX19" fmla="*/ 59266 w 6392333"/>
              <a:gd name="connsiteY19" fmla="*/ 1573742 h 7609417"/>
              <a:gd name="connsiteX20" fmla="*/ 91089 w 6392333"/>
              <a:gd name="connsiteY20" fmla="*/ 1578288 h 7609417"/>
              <a:gd name="connsiteX21" fmla="*/ 17991 w 6392333"/>
              <a:gd name="connsiteY21" fmla="*/ 1658987 h 7609417"/>
              <a:gd name="connsiteX22" fmla="*/ 48683 w 6392333"/>
              <a:gd name="connsiteY22" fmla="*/ 1849967 h 7609417"/>
              <a:gd name="connsiteX23" fmla="*/ 84666 w 6392333"/>
              <a:gd name="connsiteY23" fmla="*/ 2005542 h 7609417"/>
              <a:gd name="connsiteX24" fmla="*/ 0 w 6392333"/>
              <a:gd name="connsiteY24" fmla="*/ 2124075 h 7609417"/>
              <a:gd name="connsiteX25" fmla="*/ 118533 w 6392333"/>
              <a:gd name="connsiteY25" fmla="*/ 2242609 h 7609417"/>
              <a:gd name="connsiteX26" fmla="*/ 84666 w 6392333"/>
              <a:gd name="connsiteY26" fmla="*/ 2411942 h 7609417"/>
              <a:gd name="connsiteX27" fmla="*/ 84666 w 6392333"/>
              <a:gd name="connsiteY27" fmla="*/ 2411942 h 7609417"/>
              <a:gd name="connsiteX28" fmla="*/ 143933 w 6392333"/>
              <a:gd name="connsiteY28" fmla="*/ 2420409 h 7609417"/>
              <a:gd name="connsiteX29" fmla="*/ 169333 w 6392333"/>
              <a:gd name="connsiteY29" fmla="*/ 2682875 h 7609417"/>
              <a:gd name="connsiteX30" fmla="*/ 254000 w 6392333"/>
              <a:gd name="connsiteY30" fmla="*/ 2725209 h 7609417"/>
              <a:gd name="connsiteX31" fmla="*/ 307178 w 6392333"/>
              <a:gd name="connsiteY31" fmla="*/ 2786352 h 7609417"/>
              <a:gd name="connsiteX32" fmla="*/ 450587 w 6392333"/>
              <a:gd name="connsiteY32" fmla="*/ 2770826 h 7609417"/>
              <a:gd name="connsiteX33" fmla="*/ 474133 w 6392333"/>
              <a:gd name="connsiteY33" fmla="*/ 2860675 h 7609417"/>
              <a:gd name="connsiteX34" fmla="*/ 601133 w 6392333"/>
              <a:gd name="connsiteY34" fmla="*/ 2807206 h 7609417"/>
              <a:gd name="connsiteX35" fmla="*/ 768589 w 6392333"/>
              <a:gd name="connsiteY35" fmla="*/ 2921194 h 7609417"/>
              <a:gd name="connsiteX36" fmla="*/ 745066 w 6392333"/>
              <a:gd name="connsiteY36" fmla="*/ 3030009 h 7609417"/>
              <a:gd name="connsiteX37" fmla="*/ 821266 w 6392333"/>
              <a:gd name="connsiteY37" fmla="*/ 3080809 h 7609417"/>
              <a:gd name="connsiteX38" fmla="*/ 736600 w 6392333"/>
              <a:gd name="connsiteY38" fmla="*/ 3207809 h 7609417"/>
              <a:gd name="connsiteX39" fmla="*/ 838200 w 6392333"/>
              <a:gd name="connsiteY39" fmla="*/ 3258609 h 7609417"/>
              <a:gd name="connsiteX40" fmla="*/ 804333 w 6392333"/>
              <a:gd name="connsiteY40" fmla="*/ 3326342 h 7609417"/>
              <a:gd name="connsiteX41" fmla="*/ 804333 w 6392333"/>
              <a:gd name="connsiteY41" fmla="*/ 3326342 h 7609417"/>
              <a:gd name="connsiteX42" fmla="*/ 880533 w 6392333"/>
              <a:gd name="connsiteY42" fmla="*/ 3427942 h 7609417"/>
              <a:gd name="connsiteX43" fmla="*/ 1005416 w 6392333"/>
              <a:gd name="connsiteY43" fmla="*/ 3494617 h 7609417"/>
              <a:gd name="connsiteX44" fmla="*/ 939800 w 6392333"/>
              <a:gd name="connsiteY44" fmla="*/ 3588809 h 7609417"/>
              <a:gd name="connsiteX45" fmla="*/ 1109133 w 6392333"/>
              <a:gd name="connsiteY45" fmla="*/ 3597275 h 7609417"/>
              <a:gd name="connsiteX46" fmla="*/ 1112308 w 6392333"/>
              <a:gd name="connsiteY46" fmla="*/ 3662892 h 7609417"/>
              <a:gd name="connsiteX47" fmla="*/ 1168400 w 6392333"/>
              <a:gd name="connsiteY47" fmla="*/ 3724275 h 7609417"/>
              <a:gd name="connsiteX48" fmla="*/ 1026583 w 6392333"/>
              <a:gd name="connsiteY48" fmla="*/ 3853392 h 7609417"/>
              <a:gd name="connsiteX49" fmla="*/ 931333 w 6392333"/>
              <a:gd name="connsiteY49" fmla="*/ 3800475 h 7609417"/>
              <a:gd name="connsiteX50" fmla="*/ 912283 w 6392333"/>
              <a:gd name="connsiteY50" fmla="*/ 3781425 h 7609417"/>
              <a:gd name="connsiteX51" fmla="*/ 846666 w 6392333"/>
              <a:gd name="connsiteY51" fmla="*/ 3868209 h 7609417"/>
              <a:gd name="connsiteX52" fmla="*/ 931333 w 6392333"/>
              <a:gd name="connsiteY52" fmla="*/ 3969809 h 7609417"/>
              <a:gd name="connsiteX53" fmla="*/ 928158 w 6392333"/>
              <a:gd name="connsiteY53" fmla="*/ 4101042 h 7609417"/>
              <a:gd name="connsiteX54" fmla="*/ 964141 w 6392333"/>
              <a:gd name="connsiteY54" fmla="*/ 4187825 h 7609417"/>
              <a:gd name="connsiteX55" fmla="*/ 1075266 w 6392333"/>
              <a:gd name="connsiteY55" fmla="*/ 4223809 h 7609417"/>
              <a:gd name="connsiteX56" fmla="*/ 1134533 w 6392333"/>
              <a:gd name="connsiteY56" fmla="*/ 4130675 h 7609417"/>
              <a:gd name="connsiteX57" fmla="*/ 1303866 w 6392333"/>
              <a:gd name="connsiteY57" fmla="*/ 4096809 h 7609417"/>
              <a:gd name="connsiteX58" fmla="*/ 1439333 w 6392333"/>
              <a:gd name="connsiteY58" fmla="*/ 4122209 h 7609417"/>
              <a:gd name="connsiteX59" fmla="*/ 1557866 w 6392333"/>
              <a:gd name="connsiteY59" fmla="*/ 4308475 h 7609417"/>
              <a:gd name="connsiteX60" fmla="*/ 1490133 w 6392333"/>
              <a:gd name="connsiteY60" fmla="*/ 4350809 h 7609417"/>
              <a:gd name="connsiteX61" fmla="*/ 1532466 w 6392333"/>
              <a:gd name="connsiteY61" fmla="*/ 4503209 h 7609417"/>
              <a:gd name="connsiteX62" fmla="*/ 1695450 w 6392333"/>
              <a:gd name="connsiteY62" fmla="*/ 4510617 h 7609417"/>
              <a:gd name="connsiteX63" fmla="*/ 1763183 w 6392333"/>
              <a:gd name="connsiteY63" fmla="*/ 4643967 h 7609417"/>
              <a:gd name="connsiteX64" fmla="*/ 1794933 w 6392333"/>
              <a:gd name="connsiteY64" fmla="*/ 4799542 h 7609417"/>
              <a:gd name="connsiteX65" fmla="*/ 1938866 w 6392333"/>
              <a:gd name="connsiteY65" fmla="*/ 4774142 h 7609417"/>
              <a:gd name="connsiteX66" fmla="*/ 2023533 w 6392333"/>
              <a:gd name="connsiteY66" fmla="*/ 4850342 h 7609417"/>
              <a:gd name="connsiteX67" fmla="*/ 2201333 w 6392333"/>
              <a:gd name="connsiteY67" fmla="*/ 4791075 h 7609417"/>
              <a:gd name="connsiteX68" fmla="*/ 2319866 w 6392333"/>
              <a:gd name="connsiteY68" fmla="*/ 4960409 h 7609417"/>
              <a:gd name="connsiteX69" fmla="*/ 2379133 w 6392333"/>
              <a:gd name="connsiteY69" fmla="*/ 4901142 h 7609417"/>
              <a:gd name="connsiteX70" fmla="*/ 2743200 w 6392333"/>
              <a:gd name="connsiteY70" fmla="*/ 5087409 h 7609417"/>
              <a:gd name="connsiteX71" fmla="*/ 2743200 w 6392333"/>
              <a:gd name="connsiteY71" fmla="*/ 5087409 h 7609417"/>
              <a:gd name="connsiteX72" fmla="*/ 2692400 w 6392333"/>
              <a:gd name="connsiteY72" fmla="*/ 5248275 h 7609417"/>
              <a:gd name="connsiteX73" fmla="*/ 2751666 w 6392333"/>
              <a:gd name="connsiteY73" fmla="*/ 5290609 h 7609417"/>
              <a:gd name="connsiteX74" fmla="*/ 2667000 w 6392333"/>
              <a:gd name="connsiteY74" fmla="*/ 5400675 h 7609417"/>
              <a:gd name="connsiteX75" fmla="*/ 2717800 w 6392333"/>
              <a:gd name="connsiteY75" fmla="*/ 5459942 h 7609417"/>
              <a:gd name="connsiteX76" fmla="*/ 2717800 w 6392333"/>
              <a:gd name="connsiteY76" fmla="*/ 5459942 h 7609417"/>
              <a:gd name="connsiteX77" fmla="*/ 2700866 w 6392333"/>
              <a:gd name="connsiteY77" fmla="*/ 5654675 h 7609417"/>
              <a:gd name="connsiteX78" fmla="*/ 2506133 w 6392333"/>
              <a:gd name="connsiteY78" fmla="*/ 5629275 h 7609417"/>
              <a:gd name="connsiteX79" fmla="*/ 2379133 w 6392333"/>
              <a:gd name="connsiteY79" fmla="*/ 5756275 h 7609417"/>
              <a:gd name="connsiteX80" fmla="*/ 2370666 w 6392333"/>
              <a:gd name="connsiteY80" fmla="*/ 5891742 h 7609417"/>
              <a:gd name="connsiteX81" fmla="*/ 2650066 w 6392333"/>
              <a:gd name="connsiteY81" fmla="*/ 5849409 h 7609417"/>
              <a:gd name="connsiteX82" fmla="*/ 2602441 w 6392333"/>
              <a:gd name="connsiteY82" fmla="*/ 5906559 h 7609417"/>
              <a:gd name="connsiteX83" fmla="*/ 2269066 w 6392333"/>
              <a:gd name="connsiteY83" fmla="*/ 6018742 h 7609417"/>
              <a:gd name="connsiteX84" fmla="*/ 2286000 w 6392333"/>
              <a:gd name="connsiteY84" fmla="*/ 6103409 h 7609417"/>
              <a:gd name="connsiteX85" fmla="*/ 2404533 w 6392333"/>
              <a:gd name="connsiteY85" fmla="*/ 6145742 h 7609417"/>
              <a:gd name="connsiteX86" fmla="*/ 2235200 w 6392333"/>
              <a:gd name="connsiteY86" fmla="*/ 6315075 h 7609417"/>
              <a:gd name="connsiteX87" fmla="*/ 2192866 w 6392333"/>
              <a:gd name="connsiteY87" fmla="*/ 6442075 h 7609417"/>
              <a:gd name="connsiteX88" fmla="*/ 2040466 w 6392333"/>
              <a:gd name="connsiteY88" fmla="*/ 6391275 h 7609417"/>
              <a:gd name="connsiteX89" fmla="*/ 2040466 w 6392333"/>
              <a:gd name="connsiteY89" fmla="*/ 6391275 h 7609417"/>
              <a:gd name="connsiteX90" fmla="*/ 2040466 w 6392333"/>
              <a:gd name="connsiteY90" fmla="*/ 6518275 h 7609417"/>
              <a:gd name="connsiteX91" fmla="*/ 2209800 w 6392333"/>
              <a:gd name="connsiteY91" fmla="*/ 6602942 h 7609417"/>
              <a:gd name="connsiteX92" fmla="*/ 2769658 w 6392333"/>
              <a:gd name="connsiteY92" fmla="*/ 7051675 h 7609417"/>
              <a:gd name="connsiteX93" fmla="*/ 2791883 w 6392333"/>
              <a:gd name="connsiteY93" fmla="*/ 6971242 h 7609417"/>
              <a:gd name="connsiteX94" fmla="*/ 3131608 w 6392333"/>
              <a:gd name="connsiteY94" fmla="*/ 7085542 h 7609417"/>
              <a:gd name="connsiteX95" fmla="*/ 3376083 w 6392333"/>
              <a:gd name="connsiteY95" fmla="*/ 7104592 h 7609417"/>
              <a:gd name="connsiteX96" fmla="*/ 3566583 w 6392333"/>
              <a:gd name="connsiteY96" fmla="*/ 7222067 h 7609417"/>
              <a:gd name="connsiteX97" fmla="*/ 3757083 w 6392333"/>
              <a:gd name="connsiteY97" fmla="*/ 7228417 h 7609417"/>
              <a:gd name="connsiteX98" fmla="*/ 4007908 w 6392333"/>
              <a:gd name="connsiteY98" fmla="*/ 7301442 h 7609417"/>
              <a:gd name="connsiteX99" fmla="*/ 3966633 w 6392333"/>
              <a:gd name="connsiteY99" fmla="*/ 7396692 h 7609417"/>
              <a:gd name="connsiteX100" fmla="*/ 4271433 w 6392333"/>
              <a:gd name="connsiteY100" fmla="*/ 7545917 h 7609417"/>
              <a:gd name="connsiteX101" fmla="*/ 4480983 w 6392333"/>
              <a:gd name="connsiteY101" fmla="*/ 7609417 h 7609417"/>
              <a:gd name="connsiteX102" fmla="*/ 4619625 w 6392333"/>
              <a:gd name="connsiteY102" fmla="*/ 7495117 h 7609417"/>
              <a:gd name="connsiteX103" fmla="*/ 4377266 w 6392333"/>
              <a:gd name="connsiteY103" fmla="*/ 7178675 h 7609417"/>
              <a:gd name="connsiteX104" fmla="*/ 4436533 w 6392333"/>
              <a:gd name="connsiteY104" fmla="*/ 6873875 h 7609417"/>
              <a:gd name="connsiteX105" fmla="*/ 4219575 w 6392333"/>
              <a:gd name="connsiteY105" fmla="*/ 6711950 h 7609417"/>
              <a:gd name="connsiteX106" fmla="*/ 4293658 w 6392333"/>
              <a:gd name="connsiteY106" fmla="*/ 6563784 h 7609417"/>
              <a:gd name="connsiteX107" fmla="*/ 4673600 w 6392333"/>
              <a:gd name="connsiteY107" fmla="*/ 6078009 h 7609417"/>
              <a:gd name="connsiteX108" fmla="*/ 4597400 w 6392333"/>
              <a:gd name="connsiteY108" fmla="*/ 6035675 h 7609417"/>
              <a:gd name="connsiteX109" fmla="*/ 4594225 w 6392333"/>
              <a:gd name="connsiteY109" fmla="*/ 6000750 h 7609417"/>
              <a:gd name="connsiteX110" fmla="*/ 4690533 w 6392333"/>
              <a:gd name="connsiteY110" fmla="*/ 6018742 h 7609417"/>
              <a:gd name="connsiteX111" fmla="*/ 4712758 w 6392333"/>
              <a:gd name="connsiteY111" fmla="*/ 5986992 h 7609417"/>
              <a:gd name="connsiteX112" fmla="*/ 4513791 w 6392333"/>
              <a:gd name="connsiteY112" fmla="*/ 5662084 h 7609417"/>
              <a:gd name="connsiteX113" fmla="*/ 4363508 w 6392333"/>
              <a:gd name="connsiteY113" fmla="*/ 5650442 h 7609417"/>
              <a:gd name="connsiteX114" fmla="*/ 4352925 w 6392333"/>
              <a:gd name="connsiteY114" fmla="*/ 5689600 h 7609417"/>
              <a:gd name="connsiteX115" fmla="*/ 4267200 w 6392333"/>
              <a:gd name="connsiteY115" fmla="*/ 5476875 h 7609417"/>
              <a:gd name="connsiteX116" fmla="*/ 4182533 w 6392333"/>
              <a:gd name="connsiteY116" fmla="*/ 5443009 h 7609417"/>
              <a:gd name="connsiteX117" fmla="*/ 4292600 w 6392333"/>
              <a:gd name="connsiteY117" fmla="*/ 5205942 h 7609417"/>
              <a:gd name="connsiteX118" fmla="*/ 4216400 w 6392333"/>
              <a:gd name="connsiteY118" fmla="*/ 5129742 h 7609417"/>
              <a:gd name="connsiteX119" fmla="*/ 4241800 w 6392333"/>
              <a:gd name="connsiteY119" fmla="*/ 4968875 h 7609417"/>
              <a:gd name="connsiteX120" fmla="*/ 4334933 w 6392333"/>
              <a:gd name="connsiteY120" fmla="*/ 4918075 h 7609417"/>
              <a:gd name="connsiteX121" fmla="*/ 4402666 w 6392333"/>
              <a:gd name="connsiteY121" fmla="*/ 4748742 h 7609417"/>
              <a:gd name="connsiteX122" fmla="*/ 4597400 w 6392333"/>
              <a:gd name="connsiteY122" fmla="*/ 5036609 h 7609417"/>
              <a:gd name="connsiteX123" fmla="*/ 4673600 w 6392333"/>
              <a:gd name="connsiteY123" fmla="*/ 4909609 h 7609417"/>
              <a:gd name="connsiteX124" fmla="*/ 4802716 w 6392333"/>
              <a:gd name="connsiteY124" fmla="*/ 4632325 h 7609417"/>
              <a:gd name="connsiteX125" fmla="*/ 4961466 w 6392333"/>
              <a:gd name="connsiteY125" fmla="*/ 4494742 h 7609417"/>
              <a:gd name="connsiteX126" fmla="*/ 5215466 w 6392333"/>
              <a:gd name="connsiteY126" fmla="*/ 4367742 h 7609417"/>
              <a:gd name="connsiteX127" fmla="*/ 5291666 w 6392333"/>
              <a:gd name="connsiteY127" fmla="*/ 4418542 h 7609417"/>
              <a:gd name="connsiteX128" fmla="*/ 5342466 w 6392333"/>
              <a:gd name="connsiteY128" fmla="*/ 4359275 h 7609417"/>
              <a:gd name="connsiteX129" fmla="*/ 5435600 w 6392333"/>
              <a:gd name="connsiteY129" fmla="*/ 4325409 h 7609417"/>
              <a:gd name="connsiteX130" fmla="*/ 5469466 w 6392333"/>
              <a:gd name="connsiteY130" fmla="*/ 4435475 h 7609417"/>
              <a:gd name="connsiteX131" fmla="*/ 5664200 w 6392333"/>
              <a:gd name="connsiteY131" fmla="*/ 4427009 h 7609417"/>
              <a:gd name="connsiteX132" fmla="*/ 5884333 w 6392333"/>
              <a:gd name="connsiteY132" fmla="*/ 4629150 h 7609417"/>
              <a:gd name="connsiteX133" fmla="*/ 5884333 w 6392333"/>
              <a:gd name="connsiteY133" fmla="*/ 4740275 h 7609417"/>
              <a:gd name="connsiteX134" fmla="*/ 5952066 w 6392333"/>
              <a:gd name="connsiteY134" fmla="*/ 4706409 h 7609417"/>
              <a:gd name="connsiteX135" fmla="*/ 5901266 w 6392333"/>
              <a:gd name="connsiteY135" fmla="*/ 4579409 h 7609417"/>
              <a:gd name="connsiteX136" fmla="*/ 5901266 w 6392333"/>
              <a:gd name="connsiteY136" fmla="*/ 4579409 h 7609417"/>
              <a:gd name="connsiteX137" fmla="*/ 6172200 w 6392333"/>
              <a:gd name="connsiteY137" fmla="*/ 4748742 h 7609417"/>
              <a:gd name="connsiteX138" fmla="*/ 6328833 w 6392333"/>
              <a:gd name="connsiteY138" fmla="*/ 4558242 h 7609417"/>
              <a:gd name="connsiteX139" fmla="*/ 6392333 w 6392333"/>
              <a:gd name="connsiteY139" fmla="*/ 4596342 h 7609417"/>
              <a:gd name="connsiteX140" fmla="*/ 1931866 w 6392333"/>
              <a:gd name="connsiteY140" fmla="*/ 1147998 h 7609417"/>
              <a:gd name="connsiteX0" fmla="*/ 1931866 w 6392333"/>
              <a:gd name="connsiteY0" fmla="*/ 1147998 h 7609417"/>
              <a:gd name="connsiteX1" fmla="*/ 818091 w 6392333"/>
              <a:gd name="connsiteY1" fmla="*/ 0 h 7609417"/>
              <a:gd name="connsiteX2" fmla="*/ 719666 w 6392333"/>
              <a:gd name="connsiteY2" fmla="*/ 100542 h 7609417"/>
              <a:gd name="connsiteX3" fmla="*/ 458258 w 6392333"/>
              <a:gd name="connsiteY3" fmla="*/ 454025 h 7609417"/>
              <a:gd name="connsiteX4" fmla="*/ 195791 w 6392333"/>
              <a:gd name="connsiteY4" fmla="*/ 747184 h 7609417"/>
              <a:gd name="connsiteX5" fmla="*/ 84666 w 6392333"/>
              <a:gd name="connsiteY5" fmla="*/ 891117 h 7609417"/>
              <a:gd name="connsiteX6" fmla="*/ 296333 w 6392333"/>
              <a:gd name="connsiteY6" fmla="*/ 777875 h 7609417"/>
              <a:gd name="connsiteX7" fmla="*/ 237066 w 6392333"/>
              <a:gd name="connsiteY7" fmla="*/ 955675 h 7609417"/>
              <a:gd name="connsiteX8" fmla="*/ 391583 w 6392333"/>
              <a:gd name="connsiteY8" fmla="*/ 1017059 h 7609417"/>
              <a:gd name="connsiteX9" fmla="*/ 582323 w 6392333"/>
              <a:gd name="connsiteY9" fmla="*/ 1128763 h 7609417"/>
              <a:gd name="connsiteX10" fmla="*/ 644525 w 6392333"/>
              <a:gd name="connsiteY10" fmla="*/ 1140884 h 7609417"/>
              <a:gd name="connsiteX11" fmla="*/ 577879 w 6392333"/>
              <a:gd name="connsiteY11" fmla="*/ 1197867 h 7609417"/>
              <a:gd name="connsiteX12" fmla="*/ 385087 w 6392333"/>
              <a:gd name="connsiteY12" fmla="*/ 1145070 h 7609417"/>
              <a:gd name="connsiteX13" fmla="*/ 327264 w 6392333"/>
              <a:gd name="connsiteY13" fmla="*/ 1213982 h 7609417"/>
              <a:gd name="connsiteX14" fmla="*/ 256549 w 6392333"/>
              <a:gd name="connsiteY14" fmla="*/ 1206766 h 7609417"/>
              <a:gd name="connsiteX15" fmla="*/ 228600 w 6392333"/>
              <a:gd name="connsiteY15" fmla="*/ 1235075 h 7609417"/>
              <a:gd name="connsiteX16" fmla="*/ 228600 w 6392333"/>
              <a:gd name="connsiteY16" fmla="*/ 1285083 h 7609417"/>
              <a:gd name="connsiteX17" fmla="*/ 142682 w 6392333"/>
              <a:gd name="connsiteY17" fmla="*/ 1259516 h 7609417"/>
              <a:gd name="connsiteX18" fmla="*/ 195984 w 6392333"/>
              <a:gd name="connsiteY18" fmla="*/ 1408162 h 7609417"/>
              <a:gd name="connsiteX19" fmla="*/ 59266 w 6392333"/>
              <a:gd name="connsiteY19" fmla="*/ 1573742 h 7609417"/>
              <a:gd name="connsiteX20" fmla="*/ 91089 w 6392333"/>
              <a:gd name="connsiteY20" fmla="*/ 1578288 h 7609417"/>
              <a:gd name="connsiteX21" fmla="*/ 17991 w 6392333"/>
              <a:gd name="connsiteY21" fmla="*/ 1658987 h 7609417"/>
              <a:gd name="connsiteX22" fmla="*/ 48683 w 6392333"/>
              <a:gd name="connsiteY22" fmla="*/ 1849967 h 7609417"/>
              <a:gd name="connsiteX23" fmla="*/ 84666 w 6392333"/>
              <a:gd name="connsiteY23" fmla="*/ 2005542 h 7609417"/>
              <a:gd name="connsiteX24" fmla="*/ 0 w 6392333"/>
              <a:gd name="connsiteY24" fmla="*/ 2124075 h 7609417"/>
              <a:gd name="connsiteX25" fmla="*/ 118533 w 6392333"/>
              <a:gd name="connsiteY25" fmla="*/ 2242609 h 7609417"/>
              <a:gd name="connsiteX26" fmla="*/ 84666 w 6392333"/>
              <a:gd name="connsiteY26" fmla="*/ 2411942 h 7609417"/>
              <a:gd name="connsiteX27" fmla="*/ 84666 w 6392333"/>
              <a:gd name="connsiteY27" fmla="*/ 2411942 h 7609417"/>
              <a:gd name="connsiteX28" fmla="*/ 143933 w 6392333"/>
              <a:gd name="connsiteY28" fmla="*/ 2420409 h 7609417"/>
              <a:gd name="connsiteX29" fmla="*/ 169333 w 6392333"/>
              <a:gd name="connsiteY29" fmla="*/ 2682875 h 7609417"/>
              <a:gd name="connsiteX30" fmla="*/ 254000 w 6392333"/>
              <a:gd name="connsiteY30" fmla="*/ 2725209 h 7609417"/>
              <a:gd name="connsiteX31" fmla="*/ 307178 w 6392333"/>
              <a:gd name="connsiteY31" fmla="*/ 2786352 h 7609417"/>
              <a:gd name="connsiteX32" fmla="*/ 450587 w 6392333"/>
              <a:gd name="connsiteY32" fmla="*/ 2770826 h 7609417"/>
              <a:gd name="connsiteX33" fmla="*/ 474133 w 6392333"/>
              <a:gd name="connsiteY33" fmla="*/ 2860675 h 7609417"/>
              <a:gd name="connsiteX34" fmla="*/ 601133 w 6392333"/>
              <a:gd name="connsiteY34" fmla="*/ 2807206 h 7609417"/>
              <a:gd name="connsiteX35" fmla="*/ 768589 w 6392333"/>
              <a:gd name="connsiteY35" fmla="*/ 2921194 h 7609417"/>
              <a:gd name="connsiteX36" fmla="*/ 745066 w 6392333"/>
              <a:gd name="connsiteY36" fmla="*/ 3030009 h 7609417"/>
              <a:gd name="connsiteX37" fmla="*/ 821266 w 6392333"/>
              <a:gd name="connsiteY37" fmla="*/ 3080809 h 7609417"/>
              <a:gd name="connsiteX38" fmla="*/ 736600 w 6392333"/>
              <a:gd name="connsiteY38" fmla="*/ 3207809 h 7609417"/>
              <a:gd name="connsiteX39" fmla="*/ 838200 w 6392333"/>
              <a:gd name="connsiteY39" fmla="*/ 3258609 h 7609417"/>
              <a:gd name="connsiteX40" fmla="*/ 804333 w 6392333"/>
              <a:gd name="connsiteY40" fmla="*/ 3326342 h 7609417"/>
              <a:gd name="connsiteX41" fmla="*/ 804333 w 6392333"/>
              <a:gd name="connsiteY41" fmla="*/ 3326342 h 7609417"/>
              <a:gd name="connsiteX42" fmla="*/ 880533 w 6392333"/>
              <a:gd name="connsiteY42" fmla="*/ 3427942 h 7609417"/>
              <a:gd name="connsiteX43" fmla="*/ 1005416 w 6392333"/>
              <a:gd name="connsiteY43" fmla="*/ 3494617 h 7609417"/>
              <a:gd name="connsiteX44" fmla="*/ 939800 w 6392333"/>
              <a:gd name="connsiteY44" fmla="*/ 3588809 h 7609417"/>
              <a:gd name="connsiteX45" fmla="*/ 1109133 w 6392333"/>
              <a:gd name="connsiteY45" fmla="*/ 3597275 h 7609417"/>
              <a:gd name="connsiteX46" fmla="*/ 1112308 w 6392333"/>
              <a:gd name="connsiteY46" fmla="*/ 3662892 h 7609417"/>
              <a:gd name="connsiteX47" fmla="*/ 1168400 w 6392333"/>
              <a:gd name="connsiteY47" fmla="*/ 3724275 h 7609417"/>
              <a:gd name="connsiteX48" fmla="*/ 1026583 w 6392333"/>
              <a:gd name="connsiteY48" fmla="*/ 3853392 h 7609417"/>
              <a:gd name="connsiteX49" fmla="*/ 931333 w 6392333"/>
              <a:gd name="connsiteY49" fmla="*/ 3800475 h 7609417"/>
              <a:gd name="connsiteX50" fmla="*/ 912283 w 6392333"/>
              <a:gd name="connsiteY50" fmla="*/ 3781425 h 7609417"/>
              <a:gd name="connsiteX51" fmla="*/ 846666 w 6392333"/>
              <a:gd name="connsiteY51" fmla="*/ 3868209 h 7609417"/>
              <a:gd name="connsiteX52" fmla="*/ 931333 w 6392333"/>
              <a:gd name="connsiteY52" fmla="*/ 3969809 h 7609417"/>
              <a:gd name="connsiteX53" fmla="*/ 928158 w 6392333"/>
              <a:gd name="connsiteY53" fmla="*/ 4101042 h 7609417"/>
              <a:gd name="connsiteX54" fmla="*/ 964141 w 6392333"/>
              <a:gd name="connsiteY54" fmla="*/ 4187825 h 7609417"/>
              <a:gd name="connsiteX55" fmla="*/ 1075266 w 6392333"/>
              <a:gd name="connsiteY55" fmla="*/ 4223809 h 7609417"/>
              <a:gd name="connsiteX56" fmla="*/ 1134533 w 6392333"/>
              <a:gd name="connsiteY56" fmla="*/ 4130675 h 7609417"/>
              <a:gd name="connsiteX57" fmla="*/ 1303866 w 6392333"/>
              <a:gd name="connsiteY57" fmla="*/ 4096809 h 7609417"/>
              <a:gd name="connsiteX58" fmla="*/ 1439333 w 6392333"/>
              <a:gd name="connsiteY58" fmla="*/ 4122209 h 7609417"/>
              <a:gd name="connsiteX59" fmla="*/ 1557866 w 6392333"/>
              <a:gd name="connsiteY59" fmla="*/ 4308475 h 7609417"/>
              <a:gd name="connsiteX60" fmla="*/ 1490133 w 6392333"/>
              <a:gd name="connsiteY60" fmla="*/ 4350809 h 7609417"/>
              <a:gd name="connsiteX61" fmla="*/ 1532466 w 6392333"/>
              <a:gd name="connsiteY61" fmla="*/ 4503209 h 7609417"/>
              <a:gd name="connsiteX62" fmla="*/ 1695450 w 6392333"/>
              <a:gd name="connsiteY62" fmla="*/ 4510617 h 7609417"/>
              <a:gd name="connsiteX63" fmla="*/ 1763183 w 6392333"/>
              <a:gd name="connsiteY63" fmla="*/ 4643967 h 7609417"/>
              <a:gd name="connsiteX64" fmla="*/ 1794933 w 6392333"/>
              <a:gd name="connsiteY64" fmla="*/ 4799542 h 7609417"/>
              <a:gd name="connsiteX65" fmla="*/ 1938866 w 6392333"/>
              <a:gd name="connsiteY65" fmla="*/ 4774142 h 7609417"/>
              <a:gd name="connsiteX66" fmla="*/ 2023533 w 6392333"/>
              <a:gd name="connsiteY66" fmla="*/ 4850342 h 7609417"/>
              <a:gd name="connsiteX67" fmla="*/ 2201333 w 6392333"/>
              <a:gd name="connsiteY67" fmla="*/ 4791075 h 7609417"/>
              <a:gd name="connsiteX68" fmla="*/ 2319866 w 6392333"/>
              <a:gd name="connsiteY68" fmla="*/ 4960409 h 7609417"/>
              <a:gd name="connsiteX69" fmla="*/ 2379133 w 6392333"/>
              <a:gd name="connsiteY69" fmla="*/ 4901142 h 7609417"/>
              <a:gd name="connsiteX70" fmla="*/ 2743200 w 6392333"/>
              <a:gd name="connsiteY70" fmla="*/ 5087409 h 7609417"/>
              <a:gd name="connsiteX71" fmla="*/ 2743200 w 6392333"/>
              <a:gd name="connsiteY71" fmla="*/ 5087409 h 7609417"/>
              <a:gd name="connsiteX72" fmla="*/ 2692400 w 6392333"/>
              <a:gd name="connsiteY72" fmla="*/ 5248275 h 7609417"/>
              <a:gd name="connsiteX73" fmla="*/ 2751666 w 6392333"/>
              <a:gd name="connsiteY73" fmla="*/ 5290609 h 7609417"/>
              <a:gd name="connsiteX74" fmla="*/ 2667000 w 6392333"/>
              <a:gd name="connsiteY74" fmla="*/ 5400675 h 7609417"/>
              <a:gd name="connsiteX75" fmla="*/ 2717800 w 6392333"/>
              <a:gd name="connsiteY75" fmla="*/ 5459942 h 7609417"/>
              <a:gd name="connsiteX76" fmla="*/ 2717800 w 6392333"/>
              <a:gd name="connsiteY76" fmla="*/ 5459942 h 7609417"/>
              <a:gd name="connsiteX77" fmla="*/ 2700866 w 6392333"/>
              <a:gd name="connsiteY77" fmla="*/ 5654675 h 7609417"/>
              <a:gd name="connsiteX78" fmla="*/ 2506133 w 6392333"/>
              <a:gd name="connsiteY78" fmla="*/ 5629275 h 7609417"/>
              <a:gd name="connsiteX79" fmla="*/ 2379133 w 6392333"/>
              <a:gd name="connsiteY79" fmla="*/ 5756275 h 7609417"/>
              <a:gd name="connsiteX80" fmla="*/ 2370666 w 6392333"/>
              <a:gd name="connsiteY80" fmla="*/ 5891742 h 7609417"/>
              <a:gd name="connsiteX81" fmla="*/ 2650066 w 6392333"/>
              <a:gd name="connsiteY81" fmla="*/ 5849409 h 7609417"/>
              <a:gd name="connsiteX82" fmla="*/ 2602441 w 6392333"/>
              <a:gd name="connsiteY82" fmla="*/ 5906559 h 7609417"/>
              <a:gd name="connsiteX83" fmla="*/ 2269066 w 6392333"/>
              <a:gd name="connsiteY83" fmla="*/ 6018742 h 7609417"/>
              <a:gd name="connsiteX84" fmla="*/ 2286000 w 6392333"/>
              <a:gd name="connsiteY84" fmla="*/ 6103409 h 7609417"/>
              <a:gd name="connsiteX85" fmla="*/ 2404533 w 6392333"/>
              <a:gd name="connsiteY85" fmla="*/ 6145742 h 7609417"/>
              <a:gd name="connsiteX86" fmla="*/ 2235200 w 6392333"/>
              <a:gd name="connsiteY86" fmla="*/ 6315075 h 7609417"/>
              <a:gd name="connsiteX87" fmla="*/ 2192866 w 6392333"/>
              <a:gd name="connsiteY87" fmla="*/ 6442075 h 7609417"/>
              <a:gd name="connsiteX88" fmla="*/ 2040466 w 6392333"/>
              <a:gd name="connsiteY88" fmla="*/ 6391275 h 7609417"/>
              <a:gd name="connsiteX89" fmla="*/ 2040466 w 6392333"/>
              <a:gd name="connsiteY89" fmla="*/ 6391275 h 7609417"/>
              <a:gd name="connsiteX90" fmla="*/ 2040466 w 6392333"/>
              <a:gd name="connsiteY90" fmla="*/ 6518275 h 7609417"/>
              <a:gd name="connsiteX91" fmla="*/ 2209800 w 6392333"/>
              <a:gd name="connsiteY91" fmla="*/ 6602942 h 7609417"/>
              <a:gd name="connsiteX92" fmla="*/ 2769658 w 6392333"/>
              <a:gd name="connsiteY92" fmla="*/ 7051675 h 7609417"/>
              <a:gd name="connsiteX93" fmla="*/ 2791883 w 6392333"/>
              <a:gd name="connsiteY93" fmla="*/ 6971242 h 7609417"/>
              <a:gd name="connsiteX94" fmla="*/ 3131608 w 6392333"/>
              <a:gd name="connsiteY94" fmla="*/ 7085542 h 7609417"/>
              <a:gd name="connsiteX95" fmla="*/ 3376083 w 6392333"/>
              <a:gd name="connsiteY95" fmla="*/ 7104592 h 7609417"/>
              <a:gd name="connsiteX96" fmla="*/ 3566583 w 6392333"/>
              <a:gd name="connsiteY96" fmla="*/ 7222067 h 7609417"/>
              <a:gd name="connsiteX97" fmla="*/ 3757083 w 6392333"/>
              <a:gd name="connsiteY97" fmla="*/ 7228417 h 7609417"/>
              <a:gd name="connsiteX98" fmla="*/ 4007908 w 6392333"/>
              <a:gd name="connsiteY98" fmla="*/ 7301442 h 7609417"/>
              <a:gd name="connsiteX99" fmla="*/ 3966633 w 6392333"/>
              <a:gd name="connsiteY99" fmla="*/ 7396692 h 7609417"/>
              <a:gd name="connsiteX100" fmla="*/ 4271433 w 6392333"/>
              <a:gd name="connsiteY100" fmla="*/ 7545917 h 7609417"/>
              <a:gd name="connsiteX101" fmla="*/ 4480983 w 6392333"/>
              <a:gd name="connsiteY101" fmla="*/ 7609417 h 7609417"/>
              <a:gd name="connsiteX102" fmla="*/ 4619625 w 6392333"/>
              <a:gd name="connsiteY102" fmla="*/ 7495117 h 7609417"/>
              <a:gd name="connsiteX103" fmla="*/ 4377266 w 6392333"/>
              <a:gd name="connsiteY103" fmla="*/ 7178675 h 7609417"/>
              <a:gd name="connsiteX104" fmla="*/ 4436533 w 6392333"/>
              <a:gd name="connsiteY104" fmla="*/ 6873875 h 7609417"/>
              <a:gd name="connsiteX105" fmla="*/ 4219575 w 6392333"/>
              <a:gd name="connsiteY105" fmla="*/ 6711950 h 7609417"/>
              <a:gd name="connsiteX106" fmla="*/ 4293658 w 6392333"/>
              <a:gd name="connsiteY106" fmla="*/ 6563784 h 7609417"/>
              <a:gd name="connsiteX107" fmla="*/ 4673600 w 6392333"/>
              <a:gd name="connsiteY107" fmla="*/ 6078009 h 7609417"/>
              <a:gd name="connsiteX108" fmla="*/ 4597400 w 6392333"/>
              <a:gd name="connsiteY108" fmla="*/ 6035675 h 7609417"/>
              <a:gd name="connsiteX109" fmla="*/ 4594225 w 6392333"/>
              <a:gd name="connsiteY109" fmla="*/ 6000750 h 7609417"/>
              <a:gd name="connsiteX110" fmla="*/ 4690533 w 6392333"/>
              <a:gd name="connsiteY110" fmla="*/ 6018742 h 7609417"/>
              <a:gd name="connsiteX111" fmla="*/ 4712758 w 6392333"/>
              <a:gd name="connsiteY111" fmla="*/ 5986992 h 7609417"/>
              <a:gd name="connsiteX112" fmla="*/ 4513791 w 6392333"/>
              <a:gd name="connsiteY112" fmla="*/ 5662084 h 7609417"/>
              <a:gd name="connsiteX113" fmla="*/ 4363508 w 6392333"/>
              <a:gd name="connsiteY113" fmla="*/ 5650442 h 7609417"/>
              <a:gd name="connsiteX114" fmla="*/ 4352925 w 6392333"/>
              <a:gd name="connsiteY114" fmla="*/ 5689600 h 7609417"/>
              <a:gd name="connsiteX115" fmla="*/ 4267200 w 6392333"/>
              <a:gd name="connsiteY115" fmla="*/ 5476875 h 7609417"/>
              <a:gd name="connsiteX116" fmla="*/ 4182533 w 6392333"/>
              <a:gd name="connsiteY116" fmla="*/ 5443009 h 7609417"/>
              <a:gd name="connsiteX117" fmla="*/ 4292600 w 6392333"/>
              <a:gd name="connsiteY117" fmla="*/ 5205942 h 7609417"/>
              <a:gd name="connsiteX118" fmla="*/ 4216400 w 6392333"/>
              <a:gd name="connsiteY118" fmla="*/ 5129742 h 7609417"/>
              <a:gd name="connsiteX119" fmla="*/ 4241800 w 6392333"/>
              <a:gd name="connsiteY119" fmla="*/ 4968875 h 7609417"/>
              <a:gd name="connsiteX120" fmla="*/ 4334933 w 6392333"/>
              <a:gd name="connsiteY120" fmla="*/ 4918075 h 7609417"/>
              <a:gd name="connsiteX121" fmla="*/ 4402666 w 6392333"/>
              <a:gd name="connsiteY121" fmla="*/ 4748742 h 7609417"/>
              <a:gd name="connsiteX122" fmla="*/ 4597400 w 6392333"/>
              <a:gd name="connsiteY122" fmla="*/ 5036609 h 7609417"/>
              <a:gd name="connsiteX123" fmla="*/ 4673600 w 6392333"/>
              <a:gd name="connsiteY123" fmla="*/ 4909609 h 7609417"/>
              <a:gd name="connsiteX124" fmla="*/ 4802716 w 6392333"/>
              <a:gd name="connsiteY124" fmla="*/ 4632325 h 7609417"/>
              <a:gd name="connsiteX125" fmla="*/ 4961466 w 6392333"/>
              <a:gd name="connsiteY125" fmla="*/ 4494742 h 7609417"/>
              <a:gd name="connsiteX126" fmla="*/ 5215466 w 6392333"/>
              <a:gd name="connsiteY126" fmla="*/ 4367742 h 7609417"/>
              <a:gd name="connsiteX127" fmla="*/ 5291666 w 6392333"/>
              <a:gd name="connsiteY127" fmla="*/ 4418542 h 7609417"/>
              <a:gd name="connsiteX128" fmla="*/ 5342466 w 6392333"/>
              <a:gd name="connsiteY128" fmla="*/ 4359275 h 7609417"/>
              <a:gd name="connsiteX129" fmla="*/ 5435600 w 6392333"/>
              <a:gd name="connsiteY129" fmla="*/ 4325409 h 7609417"/>
              <a:gd name="connsiteX130" fmla="*/ 5469466 w 6392333"/>
              <a:gd name="connsiteY130" fmla="*/ 4435475 h 7609417"/>
              <a:gd name="connsiteX131" fmla="*/ 5664200 w 6392333"/>
              <a:gd name="connsiteY131" fmla="*/ 4427009 h 7609417"/>
              <a:gd name="connsiteX132" fmla="*/ 5884333 w 6392333"/>
              <a:gd name="connsiteY132" fmla="*/ 4629150 h 7609417"/>
              <a:gd name="connsiteX133" fmla="*/ 5884333 w 6392333"/>
              <a:gd name="connsiteY133" fmla="*/ 4740275 h 7609417"/>
              <a:gd name="connsiteX134" fmla="*/ 5952066 w 6392333"/>
              <a:gd name="connsiteY134" fmla="*/ 4706409 h 7609417"/>
              <a:gd name="connsiteX135" fmla="*/ 5901266 w 6392333"/>
              <a:gd name="connsiteY135" fmla="*/ 4579409 h 7609417"/>
              <a:gd name="connsiteX136" fmla="*/ 5901266 w 6392333"/>
              <a:gd name="connsiteY136" fmla="*/ 4579409 h 7609417"/>
              <a:gd name="connsiteX137" fmla="*/ 6172200 w 6392333"/>
              <a:gd name="connsiteY137" fmla="*/ 4748742 h 7609417"/>
              <a:gd name="connsiteX138" fmla="*/ 6392333 w 6392333"/>
              <a:gd name="connsiteY138" fmla="*/ 4596342 h 7609417"/>
              <a:gd name="connsiteX139" fmla="*/ 1931866 w 6392333"/>
              <a:gd name="connsiteY139" fmla="*/ 1147998 h 7609417"/>
              <a:gd name="connsiteX0" fmla="*/ 1931866 w 6172200"/>
              <a:gd name="connsiteY0" fmla="*/ 1147998 h 7609417"/>
              <a:gd name="connsiteX1" fmla="*/ 818091 w 6172200"/>
              <a:gd name="connsiteY1" fmla="*/ 0 h 7609417"/>
              <a:gd name="connsiteX2" fmla="*/ 719666 w 6172200"/>
              <a:gd name="connsiteY2" fmla="*/ 100542 h 7609417"/>
              <a:gd name="connsiteX3" fmla="*/ 458258 w 6172200"/>
              <a:gd name="connsiteY3" fmla="*/ 454025 h 7609417"/>
              <a:gd name="connsiteX4" fmla="*/ 195791 w 6172200"/>
              <a:gd name="connsiteY4" fmla="*/ 747184 h 7609417"/>
              <a:gd name="connsiteX5" fmla="*/ 84666 w 6172200"/>
              <a:gd name="connsiteY5" fmla="*/ 891117 h 7609417"/>
              <a:gd name="connsiteX6" fmla="*/ 296333 w 6172200"/>
              <a:gd name="connsiteY6" fmla="*/ 777875 h 7609417"/>
              <a:gd name="connsiteX7" fmla="*/ 237066 w 6172200"/>
              <a:gd name="connsiteY7" fmla="*/ 955675 h 7609417"/>
              <a:gd name="connsiteX8" fmla="*/ 391583 w 6172200"/>
              <a:gd name="connsiteY8" fmla="*/ 1017059 h 7609417"/>
              <a:gd name="connsiteX9" fmla="*/ 582323 w 6172200"/>
              <a:gd name="connsiteY9" fmla="*/ 1128763 h 7609417"/>
              <a:gd name="connsiteX10" fmla="*/ 644525 w 6172200"/>
              <a:gd name="connsiteY10" fmla="*/ 1140884 h 7609417"/>
              <a:gd name="connsiteX11" fmla="*/ 577879 w 6172200"/>
              <a:gd name="connsiteY11" fmla="*/ 1197867 h 7609417"/>
              <a:gd name="connsiteX12" fmla="*/ 385087 w 6172200"/>
              <a:gd name="connsiteY12" fmla="*/ 1145070 h 7609417"/>
              <a:gd name="connsiteX13" fmla="*/ 327264 w 6172200"/>
              <a:gd name="connsiteY13" fmla="*/ 1213982 h 7609417"/>
              <a:gd name="connsiteX14" fmla="*/ 256549 w 6172200"/>
              <a:gd name="connsiteY14" fmla="*/ 1206766 h 7609417"/>
              <a:gd name="connsiteX15" fmla="*/ 228600 w 6172200"/>
              <a:gd name="connsiteY15" fmla="*/ 1235075 h 7609417"/>
              <a:gd name="connsiteX16" fmla="*/ 228600 w 6172200"/>
              <a:gd name="connsiteY16" fmla="*/ 1285083 h 7609417"/>
              <a:gd name="connsiteX17" fmla="*/ 142682 w 6172200"/>
              <a:gd name="connsiteY17" fmla="*/ 1259516 h 7609417"/>
              <a:gd name="connsiteX18" fmla="*/ 195984 w 6172200"/>
              <a:gd name="connsiteY18" fmla="*/ 1408162 h 7609417"/>
              <a:gd name="connsiteX19" fmla="*/ 59266 w 6172200"/>
              <a:gd name="connsiteY19" fmla="*/ 1573742 h 7609417"/>
              <a:gd name="connsiteX20" fmla="*/ 91089 w 6172200"/>
              <a:gd name="connsiteY20" fmla="*/ 1578288 h 7609417"/>
              <a:gd name="connsiteX21" fmla="*/ 17991 w 6172200"/>
              <a:gd name="connsiteY21" fmla="*/ 1658987 h 7609417"/>
              <a:gd name="connsiteX22" fmla="*/ 48683 w 6172200"/>
              <a:gd name="connsiteY22" fmla="*/ 1849967 h 7609417"/>
              <a:gd name="connsiteX23" fmla="*/ 84666 w 6172200"/>
              <a:gd name="connsiteY23" fmla="*/ 2005542 h 7609417"/>
              <a:gd name="connsiteX24" fmla="*/ 0 w 6172200"/>
              <a:gd name="connsiteY24" fmla="*/ 2124075 h 7609417"/>
              <a:gd name="connsiteX25" fmla="*/ 118533 w 6172200"/>
              <a:gd name="connsiteY25" fmla="*/ 2242609 h 7609417"/>
              <a:gd name="connsiteX26" fmla="*/ 84666 w 6172200"/>
              <a:gd name="connsiteY26" fmla="*/ 2411942 h 7609417"/>
              <a:gd name="connsiteX27" fmla="*/ 84666 w 6172200"/>
              <a:gd name="connsiteY27" fmla="*/ 2411942 h 7609417"/>
              <a:gd name="connsiteX28" fmla="*/ 143933 w 6172200"/>
              <a:gd name="connsiteY28" fmla="*/ 2420409 h 7609417"/>
              <a:gd name="connsiteX29" fmla="*/ 169333 w 6172200"/>
              <a:gd name="connsiteY29" fmla="*/ 2682875 h 7609417"/>
              <a:gd name="connsiteX30" fmla="*/ 254000 w 6172200"/>
              <a:gd name="connsiteY30" fmla="*/ 2725209 h 7609417"/>
              <a:gd name="connsiteX31" fmla="*/ 307178 w 6172200"/>
              <a:gd name="connsiteY31" fmla="*/ 2786352 h 7609417"/>
              <a:gd name="connsiteX32" fmla="*/ 450587 w 6172200"/>
              <a:gd name="connsiteY32" fmla="*/ 2770826 h 7609417"/>
              <a:gd name="connsiteX33" fmla="*/ 474133 w 6172200"/>
              <a:gd name="connsiteY33" fmla="*/ 2860675 h 7609417"/>
              <a:gd name="connsiteX34" fmla="*/ 601133 w 6172200"/>
              <a:gd name="connsiteY34" fmla="*/ 2807206 h 7609417"/>
              <a:gd name="connsiteX35" fmla="*/ 768589 w 6172200"/>
              <a:gd name="connsiteY35" fmla="*/ 2921194 h 7609417"/>
              <a:gd name="connsiteX36" fmla="*/ 745066 w 6172200"/>
              <a:gd name="connsiteY36" fmla="*/ 3030009 h 7609417"/>
              <a:gd name="connsiteX37" fmla="*/ 821266 w 6172200"/>
              <a:gd name="connsiteY37" fmla="*/ 3080809 h 7609417"/>
              <a:gd name="connsiteX38" fmla="*/ 736600 w 6172200"/>
              <a:gd name="connsiteY38" fmla="*/ 3207809 h 7609417"/>
              <a:gd name="connsiteX39" fmla="*/ 838200 w 6172200"/>
              <a:gd name="connsiteY39" fmla="*/ 3258609 h 7609417"/>
              <a:gd name="connsiteX40" fmla="*/ 804333 w 6172200"/>
              <a:gd name="connsiteY40" fmla="*/ 3326342 h 7609417"/>
              <a:gd name="connsiteX41" fmla="*/ 804333 w 6172200"/>
              <a:gd name="connsiteY41" fmla="*/ 3326342 h 7609417"/>
              <a:gd name="connsiteX42" fmla="*/ 880533 w 6172200"/>
              <a:gd name="connsiteY42" fmla="*/ 3427942 h 7609417"/>
              <a:gd name="connsiteX43" fmla="*/ 1005416 w 6172200"/>
              <a:gd name="connsiteY43" fmla="*/ 3494617 h 7609417"/>
              <a:gd name="connsiteX44" fmla="*/ 939800 w 6172200"/>
              <a:gd name="connsiteY44" fmla="*/ 3588809 h 7609417"/>
              <a:gd name="connsiteX45" fmla="*/ 1109133 w 6172200"/>
              <a:gd name="connsiteY45" fmla="*/ 3597275 h 7609417"/>
              <a:gd name="connsiteX46" fmla="*/ 1112308 w 6172200"/>
              <a:gd name="connsiteY46" fmla="*/ 3662892 h 7609417"/>
              <a:gd name="connsiteX47" fmla="*/ 1168400 w 6172200"/>
              <a:gd name="connsiteY47" fmla="*/ 3724275 h 7609417"/>
              <a:gd name="connsiteX48" fmla="*/ 1026583 w 6172200"/>
              <a:gd name="connsiteY48" fmla="*/ 3853392 h 7609417"/>
              <a:gd name="connsiteX49" fmla="*/ 931333 w 6172200"/>
              <a:gd name="connsiteY49" fmla="*/ 3800475 h 7609417"/>
              <a:gd name="connsiteX50" fmla="*/ 912283 w 6172200"/>
              <a:gd name="connsiteY50" fmla="*/ 3781425 h 7609417"/>
              <a:gd name="connsiteX51" fmla="*/ 846666 w 6172200"/>
              <a:gd name="connsiteY51" fmla="*/ 3868209 h 7609417"/>
              <a:gd name="connsiteX52" fmla="*/ 931333 w 6172200"/>
              <a:gd name="connsiteY52" fmla="*/ 3969809 h 7609417"/>
              <a:gd name="connsiteX53" fmla="*/ 928158 w 6172200"/>
              <a:gd name="connsiteY53" fmla="*/ 4101042 h 7609417"/>
              <a:gd name="connsiteX54" fmla="*/ 964141 w 6172200"/>
              <a:gd name="connsiteY54" fmla="*/ 4187825 h 7609417"/>
              <a:gd name="connsiteX55" fmla="*/ 1075266 w 6172200"/>
              <a:gd name="connsiteY55" fmla="*/ 4223809 h 7609417"/>
              <a:gd name="connsiteX56" fmla="*/ 1134533 w 6172200"/>
              <a:gd name="connsiteY56" fmla="*/ 4130675 h 7609417"/>
              <a:gd name="connsiteX57" fmla="*/ 1303866 w 6172200"/>
              <a:gd name="connsiteY57" fmla="*/ 4096809 h 7609417"/>
              <a:gd name="connsiteX58" fmla="*/ 1439333 w 6172200"/>
              <a:gd name="connsiteY58" fmla="*/ 4122209 h 7609417"/>
              <a:gd name="connsiteX59" fmla="*/ 1557866 w 6172200"/>
              <a:gd name="connsiteY59" fmla="*/ 4308475 h 7609417"/>
              <a:gd name="connsiteX60" fmla="*/ 1490133 w 6172200"/>
              <a:gd name="connsiteY60" fmla="*/ 4350809 h 7609417"/>
              <a:gd name="connsiteX61" fmla="*/ 1532466 w 6172200"/>
              <a:gd name="connsiteY61" fmla="*/ 4503209 h 7609417"/>
              <a:gd name="connsiteX62" fmla="*/ 1695450 w 6172200"/>
              <a:gd name="connsiteY62" fmla="*/ 4510617 h 7609417"/>
              <a:gd name="connsiteX63" fmla="*/ 1763183 w 6172200"/>
              <a:gd name="connsiteY63" fmla="*/ 4643967 h 7609417"/>
              <a:gd name="connsiteX64" fmla="*/ 1794933 w 6172200"/>
              <a:gd name="connsiteY64" fmla="*/ 4799542 h 7609417"/>
              <a:gd name="connsiteX65" fmla="*/ 1938866 w 6172200"/>
              <a:gd name="connsiteY65" fmla="*/ 4774142 h 7609417"/>
              <a:gd name="connsiteX66" fmla="*/ 2023533 w 6172200"/>
              <a:gd name="connsiteY66" fmla="*/ 4850342 h 7609417"/>
              <a:gd name="connsiteX67" fmla="*/ 2201333 w 6172200"/>
              <a:gd name="connsiteY67" fmla="*/ 4791075 h 7609417"/>
              <a:gd name="connsiteX68" fmla="*/ 2319866 w 6172200"/>
              <a:gd name="connsiteY68" fmla="*/ 4960409 h 7609417"/>
              <a:gd name="connsiteX69" fmla="*/ 2379133 w 6172200"/>
              <a:gd name="connsiteY69" fmla="*/ 4901142 h 7609417"/>
              <a:gd name="connsiteX70" fmla="*/ 2743200 w 6172200"/>
              <a:gd name="connsiteY70" fmla="*/ 5087409 h 7609417"/>
              <a:gd name="connsiteX71" fmla="*/ 2743200 w 6172200"/>
              <a:gd name="connsiteY71" fmla="*/ 5087409 h 7609417"/>
              <a:gd name="connsiteX72" fmla="*/ 2692400 w 6172200"/>
              <a:gd name="connsiteY72" fmla="*/ 5248275 h 7609417"/>
              <a:gd name="connsiteX73" fmla="*/ 2751666 w 6172200"/>
              <a:gd name="connsiteY73" fmla="*/ 5290609 h 7609417"/>
              <a:gd name="connsiteX74" fmla="*/ 2667000 w 6172200"/>
              <a:gd name="connsiteY74" fmla="*/ 5400675 h 7609417"/>
              <a:gd name="connsiteX75" fmla="*/ 2717800 w 6172200"/>
              <a:gd name="connsiteY75" fmla="*/ 5459942 h 7609417"/>
              <a:gd name="connsiteX76" fmla="*/ 2717800 w 6172200"/>
              <a:gd name="connsiteY76" fmla="*/ 5459942 h 7609417"/>
              <a:gd name="connsiteX77" fmla="*/ 2700866 w 6172200"/>
              <a:gd name="connsiteY77" fmla="*/ 5654675 h 7609417"/>
              <a:gd name="connsiteX78" fmla="*/ 2506133 w 6172200"/>
              <a:gd name="connsiteY78" fmla="*/ 5629275 h 7609417"/>
              <a:gd name="connsiteX79" fmla="*/ 2379133 w 6172200"/>
              <a:gd name="connsiteY79" fmla="*/ 5756275 h 7609417"/>
              <a:gd name="connsiteX80" fmla="*/ 2370666 w 6172200"/>
              <a:gd name="connsiteY80" fmla="*/ 5891742 h 7609417"/>
              <a:gd name="connsiteX81" fmla="*/ 2650066 w 6172200"/>
              <a:gd name="connsiteY81" fmla="*/ 5849409 h 7609417"/>
              <a:gd name="connsiteX82" fmla="*/ 2602441 w 6172200"/>
              <a:gd name="connsiteY82" fmla="*/ 5906559 h 7609417"/>
              <a:gd name="connsiteX83" fmla="*/ 2269066 w 6172200"/>
              <a:gd name="connsiteY83" fmla="*/ 6018742 h 7609417"/>
              <a:gd name="connsiteX84" fmla="*/ 2286000 w 6172200"/>
              <a:gd name="connsiteY84" fmla="*/ 6103409 h 7609417"/>
              <a:gd name="connsiteX85" fmla="*/ 2404533 w 6172200"/>
              <a:gd name="connsiteY85" fmla="*/ 6145742 h 7609417"/>
              <a:gd name="connsiteX86" fmla="*/ 2235200 w 6172200"/>
              <a:gd name="connsiteY86" fmla="*/ 6315075 h 7609417"/>
              <a:gd name="connsiteX87" fmla="*/ 2192866 w 6172200"/>
              <a:gd name="connsiteY87" fmla="*/ 6442075 h 7609417"/>
              <a:gd name="connsiteX88" fmla="*/ 2040466 w 6172200"/>
              <a:gd name="connsiteY88" fmla="*/ 6391275 h 7609417"/>
              <a:gd name="connsiteX89" fmla="*/ 2040466 w 6172200"/>
              <a:gd name="connsiteY89" fmla="*/ 6391275 h 7609417"/>
              <a:gd name="connsiteX90" fmla="*/ 2040466 w 6172200"/>
              <a:gd name="connsiteY90" fmla="*/ 6518275 h 7609417"/>
              <a:gd name="connsiteX91" fmla="*/ 2209800 w 6172200"/>
              <a:gd name="connsiteY91" fmla="*/ 6602942 h 7609417"/>
              <a:gd name="connsiteX92" fmla="*/ 2769658 w 6172200"/>
              <a:gd name="connsiteY92" fmla="*/ 7051675 h 7609417"/>
              <a:gd name="connsiteX93" fmla="*/ 2791883 w 6172200"/>
              <a:gd name="connsiteY93" fmla="*/ 6971242 h 7609417"/>
              <a:gd name="connsiteX94" fmla="*/ 3131608 w 6172200"/>
              <a:gd name="connsiteY94" fmla="*/ 7085542 h 7609417"/>
              <a:gd name="connsiteX95" fmla="*/ 3376083 w 6172200"/>
              <a:gd name="connsiteY95" fmla="*/ 7104592 h 7609417"/>
              <a:gd name="connsiteX96" fmla="*/ 3566583 w 6172200"/>
              <a:gd name="connsiteY96" fmla="*/ 7222067 h 7609417"/>
              <a:gd name="connsiteX97" fmla="*/ 3757083 w 6172200"/>
              <a:gd name="connsiteY97" fmla="*/ 7228417 h 7609417"/>
              <a:gd name="connsiteX98" fmla="*/ 4007908 w 6172200"/>
              <a:gd name="connsiteY98" fmla="*/ 7301442 h 7609417"/>
              <a:gd name="connsiteX99" fmla="*/ 3966633 w 6172200"/>
              <a:gd name="connsiteY99" fmla="*/ 7396692 h 7609417"/>
              <a:gd name="connsiteX100" fmla="*/ 4271433 w 6172200"/>
              <a:gd name="connsiteY100" fmla="*/ 7545917 h 7609417"/>
              <a:gd name="connsiteX101" fmla="*/ 4480983 w 6172200"/>
              <a:gd name="connsiteY101" fmla="*/ 7609417 h 7609417"/>
              <a:gd name="connsiteX102" fmla="*/ 4619625 w 6172200"/>
              <a:gd name="connsiteY102" fmla="*/ 7495117 h 7609417"/>
              <a:gd name="connsiteX103" fmla="*/ 4377266 w 6172200"/>
              <a:gd name="connsiteY103" fmla="*/ 7178675 h 7609417"/>
              <a:gd name="connsiteX104" fmla="*/ 4436533 w 6172200"/>
              <a:gd name="connsiteY104" fmla="*/ 6873875 h 7609417"/>
              <a:gd name="connsiteX105" fmla="*/ 4219575 w 6172200"/>
              <a:gd name="connsiteY105" fmla="*/ 6711950 h 7609417"/>
              <a:gd name="connsiteX106" fmla="*/ 4293658 w 6172200"/>
              <a:gd name="connsiteY106" fmla="*/ 6563784 h 7609417"/>
              <a:gd name="connsiteX107" fmla="*/ 4673600 w 6172200"/>
              <a:gd name="connsiteY107" fmla="*/ 6078009 h 7609417"/>
              <a:gd name="connsiteX108" fmla="*/ 4597400 w 6172200"/>
              <a:gd name="connsiteY108" fmla="*/ 6035675 h 7609417"/>
              <a:gd name="connsiteX109" fmla="*/ 4594225 w 6172200"/>
              <a:gd name="connsiteY109" fmla="*/ 6000750 h 7609417"/>
              <a:gd name="connsiteX110" fmla="*/ 4690533 w 6172200"/>
              <a:gd name="connsiteY110" fmla="*/ 6018742 h 7609417"/>
              <a:gd name="connsiteX111" fmla="*/ 4712758 w 6172200"/>
              <a:gd name="connsiteY111" fmla="*/ 5986992 h 7609417"/>
              <a:gd name="connsiteX112" fmla="*/ 4513791 w 6172200"/>
              <a:gd name="connsiteY112" fmla="*/ 5662084 h 7609417"/>
              <a:gd name="connsiteX113" fmla="*/ 4363508 w 6172200"/>
              <a:gd name="connsiteY113" fmla="*/ 5650442 h 7609417"/>
              <a:gd name="connsiteX114" fmla="*/ 4352925 w 6172200"/>
              <a:gd name="connsiteY114" fmla="*/ 5689600 h 7609417"/>
              <a:gd name="connsiteX115" fmla="*/ 4267200 w 6172200"/>
              <a:gd name="connsiteY115" fmla="*/ 5476875 h 7609417"/>
              <a:gd name="connsiteX116" fmla="*/ 4182533 w 6172200"/>
              <a:gd name="connsiteY116" fmla="*/ 5443009 h 7609417"/>
              <a:gd name="connsiteX117" fmla="*/ 4292600 w 6172200"/>
              <a:gd name="connsiteY117" fmla="*/ 5205942 h 7609417"/>
              <a:gd name="connsiteX118" fmla="*/ 4216400 w 6172200"/>
              <a:gd name="connsiteY118" fmla="*/ 5129742 h 7609417"/>
              <a:gd name="connsiteX119" fmla="*/ 4241800 w 6172200"/>
              <a:gd name="connsiteY119" fmla="*/ 4968875 h 7609417"/>
              <a:gd name="connsiteX120" fmla="*/ 4334933 w 6172200"/>
              <a:gd name="connsiteY120" fmla="*/ 4918075 h 7609417"/>
              <a:gd name="connsiteX121" fmla="*/ 4402666 w 6172200"/>
              <a:gd name="connsiteY121" fmla="*/ 4748742 h 7609417"/>
              <a:gd name="connsiteX122" fmla="*/ 4597400 w 6172200"/>
              <a:gd name="connsiteY122" fmla="*/ 5036609 h 7609417"/>
              <a:gd name="connsiteX123" fmla="*/ 4673600 w 6172200"/>
              <a:gd name="connsiteY123" fmla="*/ 4909609 h 7609417"/>
              <a:gd name="connsiteX124" fmla="*/ 4802716 w 6172200"/>
              <a:gd name="connsiteY124" fmla="*/ 4632325 h 7609417"/>
              <a:gd name="connsiteX125" fmla="*/ 4961466 w 6172200"/>
              <a:gd name="connsiteY125" fmla="*/ 4494742 h 7609417"/>
              <a:gd name="connsiteX126" fmla="*/ 5215466 w 6172200"/>
              <a:gd name="connsiteY126" fmla="*/ 4367742 h 7609417"/>
              <a:gd name="connsiteX127" fmla="*/ 5291666 w 6172200"/>
              <a:gd name="connsiteY127" fmla="*/ 4418542 h 7609417"/>
              <a:gd name="connsiteX128" fmla="*/ 5342466 w 6172200"/>
              <a:gd name="connsiteY128" fmla="*/ 4359275 h 7609417"/>
              <a:gd name="connsiteX129" fmla="*/ 5435600 w 6172200"/>
              <a:gd name="connsiteY129" fmla="*/ 4325409 h 7609417"/>
              <a:gd name="connsiteX130" fmla="*/ 5469466 w 6172200"/>
              <a:gd name="connsiteY130" fmla="*/ 4435475 h 7609417"/>
              <a:gd name="connsiteX131" fmla="*/ 5664200 w 6172200"/>
              <a:gd name="connsiteY131" fmla="*/ 4427009 h 7609417"/>
              <a:gd name="connsiteX132" fmla="*/ 5884333 w 6172200"/>
              <a:gd name="connsiteY132" fmla="*/ 4629150 h 7609417"/>
              <a:gd name="connsiteX133" fmla="*/ 5884333 w 6172200"/>
              <a:gd name="connsiteY133" fmla="*/ 4740275 h 7609417"/>
              <a:gd name="connsiteX134" fmla="*/ 5952066 w 6172200"/>
              <a:gd name="connsiteY134" fmla="*/ 4706409 h 7609417"/>
              <a:gd name="connsiteX135" fmla="*/ 5901266 w 6172200"/>
              <a:gd name="connsiteY135" fmla="*/ 4579409 h 7609417"/>
              <a:gd name="connsiteX136" fmla="*/ 5901266 w 6172200"/>
              <a:gd name="connsiteY136" fmla="*/ 4579409 h 7609417"/>
              <a:gd name="connsiteX137" fmla="*/ 6172200 w 6172200"/>
              <a:gd name="connsiteY137" fmla="*/ 4748742 h 7609417"/>
              <a:gd name="connsiteX138" fmla="*/ 1931866 w 6172200"/>
              <a:gd name="connsiteY138" fmla="*/ 1147998 h 7609417"/>
              <a:gd name="connsiteX0" fmla="*/ 1931866 w 5952066"/>
              <a:gd name="connsiteY0" fmla="*/ 1147998 h 7609417"/>
              <a:gd name="connsiteX1" fmla="*/ 818091 w 5952066"/>
              <a:gd name="connsiteY1" fmla="*/ 0 h 7609417"/>
              <a:gd name="connsiteX2" fmla="*/ 719666 w 5952066"/>
              <a:gd name="connsiteY2" fmla="*/ 100542 h 7609417"/>
              <a:gd name="connsiteX3" fmla="*/ 458258 w 5952066"/>
              <a:gd name="connsiteY3" fmla="*/ 454025 h 7609417"/>
              <a:gd name="connsiteX4" fmla="*/ 195791 w 5952066"/>
              <a:gd name="connsiteY4" fmla="*/ 747184 h 7609417"/>
              <a:gd name="connsiteX5" fmla="*/ 84666 w 5952066"/>
              <a:gd name="connsiteY5" fmla="*/ 891117 h 7609417"/>
              <a:gd name="connsiteX6" fmla="*/ 296333 w 5952066"/>
              <a:gd name="connsiteY6" fmla="*/ 777875 h 7609417"/>
              <a:gd name="connsiteX7" fmla="*/ 237066 w 5952066"/>
              <a:gd name="connsiteY7" fmla="*/ 955675 h 7609417"/>
              <a:gd name="connsiteX8" fmla="*/ 391583 w 5952066"/>
              <a:gd name="connsiteY8" fmla="*/ 1017059 h 7609417"/>
              <a:gd name="connsiteX9" fmla="*/ 582323 w 5952066"/>
              <a:gd name="connsiteY9" fmla="*/ 1128763 h 7609417"/>
              <a:gd name="connsiteX10" fmla="*/ 644525 w 5952066"/>
              <a:gd name="connsiteY10" fmla="*/ 1140884 h 7609417"/>
              <a:gd name="connsiteX11" fmla="*/ 577879 w 5952066"/>
              <a:gd name="connsiteY11" fmla="*/ 1197867 h 7609417"/>
              <a:gd name="connsiteX12" fmla="*/ 385087 w 5952066"/>
              <a:gd name="connsiteY12" fmla="*/ 1145070 h 7609417"/>
              <a:gd name="connsiteX13" fmla="*/ 327264 w 5952066"/>
              <a:gd name="connsiteY13" fmla="*/ 1213982 h 7609417"/>
              <a:gd name="connsiteX14" fmla="*/ 256549 w 5952066"/>
              <a:gd name="connsiteY14" fmla="*/ 1206766 h 7609417"/>
              <a:gd name="connsiteX15" fmla="*/ 228600 w 5952066"/>
              <a:gd name="connsiteY15" fmla="*/ 1235075 h 7609417"/>
              <a:gd name="connsiteX16" fmla="*/ 228600 w 5952066"/>
              <a:gd name="connsiteY16" fmla="*/ 1285083 h 7609417"/>
              <a:gd name="connsiteX17" fmla="*/ 142682 w 5952066"/>
              <a:gd name="connsiteY17" fmla="*/ 1259516 h 7609417"/>
              <a:gd name="connsiteX18" fmla="*/ 195984 w 5952066"/>
              <a:gd name="connsiteY18" fmla="*/ 1408162 h 7609417"/>
              <a:gd name="connsiteX19" fmla="*/ 59266 w 5952066"/>
              <a:gd name="connsiteY19" fmla="*/ 1573742 h 7609417"/>
              <a:gd name="connsiteX20" fmla="*/ 91089 w 5952066"/>
              <a:gd name="connsiteY20" fmla="*/ 1578288 h 7609417"/>
              <a:gd name="connsiteX21" fmla="*/ 17991 w 5952066"/>
              <a:gd name="connsiteY21" fmla="*/ 1658987 h 7609417"/>
              <a:gd name="connsiteX22" fmla="*/ 48683 w 5952066"/>
              <a:gd name="connsiteY22" fmla="*/ 1849967 h 7609417"/>
              <a:gd name="connsiteX23" fmla="*/ 84666 w 5952066"/>
              <a:gd name="connsiteY23" fmla="*/ 2005542 h 7609417"/>
              <a:gd name="connsiteX24" fmla="*/ 0 w 5952066"/>
              <a:gd name="connsiteY24" fmla="*/ 2124075 h 7609417"/>
              <a:gd name="connsiteX25" fmla="*/ 118533 w 5952066"/>
              <a:gd name="connsiteY25" fmla="*/ 2242609 h 7609417"/>
              <a:gd name="connsiteX26" fmla="*/ 84666 w 5952066"/>
              <a:gd name="connsiteY26" fmla="*/ 2411942 h 7609417"/>
              <a:gd name="connsiteX27" fmla="*/ 84666 w 5952066"/>
              <a:gd name="connsiteY27" fmla="*/ 2411942 h 7609417"/>
              <a:gd name="connsiteX28" fmla="*/ 143933 w 5952066"/>
              <a:gd name="connsiteY28" fmla="*/ 2420409 h 7609417"/>
              <a:gd name="connsiteX29" fmla="*/ 169333 w 5952066"/>
              <a:gd name="connsiteY29" fmla="*/ 2682875 h 7609417"/>
              <a:gd name="connsiteX30" fmla="*/ 254000 w 5952066"/>
              <a:gd name="connsiteY30" fmla="*/ 2725209 h 7609417"/>
              <a:gd name="connsiteX31" fmla="*/ 307178 w 5952066"/>
              <a:gd name="connsiteY31" fmla="*/ 2786352 h 7609417"/>
              <a:gd name="connsiteX32" fmla="*/ 450587 w 5952066"/>
              <a:gd name="connsiteY32" fmla="*/ 2770826 h 7609417"/>
              <a:gd name="connsiteX33" fmla="*/ 474133 w 5952066"/>
              <a:gd name="connsiteY33" fmla="*/ 2860675 h 7609417"/>
              <a:gd name="connsiteX34" fmla="*/ 601133 w 5952066"/>
              <a:gd name="connsiteY34" fmla="*/ 2807206 h 7609417"/>
              <a:gd name="connsiteX35" fmla="*/ 768589 w 5952066"/>
              <a:gd name="connsiteY35" fmla="*/ 2921194 h 7609417"/>
              <a:gd name="connsiteX36" fmla="*/ 745066 w 5952066"/>
              <a:gd name="connsiteY36" fmla="*/ 3030009 h 7609417"/>
              <a:gd name="connsiteX37" fmla="*/ 821266 w 5952066"/>
              <a:gd name="connsiteY37" fmla="*/ 3080809 h 7609417"/>
              <a:gd name="connsiteX38" fmla="*/ 736600 w 5952066"/>
              <a:gd name="connsiteY38" fmla="*/ 3207809 h 7609417"/>
              <a:gd name="connsiteX39" fmla="*/ 838200 w 5952066"/>
              <a:gd name="connsiteY39" fmla="*/ 3258609 h 7609417"/>
              <a:gd name="connsiteX40" fmla="*/ 804333 w 5952066"/>
              <a:gd name="connsiteY40" fmla="*/ 3326342 h 7609417"/>
              <a:gd name="connsiteX41" fmla="*/ 804333 w 5952066"/>
              <a:gd name="connsiteY41" fmla="*/ 3326342 h 7609417"/>
              <a:gd name="connsiteX42" fmla="*/ 880533 w 5952066"/>
              <a:gd name="connsiteY42" fmla="*/ 3427942 h 7609417"/>
              <a:gd name="connsiteX43" fmla="*/ 1005416 w 5952066"/>
              <a:gd name="connsiteY43" fmla="*/ 3494617 h 7609417"/>
              <a:gd name="connsiteX44" fmla="*/ 939800 w 5952066"/>
              <a:gd name="connsiteY44" fmla="*/ 3588809 h 7609417"/>
              <a:gd name="connsiteX45" fmla="*/ 1109133 w 5952066"/>
              <a:gd name="connsiteY45" fmla="*/ 3597275 h 7609417"/>
              <a:gd name="connsiteX46" fmla="*/ 1112308 w 5952066"/>
              <a:gd name="connsiteY46" fmla="*/ 3662892 h 7609417"/>
              <a:gd name="connsiteX47" fmla="*/ 1168400 w 5952066"/>
              <a:gd name="connsiteY47" fmla="*/ 3724275 h 7609417"/>
              <a:gd name="connsiteX48" fmla="*/ 1026583 w 5952066"/>
              <a:gd name="connsiteY48" fmla="*/ 3853392 h 7609417"/>
              <a:gd name="connsiteX49" fmla="*/ 931333 w 5952066"/>
              <a:gd name="connsiteY49" fmla="*/ 3800475 h 7609417"/>
              <a:gd name="connsiteX50" fmla="*/ 912283 w 5952066"/>
              <a:gd name="connsiteY50" fmla="*/ 3781425 h 7609417"/>
              <a:gd name="connsiteX51" fmla="*/ 846666 w 5952066"/>
              <a:gd name="connsiteY51" fmla="*/ 3868209 h 7609417"/>
              <a:gd name="connsiteX52" fmla="*/ 931333 w 5952066"/>
              <a:gd name="connsiteY52" fmla="*/ 3969809 h 7609417"/>
              <a:gd name="connsiteX53" fmla="*/ 928158 w 5952066"/>
              <a:gd name="connsiteY53" fmla="*/ 4101042 h 7609417"/>
              <a:gd name="connsiteX54" fmla="*/ 964141 w 5952066"/>
              <a:gd name="connsiteY54" fmla="*/ 4187825 h 7609417"/>
              <a:gd name="connsiteX55" fmla="*/ 1075266 w 5952066"/>
              <a:gd name="connsiteY55" fmla="*/ 4223809 h 7609417"/>
              <a:gd name="connsiteX56" fmla="*/ 1134533 w 5952066"/>
              <a:gd name="connsiteY56" fmla="*/ 4130675 h 7609417"/>
              <a:gd name="connsiteX57" fmla="*/ 1303866 w 5952066"/>
              <a:gd name="connsiteY57" fmla="*/ 4096809 h 7609417"/>
              <a:gd name="connsiteX58" fmla="*/ 1439333 w 5952066"/>
              <a:gd name="connsiteY58" fmla="*/ 4122209 h 7609417"/>
              <a:gd name="connsiteX59" fmla="*/ 1557866 w 5952066"/>
              <a:gd name="connsiteY59" fmla="*/ 4308475 h 7609417"/>
              <a:gd name="connsiteX60" fmla="*/ 1490133 w 5952066"/>
              <a:gd name="connsiteY60" fmla="*/ 4350809 h 7609417"/>
              <a:gd name="connsiteX61" fmla="*/ 1532466 w 5952066"/>
              <a:gd name="connsiteY61" fmla="*/ 4503209 h 7609417"/>
              <a:gd name="connsiteX62" fmla="*/ 1695450 w 5952066"/>
              <a:gd name="connsiteY62" fmla="*/ 4510617 h 7609417"/>
              <a:gd name="connsiteX63" fmla="*/ 1763183 w 5952066"/>
              <a:gd name="connsiteY63" fmla="*/ 4643967 h 7609417"/>
              <a:gd name="connsiteX64" fmla="*/ 1794933 w 5952066"/>
              <a:gd name="connsiteY64" fmla="*/ 4799542 h 7609417"/>
              <a:gd name="connsiteX65" fmla="*/ 1938866 w 5952066"/>
              <a:gd name="connsiteY65" fmla="*/ 4774142 h 7609417"/>
              <a:gd name="connsiteX66" fmla="*/ 2023533 w 5952066"/>
              <a:gd name="connsiteY66" fmla="*/ 4850342 h 7609417"/>
              <a:gd name="connsiteX67" fmla="*/ 2201333 w 5952066"/>
              <a:gd name="connsiteY67" fmla="*/ 4791075 h 7609417"/>
              <a:gd name="connsiteX68" fmla="*/ 2319866 w 5952066"/>
              <a:gd name="connsiteY68" fmla="*/ 4960409 h 7609417"/>
              <a:gd name="connsiteX69" fmla="*/ 2379133 w 5952066"/>
              <a:gd name="connsiteY69" fmla="*/ 4901142 h 7609417"/>
              <a:gd name="connsiteX70" fmla="*/ 2743200 w 5952066"/>
              <a:gd name="connsiteY70" fmla="*/ 5087409 h 7609417"/>
              <a:gd name="connsiteX71" fmla="*/ 2743200 w 5952066"/>
              <a:gd name="connsiteY71" fmla="*/ 5087409 h 7609417"/>
              <a:gd name="connsiteX72" fmla="*/ 2692400 w 5952066"/>
              <a:gd name="connsiteY72" fmla="*/ 5248275 h 7609417"/>
              <a:gd name="connsiteX73" fmla="*/ 2751666 w 5952066"/>
              <a:gd name="connsiteY73" fmla="*/ 5290609 h 7609417"/>
              <a:gd name="connsiteX74" fmla="*/ 2667000 w 5952066"/>
              <a:gd name="connsiteY74" fmla="*/ 5400675 h 7609417"/>
              <a:gd name="connsiteX75" fmla="*/ 2717800 w 5952066"/>
              <a:gd name="connsiteY75" fmla="*/ 5459942 h 7609417"/>
              <a:gd name="connsiteX76" fmla="*/ 2717800 w 5952066"/>
              <a:gd name="connsiteY76" fmla="*/ 5459942 h 7609417"/>
              <a:gd name="connsiteX77" fmla="*/ 2700866 w 5952066"/>
              <a:gd name="connsiteY77" fmla="*/ 5654675 h 7609417"/>
              <a:gd name="connsiteX78" fmla="*/ 2506133 w 5952066"/>
              <a:gd name="connsiteY78" fmla="*/ 5629275 h 7609417"/>
              <a:gd name="connsiteX79" fmla="*/ 2379133 w 5952066"/>
              <a:gd name="connsiteY79" fmla="*/ 5756275 h 7609417"/>
              <a:gd name="connsiteX80" fmla="*/ 2370666 w 5952066"/>
              <a:gd name="connsiteY80" fmla="*/ 5891742 h 7609417"/>
              <a:gd name="connsiteX81" fmla="*/ 2650066 w 5952066"/>
              <a:gd name="connsiteY81" fmla="*/ 5849409 h 7609417"/>
              <a:gd name="connsiteX82" fmla="*/ 2602441 w 5952066"/>
              <a:gd name="connsiteY82" fmla="*/ 5906559 h 7609417"/>
              <a:gd name="connsiteX83" fmla="*/ 2269066 w 5952066"/>
              <a:gd name="connsiteY83" fmla="*/ 6018742 h 7609417"/>
              <a:gd name="connsiteX84" fmla="*/ 2286000 w 5952066"/>
              <a:gd name="connsiteY84" fmla="*/ 6103409 h 7609417"/>
              <a:gd name="connsiteX85" fmla="*/ 2404533 w 5952066"/>
              <a:gd name="connsiteY85" fmla="*/ 6145742 h 7609417"/>
              <a:gd name="connsiteX86" fmla="*/ 2235200 w 5952066"/>
              <a:gd name="connsiteY86" fmla="*/ 6315075 h 7609417"/>
              <a:gd name="connsiteX87" fmla="*/ 2192866 w 5952066"/>
              <a:gd name="connsiteY87" fmla="*/ 6442075 h 7609417"/>
              <a:gd name="connsiteX88" fmla="*/ 2040466 w 5952066"/>
              <a:gd name="connsiteY88" fmla="*/ 6391275 h 7609417"/>
              <a:gd name="connsiteX89" fmla="*/ 2040466 w 5952066"/>
              <a:gd name="connsiteY89" fmla="*/ 6391275 h 7609417"/>
              <a:gd name="connsiteX90" fmla="*/ 2040466 w 5952066"/>
              <a:gd name="connsiteY90" fmla="*/ 6518275 h 7609417"/>
              <a:gd name="connsiteX91" fmla="*/ 2209800 w 5952066"/>
              <a:gd name="connsiteY91" fmla="*/ 6602942 h 7609417"/>
              <a:gd name="connsiteX92" fmla="*/ 2769658 w 5952066"/>
              <a:gd name="connsiteY92" fmla="*/ 7051675 h 7609417"/>
              <a:gd name="connsiteX93" fmla="*/ 2791883 w 5952066"/>
              <a:gd name="connsiteY93" fmla="*/ 6971242 h 7609417"/>
              <a:gd name="connsiteX94" fmla="*/ 3131608 w 5952066"/>
              <a:gd name="connsiteY94" fmla="*/ 7085542 h 7609417"/>
              <a:gd name="connsiteX95" fmla="*/ 3376083 w 5952066"/>
              <a:gd name="connsiteY95" fmla="*/ 7104592 h 7609417"/>
              <a:gd name="connsiteX96" fmla="*/ 3566583 w 5952066"/>
              <a:gd name="connsiteY96" fmla="*/ 7222067 h 7609417"/>
              <a:gd name="connsiteX97" fmla="*/ 3757083 w 5952066"/>
              <a:gd name="connsiteY97" fmla="*/ 7228417 h 7609417"/>
              <a:gd name="connsiteX98" fmla="*/ 4007908 w 5952066"/>
              <a:gd name="connsiteY98" fmla="*/ 7301442 h 7609417"/>
              <a:gd name="connsiteX99" fmla="*/ 3966633 w 5952066"/>
              <a:gd name="connsiteY99" fmla="*/ 7396692 h 7609417"/>
              <a:gd name="connsiteX100" fmla="*/ 4271433 w 5952066"/>
              <a:gd name="connsiteY100" fmla="*/ 7545917 h 7609417"/>
              <a:gd name="connsiteX101" fmla="*/ 4480983 w 5952066"/>
              <a:gd name="connsiteY101" fmla="*/ 7609417 h 7609417"/>
              <a:gd name="connsiteX102" fmla="*/ 4619625 w 5952066"/>
              <a:gd name="connsiteY102" fmla="*/ 7495117 h 7609417"/>
              <a:gd name="connsiteX103" fmla="*/ 4377266 w 5952066"/>
              <a:gd name="connsiteY103" fmla="*/ 7178675 h 7609417"/>
              <a:gd name="connsiteX104" fmla="*/ 4436533 w 5952066"/>
              <a:gd name="connsiteY104" fmla="*/ 6873875 h 7609417"/>
              <a:gd name="connsiteX105" fmla="*/ 4219575 w 5952066"/>
              <a:gd name="connsiteY105" fmla="*/ 6711950 h 7609417"/>
              <a:gd name="connsiteX106" fmla="*/ 4293658 w 5952066"/>
              <a:gd name="connsiteY106" fmla="*/ 6563784 h 7609417"/>
              <a:gd name="connsiteX107" fmla="*/ 4673600 w 5952066"/>
              <a:gd name="connsiteY107" fmla="*/ 6078009 h 7609417"/>
              <a:gd name="connsiteX108" fmla="*/ 4597400 w 5952066"/>
              <a:gd name="connsiteY108" fmla="*/ 6035675 h 7609417"/>
              <a:gd name="connsiteX109" fmla="*/ 4594225 w 5952066"/>
              <a:gd name="connsiteY109" fmla="*/ 6000750 h 7609417"/>
              <a:gd name="connsiteX110" fmla="*/ 4690533 w 5952066"/>
              <a:gd name="connsiteY110" fmla="*/ 6018742 h 7609417"/>
              <a:gd name="connsiteX111" fmla="*/ 4712758 w 5952066"/>
              <a:gd name="connsiteY111" fmla="*/ 5986992 h 7609417"/>
              <a:gd name="connsiteX112" fmla="*/ 4513791 w 5952066"/>
              <a:gd name="connsiteY112" fmla="*/ 5662084 h 7609417"/>
              <a:gd name="connsiteX113" fmla="*/ 4363508 w 5952066"/>
              <a:gd name="connsiteY113" fmla="*/ 5650442 h 7609417"/>
              <a:gd name="connsiteX114" fmla="*/ 4352925 w 5952066"/>
              <a:gd name="connsiteY114" fmla="*/ 5689600 h 7609417"/>
              <a:gd name="connsiteX115" fmla="*/ 4267200 w 5952066"/>
              <a:gd name="connsiteY115" fmla="*/ 5476875 h 7609417"/>
              <a:gd name="connsiteX116" fmla="*/ 4182533 w 5952066"/>
              <a:gd name="connsiteY116" fmla="*/ 5443009 h 7609417"/>
              <a:gd name="connsiteX117" fmla="*/ 4292600 w 5952066"/>
              <a:gd name="connsiteY117" fmla="*/ 5205942 h 7609417"/>
              <a:gd name="connsiteX118" fmla="*/ 4216400 w 5952066"/>
              <a:gd name="connsiteY118" fmla="*/ 5129742 h 7609417"/>
              <a:gd name="connsiteX119" fmla="*/ 4241800 w 5952066"/>
              <a:gd name="connsiteY119" fmla="*/ 4968875 h 7609417"/>
              <a:gd name="connsiteX120" fmla="*/ 4334933 w 5952066"/>
              <a:gd name="connsiteY120" fmla="*/ 4918075 h 7609417"/>
              <a:gd name="connsiteX121" fmla="*/ 4402666 w 5952066"/>
              <a:gd name="connsiteY121" fmla="*/ 4748742 h 7609417"/>
              <a:gd name="connsiteX122" fmla="*/ 4597400 w 5952066"/>
              <a:gd name="connsiteY122" fmla="*/ 5036609 h 7609417"/>
              <a:gd name="connsiteX123" fmla="*/ 4673600 w 5952066"/>
              <a:gd name="connsiteY123" fmla="*/ 4909609 h 7609417"/>
              <a:gd name="connsiteX124" fmla="*/ 4802716 w 5952066"/>
              <a:gd name="connsiteY124" fmla="*/ 4632325 h 7609417"/>
              <a:gd name="connsiteX125" fmla="*/ 4961466 w 5952066"/>
              <a:gd name="connsiteY125" fmla="*/ 4494742 h 7609417"/>
              <a:gd name="connsiteX126" fmla="*/ 5215466 w 5952066"/>
              <a:gd name="connsiteY126" fmla="*/ 4367742 h 7609417"/>
              <a:gd name="connsiteX127" fmla="*/ 5291666 w 5952066"/>
              <a:gd name="connsiteY127" fmla="*/ 4418542 h 7609417"/>
              <a:gd name="connsiteX128" fmla="*/ 5342466 w 5952066"/>
              <a:gd name="connsiteY128" fmla="*/ 4359275 h 7609417"/>
              <a:gd name="connsiteX129" fmla="*/ 5435600 w 5952066"/>
              <a:gd name="connsiteY129" fmla="*/ 4325409 h 7609417"/>
              <a:gd name="connsiteX130" fmla="*/ 5469466 w 5952066"/>
              <a:gd name="connsiteY130" fmla="*/ 4435475 h 7609417"/>
              <a:gd name="connsiteX131" fmla="*/ 5664200 w 5952066"/>
              <a:gd name="connsiteY131" fmla="*/ 4427009 h 7609417"/>
              <a:gd name="connsiteX132" fmla="*/ 5884333 w 5952066"/>
              <a:gd name="connsiteY132" fmla="*/ 4629150 h 7609417"/>
              <a:gd name="connsiteX133" fmla="*/ 5884333 w 5952066"/>
              <a:gd name="connsiteY133" fmla="*/ 4740275 h 7609417"/>
              <a:gd name="connsiteX134" fmla="*/ 5952066 w 5952066"/>
              <a:gd name="connsiteY134" fmla="*/ 4706409 h 7609417"/>
              <a:gd name="connsiteX135" fmla="*/ 5901266 w 5952066"/>
              <a:gd name="connsiteY135" fmla="*/ 4579409 h 7609417"/>
              <a:gd name="connsiteX136" fmla="*/ 5901266 w 5952066"/>
              <a:gd name="connsiteY136" fmla="*/ 4579409 h 7609417"/>
              <a:gd name="connsiteX137" fmla="*/ 1931866 w 5952066"/>
              <a:gd name="connsiteY137" fmla="*/ 1147998 h 7609417"/>
              <a:gd name="connsiteX0" fmla="*/ 1931866 w 5901266"/>
              <a:gd name="connsiteY0" fmla="*/ 1147998 h 7609417"/>
              <a:gd name="connsiteX1" fmla="*/ 818091 w 5901266"/>
              <a:gd name="connsiteY1" fmla="*/ 0 h 7609417"/>
              <a:gd name="connsiteX2" fmla="*/ 719666 w 5901266"/>
              <a:gd name="connsiteY2" fmla="*/ 100542 h 7609417"/>
              <a:gd name="connsiteX3" fmla="*/ 458258 w 5901266"/>
              <a:gd name="connsiteY3" fmla="*/ 454025 h 7609417"/>
              <a:gd name="connsiteX4" fmla="*/ 195791 w 5901266"/>
              <a:gd name="connsiteY4" fmla="*/ 747184 h 7609417"/>
              <a:gd name="connsiteX5" fmla="*/ 84666 w 5901266"/>
              <a:gd name="connsiteY5" fmla="*/ 891117 h 7609417"/>
              <a:gd name="connsiteX6" fmla="*/ 296333 w 5901266"/>
              <a:gd name="connsiteY6" fmla="*/ 777875 h 7609417"/>
              <a:gd name="connsiteX7" fmla="*/ 237066 w 5901266"/>
              <a:gd name="connsiteY7" fmla="*/ 955675 h 7609417"/>
              <a:gd name="connsiteX8" fmla="*/ 391583 w 5901266"/>
              <a:gd name="connsiteY8" fmla="*/ 1017059 h 7609417"/>
              <a:gd name="connsiteX9" fmla="*/ 582323 w 5901266"/>
              <a:gd name="connsiteY9" fmla="*/ 1128763 h 7609417"/>
              <a:gd name="connsiteX10" fmla="*/ 644525 w 5901266"/>
              <a:gd name="connsiteY10" fmla="*/ 1140884 h 7609417"/>
              <a:gd name="connsiteX11" fmla="*/ 577879 w 5901266"/>
              <a:gd name="connsiteY11" fmla="*/ 1197867 h 7609417"/>
              <a:gd name="connsiteX12" fmla="*/ 385087 w 5901266"/>
              <a:gd name="connsiteY12" fmla="*/ 1145070 h 7609417"/>
              <a:gd name="connsiteX13" fmla="*/ 327264 w 5901266"/>
              <a:gd name="connsiteY13" fmla="*/ 1213982 h 7609417"/>
              <a:gd name="connsiteX14" fmla="*/ 256549 w 5901266"/>
              <a:gd name="connsiteY14" fmla="*/ 1206766 h 7609417"/>
              <a:gd name="connsiteX15" fmla="*/ 228600 w 5901266"/>
              <a:gd name="connsiteY15" fmla="*/ 1235075 h 7609417"/>
              <a:gd name="connsiteX16" fmla="*/ 228600 w 5901266"/>
              <a:gd name="connsiteY16" fmla="*/ 1285083 h 7609417"/>
              <a:gd name="connsiteX17" fmla="*/ 142682 w 5901266"/>
              <a:gd name="connsiteY17" fmla="*/ 1259516 h 7609417"/>
              <a:gd name="connsiteX18" fmla="*/ 195984 w 5901266"/>
              <a:gd name="connsiteY18" fmla="*/ 1408162 h 7609417"/>
              <a:gd name="connsiteX19" fmla="*/ 59266 w 5901266"/>
              <a:gd name="connsiteY19" fmla="*/ 1573742 h 7609417"/>
              <a:gd name="connsiteX20" fmla="*/ 91089 w 5901266"/>
              <a:gd name="connsiteY20" fmla="*/ 1578288 h 7609417"/>
              <a:gd name="connsiteX21" fmla="*/ 17991 w 5901266"/>
              <a:gd name="connsiteY21" fmla="*/ 1658987 h 7609417"/>
              <a:gd name="connsiteX22" fmla="*/ 48683 w 5901266"/>
              <a:gd name="connsiteY22" fmla="*/ 1849967 h 7609417"/>
              <a:gd name="connsiteX23" fmla="*/ 84666 w 5901266"/>
              <a:gd name="connsiteY23" fmla="*/ 2005542 h 7609417"/>
              <a:gd name="connsiteX24" fmla="*/ 0 w 5901266"/>
              <a:gd name="connsiteY24" fmla="*/ 2124075 h 7609417"/>
              <a:gd name="connsiteX25" fmla="*/ 118533 w 5901266"/>
              <a:gd name="connsiteY25" fmla="*/ 2242609 h 7609417"/>
              <a:gd name="connsiteX26" fmla="*/ 84666 w 5901266"/>
              <a:gd name="connsiteY26" fmla="*/ 2411942 h 7609417"/>
              <a:gd name="connsiteX27" fmla="*/ 84666 w 5901266"/>
              <a:gd name="connsiteY27" fmla="*/ 2411942 h 7609417"/>
              <a:gd name="connsiteX28" fmla="*/ 143933 w 5901266"/>
              <a:gd name="connsiteY28" fmla="*/ 2420409 h 7609417"/>
              <a:gd name="connsiteX29" fmla="*/ 169333 w 5901266"/>
              <a:gd name="connsiteY29" fmla="*/ 2682875 h 7609417"/>
              <a:gd name="connsiteX30" fmla="*/ 254000 w 5901266"/>
              <a:gd name="connsiteY30" fmla="*/ 2725209 h 7609417"/>
              <a:gd name="connsiteX31" fmla="*/ 307178 w 5901266"/>
              <a:gd name="connsiteY31" fmla="*/ 2786352 h 7609417"/>
              <a:gd name="connsiteX32" fmla="*/ 450587 w 5901266"/>
              <a:gd name="connsiteY32" fmla="*/ 2770826 h 7609417"/>
              <a:gd name="connsiteX33" fmla="*/ 474133 w 5901266"/>
              <a:gd name="connsiteY33" fmla="*/ 2860675 h 7609417"/>
              <a:gd name="connsiteX34" fmla="*/ 601133 w 5901266"/>
              <a:gd name="connsiteY34" fmla="*/ 2807206 h 7609417"/>
              <a:gd name="connsiteX35" fmla="*/ 768589 w 5901266"/>
              <a:gd name="connsiteY35" fmla="*/ 2921194 h 7609417"/>
              <a:gd name="connsiteX36" fmla="*/ 745066 w 5901266"/>
              <a:gd name="connsiteY36" fmla="*/ 3030009 h 7609417"/>
              <a:gd name="connsiteX37" fmla="*/ 821266 w 5901266"/>
              <a:gd name="connsiteY37" fmla="*/ 3080809 h 7609417"/>
              <a:gd name="connsiteX38" fmla="*/ 736600 w 5901266"/>
              <a:gd name="connsiteY38" fmla="*/ 3207809 h 7609417"/>
              <a:gd name="connsiteX39" fmla="*/ 838200 w 5901266"/>
              <a:gd name="connsiteY39" fmla="*/ 3258609 h 7609417"/>
              <a:gd name="connsiteX40" fmla="*/ 804333 w 5901266"/>
              <a:gd name="connsiteY40" fmla="*/ 3326342 h 7609417"/>
              <a:gd name="connsiteX41" fmla="*/ 804333 w 5901266"/>
              <a:gd name="connsiteY41" fmla="*/ 3326342 h 7609417"/>
              <a:gd name="connsiteX42" fmla="*/ 880533 w 5901266"/>
              <a:gd name="connsiteY42" fmla="*/ 3427942 h 7609417"/>
              <a:gd name="connsiteX43" fmla="*/ 1005416 w 5901266"/>
              <a:gd name="connsiteY43" fmla="*/ 3494617 h 7609417"/>
              <a:gd name="connsiteX44" fmla="*/ 939800 w 5901266"/>
              <a:gd name="connsiteY44" fmla="*/ 3588809 h 7609417"/>
              <a:gd name="connsiteX45" fmla="*/ 1109133 w 5901266"/>
              <a:gd name="connsiteY45" fmla="*/ 3597275 h 7609417"/>
              <a:gd name="connsiteX46" fmla="*/ 1112308 w 5901266"/>
              <a:gd name="connsiteY46" fmla="*/ 3662892 h 7609417"/>
              <a:gd name="connsiteX47" fmla="*/ 1168400 w 5901266"/>
              <a:gd name="connsiteY47" fmla="*/ 3724275 h 7609417"/>
              <a:gd name="connsiteX48" fmla="*/ 1026583 w 5901266"/>
              <a:gd name="connsiteY48" fmla="*/ 3853392 h 7609417"/>
              <a:gd name="connsiteX49" fmla="*/ 931333 w 5901266"/>
              <a:gd name="connsiteY49" fmla="*/ 3800475 h 7609417"/>
              <a:gd name="connsiteX50" fmla="*/ 912283 w 5901266"/>
              <a:gd name="connsiteY50" fmla="*/ 3781425 h 7609417"/>
              <a:gd name="connsiteX51" fmla="*/ 846666 w 5901266"/>
              <a:gd name="connsiteY51" fmla="*/ 3868209 h 7609417"/>
              <a:gd name="connsiteX52" fmla="*/ 931333 w 5901266"/>
              <a:gd name="connsiteY52" fmla="*/ 3969809 h 7609417"/>
              <a:gd name="connsiteX53" fmla="*/ 928158 w 5901266"/>
              <a:gd name="connsiteY53" fmla="*/ 4101042 h 7609417"/>
              <a:gd name="connsiteX54" fmla="*/ 964141 w 5901266"/>
              <a:gd name="connsiteY54" fmla="*/ 4187825 h 7609417"/>
              <a:gd name="connsiteX55" fmla="*/ 1075266 w 5901266"/>
              <a:gd name="connsiteY55" fmla="*/ 4223809 h 7609417"/>
              <a:gd name="connsiteX56" fmla="*/ 1134533 w 5901266"/>
              <a:gd name="connsiteY56" fmla="*/ 4130675 h 7609417"/>
              <a:gd name="connsiteX57" fmla="*/ 1303866 w 5901266"/>
              <a:gd name="connsiteY57" fmla="*/ 4096809 h 7609417"/>
              <a:gd name="connsiteX58" fmla="*/ 1439333 w 5901266"/>
              <a:gd name="connsiteY58" fmla="*/ 4122209 h 7609417"/>
              <a:gd name="connsiteX59" fmla="*/ 1557866 w 5901266"/>
              <a:gd name="connsiteY59" fmla="*/ 4308475 h 7609417"/>
              <a:gd name="connsiteX60" fmla="*/ 1490133 w 5901266"/>
              <a:gd name="connsiteY60" fmla="*/ 4350809 h 7609417"/>
              <a:gd name="connsiteX61" fmla="*/ 1532466 w 5901266"/>
              <a:gd name="connsiteY61" fmla="*/ 4503209 h 7609417"/>
              <a:gd name="connsiteX62" fmla="*/ 1695450 w 5901266"/>
              <a:gd name="connsiteY62" fmla="*/ 4510617 h 7609417"/>
              <a:gd name="connsiteX63" fmla="*/ 1763183 w 5901266"/>
              <a:gd name="connsiteY63" fmla="*/ 4643967 h 7609417"/>
              <a:gd name="connsiteX64" fmla="*/ 1794933 w 5901266"/>
              <a:gd name="connsiteY64" fmla="*/ 4799542 h 7609417"/>
              <a:gd name="connsiteX65" fmla="*/ 1938866 w 5901266"/>
              <a:gd name="connsiteY65" fmla="*/ 4774142 h 7609417"/>
              <a:gd name="connsiteX66" fmla="*/ 2023533 w 5901266"/>
              <a:gd name="connsiteY66" fmla="*/ 4850342 h 7609417"/>
              <a:gd name="connsiteX67" fmla="*/ 2201333 w 5901266"/>
              <a:gd name="connsiteY67" fmla="*/ 4791075 h 7609417"/>
              <a:gd name="connsiteX68" fmla="*/ 2319866 w 5901266"/>
              <a:gd name="connsiteY68" fmla="*/ 4960409 h 7609417"/>
              <a:gd name="connsiteX69" fmla="*/ 2379133 w 5901266"/>
              <a:gd name="connsiteY69" fmla="*/ 4901142 h 7609417"/>
              <a:gd name="connsiteX70" fmla="*/ 2743200 w 5901266"/>
              <a:gd name="connsiteY70" fmla="*/ 5087409 h 7609417"/>
              <a:gd name="connsiteX71" fmla="*/ 2743200 w 5901266"/>
              <a:gd name="connsiteY71" fmla="*/ 5087409 h 7609417"/>
              <a:gd name="connsiteX72" fmla="*/ 2692400 w 5901266"/>
              <a:gd name="connsiteY72" fmla="*/ 5248275 h 7609417"/>
              <a:gd name="connsiteX73" fmla="*/ 2751666 w 5901266"/>
              <a:gd name="connsiteY73" fmla="*/ 5290609 h 7609417"/>
              <a:gd name="connsiteX74" fmla="*/ 2667000 w 5901266"/>
              <a:gd name="connsiteY74" fmla="*/ 5400675 h 7609417"/>
              <a:gd name="connsiteX75" fmla="*/ 2717800 w 5901266"/>
              <a:gd name="connsiteY75" fmla="*/ 5459942 h 7609417"/>
              <a:gd name="connsiteX76" fmla="*/ 2717800 w 5901266"/>
              <a:gd name="connsiteY76" fmla="*/ 5459942 h 7609417"/>
              <a:gd name="connsiteX77" fmla="*/ 2700866 w 5901266"/>
              <a:gd name="connsiteY77" fmla="*/ 5654675 h 7609417"/>
              <a:gd name="connsiteX78" fmla="*/ 2506133 w 5901266"/>
              <a:gd name="connsiteY78" fmla="*/ 5629275 h 7609417"/>
              <a:gd name="connsiteX79" fmla="*/ 2379133 w 5901266"/>
              <a:gd name="connsiteY79" fmla="*/ 5756275 h 7609417"/>
              <a:gd name="connsiteX80" fmla="*/ 2370666 w 5901266"/>
              <a:gd name="connsiteY80" fmla="*/ 5891742 h 7609417"/>
              <a:gd name="connsiteX81" fmla="*/ 2650066 w 5901266"/>
              <a:gd name="connsiteY81" fmla="*/ 5849409 h 7609417"/>
              <a:gd name="connsiteX82" fmla="*/ 2602441 w 5901266"/>
              <a:gd name="connsiteY82" fmla="*/ 5906559 h 7609417"/>
              <a:gd name="connsiteX83" fmla="*/ 2269066 w 5901266"/>
              <a:gd name="connsiteY83" fmla="*/ 6018742 h 7609417"/>
              <a:gd name="connsiteX84" fmla="*/ 2286000 w 5901266"/>
              <a:gd name="connsiteY84" fmla="*/ 6103409 h 7609417"/>
              <a:gd name="connsiteX85" fmla="*/ 2404533 w 5901266"/>
              <a:gd name="connsiteY85" fmla="*/ 6145742 h 7609417"/>
              <a:gd name="connsiteX86" fmla="*/ 2235200 w 5901266"/>
              <a:gd name="connsiteY86" fmla="*/ 6315075 h 7609417"/>
              <a:gd name="connsiteX87" fmla="*/ 2192866 w 5901266"/>
              <a:gd name="connsiteY87" fmla="*/ 6442075 h 7609417"/>
              <a:gd name="connsiteX88" fmla="*/ 2040466 w 5901266"/>
              <a:gd name="connsiteY88" fmla="*/ 6391275 h 7609417"/>
              <a:gd name="connsiteX89" fmla="*/ 2040466 w 5901266"/>
              <a:gd name="connsiteY89" fmla="*/ 6391275 h 7609417"/>
              <a:gd name="connsiteX90" fmla="*/ 2040466 w 5901266"/>
              <a:gd name="connsiteY90" fmla="*/ 6518275 h 7609417"/>
              <a:gd name="connsiteX91" fmla="*/ 2209800 w 5901266"/>
              <a:gd name="connsiteY91" fmla="*/ 6602942 h 7609417"/>
              <a:gd name="connsiteX92" fmla="*/ 2769658 w 5901266"/>
              <a:gd name="connsiteY92" fmla="*/ 7051675 h 7609417"/>
              <a:gd name="connsiteX93" fmla="*/ 2791883 w 5901266"/>
              <a:gd name="connsiteY93" fmla="*/ 6971242 h 7609417"/>
              <a:gd name="connsiteX94" fmla="*/ 3131608 w 5901266"/>
              <a:gd name="connsiteY94" fmla="*/ 7085542 h 7609417"/>
              <a:gd name="connsiteX95" fmla="*/ 3376083 w 5901266"/>
              <a:gd name="connsiteY95" fmla="*/ 7104592 h 7609417"/>
              <a:gd name="connsiteX96" fmla="*/ 3566583 w 5901266"/>
              <a:gd name="connsiteY96" fmla="*/ 7222067 h 7609417"/>
              <a:gd name="connsiteX97" fmla="*/ 3757083 w 5901266"/>
              <a:gd name="connsiteY97" fmla="*/ 7228417 h 7609417"/>
              <a:gd name="connsiteX98" fmla="*/ 4007908 w 5901266"/>
              <a:gd name="connsiteY98" fmla="*/ 7301442 h 7609417"/>
              <a:gd name="connsiteX99" fmla="*/ 3966633 w 5901266"/>
              <a:gd name="connsiteY99" fmla="*/ 7396692 h 7609417"/>
              <a:gd name="connsiteX100" fmla="*/ 4271433 w 5901266"/>
              <a:gd name="connsiteY100" fmla="*/ 7545917 h 7609417"/>
              <a:gd name="connsiteX101" fmla="*/ 4480983 w 5901266"/>
              <a:gd name="connsiteY101" fmla="*/ 7609417 h 7609417"/>
              <a:gd name="connsiteX102" fmla="*/ 4619625 w 5901266"/>
              <a:gd name="connsiteY102" fmla="*/ 7495117 h 7609417"/>
              <a:gd name="connsiteX103" fmla="*/ 4377266 w 5901266"/>
              <a:gd name="connsiteY103" fmla="*/ 7178675 h 7609417"/>
              <a:gd name="connsiteX104" fmla="*/ 4436533 w 5901266"/>
              <a:gd name="connsiteY104" fmla="*/ 6873875 h 7609417"/>
              <a:gd name="connsiteX105" fmla="*/ 4219575 w 5901266"/>
              <a:gd name="connsiteY105" fmla="*/ 6711950 h 7609417"/>
              <a:gd name="connsiteX106" fmla="*/ 4293658 w 5901266"/>
              <a:gd name="connsiteY106" fmla="*/ 6563784 h 7609417"/>
              <a:gd name="connsiteX107" fmla="*/ 4673600 w 5901266"/>
              <a:gd name="connsiteY107" fmla="*/ 6078009 h 7609417"/>
              <a:gd name="connsiteX108" fmla="*/ 4597400 w 5901266"/>
              <a:gd name="connsiteY108" fmla="*/ 6035675 h 7609417"/>
              <a:gd name="connsiteX109" fmla="*/ 4594225 w 5901266"/>
              <a:gd name="connsiteY109" fmla="*/ 6000750 h 7609417"/>
              <a:gd name="connsiteX110" fmla="*/ 4690533 w 5901266"/>
              <a:gd name="connsiteY110" fmla="*/ 6018742 h 7609417"/>
              <a:gd name="connsiteX111" fmla="*/ 4712758 w 5901266"/>
              <a:gd name="connsiteY111" fmla="*/ 5986992 h 7609417"/>
              <a:gd name="connsiteX112" fmla="*/ 4513791 w 5901266"/>
              <a:gd name="connsiteY112" fmla="*/ 5662084 h 7609417"/>
              <a:gd name="connsiteX113" fmla="*/ 4363508 w 5901266"/>
              <a:gd name="connsiteY113" fmla="*/ 5650442 h 7609417"/>
              <a:gd name="connsiteX114" fmla="*/ 4352925 w 5901266"/>
              <a:gd name="connsiteY114" fmla="*/ 5689600 h 7609417"/>
              <a:gd name="connsiteX115" fmla="*/ 4267200 w 5901266"/>
              <a:gd name="connsiteY115" fmla="*/ 5476875 h 7609417"/>
              <a:gd name="connsiteX116" fmla="*/ 4182533 w 5901266"/>
              <a:gd name="connsiteY116" fmla="*/ 5443009 h 7609417"/>
              <a:gd name="connsiteX117" fmla="*/ 4292600 w 5901266"/>
              <a:gd name="connsiteY117" fmla="*/ 5205942 h 7609417"/>
              <a:gd name="connsiteX118" fmla="*/ 4216400 w 5901266"/>
              <a:gd name="connsiteY118" fmla="*/ 5129742 h 7609417"/>
              <a:gd name="connsiteX119" fmla="*/ 4241800 w 5901266"/>
              <a:gd name="connsiteY119" fmla="*/ 4968875 h 7609417"/>
              <a:gd name="connsiteX120" fmla="*/ 4334933 w 5901266"/>
              <a:gd name="connsiteY120" fmla="*/ 4918075 h 7609417"/>
              <a:gd name="connsiteX121" fmla="*/ 4402666 w 5901266"/>
              <a:gd name="connsiteY121" fmla="*/ 4748742 h 7609417"/>
              <a:gd name="connsiteX122" fmla="*/ 4597400 w 5901266"/>
              <a:gd name="connsiteY122" fmla="*/ 5036609 h 7609417"/>
              <a:gd name="connsiteX123" fmla="*/ 4673600 w 5901266"/>
              <a:gd name="connsiteY123" fmla="*/ 4909609 h 7609417"/>
              <a:gd name="connsiteX124" fmla="*/ 4802716 w 5901266"/>
              <a:gd name="connsiteY124" fmla="*/ 4632325 h 7609417"/>
              <a:gd name="connsiteX125" fmla="*/ 4961466 w 5901266"/>
              <a:gd name="connsiteY125" fmla="*/ 4494742 h 7609417"/>
              <a:gd name="connsiteX126" fmla="*/ 5215466 w 5901266"/>
              <a:gd name="connsiteY126" fmla="*/ 4367742 h 7609417"/>
              <a:gd name="connsiteX127" fmla="*/ 5291666 w 5901266"/>
              <a:gd name="connsiteY127" fmla="*/ 4418542 h 7609417"/>
              <a:gd name="connsiteX128" fmla="*/ 5342466 w 5901266"/>
              <a:gd name="connsiteY128" fmla="*/ 4359275 h 7609417"/>
              <a:gd name="connsiteX129" fmla="*/ 5435600 w 5901266"/>
              <a:gd name="connsiteY129" fmla="*/ 4325409 h 7609417"/>
              <a:gd name="connsiteX130" fmla="*/ 5469466 w 5901266"/>
              <a:gd name="connsiteY130" fmla="*/ 4435475 h 7609417"/>
              <a:gd name="connsiteX131" fmla="*/ 5664200 w 5901266"/>
              <a:gd name="connsiteY131" fmla="*/ 4427009 h 7609417"/>
              <a:gd name="connsiteX132" fmla="*/ 5884333 w 5901266"/>
              <a:gd name="connsiteY132" fmla="*/ 4629150 h 7609417"/>
              <a:gd name="connsiteX133" fmla="*/ 5884333 w 5901266"/>
              <a:gd name="connsiteY133" fmla="*/ 4740275 h 7609417"/>
              <a:gd name="connsiteX134" fmla="*/ 2805562 w 5901266"/>
              <a:gd name="connsiteY134" fmla="*/ 4980937 h 7609417"/>
              <a:gd name="connsiteX135" fmla="*/ 5901266 w 5901266"/>
              <a:gd name="connsiteY135" fmla="*/ 4579409 h 7609417"/>
              <a:gd name="connsiteX136" fmla="*/ 5901266 w 5901266"/>
              <a:gd name="connsiteY136" fmla="*/ 4579409 h 7609417"/>
              <a:gd name="connsiteX137" fmla="*/ 1931866 w 5901266"/>
              <a:gd name="connsiteY137" fmla="*/ 1147998 h 7609417"/>
              <a:gd name="connsiteX0" fmla="*/ 1931866 w 5901266"/>
              <a:gd name="connsiteY0" fmla="*/ 1147998 h 7609417"/>
              <a:gd name="connsiteX1" fmla="*/ 818091 w 5901266"/>
              <a:gd name="connsiteY1" fmla="*/ 0 h 7609417"/>
              <a:gd name="connsiteX2" fmla="*/ 719666 w 5901266"/>
              <a:gd name="connsiteY2" fmla="*/ 100542 h 7609417"/>
              <a:gd name="connsiteX3" fmla="*/ 458258 w 5901266"/>
              <a:gd name="connsiteY3" fmla="*/ 454025 h 7609417"/>
              <a:gd name="connsiteX4" fmla="*/ 195791 w 5901266"/>
              <a:gd name="connsiteY4" fmla="*/ 747184 h 7609417"/>
              <a:gd name="connsiteX5" fmla="*/ 84666 w 5901266"/>
              <a:gd name="connsiteY5" fmla="*/ 891117 h 7609417"/>
              <a:gd name="connsiteX6" fmla="*/ 296333 w 5901266"/>
              <a:gd name="connsiteY6" fmla="*/ 777875 h 7609417"/>
              <a:gd name="connsiteX7" fmla="*/ 237066 w 5901266"/>
              <a:gd name="connsiteY7" fmla="*/ 955675 h 7609417"/>
              <a:gd name="connsiteX8" fmla="*/ 391583 w 5901266"/>
              <a:gd name="connsiteY8" fmla="*/ 1017059 h 7609417"/>
              <a:gd name="connsiteX9" fmla="*/ 582323 w 5901266"/>
              <a:gd name="connsiteY9" fmla="*/ 1128763 h 7609417"/>
              <a:gd name="connsiteX10" fmla="*/ 644525 w 5901266"/>
              <a:gd name="connsiteY10" fmla="*/ 1140884 h 7609417"/>
              <a:gd name="connsiteX11" fmla="*/ 577879 w 5901266"/>
              <a:gd name="connsiteY11" fmla="*/ 1197867 h 7609417"/>
              <a:gd name="connsiteX12" fmla="*/ 385087 w 5901266"/>
              <a:gd name="connsiteY12" fmla="*/ 1145070 h 7609417"/>
              <a:gd name="connsiteX13" fmla="*/ 327264 w 5901266"/>
              <a:gd name="connsiteY13" fmla="*/ 1213982 h 7609417"/>
              <a:gd name="connsiteX14" fmla="*/ 256549 w 5901266"/>
              <a:gd name="connsiteY14" fmla="*/ 1206766 h 7609417"/>
              <a:gd name="connsiteX15" fmla="*/ 228600 w 5901266"/>
              <a:gd name="connsiteY15" fmla="*/ 1235075 h 7609417"/>
              <a:gd name="connsiteX16" fmla="*/ 228600 w 5901266"/>
              <a:gd name="connsiteY16" fmla="*/ 1285083 h 7609417"/>
              <a:gd name="connsiteX17" fmla="*/ 142682 w 5901266"/>
              <a:gd name="connsiteY17" fmla="*/ 1259516 h 7609417"/>
              <a:gd name="connsiteX18" fmla="*/ 195984 w 5901266"/>
              <a:gd name="connsiteY18" fmla="*/ 1408162 h 7609417"/>
              <a:gd name="connsiteX19" fmla="*/ 59266 w 5901266"/>
              <a:gd name="connsiteY19" fmla="*/ 1573742 h 7609417"/>
              <a:gd name="connsiteX20" fmla="*/ 91089 w 5901266"/>
              <a:gd name="connsiteY20" fmla="*/ 1578288 h 7609417"/>
              <a:gd name="connsiteX21" fmla="*/ 17991 w 5901266"/>
              <a:gd name="connsiteY21" fmla="*/ 1658987 h 7609417"/>
              <a:gd name="connsiteX22" fmla="*/ 48683 w 5901266"/>
              <a:gd name="connsiteY22" fmla="*/ 1849967 h 7609417"/>
              <a:gd name="connsiteX23" fmla="*/ 84666 w 5901266"/>
              <a:gd name="connsiteY23" fmla="*/ 2005542 h 7609417"/>
              <a:gd name="connsiteX24" fmla="*/ 0 w 5901266"/>
              <a:gd name="connsiteY24" fmla="*/ 2124075 h 7609417"/>
              <a:gd name="connsiteX25" fmla="*/ 118533 w 5901266"/>
              <a:gd name="connsiteY25" fmla="*/ 2242609 h 7609417"/>
              <a:gd name="connsiteX26" fmla="*/ 84666 w 5901266"/>
              <a:gd name="connsiteY26" fmla="*/ 2411942 h 7609417"/>
              <a:gd name="connsiteX27" fmla="*/ 84666 w 5901266"/>
              <a:gd name="connsiteY27" fmla="*/ 2411942 h 7609417"/>
              <a:gd name="connsiteX28" fmla="*/ 143933 w 5901266"/>
              <a:gd name="connsiteY28" fmla="*/ 2420409 h 7609417"/>
              <a:gd name="connsiteX29" fmla="*/ 169333 w 5901266"/>
              <a:gd name="connsiteY29" fmla="*/ 2682875 h 7609417"/>
              <a:gd name="connsiteX30" fmla="*/ 254000 w 5901266"/>
              <a:gd name="connsiteY30" fmla="*/ 2725209 h 7609417"/>
              <a:gd name="connsiteX31" fmla="*/ 307178 w 5901266"/>
              <a:gd name="connsiteY31" fmla="*/ 2786352 h 7609417"/>
              <a:gd name="connsiteX32" fmla="*/ 450587 w 5901266"/>
              <a:gd name="connsiteY32" fmla="*/ 2770826 h 7609417"/>
              <a:gd name="connsiteX33" fmla="*/ 474133 w 5901266"/>
              <a:gd name="connsiteY33" fmla="*/ 2860675 h 7609417"/>
              <a:gd name="connsiteX34" fmla="*/ 601133 w 5901266"/>
              <a:gd name="connsiteY34" fmla="*/ 2807206 h 7609417"/>
              <a:gd name="connsiteX35" fmla="*/ 768589 w 5901266"/>
              <a:gd name="connsiteY35" fmla="*/ 2921194 h 7609417"/>
              <a:gd name="connsiteX36" fmla="*/ 745066 w 5901266"/>
              <a:gd name="connsiteY36" fmla="*/ 3030009 h 7609417"/>
              <a:gd name="connsiteX37" fmla="*/ 821266 w 5901266"/>
              <a:gd name="connsiteY37" fmla="*/ 3080809 h 7609417"/>
              <a:gd name="connsiteX38" fmla="*/ 736600 w 5901266"/>
              <a:gd name="connsiteY38" fmla="*/ 3207809 h 7609417"/>
              <a:gd name="connsiteX39" fmla="*/ 838200 w 5901266"/>
              <a:gd name="connsiteY39" fmla="*/ 3258609 h 7609417"/>
              <a:gd name="connsiteX40" fmla="*/ 804333 w 5901266"/>
              <a:gd name="connsiteY40" fmla="*/ 3326342 h 7609417"/>
              <a:gd name="connsiteX41" fmla="*/ 804333 w 5901266"/>
              <a:gd name="connsiteY41" fmla="*/ 3326342 h 7609417"/>
              <a:gd name="connsiteX42" fmla="*/ 880533 w 5901266"/>
              <a:gd name="connsiteY42" fmla="*/ 3427942 h 7609417"/>
              <a:gd name="connsiteX43" fmla="*/ 1005416 w 5901266"/>
              <a:gd name="connsiteY43" fmla="*/ 3494617 h 7609417"/>
              <a:gd name="connsiteX44" fmla="*/ 939800 w 5901266"/>
              <a:gd name="connsiteY44" fmla="*/ 3588809 h 7609417"/>
              <a:gd name="connsiteX45" fmla="*/ 1109133 w 5901266"/>
              <a:gd name="connsiteY45" fmla="*/ 3597275 h 7609417"/>
              <a:gd name="connsiteX46" fmla="*/ 1112308 w 5901266"/>
              <a:gd name="connsiteY46" fmla="*/ 3662892 h 7609417"/>
              <a:gd name="connsiteX47" fmla="*/ 1168400 w 5901266"/>
              <a:gd name="connsiteY47" fmla="*/ 3724275 h 7609417"/>
              <a:gd name="connsiteX48" fmla="*/ 1026583 w 5901266"/>
              <a:gd name="connsiteY48" fmla="*/ 3853392 h 7609417"/>
              <a:gd name="connsiteX49" fmla="*/ 931333 w 5901266"/>
              <a:gd name="connsiteY49" fmla="*/ 3800475 h 7609417"/>
              <a:gd name="connsiteX50" fmla="*/ 912283 w 5901266"/>
              <a:gd name="connsiteY50" fmla="*/ 3781425 h 7609417"/>
              <a:gd name="connsiteX51" fmla="*/ 846666 w 5901266"/>
              <a:gd name="connsiteY51" fmla="*/ 3868209 h 7609417"/>
              <a:gd name="connsiteX52" fmla="*/ 931333 w 5901266"/>
              <a:gd name="connsiteY52" fmla="*/ 3969809 h 7609417"/>
              <a:gd name="connsiteX53" fmla="*/ 928158 w 5901266"/>
              <a:gd name="connsiteY53" fmla="*/ 4101042 h 7609417"/>
              <a:gd name="connsiteX54" fmla="*/ 964141 w 5901266"/>
              <a:gd name="connsiteY54" fmla="*/ 4187825 h 7609417"/>
              <a:gd name="connsiteX55" fmla="*/ 1075266 w 5901266"/>
              <a:gd name="connsiteY55" fmla="*/ 4223809 h 7609417"/>
              <a:gd name="connsiteX56" fmla="*/ 1134533 w 5901266"/>
              <a:gd name="connsiteY56" fmla="*/ 4130675 h 7609417"/>
              <a:gd name="connsiteX57" fmla="*/ 1303866 w 5901266"/>
              <a:gd name="connsiteY57" fmla="*/ 4096809 h 7609417"/>
              <a:gd name="connsiteX58" fmla="*/ 1439333 w 5901266"/>
              <a:gd name="connsiteY58" fmla="*/ 4122209 h 7609417"/>
              <a:gd name="connsiteX59" fmla="*/ 1557866 w 5901266"/>
              <a:gd name="connsiteY59" fmla="*/ 4308475 h 7609417"/>
              <a:gd name="connsiteX60" fmla="*/ 1490133 w 5901266"/>
              <a:gd name="connsiteY60" fmla="*/ 4350809 h 7609417"/>
              <a:gd name="connsiteX61" fmla="*/ 1532466 w 5901266"/>
              <a:gd name="connsiteY61" fmla="*/ 4503209 h 7609417"/>
              <a:gd name="connsiteX62" fmla="*/ 1695450 w 5901266"/>
              <a:gd name="connsiteY62" fmla="*/ 4510617 h 7609417"/>
              <a:gd name="connsiteX63" fmla="*/ 1763183 w 5901266"/>
              <a:gd name="connsiteY63" fmla="*/ 4643967 h 7609417"/>
              <a:gd name="connsiteX64" fmla="*/ 1794933 w 5901266"/>
              <a:gd name="connsiteY64" fmla="*/ 4799542 h 7609417"/>
              <a:gd name="connsiteX65" fmla="*/ 1938866 w 5901266"/>
              <a:gd name="connsiteY65" fmla="*/ 4774142 h 7609417"/>
              <a:gd name="connsiteX66" fmla="*/ 2023533 w 5901266"/>
              <a:gd name="connsiteY66" fmla="*/ 4850342 h 7609417"/>
              <a:gd name="connsiteX67" fmla="*/ 2201333 w 5901266"/>
              <a:gd name="connsiteY67" fmla="*/ 4791075 h 7609417"/>
              <a:gd name="connsiteX68" fmla="*/ 2319866 w 5901266"/>
              <a:gd name="connsiteY68" fmla="*/ 4960409 h 7609417"/>
              <a:gd name="connsiteX69" fmla="*/ 2379133 w 5901266"/>
              <a:gd name="connsiteY69" fmla="*/ 4901142 h 7609417"/>
              <a:gd name="connsiteX70" fmla="*/ 2743200 w 5901266"/>
              <a:gd name="connsiteY70" fmla="*/ 5087409 h 7609417"/>
              <a:gd name="connsiteX71" fmla="*/ 2743200 w 5901266"/>
              <a:gd name="connsiteY71" fmla="*/ 5087409 h 7609417"/>
              <a:gd name="connsiteX72" fmla="*/ 2692400 w 5901266"/>
              <a:gd name="connsiteY72" fmla="*/ 5248275 h 7609417"/>
              <a:gd name="connsiteX73" fmla="*/ 2751666 w 5901266"/>
              <a:gd name="connsiteY73" fmla="*/ 5290609 h 7609417"/>
              <a:gd name="connsiteX74" fmla="*/ 2667000 w 5901266"/>
              <a:gd name="connsiteY74" fmla="*/ 5400675 h 7609417"/>
              <a:gd name="connsiteX75" fmla="*/ 2717800 w 5901266"/>
              <a:gd name="connsiteY75" fmla="*/ 5459942 h 7609417"/>
              <a:gd name="connsiteX76" fmla="*/ 2717800 w 5901266"/>
              <a:gd name="connsiteY76" fmla="*/ 5459942 h 7609417"/>
              <a:gd name="connsiteX77" fmla="*/ 2700866 w 5901266"/>
              <a:gd name="connsiteY77" fmla="*/ 5654675 h 7609417"/>
              <a:gd name="connsiteX78" fmla="*/ 2506133 w 5901266"/>
              <a:gd name="connsiteY78" fmla="*/ 5629275 h 7609417"/>
              <a:gd name="connsiteX79" fmla="*/ 2379133 w 5901266"/>
              <a:gd name="connsiteY79" fmla="*/ 5756275 h 7609417"/>
              <a:gd name="connsiteX80" fmla="*/ 2370666 w 5901266"/>
              <a:gd name="connsiteY80" fmla="*/ 5891742 h 7609417"/>
              <a:gd name="connsiteX81" fmla="*/ 2650066 w 5901266"/>
              <a:gd name="connsiteY81" fmla="*/ 5849409 h 7609417"/>
              <a:gd name="connsiteX82" fmla="*/ 2602441 w 5901266"/>
              <a:gd name="connsiteY82" fmla="*/ 5906559 h 7609417"/>
              <a:gd name="connsiteX83" fmla="*/ 2269066 w 5901266"/>
              <a:gd name="connsiteY83" fmla="*/ 6018742 h 7609417"/>
              <a:gd name="connsiteX84" fmla="*/ 2286000 w 5901266"/>
              <a:gd name="connsiteY84" fmla="*/ 6103409 h 7609417"/>
              <a:gd name="connsiteX85" fmla="*/ 2404533 w 5901266"/>
              <a:gd name="connsiteY85" fmla="*/ 6145742 h 7609417"/>
              <a:gd name="connsiteX86" fmla="*/ 2235200 w 5901266"/>
              <a:gd name="connsiteY86" fmla="*/ 6315075 h 7609417"/>
              <a:gd name="connsiteX87" fmla="*/ 2192866 w 5901266"/>
              <a:gd name="connsiteY87" fmla="*/ 6442075 h 7609417"/>
              <a:gd name="connsiteX88" fmla="*/ 2040466 w 5901266"/>
              <a:gd name="connsiteY88" fmla="*/ 6391275 h 7609417"/>
              <a:gd name="connsiteX89" fmla="*/ 2040466 w 5901266"/>
              <a:gd name="connsiteY89" fmla="*/ 6391275 h 7609417"/>
              <a:gd name="connsiteX90" fmla="*/ 2040466 w 5901266"/>
              <a:gd name="connsiteY90" fmla="*/ 6518275 h 7609417"/>
              <a:gd name="connsiteX91" fmla="*/ 2209800 w 5901266"/>
              <a:gd name="connsiteY91" fmla="*/ 6602942 h 7609417"/>
              <a:gd name="connsiteX92" fmla="*/ 2769658 w 5901266"/>
              <a:gd name="connsiteY92" fmla="*/ 7051675 h 7609417"/>
              <a:gd name="connsiteX93" fmla="*/ 2791883 w 5901266"/>
              <a:gd name="connsiteY93" fmla="*/ 6971242 h 7609417"/>
              <a:gd name="connsiteX94" fmla="*/ 3131608 w 5901266"/>
              <a:gd name="connsiteY94" fmla="*/ 7085542 h 7609417"/>
              <a:gd name="connsiteX95" fmla="*/ 3376083 w 5901266"/>
              <a:gd name="connsiteY95" fmla="*/ 7104592 h 7609417"/>
              <a:gd name="connsiteX96" fmla="*/ 3566583 w 5901266"/>
              <a:gd name="connsiteY96" fmla="*/ 7222067 h 7609417"/>
              <a:gd name="connsiteX97" fmla="*/ 3757083 w 5901266"/>
              <a:gd name="connsiteY97" fmla="*/ 7228417 h 7609417"/>
              <a:gd name="connsiteX98" fmla="*/ 4007908 w 5901266"/>
              <a:gd name="connsiteY98" fmla="*/ 7301442 h 7609417"/>
              <a:gd name="connsiteX99" fmla="*/ 3966633 w 5901266"/>
              <a:gd name="connsiteY99" fmla="*/ 7396692 h 7609417"/>
              <a:gd name="connsiteX100" fmla="*/ 4271433 w 5901266"/>
              <a:gd name="connsiteY100" fmla="*/ 7545917 h 7609417"/>
              <a:gd name="connsiteX101" fmla="*/ 4480983 w 5901266"/>
              <a:gd name="connsiteY101" fmla="*/ 7609417 h 7609417"/>
              <a:gd name="connsiteX102" fmla="*/ 4619625 w 5901266"/>
              <a:gd name="connsiteY102" fmla="*/ 7495117 h 7609417"/>
              <a:gd name="connsiteX103" fmla="*/ 4377266 w 5901266"/>
              <a:gd name="connsiteY103" fmla="*/ 7178675 h 7609417"/>
              <a:gd name="connsiteX104" fmla="*/ 4436533 w 5901266"/>
              <a:gd name="connsiteY104" fmla="*/ 6873875 h 7609417"/>
              <a:gd name="connsiteX105" fmla="*/ 4219575 w 5901266"/>
              <a:gd name="connsiteY105" fmla="*/ 6711950 h 7609417"/>
              <a:gd name="connsiteX106" fmla="*/ 4293658 w 5901266"/>
              <a:gd name="connsiteY106" fmla="*/ 6563784 h 7609417"/>
              <a:gd name="connsiteX107" fmla="*/ 4673600 w 5901266"/>
              <a:gd name="connsiteY107" fmla="*/ 6078009 h 7609417"/>
              <a:gd name="connsiteX108" fmla="*/ 4597400 w 5901266"/>
              <a:gd name="connsiteY108" fmla="*/ 6035675 h 7609417"/>
              <a:gd name="connsiteX109" fmla="*/ 4594225 w 5901266"/>
              <a:gd name="connsiteY109" fmla="*/ 6000750 h 7609417"/>
              <a:gd name="connsiteX110" fmla="*/ 4690533 w 5901266"/>
              <a:gd name="connsiteY110" fmla="*/ 6018742 h 7609417"/>
              <a:gd name="connsiteX111" fmla="*/ 4712758 w 5901266"/>
              <a:gd name="connsiteY111" fmla="*/ 5986992 h 7609417"/>
              <a:gd name="connsiteX112" fmla="*/ 4513791 w 5901266"/>
              <a:gd name="connsiteY112" fmla="*/ 5662084 h 7609417"/>
              <a:gd name="connsiteX113" fmla="*/ 4363508 w 5901266"/>
              <a:gd name="connsiteY113" fmla="*/ 5650442 h 7609417"/>
              <a:gd name="connsiteX114" fmla="*/ 4352925 w 5901266"/>
              <a:gd name="connsiteY114" fmla="*/ 5689600 h 7609417"/>
              <a:gd name="connsiteX115" fmla="*/ 4267200 w 5901266"/>
              <a:gd name="connsiteY115" fmla="*/ 5476875 h 7609417"/>
              <a:gd name="connsiteX116" fmla="*/ 4182533 w 5901266"/>
              <a:gd name="connsiteY116" fmla="*/ 5443009 h 7609417"/>
              <a:gd name="connsiteX117" fmla="*/ 4292600 w 5901266"/>
              <a:gd name="connsiteY117" fmla="*/ 5205942 h 7609417"/>
              <a:gd name="connsiteX118" fmla="*/ 4216400 w 5901266"/>
              <a:gd name="connsiteY118" fmla="*/ 5129742 h 7609417"/>
              <a:gd name="connsiteX119" fmla="*/ 4241800 w 5901266"/>
              <a:gd name="connsiteY119" fmla="*/ 4968875 h 7609417"/>
              <a:gd name="connsiteX120" fmla="*/ 4334933 w 5901266"/>
              <a:gd name="connsiteY120" fmla="*/ 4918075 h 7609417"/>
              <a:gd name="connsiteX121" fmla="*/ 4402666 w 5901266"/>
              <a:gd name="connsiteY121" fmla="*/ 4748742 h 7609417"/>
              <a:gd name="connsiteX122" fmla="*/ 4597400 w 5901266"/>
              <a:gd name="connsiteY122" fmla="*/ 5036609 h 7609417"/>
              <a:gd name="connsiteX123" fmla="*/ 4673600 w 5901266"/>
              <a:gd name="connsiteY123" fmla="*/ 4909609 h 7609417"/>
              <a:gd name="connsiteX124" fmla="*/ 4802716 w 5901266"/>
              <a:gd name="connsiteY124" fmla="*/ 4632325 h 7609417"/>
              <a:gd name="connsiteX125" fmla="*/ 4961466 w 5901266"/>
              <a:gd name="connsiteY125" fmla="*/ 4494742 h 7609417"/>
              <a:gd name="connsiteX126" fmla="*/ 5215466 w 5901266"/>
              <a:gd name="connsiteY126" fmla="*/ 4367742 h 7609417"/>
              <a:gd name="connsiteX127" fmla="*/ 5291666 w 5901266"/>
              <a:gd name="connsiteY127" fmla="*/ 4418542 h 7609417"/>
              <a:gd name="connsiteX128" fmla="*/ 5342466 w 5901266"/>
              <a:gd name="connsiteY128" fmla="*/ 4359275 h 7609417"/>
              <a:gd name="connsiteX129" fmla="*/ 5435600 w 5901266"/>
              <a:gd name="connsiteY129" fmla="*/ 4325409 h 7609417"/>
              <a:gd name="connsiteX130" fmla="*/ 5469466 w 5901266"/>
              <a:gd name="connsiteY130" fmla="*/ 4435475 h 7609417"/>
              <a:gd name="connsiteX131" fmla="*/ 5664200 w 5901266"/>
              <a:gd name="connsiteY131" fmla="*/ 4427009 h 7609417"/>
              <a:gd name="connsiteX132" fmla="*/ 5884333 w 5901266"/>
              <a:gd name="connsiteY132" fmla="*/ 4629150 h 7609417"/>
              <a:gd name="connsiteX133" fmla="*/ 5884333 w 5901266"/>
              <a:gd name="connsiteY133" fmla="*/ 4740275 h 7609417"/>
              <a:gd name="connsiteX134" fmla="*/ 2805562 w 5901266"/>
              <a:gd name="connsiteY134" fmla="*/ 4980937 h 7609417"/>
              <a:gd name="connsiteX135" fmla="*/ 5901266 w 5901266"/>
              <a:gd name="connsiteY135" fmla="*/ 4579409 h 7609417"/>
              <a:gd name="connsiteX136" fmla="*/ 1931866 w 5901266"/>
              <a:gd name="connsiteY136" fmla="*/ 1147998 h 7609417"/>
              <a:gd name="connsiteX0" fmla="*/ 1931866 w 5884333"/>
              <a:gd name="connsiteY0" fmla="*/ 1147998 h 7609417"/>
              <a:gd name="connsiteX1" fmla="*/ 818091 w 5884333"/>
              <a:gd name="connsiteY1" fmla="*/ 0 h 7609417"/>
              <a:gd name="connsiteX2" fmla="*/ 719666 w 5884333"/>
              <a:gd name="connsiteY2" fmla="*/ 100542 h 7609417"/>
              <a:gd name="connsiteX3" fmla="*/ 458258 w 5884333"/>
              <a:gd name="connsiteY3" fmla="*/ 454025 h 7609417"/>
              <a:gd name="connsiteX4" fmla="*/ 195791 w 5884333"/>
              <a:gd name="connsiteY4" fmla="*/ 747184 h 7609417"/>
              <a:gd name="connsiteX5" fmla="*/ 84666 w 5884333"/>
              <a:gd name="connsiteY5" fmla="*/ 891117 h 7609417"/>
              <a:gd name="connsiteX6" fmla="*/ 296333 w 5884333"/>
              <a:gd name="connsiteY6" fmla="*/ 777875 h 7609417"/>
              <a:gd name="connsiteX7" fmla="*/ 237066 w 5884333"/>
              <a:gd name="connsiteY7" fmla="*/ 955675 h 7609417"/>
              <a:gd name="connsiteX8" fmla="*/ 391583 w 5884333"/>
              <a:gd name="connsiteY8" fmla="*/ 1017059 h 7609417"/>
              <a:gd name="connsiteX9" fmla="*/ 582323 w 5884333"/>
              <a:gd name="connsiteY9" fmla="*/ 1128763 h 7609417"/>
              <a:gd name="connsiteX10" fmla="*/ 644525 w 5884333"/>
              <a:gd name="connsiteY10" fmla="*/ 1140884 h 7609417"/>
              <a:gd name="connsiteX11" fmla="*/ 577879 w 5884333"/>
              <a:gd name="connsiteY11" fmla="*/ 1197867 h 7609417"/>
              <a:gd name="connsiteX12" fmla="*/ 385087 w 5884333"/>
              <a:gd name="connsiteY12" fmla="*/ 1145070 h 7609417"/>
              <a:gd name="connsiteX13" fmla="*/ 327264 w 5884333"/>
              <a:gd name="connsiteY13" fmla="*/ 1213982 h 7609417"/>
              <a:gd name="connsiteX14" fmla="*/ 256549 w 5884333"/>
              <a:gd name="connsiteY14" fmla="*/ 1206766 h 7609417"/>
              <a:gd name="connsiteX15" fmla="*/ 228600 w 5884333"/>
              <a:gd name="connsiteY15" fmla="*/ 1235075 h 7609417"/>
              <a:gd name="connsiteX16" fmla="*/ 228600 w 5884333"/>
              <a:gd name="connsiteY16" fmla="*/ 1285083 h 7609417"/>
              <a:gd name="connsiteX17" fmla="*/ 142682 w 5884333"/>
              <a:gd name="connsiteY17" fmla="*/ 1259516 h 7609417"/>
              <a:gd name="connsiteX18" fmla="*/ 195984 w 5884333"/>
              <a:gd name="connsiteY18" fmla="*/ 1408162 h 7609417"/>
              <a:gd name="connsiteX19" fmla="*/ 59266 w 5884333"/>
              <a:gd name="connsiteY19" fmla="*/ 1573742 h 7609417"/>
              <a:gd name="connsiteX20" fmla="*/ 91089 w 5884333"/>
              <a:gd name="connsiteY20" fmla="*/ 1578288 h 7609417"/>
              <a:gd name="connsiteX21" fmla="*/ 17991 w 5884333"/>
              <a:gd name="connsiteY21" fmla="*/ 1658987 h 7609417"/>
              <a:gd name="connsiteX22" fmla="*/ 48683 w 5884333"/>
              <a:gd name="connsiteY22" fmla="*/ 1849967 h 7609417"/>
              <a:gd name="connsiteX23" fmla="*/ 84666 w 5884333"/>
              <a:gd name="connsiteY23" fmla="*/ 2005542 h 7609417"/>
              <a:gd name="connsiteX24" fmla="*/ 0 w 5884333"/>
              <a:gd name="connsiteY24" fmla="*/ 2124075 h 7609417"/>
              <a:gd name="connsiteX25" fmla="*/ 118533 w 5884333"/>
              <a:gd name="connsiteY25" fmla="*/ 2242609 h 7609417"/>
              <a:gd name="connsiteX26" fmla="*/ 84666 w 5884333"/>
              <a:gd name="connsiteY26" fmla="*/ 2411942 h 7609417"/>
              <a:gd name="connsiteX27" fmla="*/ 84666 w 5884333"/>
              <a:gd name="connsiteY27" fmla="*/ 2411942 h 7609417"/>
              <a:gd name="connsiteX28" fmla="*/ 143933 w 5884333"/>
              <a:gd name="connsiteY28" fmla="*/ 2420409 h 7609417"/>
              <a:gd name="connsiteX29" fmla="*/ 169333 w 5884333"/>
              <a:gd name="connsiteY29" fmla="*/ 2682875 h 7609417"/>
              <a:gd name="connsiteX30" fmla="*/ 254000 w 5884333"/>
              <a:gd name="connsiteY30" fmla="*/ 2725209 h 7609417"/>
              <a:gd name="connsiteX31" fmla="*/ 307178 w 5884333"/>
              <a:gd name="connsiteY31" fmla="*/ 2786352 h 7609417"/>
              <a:gd name="connsiteX32" fmla="*/ 450587 w 5884333"/>
              <a:gd name="connsiteY32" fmla="*/ 2770826 h 7609417"/>
              <a:gd name="connsiteX33" fmla="*/ 474133 w 5884333"/>
              <a:gd name="connsiteY33" fmla="*/ 2860675 h 7609417"/>
              <a:gd name="connsiteX34" fmla="*/ 601133 w 5884333"/>
              <a:gd name="connsiteY34" fmla="*/ 2807206 h 7609417"/>
              <a:gd name="connsiteX35" fmla="*/ 768589 w 5884333"/>
              <a:gd name="connsiteY35" fmla="*/ 2921194 h 7609417"/>
              <a:gd name="connsiteX36" fmla="*/ 745066 w 5884333"/>
              <a:gd name="connsiteY36" fmla="*/ 3030009 h 7609417"/>
              <a:gd name="connsiteX37" fmla="*/ 821266 w 5884333"/>
              <a:gd name="connsiteY37" fmla="*/ 3080809 h 7609417"/>
              <a:gd name="connsiteX38" fmla="*/ 736600 w 5884333"/>
              <a:gd name="connsiteY38" fmla="*/ 3207809 h 7609417"/>
              <a:gd name="connsiteX39" fmla="*/ 838200 w 5884333"/>
              <a:gd name="connsiteY39" fmla="*/ 3258609 h 7609417"/>
              <a:gd name="connsiteX40" fmla="*/ 804333 w 5884333"/>
              <a:gd name="connsiteY40" fmla="*/ 3326342 h 7609417"/>
              <a:gd name="connsiteX41" fmla="*/ 804333 w 5884333"/>
              <a:gd name="connsiteY41" fmla="*/ 3326342 h 7609417"/>
              <a:gd name="connsiteX42" fmla="*/ 880533 w 5884333"/>
              <a:gd name="connsiteY42" fmla="*/ 3427942 h 7609417"/>
              <a:gd name="connsiteX43" fmla="*/ 1005416 w 5884333"/>
              <a:gd name="connsiteY43" fmla="*/ 3494617 h 7609417"/>
              <a:gd name="connsiteX44" fmla="*/ 939800 w 5884333"/>
              <a:gd name="connsiteY44" fmla="*/ 3588809 h 7609417"/>
              <a:gd name="connsiteX45" fmla="*/ 1109133 w 5884333"/>
              <a:gd name="connsiteY45" fmla="*/ 3597275 h 7609417"/>
              <a:gd name="connsiteX46" fmla="*/ 1112308 w 5884333"/>
              <a:gd name="connsiteY46" fmla="*/ 3662892 h 7609417"/>
              <a:gd name="connsiteX47" fmla="*/ 1168400 w 5884333"/>
              <a:gd name="connsiteY47" fmla="*/ 3724275 h 7609417"/>
              <a:gd name="connsiteX48" fmla="*/ 1026583 w 5884333"/>
              <a:gd name="connsiteY48" fmla="*/ 3853392 h 7609417"/>
              <a:gd name="connsiteX49" fmla="*/ 931333 w 5884333"/>
              <a:gd name="connsiteY49" fmla="*/ 3800475 h 7609417"/>
              <a:gd name="connsiteX50" fmla="*/ 912283 w 5884333"/>
              <a:gd name="connsiteY50" fmla="*/ 3781425 h 7609417"/>
              <a:gd name="connsiteX51" fmla="*/ 846666 w 5884333"/>
              <a:gd name="connsiteY51" fmla="*/ 3868209 h 7609417"/>
              <a:gd name="connsiteX52" fmla="*/ 931333 w 5884333"/>
              <a:gd name="connsiteY52" fmla="*/ 3969809 h 7609417"/>
              <a:gd name="connsiteX53" fmla="*/ 928158 w 5884333"/>
              <a:gd name="connsiteY53" fmla="*/ 4101042 h 7609417"/>
              <a:gd name="connsiteX54" fmla="*/ 964141 w 5884333"/>
              <a:gd name="connsiteY54" fmla="*/ 4187825 h 7609417"/>
              <a:gd name="connsiteX55" fmla="*/ 1075266 w 5884333"/>
              <a:gd name="connsiteY55" fmla="*/ 4223809 h 7609417"/>
              <a:gd name="connsiteX56" fmla="*/ 1134533 w 5884333"/>
              <a:gd name="connsiteY56" fmla="*/ 4130675 h 7609417"/>
              <a:gd name="connsiteX57" fmla="*/ 1303866 w 5884333"/>
              <a:gd name="connsiteY57" fmla="*/ 4096809 h 7609417"/>
              <a:gd name="connsiteX58" fmla="*/ 1439333 w 5884333"/>
              <a:gd name="connsiteY58" fmla="*/ 4122209 h 7609417"/>
              <a:gd name="connsiteX59" fmla="*/ 1557866 w 5884333"/>
              <a:gd name="connsiteY59" fmla="*/ 4308475 h 7609417"/>
              <a:gd name="connsiteX60" fmla="*/ 1490133 w 5884333"/>
              <a:gd name="connsiteY60" fmla="*/ 4350809 h 7609417"/>
              <a:gd name="connsiteX61" fmla="*/ 1532466 w 5884333"/>
              <a:gd name="connsiteY61" fmla="*/ 4503209 h 7609417"/>
              <a:gd name="connsiteX62" fmla="*/ 1695450 w 5884333"/>
              <a:gd name="connsiteY62" fmla="*/ 4510617 h 7609417"/>
              <a:gd name="connsiteX63" fmla="*/ 1763183 w 5884333"/>
              <a:gd name="connsiteY63" fmla="*/ 4643967 h 7609417"/>
              <a:gd name="connsiteX64" fmla="*/ 1794933 w 5884333"/>
              <a:gd name="connsiteY64" fmla="*/ 4799542 h 7609417"/>
              <a:gd name="connsiteX65" fmla="*/ 1938866 w 5884333"/>
              <a:gd name="connsiteY65" fmla="*/ 4774142 h 7609417"/>
              <a:gd name="connsiteX66" fmla="*/ 2023533 w 5884333"/>
              <a:gd name="connsiteY66" fmla="*/ 4850342 h 7609417"/>
              <a:gd name="connsiteX67" fmla="*/ 2201333 w 5884333"/>
              <a:gd name="connsiteY67" fmla="*/ 4791075 h 7609417"/>
              <a:gd name="connsiteX68" fmla="*/ 2319866 w 5884333"/>
              <a:gd name="connsiteY68" fmla="*/ 4960409 h 7609417"/>
              <a:gd name="connsiteX69" fmla="*/ 2379133 w 5884333"/>
              <a:gd name="connsiteY69" fmla="*/ 4901142 h 7609417"/>
              <a:gd name="connsiteX70" fmla="*/ 2743200 w 5884333"/>
              <a:gd name="connsiteY70" fmla="*/ 5087409 h 7609417"/>
              <a:gd name="connsiteX71" fmla="*/ 2743200 w 5884333"/>
              <a:gd name="connsiteY71" fmla="*/ 5087409 h 7609417"/>
              <a:gd name="connsiteX72" fmla="*/ 2692400 w 5884333"/>
              <a:gd name="connsiteY72" fmla="*/ 5248275 h 7609417"/>
              <a:gd name="connsiteX73" fmla="*/ 2751666 w 5884333"/>
              <a:gd name="connsiteY73" fmla="*/ 5290609 h 7609417"/>
              <a:gd name="connsiteX74" fmla="*/ 2667000 w 5884333"/>
              <a:gd name="connsiteY74" fmla="*/ 5400675 h 7609417"/>
              <a:gd name="connsiteX75" fmla="*/ 2717800 w 5884333"/>
              <a:gd name="connsiteY75" fmla="*/ 5459942 h 7609417"/>
              <a:gd name="connsiteX76" fmla="*/ 2717800 w 5884333"/>
              <a:gd name="connsiteY76" fmla="*/ 5459942 h 7609417"/>
              <a:gd name="connsiteX77" fmla="*/ 2700866 w 5884333"/>
              <a:gd name="connsiteY77" fmla="*/ 5654675 h 7609417"/>
              <a:gd name="connsiteX78" fmla="*/ 2506133 w 5884333"/>
              <a:gd name="connsiteY78" fmla="*/ 5629275 h 7609417"/>
              <a:gd name="connsiteX79" fmla="*/ 2379133 w 5884333"/>
              <a:gd name="connsiteY79" fmla="*/ 5756275 h 7609417"/>
              <a:gd name="connsiteX80" fmla="*/ 2370666 w 5884333"/>
              <a:gd name="connsiteY80" fmla="*/ 5891742 h 7609417"/>
              <a:gd name="connsiteX81" fmla="*/ 2650066 w 5884333"/>
              <a:gd name="connsiteY81" fmla="*/ 5849409 h 7609417"/>
              <a:gd name="connsiteX82" fmla="*/ 2602441 w 5884333"/>
              <a:gd name="connsiteY82" fmla="*/ 5906559 h 7609417"/>
              <a:gd name="connsiteX83" fmla="*/ 2269066 w 5884333"/>
              <a:gd name="connsiteY83" fmla="*/ 6018742 h 7609417"/>
              <a:gd name="connsiteX84" fmla="*/ 2286000 w 5884333"/>
              <a:gd name="connsiteY84" fmla="*/ 6103409 h 7609417"/>
              <a:gd name="connsiteX85" fmla="*/ 2404533 w 5884333"/>
              <a:gd name="connsiteY85" fmla="*/ 6145742 h 7609417"/>
              <a:gd name="connsiteX86" fmla="*/ 2235200 w 5884333"/>
              <a:gd name="connsiteY86" fmla="*/ 6315075 h 7609417"/>
              <a:gd name="connsiteX87" fmla="*/ 2192866 w 5884333"/>
              <a:gd name="connsiteY87" fmla="*/ 6442075 h 7609417"/>
              <a:gd name="connsiteX88" fmla="*/ 2040466 w 5884333"/>
              <a:gd name="connsiteY88" fmla="*/ 6391275 h 7609417"/>
              <a:gd name="connsiteX89" fmla="*/ 2040466 w 5884333"/>
              <a:gd name="connsiteY89" fmla="*/ 6391275 h 7609417"/>
              <a:gd name="connsiteX90" fmla="*/ 2040466 w 5884333"/>
              <a:gd name="connsiteY90" fmla="*/ 6518275 h 7609417"/>
              <a:gd name="connsiteX91" fmla="*/ 2209800 w 5884333"/>
              <a:gd name="connsiteY91" fmla="*/ 6602942 h 7609417"/>
              <a:gd name="connsiteX92" fmla="*/ 2769658 w 5884333"/>
              <a:gd name="connsiteY92" fmla="*/ 7051675 h 7609417"/>
              <a:gd name="connsiteX93" fmla="*/ 2791883 w 5884333"/>
              <a:gd name="connsiteY93" fmla="*/ 6971242 h 7609417"/>
              <a:gd name="connsiteX94" fmla="*/ 3131608 w 5884333"/>
              <a:gd name="connsiteY94" fmla="*/ 7085542 h 7609417"/>
              <a:gd name="connsiteX95" fmla="*/ 3376083 w 5884333"/>
              <a:gd name="connsiteY95" fmla="*/ 7104592 h 7609417"/>
              <a:gd name="connsiteX96" fmla="*/ 3566583 w 5884333"/>
              <a:gd name="connsiteY96" fmla="*/ 7222067 h 7609417"/>
              <a:gd name="connsiteX97" fmla="*/ 3757083 w 5884333"/>
              <a:gd name="connsiteY97" fmla="*/ 7228417 h 7609417"/>
              <a:gd name="connsiteX98" fmla="*/ 4007908 w 5884333"/>
              <a:gd name="connsiteY98" fmla="*/ 7301442 h 7609417"/>
              <a:gd name="connsiteX99" fmla="*/ 3966633 w 5884333"/>
              <a:gd name="connsiteY99" fmla="*/ 7396692 h 7609417"/>
              <a:gd name="connsiteX100" fmla="*/ 4271433 w 5884333"/>
              <a:gd name="connsiteY100" fmla="*/ 7545917 h 7609417"/>
              <a:gd name="connsiteX101" fmla="*/ 4480983 w 5884333"/>
              <a:gd name="connsiteY101" fmla="*/ 7609417 h 7609417"/>
              <a:gd name="connsiteX102" fmla="*/ 4619625 w 5884333"/>
              <a:gd name="connsiteY102" fmla="*/ 7495117 h 7609417"/>
              <a:gd name="connsiteX103" fmla="*/ 4377266 w 5884333"/>
              <a:gd name="connsiteY103" fmla="*/ 7178675 h 7609417"/>
              <a:gd name="connsiteX104" fmla="*/ 4436533 w 5884333"/>
              <a:gd name="connsiteY104" fmla="*/ 6873875 h 7609417"/>
              <a:gd name="connsiteX105" fmla="*/ 4219575 w 5884333"/>
              <a:gd name="connsiteY105" fmla="*/ 6711950 h 7609417"/>
              <a:gd name="connsiteX106" fmla="*/ 4293658 w 5884333"/>
              <a:gd name="connsiteY106" fmla="*/ 6563784 h 7609417"/>
              <a:gd name="connsiteX107" fmla="*/ 4673600 w 5884333"/>
              <a:gd name="connsiteY107" fmla="*/ 6078009 h 7609417"/>
              <a:gd name="connsiteX108" fmla="*/ 4597400 w 5884333"/>
              <a:gd name="connsiteY108" fmla="*/ 6035675 h 7609417"/>
              <a:gd name="connsiteX109" fmla="*/ 4594225 w 5884333"/>
              <a:gd name="connsiteY109" fmla="*/ 6000750 h 7609417"/>
              <a:gd name="connsiteX110" fmla="*/ 4690533 w 5884333"/>
              <a:gd name="connsiteY110" fmla="*/ 6018742 h 7609417"/>
              <a:gd name="connsiteX111" fmla="*/ 4712758 w 5884333"/>
              <a:gd name="connsiteY111" fmla="*/ 5986992 h 7609417"/>
              <a:gd name="connsiteX112" fmla="*/ 4513791 w 5884333"/>
              <a:gd name="connsiteY112" fmla="*/ 5662084 h 7609417"/>
              <a:gd name="connsiteX113" fmla="*/ 4363508 w 5884333"/>
              <a:gd name="connsiteY113" fmla="*/ 5650442 h 7609417"/>
              <a:gd name="connsiteX114" fmla="*/ 4352925 w 5884333"/>
              <a:gd name="connsiteY114" fmla="*/ 5689600 h 7609417"/>
              <a:gd name="connsiteX115" fmla="*/ 4267200 w 5884333"/>
              <a:gd name="connsiteY115" fmla="*/ 5476875 h 7609417"/>
              <a:gd name="connsiteX116" fmla="*/ 4182533 w 5884333"/>
              <a:gd name="connsiteY116" fmla="*/ 5443009 h 7609417"/>
              <a:gd name="connsiteX117" fmla="*/ 4292600 w 5884333"/>
              <a:gd name="connsiteY117" fmla="*/ 5205942 h 7609417"/>
              <a:gd name="connsiteX118" fmla="*/ 4216400 w 5884333"/>
              <a:gd name="connsiteY118" fmla="*/ 5129742 h 7609417"/>
              <a:gd name="connsiteX119" fmla="*/ 4241800 w 5884333"/>
              <a:gd name="connsiteY119" fmla="*/ 4968875 h 7609417"/>
              <a:gd name="connsiteX120" fmla="*/ 4334933 w 5884333"/>
              <a:gd name="connsiteY120" fmla="*/ 4918075 h 7609417"/>
              <a:gd name="connsiteX121" fmla="*/ 4402666 w 5884333"/>
              <a:gd name="connsiteY121" fmla="*/ 4748742 h 7609417"/>
              <a:gd name="connsiteX122" fmla="*/ 4597400 w 5884333"/>
              <a:gd name="connsiteY122" fmla="*/ 5036609 h 7609417"/>
              <a:gd name="connsiteX123" fmla="*/ 4673600 w 5884333"/>
              <a:gd name="connsiteY123" fmla="*/ 4909609 h 7609417"/>
              <a:gd name="connsiteX124" fmla="*/ 4802716 w 5884333"/>
              <a:gd name="connsiteY124" fmla="*/ 4632325 h 7609417"/>
              <a:gd name="connsiteX125" fmla="*/ 4961466 w 5884333"/>
              <a:gd name="connsiteY125" fmla="*/ 4494742 h 7609417"/>
              <a:gd name="connsiteX126" fmla="*/ 5215466 w 5884333"/>
              <a:gd name="connsiteY126" fmla="*/ 4367742 h 7609417"/>
              <a:gd name="connsiteX127" fmla="*/ 5291666 w 5884333"/>
              <a:gd name="connsiteY127" fmla="*/ 4418542 h 7609417"/>
              <a:gd name="connsiteX128" fmla="*/ 5342466 w 5884333"/>
              <a:gd name="connsiteY128" fmla="*/ 4359275 h 7609417"/>
              <a:gd name="connsiteX129" fmla="*/ 5435600 w 5884333"/>
              <a:gd name="connsiteY129" fmla="*/ 4325409 h 7609417"/>
              <a:gd name="connsiteX130" fmla="*/ 5469466 w 5884333"/>
              <a:gd name="connsiteY130" fmla="*/ 4435475 h 7609417"/>
              <a:gd name="connsiteX131" fmla="*/ 5664200 w 5884333"/>
              <a:gd name="connsiteY131" fmla="*/ 4427009 h 7609417"/>
              <a:gd name="connsiteX132" fmla="*/ 5884333 w 5884333"/>
              <a:gd name="connsiteY132" fmla="*/ 4629150 h 7609417"/>
              <a:gd name="connsiteX133" fmla="*/ 5884333 w 5884333"/>
              <a:gd name="connsiteY133" fmla="*/ 4740275 h 7609417"/>
              <a:gd name="connsiteX134" fmla="*/ 2805562 w 5884333"/>
              <a:gd name="connsiteY134" fmla="*/ 4980937 h 7609417"/>
              <a:gd name="connsiteX135" fmla="*/ 1931866 w 5884333"/>
              <a:gd name="connsiteY135" fmla="*/ 1147998 h 7609417"/>
              <a:gd name="connsiteX0" fmla="*/ 1931866 w 5884333"/>
              <a:gd name="connsiteY0" fmla="*/ 1147998 h 7609417"/>
              <a:gd name="connsiteX1" fmla="*/ 818091 w 5884333"/>
              <a:gd name="connsiteY1" fmla="*/ 0 h 7609417"/>
              <a:gd name="connsiteX2" fmla="*/ 719666 w 5884333"/>
              <a:gd name="connsiteY2" fmla="*/ 100542 h 7609417"/>
              <a:gd name="connsiteX3" fmla="*/ 458258 w 5884333"/>
              <a:gd name="connsiteY3" fmla="*/ 454025 h 7609417"/>
              <a:gd name="connsiteX4" fmla="*/ 195791 w 5884333"/>
              <a:gd name="connsiteY4" fmla="*/ 747184 h 7609417"/>
              <a:gd name="connsiteX5" fmla="*/ 84666 w 5884333"/>
              <a:gd name="connsiteY5" fmla="*/ 891117 h 7609417"/>
              <a:gd name="connsiteX6" fmla="*/ 296333 w 5884333"/>
              <a:gd name="connsiteY6" fmla="*/ 777875 h 7609417"/>
              <a:gd name="connsiteX7" fmla="*/ 237066 w 5884333"/>
              <a:gd name="connsiteY7" fmla="*/ 955675 h 7609417"/>
              <a:gd name="connsiteX8" fmla="*/ 391583 w 5884333"/>
              <a:gd name="connsiteY8" fmla="*/ 1017059 h 7609417"/>
              <a:gd name="connsiteX9" fmla="*/ 582323 w 5884333"/>
              <a:gd name="connsiteY9" fmla="*/ 1128763 h 7609417"/>
              <a:gd name="connsiteX10" fmla="*/ 644525 w 5884333"/>
              <a:gd name="connsiteY10" fmla="*/ 1140884 h 7609417"/>
              <a:gd name="connsiteX11" fmla="*/ 577879 w 5884333"/>
              <a:gd name="connsiteY11" fmla="*/ 1197867 h 7609417"/>
              <a:gd name="connsiteX12" fmla="*/ 385087 w 5884333"/>
              <a:gd name="connsiteY12" fmla="*/ 1145070 h 7609417"/>
              <a:gd name="connsiteX13" fmla="*/ 327264 w 5884333"/>
              <a:gd name="connsiteY13" fmla="*/ 1213982 h 7609417"/>
              <a:gd name="connsiteX14" fmla="*/ 256549 w 5884333"/>
              <a:gd name="connsiteY14" fmla="*/ 1206766 h 7609417"/>
              <a:gd name="connsiteX15" fmla="*/ 228600 w 5884333"/>
              <a:gd name="connsiteY15" fmla="*/ 1235075 h 7609417"/>
              <a:gd name="connsiteX16" fmla="*/ 228600 w 5884333"/>
              <a:gd name="connsiteY16" fmla="*/ 1285083 h 7609417"/>
              <a:gd name="connsiteX17" fmla="*/ 142682 w 5884333"/>
              <a:gd name="connsiteY17" fmla="*/ 1259516 h 7609417"/>
              <a:gd name="connsiteX18" fmla="*/ 195984 w 5884333"/>
              <a:gd name="connsiteY18" fmla="*/ 1408162 h 7609417"/>
              <a:gd name="connsiteX19" fmla="*/ 59266 w 5884333"/>
              <a:gd name="connsiteY19" fmla="*/ 1573742 h 7609417"/>
              <a:gd name="connsiteX20" fmla="*/ 91089 w 5884333"/>
              <a:gd name="connsiteY20" fmla="*/ 1578288 h 7609417"/>
              <a:gd name="connsiteX21" fmla="*/ 17991 w 5884333"/>
              <a:gd name="connsiteY21" fmla="*/ 1658987 h 7609417"/>
              <a:gd name="connsiteX22" fmla="*/ 48683 w 5884333"/>
              <a:gd name="connsiteY22" fmla="*/ 1849967 h 7609417"/>
              <a:gd name="connsiteX23" fmla="*/ 84666 w 5884333"/>
              <a:gd name="connsiteY23" fmla="*/ 2005542 h 7609417"/>
              <a:gd name="connsiteX24" fmla="*/ 0 w 5884333"/>
              <a:gd name="connsiteY24" fmla="*/ 2124075 h 7609417"/>
              <a:gd name="connsiteX25" fmla="*/ 118533 w 5884333"/>
              <a:gd name="connsiteY25" fmla="*/ 2242609 h 7609417"/>
              <a:gd name="connsiteX26" fmla="*/ 84666 w 5884333"/>
              <a:gd name="connsiteY26" fmla="*/ 2411942 h 7609417"/>
              <a:gd name="connsiteX27" fmla="*/ 84666 w 5884333"/>
              <a:gd name="connsiteY27" fmla="*/ 2411942 h 7609417"/>
              <a:gd name="connsiteX28" fmla="*/ 143933 w 5884333"/>
              <a:gd name="connsiteY28" fmla="*/ 2420409 h 7609417"/>
              <a:gd name="connsiteX29" fmla="*/ 169333 w 5884333"/>
              <a:gd name="connsiteY29" fmla="*/ 2682875 h 7609417"/>
              <a:gd name="connsiteX30" fmla="*/ 254000 w 5884333"/>
              <a:gd name="connsiteY30" fmla="*/ 2725209 h 7609417"/>
              <a:gd name="connsiteX31" fmla="*/ 307178 w 5884333"/>
              <a:gd name="connsiteY31" fmla="*/ 2786352 h 7609417"/>
              <a:gd name="connsiteX32" fmla="*/ 450587 w 5884333"/>
              <a:gd name="connsiteY32" fmla="*/ 2770826 h 7609417"/>
              <a:gd name="connsiteX33" fmla="*/ 474133 w 5884333"/>
              <a:gd name="connsiteY33" fmla="*/ 2860675 h 7609417"/>
              <a:gd name="connsiteX34" fmla="*/ 601133 w 5884333"/>
              <a:gd name="connsiteY34" fmla="*/ 2807206 h 7609417"/>
              <a:gd name="connsiteX35" fmla="*/ 768589 w 5884333"/>
              <a:gd name="connsiteY35" fmla="*/ 2921194 h 7609417"/>
              <a:gd name="connsiteX36" fmla="*/ 745066 w 5884333"/>
              <a:gd name="connsiteY36" fmla="*/ 3030009 h 7609417"/>
              <a:gd name="connsiteX37" fmla="*/ 821266 w 5884333"/>
              <a:gd name="connsiteY37" fmla="*/ 3080809 h 7609417"/>
              <a:gd name="connsiteX38" fmla="*/ 736600 w 5884333"/>
              <a:gd name="connsiteY38" fmla="*/ 3207809 h 7609417"/>
              <a:gd name="connsiteX39" fmla="*/ 838200 w 5884333"/>
              <a:gd name="connsiteY39" fmla="*/ 3258609 h 7609417"/>
              <a:gd name="connsiteX40" fmla="*/ 804333 w 5884333"/>
              <a:gd name="connsiteY40" fmla="*/ 3326342 h 7609417"/>
              <a:gd name="connsiteX41" fmla="*/ 804333 w 5884333"/>
              <a:gd name="connsiteY41" fmla="*/ 3326342 h 7609417"/>
              <a:gd name="connsiteX42" fmla="*/ 880533 w 5884333"/>
              <a:gd name="connsiteY42" fmla="*/ 3427942 h 7609417"/>
              <a:gd name="connsiteX43" fmla="*/ 1005416 w 5884333"/>
              <a:gd name="connsiteY43" fmla="*/ 3494617 h 7609417"/>
              <a:gd name="connsiteX44" fmla="*/ 939800 w 5884333"/>
              <a:gd name="connsiteY44" fmla="*/ 3588809 h 7609417"/>
              <a:gd name="connsiteX45" fmla="*/ 1109133 w 5884333"/>
              <a:gd name="connsiteY45" fmla="*/ 3597275 h 7609417"/>
              <a:gd name="connsiteX46" fmla="*/ 1112308 w 5884333"/>
              <a:gd name="connsiteY46" fmla="*/ 3662892 h 7609417"/>
              <a:gd name="connsiteX47" fmla="*/ 1168400 w 5884333"/>
              <a:gd name="connsiteY47" fmla="*/ 3724275 h 7609417"/>
              <a:gd name="connsiteX48" fmla="*/ 1026583 w 5884333"/>
              <a:gd name="connsiteY48" fmla="*/ 3853392 h 7609417"/>
              <a:gd name="connsiteX49" fmla="*/ 931333 w 5884333"/>
              <a:gd name="connsiteY49" fmla="*/ 3800475 h 7609417"/>
              <a:gd name="connsiteX50" fmla="*/ 912283 w 5884333"/>
              <a:gd name="connsiteY50" fmla="*/ 3781425 h 7609417"/>
              <a:gd name="connsiteX51" fmla="*/ 846666 w 5884333"/>
              <a:gd name="connsiteY51" fmla="*/ 3868209 h 7609417"/>
              <a:gd name="connsiteX52" fmla="*/ 931333 w 5884333"/>
              <a:gd name="connsiteY52" fmla="*/ 3969809 h 7609417"/>
              <a:gd name="connsiteX53" fmla="*/ 928158 w 5884333"/>
              <a:gd name="connsiteY53" fmla="*/ 4101042 h 7609417"/>
              <a:gd name="connsiteX54" fmla="*/ 964141 w 5884333"/>
              <a:gd name="connsiteY54" fmla="*/ 4187825 h 7609417"/>
              <a:gd name="connsiteX55" fmla="*/ 1075266 w 5884333"/>
              <a:gd name="connsiteY55" fmla="*/ 4223809 h 7609417"/>
              <a:gd name="connsiteX56" fmla="*/ 1134533 w 5884333"/>
              <a:gd name="connsiteY56" fmla="*/ 4130675 h 7609417"/>
              <a:gd name="connsiteX57" fmla="*/ 1303866 w 5884333"/>
              <a:gd name="connsiteY57" fmla="*/ 4096809 h 7609417"/>
              <a:gd name="connsiteX58" fmla="*/ 1439333 w 5884333"/>
              <a:gd name="connsiteY58" fmla="*/ 4122209 h 7609417"/>
              <a:gd name="connsiteX59" fmla="*/ 1557866 w 5884333"/>
              <a:gd name="connsiteY59" fmla="*/ 4308475 h 7609417"/>
              <a:gd name="connsiteX60" fmla="*/ 1490133 w 5884333"/>
              <a:gd name="connsiteY60" fmla="*/ 4350809 h 7609417"/>
              <a:gd name="connsiteX61" fmla="*/ 1532466 w 5884333"/>
              <a:gd name="connsiteY61" fmla="*/ 4503209 h 7609417"/>
              <a:gd name="connsiteX62" fmla="*/ 1695450 w 5884333"/>
              <a:gd name="connsiteY62" fmla="*/ 4510617 h 7609417"/>
              <a:gd name="connsiteX63" fmla="*/ 1763183 w 5884333"/>
              <a:gd name="connsiteY63" fmla="*/ 4643967 h 7609417"/>
              <a:gd name="connsiteX64" fmla="*/ 1794933 w 5884333"/>
              <a:gd name="connsiteY64" fmla="*/ 4799542 h 7609417"/>
              <a:gd name="connsiteX65" fmla="*/ 1938866 w 5884333"/>
              <a:gd name="connsiteY65" fmla="*/ 4774142 h 7609417"/>
              <a:gd name="connsiteX66" fmla="*/ 2023533 w 5884333"/>
              <a:gd name="connsiteY66" fmla="*/ 4850342 h 7609417"/>
              <a:gd name="connsiteX67" fmla="*/ 2201333 w 5884333"/>
              <a:gd name="connsiteY67" fmla="*/ 4791075 h 7609417"/>
              <a:gd name="connsiteX68" fmla="*/ 2319866 w 5884333"/>
              <a:gd name="connsiteY68" fmla="*/ 4960409 h 7609417"/>
              <a:gd name="connsiteX69" fmla="*/ 2379133 w 5884333"/>
              <a:gd name="connsiteY69" fmla="*/ 4901142 h 7609417"/>
              <a:gd name="connsiteX70" fmla="*/ 2743200 w 5884333"/>
              <a:gd name="connsiteY70" fmla="*/ 5087409 h 7609417"/>
              <a:gd name="connsiteX71" fmla="*/ 2743200 w 5884333"/>
              <a:gd name="connsiteY71" fmla="*/ 5087409 h 7609417"/>
              <a:gd name="connsiteX72" fmla="*/ 2692400 w 5884333"/>
              <a:gd name="connsiteY72" fmla="*/ 5248275 h 7609417"/>
              <a:gd name="connsiteX73" fmla="*/ 2751666 w 5884333"/>
              <a:gd name="connsiteY73" fmla="*/ 5290609 h 7609417"/>
              <a:gd name="connsiteX74" fmla="*/ 2667000 w 5884333"/>
              <a:gd name="connsiteY74" fmla="*/ 5400675 h 7609417"/>
              <a:gd name="connsiteX75" fmla="*/ 2717800 w 5884333"/>
              <a:gd name="connsiteY75" fmla="*/ 5459942 h 7609417"/>
              <a:gd name="connsiteX76" fmla="*/ 2717800 w 5884333"/>
              <a:gd name="connsiteY76" fmla="*/ 5459942 h 7609417"/>
              <a:gd name="connsiteX77" fmla="*/ 2700866 w 5884333"/>
              <a:gd name="connsiteY77" fmla="*/ 5654675 h 7609417"/>
              <a:gd name="connsiteX78" fmla="*/ 2506133 w 5884333"/>
              <a:gd name="connsiteY78" fmla="*/ 5629275 h 7609417"/>
              <a:gd name="connsiteX79" fmla="*/ 2379133 w 5884333"/>
              <a:gd name="connsiteY79" fmla="*/ 5756275 h 7609417"/>
              <a:gd name="connsiteX80" fmla="*/ 2370666 w 5884333"/>
              <a:gd name="connsiteY80" fmla="*/ 5891742 h 7609417"/>
              <a:gd name="connsiteX81" fmla="*/ 2650066 w 5884333"/>
              <a:gd name="connsiteY81" fmla="*/ 5849409 h 7609417"/>
              <a:gd name="connsiteX82" fmla="*/ 2602441 w 5884333"/>
              <a:gd name="connsiteY82" fmla="*/ 5906559 h 7609417"/>
              <a:gd name="connsiteX83" fmla="*/ 2269066 w 5884333"/>
              <a:gd name="connsiteY83" fmla="*/ 6018742 h 7609417"/>
              <a:gd name="connsiteX84" fmla="*/ 2286000 w 5884333"/>
              <a:gd name="connsiteY84" fmla="*/ 6103409 h 7609417"/>
              <a:gd name="connsiteX85" fmla="*/ 2404533 w 5884333"/>
              <a:gd name="connsiteY85" fmla="*/ 6145742 h 7609417"/>
              <a:gd name="connsiteX86" fmla="*/ 2235200 w 5884333"/>
              <a:gd name="connsiteY86" fmla="*/ 6315075 h 7609417"/>
              <a:gd name="connsiteX87" fmla="*/ 2192866 w 5884333"/>
              <a:gd name="connsiteY87" fmla="*/ 6442075 h 7609417"/>
              <a:gd name="connsiteX88" fmla="*/ 2040466 w 5884333"/>
              <a:gd name="connsiteY88" fmla="*/ 6391275 h 7609417"/>
              <a:gd name="connsiteX89" fmla="*/ 2040466 w 5884333"/>
              <a:gd name="connsiteY89" fmla="*/ 6391275 h 7609417"/>
              <a:gd name="connsiteX90" fmla="*/ 2040466 w 5884333"/>
              <a:gd name="connsiteY90" fmla="*/ 6518275 h 7609417"/>
              <a:gd name="connsiteX91" fmla="*/ 2209800 w 5884333"/>
              <a:gd name="connsiteY91" fmla="*/ 6602942 h 7609417"/>
              <a:gd name="connsiteX92" fmla="*/ 2769658 w 5884333"/>
              <a:gd name="connsiteY92" fmla="*/ 7051675 h 7609417"/>
              <a:gd name="connsiteX93" fmla="*/ 2791883 w 5884333"/>
              <a:gd name="connsiteY93" fmla="*/ 6971242 h 7609417"/>
              <a:gd name="connsiteX94" fmla="*/ 3131608 w 5884333"/>
              <a:gd name="connsiteY94" fmla="*/ 7085542 h 7609417"/>
              <a:gd name="connsiteX95" fmla="*/ 3376083 w 5884333"/>
              <a:gd name="connsiteY95" fmla="*/ 7104592 h 7609417"/>
              <a:gd name="connsiteX96" fmla="*/ 3566583 w 5884333"/>
              <a:gd name="connsiteY96" fmla="*/ 7222067 h 7609417"/>
              <a:gd name="connsiteX97" fmla="*/ 3757083 w 5884333"/>
              <a:gd name="connsiteY97" fmla="*/ 7228417 h 7609417"/>
              <a:gd name="connsiteX98" fmla="*/ 4007908 w 5884333"/>
              <a:gd name="connsiteY98" fmla="*/ 7301442 h 7609417"/>
              <a:gd name="connsiteX99" fmla="*/ 3966633 w 5884333"/>
              <a:gd name="connsiteY99" fmla="*/ 7396692 h 7609417"/>
              <a:gd name="connsiteX100" fmla="*/ 4271433 w 5884333"/>
              <a:gd name="connsiteY100" fmla="*/ 7545917 h 7609417"/>
              <a:gd name="connsiteX101" fmla="*/ 4480983 w 5884333"/>
              <a:gd name="connsiteY101" fmla="*/ 7609417 h 7609417"/>
              <a:gd name="connsiteX102" fmla="*/ 4619625 w 5884333"/>
              <a:gd name="connsiteY102" fmla="*/ 7495117 h 7609417"/>
              <a:gd name="connsiteX103" fmla="*/ 4377266 w 5884333"/>
              <a:gd name="connsiteY103" fmla="*/ 7178675 h 7609417"/>
              <a:gd name="connsiteX104" fmla="*/ 4436533 w 5884333"/>
              <a:gd name="connsiteY104" fmla="*/ 6873875 h 7609417"/>
              <a:gd name="connsiteX105" fmla="*/ 4219575 w 5884333"/>
              <a:gd name="connsiteY105" fmla="*/ 6711950 h 7609417"/>
              <a:gd name="connsiteX106" fmla="*/ 4293658 w 5884333"/>
              <a:gd name="connsiteY106" fmla="*/ 6563784 h 7609417"/>
              <a:gd name="connsiteX107" fmla="*/ 4673600 w 5884333"/>
              <a:gd name="connsiteY107" fmla="*/ 6078009 h 7609417"/>
              <a:gd name="connsiteX108" fmla="*/ 4597400 w 5884333"/>
              <a:gd name="connsiteY108" fmla="*/ 6035675 h 7609417"/>
              <a:gd name="connsiteX109" fmla="*/ 4594225 w 5884333"/>
              <a:gd name="connsiteY109" fmla="*/ 6000750 h 7609417"/>
              <a:gd name="connsiteX110" fmla="*/ 4690533 w 5884333"/>
              <a:gd name="connsiteY110" fmla="*/ 6018742 h 7609417"/>
              <a:gd name="connsiteX111" fmla="*/ 4712758 w 5884333"/>
              <a:gd name="connsiteY111" fmla="*/ 5986992 h 7609417"/>
              <a:gd name="connsiteX112" fmla="*/ 4513791 w 5884333"/>
              <a:gd name="connsiteY112" fmla="*/ 5662084 h 7609417"/>
              <a:gd name="connsiteX113" fmla="*/ 4363508 w 5884333"/>
              <a:gd name="connsiteY113" fmla="*/ 5650442 h 7609417"/>
              <a:gd name="connsiteX114" fmla="*/ 4352925 w 5884333"/>
              <a:gd name="connsiteY114" fmla="*/ 5689600 h 7609417"/>
              <a:gd name="connsiteX115" fmla="*/ 4267200 w 5884333"/>
              <a:gd name="connsiteY115" fmla="*/ 5476875 h 7609417"/>
              <a:gd name="connsiteX116" fmla="*/ 4182533 w 5884333"/>
              <a:gd name="connsiteY116" fmla="*/ 5443009 h 7609417"/>
              <a:gd name="connsiteX117" fmla="*/ 4292600 w 5884333"/>
              <a:gd name="connsiteY117" fmla="*/ 5205942 h 7609417"/>
              <a:gd name="connsiteX118" fmla="*/ 4216400 w 5884333"/>
              <a:gd name="connsiteY118" fmla="*/ 5129742 h 7609417"/>
              <a:gd name="connsiteX119" fmla="*/ 4241800 w 5884333"/>
              <a:gd name="connsiteY119" fmla="*/ 4968875 h 7609417"/>
              <a:gd name="connsiteX120" fmla="*/ 4334933 w 5884333"/>
              <a:gd name="connsiteY120" fmla="*/ 4918075 h 7609417"/>
              <a:gd name="connsiteX121" fmla="*/ 4597400 w 5884333"/>
              <a:gd name="connsiteY121" fmla="*/ 5036609 h 7609417"/>
              <a:gd name="connsiteX122" fmla="*/ 4673600 w 5884333"/>
              <a:gd name="connsiteY122" fmla="*/ 4909609 h 7609417"/>
              <a:gd name="connsiteX123" fmla="*/ 4802716 w 5884333"/>
              <a:gd name="connsiteY123" fmla="*/ 4632325 h 7609417"/>
              <a:gd name="connsiteX124" fmla="*/ 4961466 w 5884333"/>
              <a:gd name="connsiteY124" fmla="*/ 4494742 h 7609417"/>
              <a:gd name="connsiteX125" fmla="*/ 5215466 w 5884333"/>
              <a:gd name="connsiteY125" fmla="*/ 4367742 h 7609417"/>
              <a:gd name="connsiteX126" fmla="*/ 5291666 w 5884333"/>
              <a:gd name="connsiteY126" fmla="*/ 4418542 h 7609417"/>
              <a:gd name="connsiteX127" fmla="*/ 5342466 w 5884333"/>
              <a:gd name="connsiteY127" fmla="*/ 4359275 h 7609417"/>
              <a:gd name="connsiteX128" fmla="*/ 5435600 w 5884333"/>
              <a:gd name="connsiteY128" fmla="*/ 4325409 h 7609417"/>
              <a:gd name="connsiteX129" fmla="*/ 5469466 w 5884333"/>
              <a:gd name="connsiteY129" fmla="*/ 4435475 h 7609417"/>
              <a:gd name="connsiteX130" fmla="*/ 5664200 w 5884333"/>
              <a:gd name="connsiteY130" fmla="*/ 4427009 h 7609417"/>
              <a:gd name="connsiteX131" fmla="*/ 5884333 w 5884333"/>
              <a:gd name="connsiteY131" fmla="*/ 4629150 h 7609417"/>
              <a:gd name="connsiteX132" fmla="*/ 5884333 w 5884333"/>
              <a:gd name="connsiteY132" fmla="*/ 4740275 h 7609417"/>
              <a:gd name="connsiteX133" fmla="*/ 2805562 w 5884333"/>
              <a:gd name="connsiteY133" fmla="*/ 4980937 h 7609417"/>
              <a:gd name="connsiteX134" fmla="*/ 1931866 w 5884333"/>
              <a:gd name="connsiteY134" fmla="*/ 1147998 h 7609417"/>
              <a:gd name="connsiteX0" fmla="*/ 1931866 w 5884333"/>
              <a:gd name="connsiteY0" fmla="*/ 1147998 h 7609417"/>
              <a:gd name="connsiteX1" fmla="*/ 818091 w 5884333"/>
              <a:gd name="connsiteY1" fmla="*/ 0 h 7609417"/>
              <a:gd name="connsiteX2" fmla="*/ 719666 w 5884333"/>
              <a:gd name="connsiteY2" fmla="*/ 100542 h 7609417"/>
              <a:gd name="connsiteX3" fmla="*/ 458258 w 5884333"/>
              <a:gd name="connsiteY3" fmla="*/ 454025 h 7609417"/>
              <a:gd name="connsiteX4" fmla="*/ 195791 w 5884333"/>
              <a:gd name="connsiteY4" fmla="*/ 747184 h 7609417"/>
              <a:gd name="connsiteX5" fmla="*/ 84666 w 5884333"/>
              <a:gd name="connsiteY5" fmla="*/ 891117 h 7609417"/>
              <a:gd name="connsiteX6" fmla="*/ 296333 w 5884333"/>
              <a:gd name="connsiteY6" fmla="*/ 777875 h 7609417"/>
              <a:gd name="connsiteX7" fmla="*/ 237066 w 5884333"/>
              <a:gd name="connsiteY7" fmla="*/ 955675 h 7609417"/>
              <a:gd name="connsiteX8" fmla="*/ 391583 w 5884333"/>
              <a:gd name="connsiteY8" fmla="*/ 1017059 h 7609417"/>
              <a:gd name="connsiteX9" fmla="*/ 582323 w 5884333"/>
              <a:gd name="connsiteY9" fmla="*/ 1128763 h 7609417"/>
              <a:gd name="connsiteX10" fmla="*/ 644525 w 5884333"/>
              <a:gd name="connsiteY10" fmla="*/ 1140884 h 7609417"/>
              <a:gd name="connsiteX11" fmla="*/ 577879 w 5884333"/>
              <a:gd name="connsiteY11" fmla="*/ 1197867 h 7609417"/>
              <a:gd name="connsiteX12" fmla="*/ 385087 w 5884333"/>
              <a:gd name="connsiteY12" fmla="*/ 1145070 h 7609417"/>
              <a:gd name="connsiteX13" fmla="*/ 327264 w 5884333"/>
              <a:gd name="connsiteY13" fmla="*/ 1213982 h 7609417"/>
              <a:gd name="connsiteX14" fmla="*/ 256549 w 5884333"/>
              <a:gd name="connsiteY14" fmla="*/ 1206766 h 7609417"/>
              <a:gd name="connsiteX15" fmla="*/ 228600 w 5884333"/>
              <a:gd name="connsiteY15" fmla="*/ 1235075 h 7609417"/>
              <a:gd name="connsiteX16" fmla="*/ 228600 w 5884333"/>
              <a:gd name="connsiteY16" fmla="*/ 1285083 h 7609417"/>
              <a:gd name="connsiteX17" fmla="*/ 142682 w 5884333"/>
              <a:gd name="connsiteY17" fmla="*/ 1259516 h 7609417"/>
              <a:gd name="connsiteX18" fmla="*/ 195984 w 5884333"/>
              <a:gd name="connsiteY18" fmla="*/ 1408162 h 7609417"/>
              <a:gd name="connsiteX19" fmla="*/ 59266 w 5884333"/>
              <a:gd name="connsiteY19" fmla="*/ 1573742 h 7609417"/>
              <a:gd name="connsiteX20" fmla="*/ 91089 w 5884333"/>
              <a:gd name="connsiteY20" fmla="*/ 1578288 h 7609417"/>
              <a:gd name="connsiteX21" fmla="*/ 17991 w 5884333"/>
              <a:gd name="connsiteY21" fmla="*/ 1658987 h 7609417"/>
              <a:gd name="connsiteX22" fmla="*/ 48683 w 5884333"/>
              <a:gd name="connsiteY22" fmla="*/ 1849967 h 7609417"/>
              <a:gd name="connsiteX23" fmla="*/ 84666 w 5884333"/>
              <a:gd name="connsiteY23" fmla="*/ 2005542 h 7609417"/>
              <a:gd name="connsiteX24" fmla="*/ 0 w 5884333"/>
              <a:gd name="connsiteY24" fmla="*/ 2124075 h 7609417"/>
              <a:gd name="connsiteX25" fmla="*/ 118533 w 5884333"/>
              <a:gd name="connsiteY25" fmla="*/ 2242609 h 7609417"/>
              <a:gd name="connsiteX26" fmla="*/ 84666 w 5884333"/>
              <a:gd name="connsiteY26" fmla="*/ 2411942 h 7609417"/>
              <a:gd name="connsiteX27" fmla="*/ 84666 w 5884333"/>
              <a:gd name="connsiteY27" fmla="*/ 2411942 h 7609417"/>
              <a:gd name="connsiteX28" fmla="*/ 143933 w 5884333"/>
              <a:gd name="connsiteY28" fmla="*/ 2420409 h 7609417"/>
              <a:gd name="connsiteX29" fmla="*/ 169333 w 5884333"/>
              <a:gd name="connsiteY29" fmla="*/ 2682875 h 7609417"/>
              <a:gd name="connsiteX30" fmla="*/ 254000 w 5884333"/>
              <a:gd name="connsiteY30" fmla="*/ 2725209 h 7609417"/>
              <a:gd name="connsiteX31" fmla="*/ 307178 w 5884333"/>
              <a:gd name="connsiteY31" fmla="*/ 2786352 h 7609417"/>
              <a:gd name="connsiteX32" fmla="*/ 450587 w 5884333"/>
              <a:gd name="connsiteY32" fmla="*/ 2770826 h 7609417"/>
              <a:gd name="connsiteX33" fmla="*/ 474133 w 5884333"/>
              <a:gd name="connsiteY33" fmla="*/ 2860675 h 7609417"/>
              <a:gd name="connsiteX34" fmla="*/ 601133 w 5884333"/>
              <a:gd name="connsiteY34" fmla="*/ 2807206 h 7609417"/>
              <a:gd name="connsiteX35" fmla="*/ 768589 w 5884333"/>
              <a:gd name="connsiteY35" fmla="*/ 2921194 h 7609417"/>
              <a:gd name="connsiteX36" fmla="*/ 745066 w 5884333"/>
              <a:gd name="connsiteY36" fmla="*/ 3030009 h 7609417"/>
              <a:gd name="connsiteX37" fmla="*/ 821266 w 5884333"/>
              <a:gd name="connsiteY37" fmla="*/ 3080809 h 7609417"/>
              <a:gd name="connsiteX38" fmla="*/ 736600 w 5884333"/>
              <a:gd name="connsiteY38" fmla="*/ 3207809 h 7609417"/>
              <a:gd name="connsiteX39" fmla="*/ 838200 w 5884333"/>
              <a:gd name="connsiteY39" fmla="*/ 3258609 h 7609417"/>
              <a:gd name="connsiteX40" fmla="*/ 804333 w 5884333"/>
              <a:gd name="connsiteY40" fmla="*/ 3326342 h 7609417"/>
              <a:gd name="connsiteX41" fmla="*/ 804333 w 5884333"/>
              <a:gd name="connsiteY41" fmla="*/ 3326342 h 7609417"/>
              <a:gd name="connsiteX42" fmla="*/ 880533 w 5884333"/>
              <a:gd name="connsiteY42" fmla="*/ 3427942 h 7609417"/>
              <a:gd name="connsiteX43" fmla="*/ 1005416 w 5884333"/>
              <a:gd name="connsiteY43" fmla="*/ 3494617 h 7609417"/>
              <a:gd name="connsiteX44" fmla="*/ 939800 w 5884333"/>
              <a:gd name="connsiteY44" fmla="*/ 3588809 h 7609417"/>
              <a:gd name="connsiteX45" fmla="*/ 1109133 w 5884333"/>
              <a:gd name="connsiteY45" fmla="*/ 3597275 h 7609417"/>
              <a:gd name="connsiteX46" fmla="*/ 1112308 w 5884333"/>
              <a:gd name="connsiteY46" fmla="*/ 3662892 h 7609417"/>
              <a:gd name="connsiteX47" fmla="*/ 1168400 w 5884333"/>
              <a:gd name="connsiteY47" fmla="*/ 3724275 h 7609417"/>
              <a:gd name="connsiteX48" fmla="*/ 1026583 w 5884333"/>
              <a:gd name="connsiteY48" fmla="*/ 3853392 h 7609417"/>
              <a:gd name="connsiteX49" fmla="*/ 931333 w 5884333"/>
              <a:gd name="connsiteY49" fmla="*/ 3800475 h 7609417"/>
              <a:gd name="connsiteX50" fmla="*/ 912283 w 5884333"/>
              <a:gd name="connsiteY50" fmla="*/ 3781425 h 7609417"/>
              <a:gd name="connsiteX51" fmla="*/ 846666 w 5884333"/>
              <a:gd name="connsiteY51" fmla="*/ 3868209 h 7609417"/>
              <a:gd name="connsiteX52" fmla="*/ 931333 w 5884333"/>
              <a:gd name="connsiteY52" fmla="*/ 3969809 h 7609417"/>
              <a:gd name="connsiteX53" fmla="*/ 928158 w 5884333"/>
              <a:gd name="connsiteY53" fmla="*/ 4101042 h 7609417"/>
              <a:gd name="connsiteX54" fmla="*/ 964141 w 5884333"/>
              <a:gd name="connsiteY54" fmla="*/ 4187825 h 7609417"/>
              <a:gd name="connsiteX55" fmla="*/ 1075266 w 5884333"/>
              <a:gd name="connsiteY55" fmla="*/ 4223809 h 7609417"/>
              <a:gd name="connsiteX56" fmla="*/ 1134533 w 5884333"/>
              <a:gd name="connsiteY56" fmla="*/ 4130675 h 7609417"/>
              <a:gd name="connsiteX57" fmla="*/ 1303866 w 5884333"/>
              <a:gd name="connsiteY57" fmla="*/ 4096809 h 7609417"/>
              <a:gd name="connsiteX58" fmla="*/ 1439333 w 5884333"/>
              <a:gd name="connsiteY58" fmla="*/ 4122209 h 7609417"/>
              <a:gd name="connsiteX59" fmla="*/ 1557866 w 5884333"/>
              <a:gd name="connsiteY59" fmla="*/ 4308475 h 7609417"/>
              <a:gd name="connsiteX60" fmla="*/ 1490133 w 5884333"/>
              <a:gd name="connsiteY60" fmla="*/ 4350809 h 7609417"/>
              <a:gd name="connsiteX61" fmla="*/ 1532466 w 5884333"/>
              <a:gd name="connsiteY61" fmla="*/ 4503209 h 7609417"/>
              <a:gd name="connsiteX62" fmla="*/ 1695450 w 5884333"/>
              <a:gd name="connsiteY62" fmla="*/ 4510617 h 7609417"/>
              <a:gd name="connsiteX63" fmla="*/ 1763183 w 5884333"/>
              <a:gd name="connsiteY63" fmla="*/ 4643967 h 7609417"/>
              <a:gd name="connsiteX64" fmla="*/ 1794933 w 5884333"/>
              <a:gd name="connsiteY64" fmla="*/ 4799542 h 7609417"/>
              <a:gd name="connsiteX65" fmla="*/ 1938866 w 5884333"/>
              <a:gd name="connsiteY65" fmla="*/ 4774142 h 7609417"/>
              <a:gd name="connsiteX66" fmla="*/ 2023533 w 5884333"/>
              <a:gd name="connsiteY66" fmla="*/ 4850342 h 7609417"/>
              <a:gd name="connsiteX67" fmla="*/ 2201333 w 5884333"/>
              <a:gd name="connsiteY67" fmla="*/ 4791075 h 7609417"/>
              <a:gd name="connsiteX68" fmla="*/ 2319866 w 5884333"/>
              <a:gd name="connsiteY68" fmla="*/ 4960409 h 7609417"/>
              <a:gd name="connsiteX69" fmla="*/ 2379133 w 5884333"/>
              <a:gd name="connsiteY69" fmla="*/ 4901142 h 7609417"/>
              <a:gd name="connsiteX70" fmla="*/ 2743200 w 5884333"/>
              <a:gd name="connsiteY70" fmla="*/ 5087409 h 7609417"/>
              <a:gd name="connsiteX71" fmla="*/ 2743200 w 5884333"/>
              <a:gd name="connsiteY71" fmla="*/ 5087409 h 7609417"/>
              <a:gd name="connsiteX72" fmla="*/ 2692400 w 5884333"/>
              <a:gd name="connsiteY72" fmla="*/ 5248275 h 7609417"/>
              <a:gd name="connsiteX73" fmla="*/ 2751666 w 5884333"/>
              <a:gd name="connsiteY73" fmla="*/ 5290609 h 7609417"/>
              <a:gd name="connsiteX74" fmla="*/ 2667000 w 5884333"/>
              <a:gd name="connsiteY74" fmla="*/ 5400675 h 7609417"/>
              <a:gd name="connsiteX75" fmla="*/ 2717800 w 5884333"/>
              <a:gd name="connsiteY75" fmla="*/ 5459942 h 7609417"/>
              <a:gd name="connsiteX76" fmla="*/ 2717800 w 5884333"/>
              <a:gd name="connsiteY76" fmla="*/ 5459942 h 7609417"/>
              <a:gd name="connsiteX77" fmla="*/ 2700866 w 5884333"/>
              <a:gd name="connsiteY77" fmla="*/ 5654675 h 7609417"/>
              <a:gd name="connsiteX78" fmla="*/ 2506133 w 5884333"/>
              <a:gd name="connsiteY78" fmla="*/ 5629275 h 7609417"/>
              <a:gd name="connsiteX79" fmla="*/ 2379133 w 5884333"/>
              <a:gd name="connsiteY79" fmla="*/ 5756275 h 7609417"/>
              <a:gd name="connsiteX80" fmla="*/ 2370666 w 5884333"/>
              <a:gd name="connsiteY80" fmla="*/ 5891742 h 7609417"/>
              <a:gd name="connsiteX81" fmla="*/ 2650066 w 5884333"/>
              <a:gd name="connsiteY81" fmla="*/ 5849409 h 7609417"/>
              <a:gd name="connsiteX82" fmla="*/ 2602441 w 5884333"/>
              <a:gd name="connsiteY82" fmla="*/ 5906559 h 7609417"/>
              <a:gd name="connsiteX83" fmla="*/ 2269066 w 5884333"/>
              <a:gd name="connsiteY83" fmla="*/ 6018742 h 7609417"/>
              <a:gd name="connsiteX84" fmla="*/ 2286000 w 5884333"/>
              <a:gd name="connsiteY84" fmla="*/ 6103409 h 7609417"/>
              <a:gd name="connsiteX85" fmla="*/ 2404533 w 5884333"/>
              <a:gd name="connsiteY85" fmla="*/ 6145742 h 7609417"/>
              <a:gd name="connsiteX86" fmla="*/ 2235200 w 5884333"/>
              <a:gd name="connsiteY86" fmla="*/ 6315075 h 7609417"/>
              <a:gd name="connsiteX87" fmla="*/ 2192866 w 5884333"/>
              <a:gd name="connsiteY87" fmla="*/ 6442075 h 7609417"/>
              <a:gd name="connsiteX88" fmla="*/ 2040466 w 5884333"/>
              <a:gd name="connsiteY88" fmla="*/ 6391275 h 7609417"/>
              <a:gd name="connsiteX89" fmla="*/ 2040466 w 5884333"/>
              <a:gd name="connsiteY89" fmla="*/ 6391275 h 7609417"/>
              <a:gd name="connsiteX90" fmla="*/ 2040466 w 5884333"/>
              <a:gd name="connsiteY90" fmla="*/ 6518275 h 7609417"/>
              <a:gd name="connsiteX91" fmla="*/ 2209800 w 5884333"/>
              <a:gd name="connsiteY91" fmla="*/ 6602942 h 7609417"/>
              <a:gd name="connsiteX92" fmla="*/ 2769658 w 5884333"/>
              <a:gd name="connsiteY92" fmla="*/ 7051675 h 7609417"/>
              <a:gd name="connsiteX93" fmla="*/ 2791883 w 5884333"/>
              <a:gd name="connsiteY93" fmla="*/ 6971242 h 7609417"/>
              <a:gd name="connsiteX94" fmla="*/ 3131608 w 5884333"/>
              <a:gd name="connsiteY94" fmla="*/ 7085542 h 7609417"/>
              <a:gd name="connsiteX95" fmla="*/ 3376083 w 5884333"/>
              <a:gd name="connsiteY95" fmla="*/ 7104592 h 7609417"/>
              <a:gd name="connsiteX96" fmla="*/ 3566583 w 5884333"/>
              <a:gd name="connsiteY96" fmla="*/ 7222067 h 7609417"/>
              <a:gd name="connsiteX97" fmla="*/ 3757083 w 5884333"/>
              <a:gd name="connsiteY97" fmla="*/ 7228417 h 7609417"/>
              <a:gd name="connsiteX98" fmla="*/ 4007908 w 5884333"/>
              <a:gd name="connsiteY98" fmla="*/ 7301442 h 7609417"/>
              <a:gd name="connsiteX99" fmla="*/ 3966633 w 5884333"/>
              <a:gd name="connsiteY99" fmla="*/ 7396692 h 7609417"/>
              <a:gd name="connsiteX100" fmla="*/ 4271433 w 5884333"/>
              <a:gd name="connsiteY100" fmla="*/ 7545917 h 7609417"/>
              <a:gd name="connsiteX101" fmla="*/ 4480983 w 5884333"/>
              <a:gd name="connsiteY101" fmla="*/ 7609417 h 7609417"/>
              <a:gd name="connsiteX102" fmla="*/ 4619625 w 5884333"/>
              <a:gd name="connsiteY102" fmla="*/ 7495117 h 7609417"/>
              <a:gd name="connsiteX103" fmla="*/ 4377266 w 5884333"/>
              <a:gd name="connsiteY103" fmla="*/ 7178675 h 7609417"/>
              <a:gd name="connsiteX104" fmla="*/ 4436533 w 5884333"/>
              <a:gd name="connsiteY104" fmla="*/ 6873875 h 7609417"/>
              <a:gd name="connsiteX105" fmla="*/ 4219575 w 5884333"/>
              <a:gd name="connsiteY105" fmla="*/ 6711950 h 7609417"/>
              <a:gd name="connsiteX106" fmla="*/ 4293658 w 5884333"/>
              <a:gd name="connsiteY106" fmla="*/ 6563784 h 7609417"/>
              <a:gd name="connsiteX107" fmla="*/ 4673600 w 5884333"/>
              <a:gd name="connsiteY107" fmla="*/ 6078009 h 7609417"/>
              <a:gd name="connsiteX108" fmla="*/ 4597400 w 5884333"/>
              <a:gd name="connsiteY108" fmla="*/ 6035675 h 7609417"/>
              <a:gd name="connsiteX109" fmla="*/ 4594225 w 5884333"/>
              <a:gd name="connsiteY109" fmla="*/ 6000750 h 7609417"/>
              <a:gd name="connsiteX110" fmla="*/ 4690533 w 5884333"/>
              <a:gd name="connsiteY110" fmla="*/ 6018742 h 7609417"/>
              <a:gd name="connsiteX111" fmla="*/ 4712758 w 5884333"/>
              <a:gd name="connsiteY111" fmla="*/ 5986992 h 7609417"/>
              <a:gd name="connsiteX112" fmla="*/ 4513791 w 5884333"/>
              <a:gd name="connsiteY112" fmla="*/ 5662084 h 7609417"/>
              <a:gd name="connsiteX113" fmla="*/ 4363508 w 5884333"/>
              <a:gd name="connsiteY113" fmla="*/ 5650442 h 7609417"/>
              <a:gd name="connsiteX114" fmla="*/ 4352925 w 5884333"/>
              <a:gd name="connsiteY114" fmla="*/ 5689600 h 7609417"/>
              <a:gd name="connsiteX115" fmla="*/ 4267200 w 5884333"/>
              <a:gd name="connsiteY115" fmla="*/ 5476875 h 7609417"/>
              <a:gd name="connsiteX116" fmla="*/ 4182533 w 5884333"/>
              <a:gd name="connsiteY116" fmla="*/ 5443009 h 7609417"/>
              <a:gd name="connsiteX117" fmla="*/ 4292600 w 5884333"/>
              <a:gd name="connsiteY117" fmla="*/ 5205942 h 7609417"/>
              <a:gd name="connsiteX118" fmla="*/ 4216400 w 5884333"/>
              <a:gd name="connsiteY118" fmla="*/ 5129742 h 7609417"/>
              <a:gd name="connsiteX119" fmla="*/ 4241800 w 5884333"/>
              <a:gd name="connsiteY119" fmla="*/ 4968875 h 7609417"/>
              <a:gd name="connsiteX120" fmla="*/ 4334933 w 5884333"/>
              <a:gd name="connsiteY120" fmla="*/ 4918075 h 7609417"/>
              <a:gd name="connsiteX121" fmla="*/ 4673600 w 5884333"/>
              <a:gd name="connsiteY121" fmla="*/ 4909609 h 7609417"/>
              <a:gd name="connsiteX122" fmla="*/ 4802716 w 5884333"/>
              <a:gd name="connsiteY122" fmla="*/ 4632325 h 7609417"/>
              <a:gd name="connsiteX123" fmla="*/ 4961466 w 5884333"/>
              <a:gd name="connsiteY123" fmla="*/ 4494742 h 7609417"/>
              <a:gd name="connsiteX124" fmla="*/ 5215466 w 5884333"/>
              <a:gd name="connsiteY124" fmla="*/ 4367742 h 7609417"/>
              <a:gd name="connsiteX125" fmla="*/ 5291666 w 5884333"/>
              <a:gd name="connsiteY125" fmla="*/ 4418542 h 7609417"/>
              <a:gd name="connsiteX126" fmla="*/ 5342466 w 5884333"/>
              <a:gd name="connsiteY126" fmla="*/ 4359275 h 7609417"/>
              <a:gd name="connsiteX127" fmla="*/ 5435600 w 5884333"/>
              <a:gd name="connsiteY127" fmla="*/ 4325409 h 7609417"/>
              <a:gd name="connsiteX128" fmla="*/ 5469466 w 5884333"/>
              <a:gd name="connsiteY128" fmla="*/ 4435475 h 7609417"/>
              <a:gd name="connsiteX129" fmla="*/ 5664200 w 5884333"/>
              <a:gd name="connsiteY129" fmla="*/ 4427009 h 7609417"/>
              <a:gd name="connsiteX130" fmla="*/ 5884333 w 5884333"/>
              <a:gd name="connsiteY130" fmla="*/ 4629150 h 7609417"/>
              <a:gd name="connsiteX131" fmla="*/ 5884333 w 5884333"/>
              <a:gd name="connsiteY131" fmla="*/ 4740275 h 7609417"/>
              <a:gd name="connsiteX132" fmla="*/ 2805562 w 5884333"/>
              <a:gd name="connsiteY132" fmla="*/ 4980937 h 7609417"/>
              <a:gd name="connsiteX133" fmla="*/ 1931866 w 5884333"/>
              <a:gd name="connsiteY133" fmla="*/ 1147998 h 7609417"/>
              <a:gd name="connsiteX0" fmla="*/ 1931866 w 5884333"/>
              <a:gd name="connsiteY0" fmla="*/ 1147998 h 7609417"/>
              <a:gd name="connsiteX1" fmla="*/ 818091 w 5884333"/>
              <a:gd name="connsiteY1" fmla="*/ 0 h 7609417"/>
              <a:gd name="connsiteX2" fmla="*/ 719666 w 5884333"/>
              <a:gd name="connsiteY2" fmla="*/ 100542 h 7609417"/>
              <a:gd name="connsiteX3" fmla="*/ 458258 w 5884333"/>
              <a:gd name="connsiteY3" fmla="*/ 454025 h 7609417"/>
              <a:gd name="connsiteX4" fmla="*/ 195791 w 5884333"/>
              <a:gd name="connsiteY4" fmla="*/ 747184 h 7609417"/>
              <a:gd name="connsiteX5" fmla="*/ 84666 w 5884333"/>
              <a:gd name="connsiteY5" fmla="*/ 891117 h 7609417"/>
              <a:gd name="connsiteX6" fmla="*/ 296333 w 5884333"/>
              <a:gd name="connsiteY6" fmla="*/ 777875 h 7609417"/>
              <a:gd name="connsiteX7" fmla="*/ 237066 w 5884333"/>
              <a:gd name="connsiteY7" fmla="*/ 955675 h 7609417"/>
              <a:gd name="connsiteX8" fmla="*/ 391583 w 5884333"/>
              <a:gd name="connsiteY8" fmla="*/ 1017059 h 7609417"/>
              <a:gd name="connsiteX9" fmla="*/ 582323 w 5884333"/>
              <a:gd name="connsiteY9" fmla="*/ 1128763 h 7609417"/>
              <a:gd name="connsiteX10" fmla="*/ 644525 w 5884333"/>
              <a:gd name="connsiteY10" fmla="*/ 1140884 h 7609417"/>
              <a:gd name="connsiteX11" fmla="*/ 577879 w 5884333"/>
              <a:gd name="connsiteY11" fmla="*/ 1197867 h 7609417"/>
              <a:gd name="connsiteX12" fmla="*/ 385087 w 5884333"/>
              <a:gd name="connsiteY12" fmla="*/ 1145070 h 7609417"/>
              <a:gd name="connsiteX13" fmla="*/ 327264 w 5884333"/>
              <a:gd name="connsiteY13" fmla="*/ 1213982 h 7609417"/>
              <a:gd name="connsiteX14" fmla="*/ 256549 w 5884333"/>
              <a:gd name="connsiteY14" fmla="*/ 1206766 h 7609417"/>
              <a:gd name="connsiteX15" fmla="*/ 228600 w 5884333"/>
              <a:gd name="connsiteY15" fmla="*/ 1235075 h 7609417"/>
              <a:gd name="connsiteX16" fmla="*/ 228600 w 5884333"/>
              <a:gd name="connsiteY16" fmla="*/ 1285083 h 7609417"/>
              <a:gd name="connsiteX17" fmla="*/ 142682 w 5884333"/>
              <a:gd name="connsiteY17" fmla="*/ 1259516 h 7609417"/>
              <a:gd name="connsiteX18" fmla="*/ 195984 w 5884333"/>
              <a:gd name="connsiteY18" fmla="*/ 1408162 h 7609417"/>
              <a:gd name="connsiteX19" fmla="*/ 59266 w 5884333"/>
              <a:gd name="connsiteY19" fmla="*/ 1573742 h 7609417"/>
              <a:gd name="connsiteX20" fmla="*/ 91089 w 5884333"/>
              <a:gd name="connsiteY20" fmla="*/ 1578288 h 7609417"/>
              <a:gd name="connsiteX21" fmla="*/ 17991 w 5884333"/>
              <a:gd name="connsiteY21" fmla="*/ 1658987 h 7609417"/>
              <a:gd name="connsiteX22" fmla="*/ 48683 w 5884333"/>
              <a:gd name="connsiteY22" fmla="*/ 1849967 h 7609417"/>
              <a:gd name="connsiteX23" fmla="*/ 84666 w 5884333"/>
              <a:gd name="connsiteY23" fmla="*/ 2005542 h 7609417"/>
              <a:gd name="connsiteX24" fmla="*/ 0 w 5884333"/>
              <a:gd name="connsiteY24" fmla="*/ 2124075 h 7609417"/>
              <a:gd name="connsiteX25" fmla="*/ 118533 w 5884333"/>
              <a:gd name="connsiteY25" fmla="*/ 2242609 h 7609417"/>
              <a:gd name="connsiteX26" fmla="*/ 84666 w 5884333"/>
              <a:gd name="connsiteY26" fmla="*/ 2411942 h 7609417"/>
              <a:gd name="connsiteX27" fmla="*/ 84666 w 5884333"/>
              <a:gd name="connsiteY27" fmla="*/ 2411942 h 7609417"/>
              <a:gd name="connsiteX28" fmla="*/ 143933 w 5884333"/>
              <a:gd name="connsiteY28" fmla="*/ 2420409 h 7609417"/>
              <a:gd name="connsiteX29" fmla="*/ 169333 w 5884333"/>
              <a:gd name="connsiteY29" fmla="*/ 2682875 h 7609417"/>
              <a:gd name="connsiteX30" fmla="*/ 254000 w 5884333"/>
              <a:gd name="connsiteY30" fmla="*/ 2725209 h 7609417"/>
              <a:gd name="connsiteX31" fmla="*/ 307178 w 5884333"/>
              <a:gd name="connsiteY31" fmla="*/ 2786352 h 7609417"/>
              <a:gd name="connsiteX32" fmla="*/ 450587 w 5884333"/>
              <a:gd name="connsiteY32" fmla="*/ 2770826 h 7609417"/>
              <a:gd name="connsiteX33" fmla="*/ 474133 w 5884333"/>
              <a:gd name="connsiteY33" fmla="*/ 2860675 h 7609417"/>
              <a:gd name="connsiteX34" fmla="*/ 601133 w 5884333"/>
              <a:gd name="connsiteY34" fmla="*/ 2807206 h 7609417"/>
              <a:gd name="connsiteX35" fmla="*/ 768589 w 5884333"/>
              <a:gd name="connsiteY35" fmla="*/ 2921194 h 7609417"/>
              <a:gd name="connsiteX36" fmla="*/ 745066 w 5884333"/>
              <a:gd name="connsiteY36" fmla="*/ 3030009 h 7609417"/>
              <a:gd name="connsiteX37" fmla="*/ 821266 w 5884333"/>
              <a:gd name="connsiteY37" fmla="*/ 3080809 h 7609417"/>
              <a:gd name="connsiteX38" fmla="*/ 736600 w 5884333"/>
              <a:gd name="connsiteY38" fmla="*/ 3207809 h 7609417"/>
              <a:gd name="connsiteX39" fmla="*/ 838200 w 5884333"/>
              <a:gd name="connsiteY39" fmla="*/ 3258609 h 7609417"/>
              <a:gd name="connsiteX40" fmla="*/ 804333 w 5884333"/>
              <a:gd name="connsiteY40" fmla="*/ 3326342 h 7609417"/>
              <a:gd name="connsiteX41" fmla="*/ 804333 w 5884333"/>
              <a:gd name="connsiteY41" fmla="*/ 3326342 h 7609417"/>
              <a:gd name="connsiteX42" fmla="*/ 880533 w 5884333"/>
              <a:gd name="connsiteY42" fmla="*/ 3427942 h 7609417"/>
              <a:gd name="connsiteX43" fmla="*/ 1005416 w 5884333"/>
              <a:gd name="connsiteY43" fmla="*/ 3494617 h 7609417"/>
              <a:gd name="connsiteX44" fmla="*/ 939800 w 5884333"/>
              <a:gd name="connsiteY44" fmla="*/ 3588809 h 7609417"/>
              <a:gd name="connsiteX45" fmla="*/ 1109133 w 5884333"/>
              <a:gd name="connsiteY45" fmla="*/ 3597275 h 7609417"/>
              <a:gd name="connsiteX46" fmla="*/ 1112308 w 5884333"/>
              <a:gd name="connsiteY46" fmla="*/ 3662892 h 7609417"/>
              <a:gd name="connsiteX47" fmla="*/ 1168400 w 5884333"/>
              <a:gd name="connsiteY47" fmla="*/ 3724275 h 7609417"/>
              <a:gd name="connsiteX48" fmla="*/ 1026583 w 5884333"/>
              <a:gd name="connsiteY48" fmla="*/ 3853392 h 7609417"/>
              <a:gd name="connsiteX49" fmla="*/ 931333 w 5884333"/>
              <a:gd name="connsiteY49" fmla="*/ 3800475 h 7609417"/>
              <a:gd name="connsiteX50" fmla="*/ 912283 w 5884333"/>
              <a:gd name="connsiteY50" fmla="*/ 3781425 h 7609417"/>
              <a:gd name="connsiteX51" fmla="*/ 846666 w 5884333"/>
              <a:gd name="connsiteY51" fmla="*/ 3868209 h 7609417"/>
              <a:gd name="connsiteX52" fmla="*/ 931333 w 5884333"/>
              <a:gd name="connsiteY52" fmla="*/ 3969809 h 7609417"/>
              <a:gd name="connsiteX53" fmla="*/ 928158 w 5884333"/>
              <a:gd name="connsiteY53" fmla="*/ 4101042 h 7609417"/>
              <a:gd name="connsiteX54" fmla="*/ 964141 w 5884333"/>
              <a:gd name="connsiteY54" fmla="*/ 4187825 h 7609417"/>
              <a:gd name="connsiteX55" fmla="*/ 1075266 w 5884333"/>
              <a:gd name="connsiteY55" fmla="*/ 4223809 h 7609417"/>
              <a:gd name="connsiteX56" fmla="*/ 1134533 w 5884333"/>
              <a:gd name="connsiteY56" fmla="*/ 4130675 h 7609417"/>
              <a:gd name="connsiteX57" fmla="*/ 1303866 w 5884333"/>
              <a:gd name="connsiteY57" fmla="*/ 4096809 h 7609417"/>
              <a:gd name="connsiteX58" fmla="*/ 1439333 w 5884333"/>
              <a:gd name="connsiteY58" fmla="*/ 4122209 h 7609417"/>
              <a:gd name="connsiteX59" fmla="*/ 1557866 w 5884333"/>
              <a:gd name="connsiteY59" fmla="*/ 4308475 h 7609417"/>
              <a:gd name="connsiteX60" fmla="*/ 1490133 w 5884333"/>
              <a:gd name="connsiteY60" fmla="*/ 4350809 h 7609417"/>
              <a:gd name="connsiteX61" fmla="*/ 1532466 w 5884333"/>
              <a:gd name="connsiteY61" fmla="*/ 4503209 h 7609417"/>
              <a:gd name="connsiteX62" fmla="*/ 1695450 w 5884333"/>
              <a:gd name="connsiteY62" fmla="*/ 4510617 h 7609417"/>
              <a:gd name="connsiteX63" fmla="*/ 1763183 w 5884333"/>
              <a:gd name="connsiteY63" fmla="*/ 4643967 h 7609417"/>
              <a:gd name="connsiteX64" fmla="*/ 1794933 w 5884333"/>
              <a:gd name="connsiteY64" fmla="*/ 4799542 h 7609417"/>
              <a:gd name="connsiteX65" fmla="*/ 1938866 w 5884333"/>
              <a:gd name="connsiteY65" fmla="*/ 4774142 h 7609417"/>
              <a:gd name="connsiteX66" fmla="*/ 2023533 w 5884333"/>
              <a:gd name="connsiteY66" fmla="*/ 4850342 h 7609417"/>
              <a:gd name="connsiteX67" fmla="*/ 2201333 w 5884333"/>
              <a:gd name="connsiteY67" fmla="*/ 4791075 h 7609417"/>
              <a:gd name="connsiteX68" fmla="*/ 2319866 w 5884333"/>
              <a:gd name="connsiteY68" fmla="*/ 4960409 h 7609417"/>
              <a:gd name="connsiteX69" fmla="*/ 2379133 w 5884333"/>
              <a:gd name="connsiteY69" fmla="*/ 4901142 h 7609417"/>
              <a:gd name="connsiteX70" fmla="*/ 2743200 w 5884333"/>
              <a:gd name="connsiteY70" fmla="*/ 5087409 h 7609417"/>
              <a:gd name="connsiteX71" fmla="*/ 2743200 w 5884333"/>
              <a:gd name="connsiteY71" fmla="*/ 5087409 h 7609417"/>
              <a:gd name="connsiteX72" fmla="*/ 2692400 w 5884333"/>
              <a:gd name="connsiteY72" fmla="*/ 5248275 h 7609417"/>
              <a:gd name="connsiteX73" fmla="*/ 2751666 w 5884333"/>
              <a:gd name="connsiteY73" fmla="*/ 5290609 h 7609417"/>
              <a:gd name="connsiteX74" fmla="*/ 2667000 w 5884333"/>
              <a:gd name="connsiteY74" fmla="*/ 5400675 h 7609417"/>
              <a:gd name="connsiteX75" fmla="*/ 2717800 w 5884333"/>
              <a:gd name="connsiteY75" fmla="*/ 5459942 h 7609417"/>
              <a:gd name="connsiteX76" fmla="*/ 2717800 w 5884333"/>
              <a:gd name="connsiteY76" fmla="*/ 5459942 h 7609417"/>
              <a:gd name="connsiteX77" fmla="*/ 2700866 w 5884333"/>
              <a:gd name="connsiteY77" fmla="*/ 5654675 h 7609417"/>
              <a:gd name="connsiteX78" fmla="*/ 2506133 w 5884333"/>
              <a:gd name="connsiteY78" fmla="*/ 5629275 h 7609417"/>
              <a:gd name="connsiteX79" fmla="*/ 2379133 w 5884333"/>
              <a:gd name="connsiteY79" fmla="*/ 5756275 h 7609417"/>
              <a:gd name="connsiteX80" fmla="*/ 2370666 w 5884333"/>
              <a:gd name="connsiteY80" fmla="*/ 5891742 h 7609417"/>
              <a:gd name="connsiteX81" fmla="*/ 2650066 w 5884333"/>
              <a:gd name="connsiteY81" fmla="*/ 5849409 h 7609417"/>
              <a:gd name="connsiteX82" fmla="*/ 2602441 w 5884333"/>
              <a:gd name="connsiteY82" fmla="*/ 5906559 h 7609417"/>
              <a:gd name="connsiteX83" fmla="*/ 2269066 w 5884333"/>
              <a:gd name="connsiteY83" fmla="*/ 6018742 h 7609417"/>
              <a:gd name="connsiteX84" fmla="*/ 2286000 w 5884333"/>
              <a:gd name="connsiteY84" fmla="*/ 6103409 h 7609417"/>
              <a:gd name="connsiteX85" fmla="*/ 2404533 w 5884333"/>
              <a:gd name="connsiteY85" fmla="*/ 6145742 h 7609417"/>
              <a:gd name="connsiteX86" fmla="*/ 2235200 w 5884333"/>
              <a:gd name="connsiteY86" fmla="*/ 6315075 h 7609417"/>
              <a:gd name="connsiteX87" fmla="*/ 2192866 w 5884333"/>
              <a:gd name="connsiteY87" fmla="*/ 6442075 h 7609417"/>
              <a:gd name="connsiteX88" fmla="*/ 2040466 w 5884333"/>
              <a:gd name="connsiteY88" fmla="*/ 6391275 h 7609417"/>
              <a:gd name="connsiteX89" fmla="*/ 2040466 w 5884333"/>
              <a:gd name="connsiteY89" fmla="*/ 6391275 h 7609417"/>
              <a:gd name="connsiteX90" fmla="*/ 2040466 w 5884333"/>
              <a:gd name="connsiteY90" fmla="*/ 6518275 h 7609417"/>
              <a:gd name="connsiteX91" fmla="*/ 2209800 w 5884333"/>
              <a:gd name="connsiteY91" fmla="*/ 6602942 h 7609417"/>
              <a:gd name="connsiteX92" fmla="*/ 2769658 w 5884333"/>
              <a:gd name="connsiteY92" fmla="*/ 7051675 h 7609417"/>
              <a:gd name="connsiteX93" fmla="*/ 2791883 w 5884333"/>
              <a:gd name="connsiteY93" fmla="*/ 6971242 h 7609417"/>
              <a:gd name="connsiteX94" fmla="*/ 3131608 w 5884333"/>
              <a:gd name="connsiteY94" fmla="*/ 7085542 h 7609417"/>
              <a:gd name="connsiteX95" fmla="*/ 3376083 w 5884333"/>
              <a:gd name="connsiteY95" fmla="*/ 7104592 h 7609417"/>
              <a:gd name="connsiteX96" fmla="*/ 3566583 w 5884333"/>
              <a:gd name="connsiteY96" fmla="*/ 7222067 h 7609417"/>
              <a:gd name="connsiteX97" fmla="*/ 3757083 w 5884333"/>
              <a:gd name="connsiteY97" fmla="*/ 7228417 h 7609417"/>
              <a:gd name="connsiteX98" fmla="*/ 4007908 w 5884333"/>
              <a:gd name="connsiteY98" fmla="*/ 7301442 h 7609417"/>
              <a:gd name="connsiteX99" fmla="*/ 3966633 w 5884333"/>
              <a:gd name="connsiteY99" fmla="*/ 7396692 h 7609417"/>
              <a:gd name="connsiteX100" fmla="*/ 4271433 w 5884333"/>
              <a:gd name="connsiteY100" fmla="*/ 7545917 h 7609417"/>
              <a:gd name="connsiteX101" fmla="*/ 4480983 w 5884333"/>
              <a:gd name="connsiteY101" fmla="*/ 7609417 h 7609417"/>
              <a:gd name="connsiteX102" fmla="*/ 4619625 w 5884333"/>
              <a:gd name="connsiteY102" fmla="*/ 7495117 h 7609417"/>
              <a:gd name="connsiteX103" fmla="*/ 4377266 w 5884333"/>
              <a:gd name="connsiteY103" fmla="*/ 7178675 h 7609417"/>
              <a:gd name="connsiteX104" fmla="*/ 4436533 w 5884333"/>
              <a:gd name="connsiteY104" fmla="*/ 6873875 h 7609417"/>
              <a:gd name="connsiteX105" fmla="*/ 4219575 w 5884333"/>
              <a:gd name="connsiteY105" fmla="*/ 6711950 h 7609417"/>
              <a:gd name="connsiteX106" fmla="*/ 4293658 w 5884333"/>
              <a:gd name="connsiteY106" fmla="*/ 6563784 h 7609417"/>
              <a:gd name="connsiteX107" fmla="*/ 4673600 w 5884333"/>
              <a:gd name="connsiteY107" fmla="*/ 6078009 h 7609417"/>
              <a:gd name="connsiteX108" fmla="*/ 4597400 w 5884333"/>
              <a:gd name="connsiteY108" fmla="*/ 6035675 h 7609417"/>
              <a:gd name="connsiteX109" fmla="*/ 4594225 w 5884333"/>
              <a:gd name="connsiteY109" fmla="*/ 6000750 h 7609417"/>
              <a:gd name="connsiteX110" fmla="*/ 4690533 w 5884333"/>
              <a:gd name="connsiteY110" fmla="*/ 6018742 h 7609417"/>
              <a:gd name="connsiteX111" fmla="*/ 4712758 w 5884333"/>
              <a:gd name="connsiteY111" fmla="*/ 5986992 h 7609417"/>
              <a:gd name="connsiteX112" fmla="*/ 4513791 w 5884333"/>
              <a:gd name="connsiteY112" fmla="*/ 5662084 h 7609417"/>
              <a:gd name="connsiteX113" fmla="*/ 4363508 w 5884333"/>
              <a:gd name="connsiteY113" fmla="*/ 5650442 h 7609417"/>
              <a:gd name="connsiteX114" fmla="*/ 4352925 w 5884333"/>
              <a:gd name="connsiteY114" fmla="*/ 5689600 h 7609417"/>
              <a:gd name="connsiteX115" fmla="*/ 4267200 w 5884333"/>
              <a:gd name="connsiteY115" fmla="*/ 5476875 h 7609417"/>
              <a:gd name="connsiteX116" fmla="*/ 4182533 w 5884333"/>
              <a:gd name="connsiteY116" fmla="*/ 5443009 h 7609417"/>
              <a:gd name="connsiteX117" fmla="*/ 4292600 w 5884333"/>
              <a:gd name="connsiteY117" fmla="*/ 5205942 h 7609417"/>
              <a:gd name="connsiteX118" fmla="*/ 4216400 w 5884333"/>
              <a:gd name="connsiteY118" fmla="*/ 5129742 h 7609417"/>
              <a:gd name="connsiteX119" fmla="*/ 4241800 w 5884333"/>
              <a:gd name="connsiteY119" fmla="*/ 4968875 h 7609417"/>
              <a:gd name="connsiteX120" fmla="*/ 4334933 w 5884333"/>
              <a:gd name="connsiteY120" fmla="*/ 4918075 h 7609417"/>
              <a:gd name="connsiteX121" fmla="*/ 4673600 w 5884333"/>
              <a:gd name="connsiteY121" fmla="*/ 4909609 h 7609417"/>
              <a:gd name="connsiteX122" fmla="*/ 4802716 w 5884333"/>
              <a:gd name="connsiteY122" fmla="*/ 4632325 h 7609417"/>
              <a:gd name="connsiteX123" fmla="*/ 4961466 w 5884333"/>
              <a:gd name="connsiteY123" fmla="*/ 4494742 h 7609417"/>
              <a:gd name="connsiteX124" fmla="*/ 5215466 w 5884333"/>
              <a:gd name="connsiteY124" fmla="*/ 4367742 h 7609417"/>
              <a:gd name="connsiteX125" fmla="*/ 5291666 w 5884333"/>
              <a:gd name="connsiteY125" fmla="*/ 4418542 h 7609417"/>
              <a:gd name="connsiteX126" fmla="*/ 5342466 w 5884333"/>
              <a:gd name="connsiteY126" fmla="*/ 4359275 h 7609417"/>
              <a:gd name="connsiteX127" fmla="*/ 5435600 w 5884333"/>
              <a:gd name="connsiteY127" fmla="*/ 4325409 h 7609417"/>
              <a:gd name="connsiteX128" fmla="*/ 5469466 w 5884333"/>
              <a:gd name="connsiteY128" fmla="*/ 4435475 h 7609417"/>
              <a:gd name="connsiteX129" fmla="*/ 5664200 w 5884333"/>
              <a:gd name="connsiteY129" fmla="*/ 4427009 h 7609417"/>
              <a:gd name="connsiteX130" fmla="*/ 5884333 w 5884333"/>
              <a:gd name="connsiteY130" fmla="*/ 4629150 h 7609417"/>
              <a:gd name="connsiteX131" fmla="*/ 5884333 w 5884333"/>
              <a:gd name="connsiteY131" fmla="*/ 4740275 h 7609417"/>
              <a:gd name="connsiteX132" fmla="*/ 1953824 w 5884333"/>
              <a:gd name="connsiteY132" fmla="*/ 4995015 h 7609417"/>
              <a:gd name="connsiteX133" fmla="*/ 1931866 w 5884333"/>
              <a:gd name="connsiteY133" fmla="*/ 1147998 h 7609417"/>
              <a:gd name="connsiteX0" fmla="*/ 1931866 w 5884333"/>
              <a:gd name="connsiteY0" fmla="*/ 1147998 h 7609417"/>
              <a:gd name="connsiteX1" fmla="*/ 818091 w 5884333"/>
              <a:gd name="connsiteY1" fmla="*/ 0 h 7609417"/>
              <a:gd name="connsiteX2" fmla="*/ 719666 w 5884333"/>
              <a:gd name="connsiteY2" fmla="*/ 100542 h 7609417"/>
              <a:gd name="connsiteX3" fmla="*/ 458258 w 5884333"/>
              <a:gd name="connsiteY3" fmla="*/ 454025 h 7609417"/>
              <a:gd name="connsiteX4" fmla="*/ 195791 w 5884333"/>
              <a:gd name="connsiteY4" fmla="*/ 747184 h 7609417"/>
              <a:gd name="connsiteX5" fmla="*/ 84666 w 5884333"/>
              <a:gd name="connsiteY5" fmla="*/ 891117 h 7609417"/>
              <a:gd name="connsiteX6" fmla="*/ 296333 w 5884333"/>
              <a:gd name="connsiteY6" fmla="*/ 777875 h 7609417"/>
              <a:gd name="connsiteX7" fmla="*/ 237066 w 5884333"/>
              <a:gd name="connsiteY7" fmla="*/ 955675 h 7609417"/>
              <a:gd name="connsiteX8" fmla="*/ 391583 w 5884333"/>
              <a:gd name="connsiteY8" fmla="*/ 1017059 h 7609417"/>
              <a:gd name="connsiteX9" fmla="*/ 582323 w 5884333"/>
              <a:gd name="connsiteY9" fmla="*/ 1128763 h 7609417"/>
              <a:gd name="connsiteX10" fmla="*/ 644525 w 5884333"/>
              <a:gd name="connsiteY10" fmla="*/ 1140884 h 7609417"/>
              <a:gd name="connsiteX11" fmla="*/ 577879 w 5884333"/>
              <a:gd name="connsiteY11" fmla="*/ 1197867 h 7609417"/>
              <a:gd name="connsiteX12" fmla="*/ 385087 w 5884333"/>
              <a:gd name="connsiteY12" fmla="*/ 1145070 h 7609417"/>
              <a:gd name="connsiteX13" fmla="*/ 327264 w 5884333"/>
              <a:gd name="connsiteY13" fmla="*/ 1213982 h 7609417"/>
              <a:gd name="connsiteX14" fmla="*/ 256549 w 5884333"/>
              <a:gd name="connsiteY14" fmla="*/ 1206766 h 7609417"/>
              <a:gd name="connsiteX15" fmla="*/ 228600 w 5884333"/>
              <a:gd name="connsiteY15" fmla="*/ 1235075 h 7609417"/>
              <a:gd name="connsiteX16" fmla="*/ 228600 w 5884333"/>
              <a:gd name="connsiteY16" fmla="*/ 1285083 h 7609417"/>
              <a:gd name="connsiteX17" fmla="*/ 142682 w 5884333"/>
              <a:gd name="connsiteY17" fmla="*/ 1259516 h 7609417"/>
              <a:gd name="connsiteX18" fmla="*/ 195984 w 5884333"/>
              <a:gd name="connsiteY18" fmla="*/ 1408162 h 7609417"/>
              <a:gd name="connsiteX19" fmla="*/ 59266 w 5884333"/>
              <a:gd name="connsiteY19" fmla="*/ 1573742 h 7609417"/>
              <a:gd name="connsiteX20" fmla="*/ 91089 w 5884333"/>
              <a:gd name="connsiteY20" fmla="*/ 1578288 h 7609417"/>
              <a:gd name="connsiteX21" fmla="*/ 17991 w 5884333"/>
              <a:gd name="connsiteY21" fmla="*/ 1658987 h 7609417"/>
              <a:gd name="connsiteX22" fmla="*/ 48683 w 5884333"/>
              <a:gd name="connsiteY22" fmla="*/ 1849967 h 7609417"/>
              <a:gd name="connsiteX23" fmla="*/ 84666 w 5884333"/>
              <a:gd name="connsiteY23" fmla="*/ 2005542 h 7609417"/>
              <a:gd name="connsiteX24" fmla="*/ 0 w 5884333"/>
              <a:gd name="connsiteY24" fmla="*/ 2124075 h 7609417"/>
              <a:gd name="connsiteX25" fmla="*/ 118533 w 5884333"/>
              <a:gd name="connsiteY25" fmla="*/ 2242609 h 7609417"/>
              <a:gd name="connsiteX26" fmla="*/ 84666 w 5884333"/>
              <a:gd name="connsiteY26" fmla="*/ 2411942 h 7609417"/>
              <a:gd name="connsiteX27" fmla="*/ 84666 w 5884333"/>
              <a:gd name="connsiteY27" fmla="*/ 2411942 h 7609417"/>
              <a:gd name="connsiteX28" fmla="*/ 143933 w 5884333"/>
              <a:gd name="connsiteY28" fmla="*/ 2420409 h 7609417"/>
              <a:gd name="connsiteX29" fmla="*/ 169333 w 5884333"/>
              <a:gd name="connsiteY29" fmla="*/ 2682875 h 7609417"/>
              <a:gd name="connsiteX30" fmla="*/ 254000 w 5884333"/>
              <a:gd name="connsiteY30" fmla="*/ 2725209 h 7609417"/>
              <a:gd name="connsiteX31" fmla="*/ 307178 w 5884333"/>
              <a:gd name="connsiteY31" fmla="*/ 2786352 h 7609417"/>
              <a:gd name="connsiteX32" fmla="*/ 450587 w 5884333"/>
              <a:gd name="connsiteY32" fmla="*/ 2770826 h 7609417"/>
              <a:gd name="connsiteX33" fmla="*/ 474133 w 5884333"/>
              <a:gd name="connsiteY33" fmla="*/ 2860675 h 7609417"/>
              <a:gd name="connsiteX34" fmla="*/ 601133 w 5884333"/>
              <a:gd name="connsiteY34" fmla="*/ 2807206 h 7609417"/>
              <a:gd name="connsiteX35" fmla="*/ 768589 w 5884333"/>
              <a:gd name="connsiteY35" fmla="*/ 2921194 h 7609417"/>
              <a:gd name="connsiteX36" fmla="*/ 745066 w 5884333"/>
              <a:gd name="connsiteY36" fmla="*/ 3030009 h 7609417"/>
              <a:gd name="connsiteX37" fmla="*/ 821266 w 5884333"/>
              <a:gd name="connsiteY37" fmla="*/ 3080809 h 7609417"/>
              <a:gd name="connsiteX38" fmla="*/ 736600 w 5884333"/>
              <a:gd name="connsiteY38" fmla="*/ 3207809 h 7609417"/>
              <a:gd name="connsiteX39" fmla="*/ 838200 w 5884333"/>
              <a:gd name="connsiteY39" fmla="*/ 3258609 h 7609417"/>
              <a:gd name="connsiteX40" fmla="*/ 804333 w 5884333"/>
              <a:gd name="connsiteY40" fmla="*/ 3326342 h 7609417"/>
              <a:gd name="connsiteX41" fmla="*/ 804333 w 5884333"/>
              <a:gd name="connsiteY41" fmla="*/ 3326342 h 7609417"/>
              <a:gd name="connsiteX42" fmla="*/ 880533 w 5884333"/>
              <a:gd name="connsiteY42" fmla="*/ 3427942 h 7609417"/>
              <a:gd name="connsiteX43" fmla="*/ 1005416 w 5884333"/>
              <a:gd name="connsiteY43" fmla="*/ 3494617 h 7609417"/>
              <a:gd name="connsiteX44" fmla="*/ 939800 w 5884333"/>
              <a:gd name="connsiteY44" fmla="*/ 3588809 h 7609417"/>
              <a:gd name="connsiteX45" fmla="*/ 1109133 w 5884333"/>
              <a:gd name="connsiteY45" fmla="*/ 3597275 h 7609417"/>
              <a:gd name="connsiteX46" fmla="*/ 1112308 w 5884333"/>
              <a:gd name="connsiteY46" fmla="*/ 3662892 h 7609417"/>
              <a:gd name="connsiteX47" fmla="*/ 1168400 w 5884333"/>
              <a:gd name="connsiteY47" fmla="*/ 3724275 h 7609417"/>
              <a:gd name="connsiteX48" fmla="*/ 1026583 w 5884333"/>
              <a:gd name="connsiteY48" fmla="*/ 3853392 h 7609417"/>
              <a:gd name="connsiteX49" fmla="*/ 931333 w 5884333"/>
              <a:gd name="connsiteY49" fmla="*/ 3800475 h 7609417"/>
              <a:gd name="connsiteX50" fmla="*/ 912283 w 5884333"/>
              <a:gd name="connsiteY50" fmla="*/ 3781425 h 7609417"/>
              <a:gd name="connsiteX51" fmla="*/ 846666 w 5884333"/>
              <a:gd name="connsiteY51" fmla="*/ 3868209 h 7609417"/>
              <a:gd name="connsiteX52" fmla="*/ 931333 w 5884333"/>
              <a:gd name="connsiteY52" fmla="*/ 3969809 h 7609417"/>
              <a:gd name="connsiteX53" fmla="*/ 928158 w 5884333"/>
              <a:gd name="connsiteY53" fmla="*/ 4101042 h 7609417"/>
              <a:gd name="connsiteX54" fmla="*/ 964141 w 5884333"/>
              <a:gd name="connsiteY54" fmla="*/ 4187825 h 7609417"/>
              <a:gd name="connsiteX55" fmla="*/ 1075266 w 5884333"/>
              <a:gd name="connsiteY55" fmla="*/ 4223809 h 7609417"/>
              <a:gd name="connsiteX56" fmla="*/ 1134533 w 5884333"/>
              <a:gd name="connsiteY56" fmla="*/ 4130675 h 7609417"/>
              <a:gd name="connsiteX57" fmla="*/ 1303866 w 5884333"/>
              <a:gd name="connsiteY57" fmla="*/ 4096809 h 7609417"/>
              <a:gd name="connsiteX58" fmla="*/ 1439333 w 5884333"/>
              <a:gd name="connsiteY58" fmla="*/ 4122209 h 7609417"/>
              <a:gd name="connsiteX59" fmla="*/ 1557866 w 5884333"/>
              <a:gd name="connsiteY59" fmla="*/ 4308475 h 7609417"/>
              <a:gd name="connsiteX60" fmla="*/ 1490133 w 5884333"/>
              <a:gd name="connsiteY60" fmla="*/ 4350809 h 7609417"/>
              <a:gd name="connsiteX61" fmla="*/ 1532466 w 5884333"/>
              <a:gd name="connsiteY61" fmla="*/ 4503209 h 7609417"/>
              <a:gd name="connsiteX62" fmla="*/ 1695450 w 5884333"/>
              <a:gd name="connsiteY62" fmla="*/ 4510617 h 7609417"/>
              <a:gd name="connsiteX63" fmla="*/ 1763183 w 5884333"/>
              <a:gd name="connsiteY63" fmla="*/ 4643967 h 7609417"/>
              <a:gd name="connsiteX64" fmla="*/ 1794933 w 5884333"/>
              <a:gd name="connsiteY64" fmla="*/ 4799542 h 7609417"/>
              <a:gd name="connsiteX65" fmla="*/ 1938866 w 5884333"/>
              <a:gd name="connsiteY65" fmla="*/ 4774142 h 7609417"/>
              <a:gd name="connsiteX66" fmla="*/ 2023533 w 5884333"/>
              <a:gd name="connsiteY66" fmla="*/ 4850342 h 7609417"/>
              <a:gd name="connsiteX67" fmla="*/ 2201333 w 5884333"/>
              <a:gd name="connsiteY67" fmla="*/ 4791075 h 7609417"/>
              <a:gd name="connsiteX68" fmla="*/ 2319866 w 5884333"/>
              <a:gd name="connsiteY68" fmla="*/ 4960409 h 7609417"/>
              <a:gd name="connsiteX69" fmla="*/ 2379133 w 5884333"/>
              <a:gd name="connsiteY69" fmla="*/ 4901142 h 7609417"/>
              <a:gd name="connsiteX70" fmla="*/ 2743200 w 5884333"/>
              <a:gd name="connsiteY70" fmla="*/ 5087409 h 7609417"/>
              <a:gd name="connsiteX71" fmla="*/ 2743200 w 5884333"/>
              <a:gd name="connsiteY71" fmla="*/ 5087409 h 7609417"/>
              <a:gd name="connsiteX72" fmla="*/ 2692400 w 5884333"/>
              <a:gd name="connsiteY72" fmla="*/ 5248275 h 7609417"/>
              <a:gd name="connsiteX73" fmla="*/ 2751666 w 5884333"/>
              <a:gd name="connsiteY73" fmla="*/ 5290609 h 7609417"/>
              <a:gd name="connsiteX74" fmla="*/ 2667000 w 5884333"/>
              <a:gd name="connsiteY74" fmla="*/ 5400675 h 7609417"/>
              <a:gd name="connsiteX75" fmla="*/ 2717800 w 5884333"/>
              <a:gd name="connsiteY75" fmla="*/ 5459942 h 7609417"/>
              <a:gd name="connsiteX76" fmla="*/ 2717800 w 5884333"/>
              <a:gd name="connsiteY76" fmla="*/ 5459942 h 7609417"/>
              <a:gd name="connsiteX77" fmla="*/ 2700866 w 5884333"/>
              <a:gd name="connsiteY77" fmla="*/ 5654675 h 7609417"/>
              <a:gd name="connsiteX78" fmla="*/ 2506133 w 5884333"/>
              <a:gd name="connsiteY78" fmla="*/ 5629275 h 7609417"/>
              <a:gd name="connsiteX79" fmla="*/ 2379133 w 5884333"/>
              <a:gd name="connsiteY79" fmla="*/ 5756275 h 7609417"/>
              <a:gd name="connsiteX80" fmla="*/ 2370666 w 5884333"/>
              <a:gd name="connsiteY80" fmla="*/ 5891742 h 7609417"/>
              <a:gd name="connsiteX81" fmla="*/ 2650066 w 5884333"/>
              <a:gd name="connsiteY81" fmla="*/ 5849409 h 7609417"/>
              <a:gd name="connsiteX82" fmla="*/ 2602441 w 5884333"/>
              <a:gd name="connsiteY82" fmla="*/ 5906559 h 7609417"/>
              <a:gd name="connsiteX83" fmla="*/ 2269066 w 5884333"/>
              <a:gd name="connsiteY83" fmla="*/ 6018742 h 7609417"/>
              <a:gd name="connsiteX84" fmla="*/ 2286000 w 5884333"/>
              <a:gd name="connsiteY84" fmla="*/ 6103409 h 7609417"/>
              <a:gd name="connsiteX85" fmla="*/ 2404533 w 5884333"/>
              <a:gd name="connsiteY85" fmla="*/ 6145742 h 7609417"/>
              <a:gd name="connsiteX86" fmla="*/ 2235200 w 5884333"/>
              <a:gd name="connsiteY86" fmla="*/ 6315075 h 7609417"/>
              <a:gd name="connsiteX87" fmla="*/ 2192866 w 5884333"/>
              <a:gd name="connsiteY87" fmla="*/ 6442075 h 7609417"/>
              <a:gd name="connsiteX88" fmla="*/ 2040466 w 5884333"/>
              <a:gd name="connsiteY88" fmla="*/ 6391275 h 7609417"/>
              <a:gd name="connsiteX89" fmla="*/ 2040466 w 5884333"/>
              <a:gd name="connsiteY89" fmla="*/ 6391275 h 7609417"/>
              <a:gd name="connsiteX90" fmla="*/ 2040466 w 5884333"/>
              <a:gd name="connsiteY90" fmla="*/ 6518275 h 7609417"/>
              <a:gd name="connsiteX91" fmla="*/ 2209800 w 5884333"/>
              <a:gd name="connsiteY91" fmla="*/ 6602942 h 7609417"/>
              <a:gd name="connsiteX92" fmla="*/ 2769658 w 5884333"/>
              <a:gd name="connsiteY92" fmla="*/ 7051675 h 7609417"/>
              <a:gd name="connsiteX93" fmla="*/ 2791883 w 5884333"/>
              <a:gd name="connsiteY93" fmla="*/ 6971242 h 7609417"/>
              <a:gd name="connsiteX94" fmla="*/ 3131608 w 5884333"/>
              <a:gd name="connsiteY94" fmla="*/ 7085542 h 7609417"/>
              <a:gd name="connsiteX95" fmla="*/ 3376083 w 5884333"/>
              <a:gd name="connsiteY95" fmla="*/ 7104592 h 7609417"/>
              <a:gd name="connsiteX96" fmla="*/ 3566583 w 5884333"/>
              <a:gd name="connsiteY96" fmla="*/ 7222067 h 7609417"/>
              <a:gd name="connsiteX97" fmla="*/ 3757083 w 5884333"/>
              <a:gd name="connsiteY97" fmla="*/ 7228417 h 7609417"/>
              <a:gd name="connsiteX98" fmla="*/ 4007908 w 5884333"/>
              <a:gd name="connsiteY98" fmla="*/ 7301442 h 7609417"/>
              <a:gd name="connsiteX99" fmla="*/ 3966633 w 5884333"/>
              <a:gd name="connsiteY99" fmla="*/ 7396692 h 7609417"/>
              <a:gd name="connsiteX100" fmla="*/ 4271433 w 5884333"/>
              <a:gd name="connsiteY100" fmla="*/ 7545917 h 7609417"/>
              <a:gd name="connsiteX101" fmla="*/ 4480983 w 5884333"/>
              <a:gd name="connsiteY101" fmla="*/ 7609417 h 7609417"/>
              <a:gd name="connsiteX102" fmla="*/ 4619625 w 5884333"/>
              <a:gd name="connsiteY102" fmla="*/ 7495117 h 7609417"/>
              <a:gd name="connsiteX103" fmla="*/ 4377266 w 5884333"/>
              <a:gd name="connsiteY103" fmla="*/ 7178675 h 7609417"/>
              <a:gd name="connsiteX104" fmla="*/ 4436533 w 5884333"/>
              <a:gd name="connsiteY104" fmla="*/ 6873875 h 7609417"/>
              <a:gd name="connsiteX105" fmla="*/ 4219575 w 5884333"/>
              <a:gd name="connsiteY105" fmla="*/ 6711950 h 7609417"/>
              <a:gd name="connsiteX106" fmla="*/ 4293658 w 5884333"/>
              <a:gd name="connsiteY106" fmla="*/ 6563784 h 7609417"/>
              <a:gd name="connsiteX107" fmla="*/ 4673600 w 5884333"/>
              <a:gd name="connsiteY107" fmla="*/ 6078009 h 7609417"/>
              <a:gd name="connsiteX108" fmla="*/ 4597400 w 5884333"/>
              <a:gd name="connsiteY108" fmla="*/ 6035675 h 7609417"/>
              <a:gd name="connsiteX109" fmla="*/ 4594225 w 5884333"/>
              <a:gd name="connsiteY109" fmla="*/ 6000750 h 7609417"/>
              <a:gd name="connsiteX110" fmla="*/ 4690533 w 5884333"/>
              <a:gd name="connsiteY110" fmla="*/ 6018742 h 7609417"/>
              <a:gd name="connsiteX111" fmla="*/ 4712758 w 5884333"/>
              <a:gd name="connsiteY111" fmla="*/ 5986992 h 7609417"/>
              <a:gd name="connsiteX112" fmla="*/ 4513791 w 5884333"/>
              <a:gd name="connsiteY112" fmla="*/ 5662084 h 7609417"/>
              <a:gd name="connsiteX113" fmla="*/ 4363508 w 5884333"/>
              <a:gd name="connsiteY113" fmla="*/ 5650442 h 7609417"/>
              <a:gd name="connsiteX114" fmla="*/ 4352925 w 5884333"/>
              <a:gd name="connsiteY114" fmla="*/ 5689600 h 7609417"/>
              <a:gd name="connsiteX115" fmla="*/ 4267200 w 5884333"/>
              <a:gd name="connsiteY115" fmla="*/ 5476875 h 7609417"/>
              <a:gd name="connsiteX116" fmla="*/ 4182533 w 5884333"/>
              <a:gd name="connsiteY116" fmla="*/ 5443009 h 7609417"/>
              <a:gd name="connsiteX117" fmla="*/ 4292600 w 5884333"/>
              <a:gd name="connsiteY117" fmla="*/ 5205942 h 7609417"/>
              <a:gd name="connsiteX118" fmla="*/ 4216400 w 5884333"/>
              <a:gd name="connsiteY118" fmla="*/ 5129742 h 7609417"/>
              <a:gd name="connsiteX119" fmla="*/ 4241800 w 5884333"/>
              <a:gd name="connsiteY119" fmla="*/ 4968875 h 7609417"/>
              <a:gd name="connsiteX120" fmla="*/ 4334933 w 5884333"/>
              <a:gd name="connsiteY120" fmla="*/ 4918075 h 7609417"/>
              <a:gd name="connsiteX121" fmla="*/ 4673600 w 5884333"/>
              <a:gd name="connsiteY121" fmla="*/ 4909609 h 7609417"/>
              <a:gd name="connsiteX122" fmla="*/ 4802716 w 5884333"/>
              <a:gd name="connsiteY122" fmla="*/ 4632325 h 7609417"/>
              <a:gd name="connsiteX123" fmla="*/ 4961466 w 5884333"/>
              <a:gd name="connsiteY123" fmla="*/ 4494742 h 7609417"/>
              <a:gd name="connsiteX124" fmla="*/ 5215466 w 5884333"/>
              <a:gd name="connsiteY124" fmla="*/ 4367742 h 7609417"/>
              <a:gd name="connsiteX125" fmla="*/ 5291666 w 5884333"/>
              <a:gd name="connsiteY125" fmla="*/ 4418542 h 7609417"/>
              <a:gd name="connsiteX126" fmla="*/ 5342466 w 5884333"/>
              <a:gd name="connsiteY126" fmla="*/ 4359275 h 7609417"/>
              <a:gd name="connsiteX127" fmla="*/ 5435600 w 5884333"/>
              <a:gd name="connsiteY127" fmla="*/ 4325409 h 7609417"/>
              <a:gd name="connsiteX128" fmla="*/ 5469466 w 5884333"/>
              <a:gd name="connsiteY128" fmla="*/ 4435475 h 7609417"/>
              <a:gd name="connsiteX129" fmla="*/ 5664200 w 5884333"/>
              <a:gd name="connsiteY129" fmla="*/ 4427009 h 7609417"/>
              <a:gd name="connsiteX130" fmla="*/ 5884333 w 5884333"/>
              <a:gd name="connsiteY130" fmla="*/ 4629150 h 7609417"/>
              <a:gd name="connsiteX131" fmla="*/ 1953824 w 5884333"/>
              <a:gd name="connsiteY131" fmla="*/ 4995015 h 7609417"/>
              <a:gd name="connsiteX132" fmla="*/ 1931866 w 5884333"/>
              <a:gd name="connsiteY132" fmla="*/ 1147998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743200 w 5884333"/>
              <a:gd name="connsiteY81" fmla="*/ 5087409 h 7609417"/>
              <a:gd name="connsiteX82" fmla="*/ 2692400 w 5884333"/>
              <a:gd name="connsiteY82" fmla="*/ 5248275 h 7609417"/>
              <a:gd name="connsiteX83" fmla="*/ 2751666 w 5884333"/>
              <a:gd name="connsiteY83" fmla="*/ 5290609 h 7609417"/>
              <a:gd name="connsiteX84" fmla="*/ 2667000 w 5884333"/>
              <a:gd name="connsiteY84" fmla="*/ 5400675 h 7609417"/>
              <a:gd name="connsiteX85" fmla="*/ 2717800 w 5884333"/>
              <a:gd name="connsiteY85" fmla="*/ 5459942 h 7609417"/>
              <a:gd name="connsiteX86" fmla="*/ 2717800 w 5884333"/>
              <a:gd name="connsiteY86" fmla="*/ 5459942 h 7609417"/>
              <a:gd name="connsiteX87" fmla="*/ 2700866 w 5884333"/>
              <a:gd name="connsiteY87" fmla="*/ 5654675 h 7609417"/>
              <a:gd name="connsiteX88" fmla="*/ 2506133 w 5884333"/>
              <a:gd name="connsiteY88" fmla="*/ 5629275 h 7609417"/>
              <a:gd name="connsiteX89" fmla="*/ 2379133 w 5884333"/>
              <a:gd name="connsiteY89" fmla="*/ 5756275 h 7609417"/>
              <a:gd name="connsiteX90" fmla="*/ 2370666 w 5884333"/>
              <a:gd name="connsiteY90" fmla="*/ 5891742 h 7609417"/>
              <a:gd name="connsiteX91" fmla="*/ 2650066 w 5884333"/>
              <a:gd name="connsiteY91" fmla="*/ 5849409 h 7609417"/>
              <a:gd name="connsiteX92" fmla="*/ 2602441 w 5884333"/>
              <a:gd name="connsiteY92" fmla="*/ 5906559 h 7609417"/>
              <a:gd name="connsiteX93" fmla="*/ 2269066 w 5884333"/>
              <a:gd name="connsiteY93" fmla="*/ 6018742 h 7609417"/>
              <a:gd name="connsiteX94" fmla="*/ 2286000 w 5884333"/>
              <a:gd name="connsiteY94" fmla="*/ 6103409 h 7609417"/>
              <a:gd name="connsiteX95" fmla="*/ 2404533 w 5884333"/>
              <a:gd name="connsiteY95" fmla="*/ 6145742 h 7609417"/>
              <a:gd name="connsiteX96" fmla="*/ 2235200 w 5884333"/>
              <a:gd name="connsiteY96" fmla="*/ 6315075 h 7609417"/>
              <a:gd name="connsiteX97" fmla="*/ 2192866 w 5884333"/>
              <a:gd name="connsiteY97" fmla="*/ 6442075 h 7609417"/>
              <a:gd name="connsiteX98" fmla="*/ 2040466 w 5884333"/>
              <a:gd name="connsiteY98" fmla="*/ 6391275 h 7609417"/>
              <a:gd name="connsiteX99" fmla="*/ 2040466 w 5884333"/>
              <a:gd name="connsiteY99" fmla="*/ 6391275 h 7609417"/>
              <a:gd name="connsiteX100" fmla="*/ 2040466 w 5884333"/>
              <a:gd name="connsiteY100" fmla="*/ 6518275 h 7609417"/>
              <a:gd name="connsiteX101" fmla="*/ 2209800 w 5884333"/>
              <a:gd name="connsiteY101" fmla="*/ 6602942 h 7609417"/>
              <a:gd name="connsiteX102" fmla="*/ 2769658 w 5884333"/>
              <a:gd name="connsiteY102" fmla="*/ 7051675 h 7609417"/>
              <a:gd name="connsiteX103" fmla="*/ 2791883 w 5884333"/>
              <a:gd name="connsiteY103" fmla="*/ 6971242 h 7609417"/>
              <a:gd name="connsiteX104" fmla="*/ 3131608 w 5884333"/>
              <a:gd name="connsiteY104" fmla="*/ 7085542 h 7609417"/>
              <a:gd name="connsiteX105" fmla="*/ 3376083 w 5884333"/>
              <a:gd name="connsiteY105" fmla="*/ 7104592 h 7609417"/>
              <a:gd name="connsiteX106" fmla="*/ 3566583 w 5884333"/>
              <a:gd name="connsiteY106" fmla="*/ 7222067 h 7609417"/>
              <a:gd name="connsiteX107" fmla="*/ 3757083 w 5884333"/>
              <a:gd name="connsiteY107" fmla="*/ 7228417 h 7609417"/>
              <a:gd name="connsiteX108" fmla="*/ 4007908 w 5884333"/>
              <a:gd name="connsiteY108" fmla="*/ 7301442 h 7609417"/>
              <a:gd name="connsiteX109" fmla="*/ 3966633 w 5884333"/>
              <a:gd name="connsiteY109" fmla="*/ 7396692 h 7609417"/>
              <a:gd name="connsiteX110" fmla="*/ 4271433 w 5884333"/>
              <a:gd name="connsiteY110" fmla="*/ 7545917 h 7609417"/>
              <a:gd name="connsiteX111" fmla="*/ 4480983 w 5884333"/>
              <a:gd name="connsiteY111" fmla="*/ 7609417 h 7609417"/>
              <a:gd name="connsiteX112" fmla="*/ 4619625 w 5884333"/>
              <a:gd name="connsiteY112" fmla="*/ 7495117 h 7609417"/>
              <a:gd name="connsiteX113" fmla="*/ 4377266 w 5884333"/>
              <a:gd name="connsiteY113" fmla="*/ 7178675 h 7609417"/>
              <a:gd name="connsiteX114" fmla="*/ 4436533 w 5884333"/>
              <a:gd name="connsiteY114" fmla="*/ 6873875 h 7609417"/>
              <a:gd name="connsiteX115" fmla="*/ 4219575 w 5884333"/>
              <a:gd name="connsiteY115" fmla="*/ 6711950 h 7609417"/>
              <a:gd name="connsiteX116" fmla="*/ 4293658 w 5884333"/>
              <a:gd name="connsiteY116" fmla="*/ 6563784 h 7609417"/>
              <a:gd name="connsiteX117" fmla="*/ 4673600 w 5884333"/>
              <a:gd name="connsiteY117" fmla="*/ 6078009 h 7609417"/>
              <a:gd name="connsiteX118" fmla="*/ 4597400 w 5884333"/>
              <a:gd name="connsiteY118" fmla="*/ 6035675 h 7609417"/>
              <a:gd name="connsiteX119" fmla="*/ 4594225 w 5884333"/>
              <a:gd name="connsiteY119" fmla="*/ 6000750 h 7609417"/>
              <a:gd name="connsiteX120" fmla="*/ 4690533 w 5884333"/>
              <a:gd name="connsiteY120" fmla="*/ 6018742 h 7609417"/>
              <a:gd name="connsiteX121" fmla="*/ 4712758 w 5884333"/>
              <a:gd name="connsiteY121" fmla="*/ 5986992 h 7609417"/>
              <a:gd name="connsiteX122" fmla="*/ 4513791 w 5884333"/>
              <a:gd name="connsiteY122" fmla="*/ 5662084 h 7609417"/>
              <a:gd name="connsiteX123" fmla="*/ 4363508 w 5884333"/>
              <a:gd name="connsiteY123" fmla="*/ 5650442 h 7609417"/>
              <a:gd name="connsiteX124" fmla="*/ 4352925 w 5884333"/>
              <a:gd name="connsiteY124" fmla="*/ 5689600 h 7609417"/>
              <a:gd name="connsiteX125" fmla="*/ 4267200 w 5884333"/>
              <a:gd name="connsiteY125" fmla="*/ 5476875 h 7609417"/>
              <a:gd name="connsiteX126" fmla="*/ 4182533 w 5884333"/>
              <a:gd name="connsiteY126" fmla="*/ 5443009 h 7609417"/>
              <a:gd name="connsiteX127" fmla="*/ 4292600 w 5884333"/>
              <a:gd name="connsiteY127" fmla="*/ 5205942 h 7609417"/>
              <a:gd name="connsiteX128" fmla="*/ 4216400 w 5884333"/>
              <a:gd name="connsiteY128" fmla="*/ 5129742 h 7609417"/>
              <a:gd name="connsiteX129" fmla="*/ 4241800 w 5884333"/>
              <a:gd name="connsiteY129" fmla="*/ 4968875 h 7609417"/>
              <a:gd name="connsiteX130" fmla="*/ 4334933 w 5884333"/>
              <a:gd name="connsiteY130" fmla="*/ 4918075 h 7609417"/>
              <a:gd name="connsiteX131" fmla="*/ 4673600 w 5884333"/>
              <a:gd name="connsiteY131" fmla="*/ 4909609 h 7609417"/>
              <a:gd name="connsiteX132" fmla="*/ 4868180 w 5884333"/>
              <a:gd name="connsiteY132" fmla="*/ 469778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743200 w 5884333"/>
              <a:gd name="connsiteY81" fmla="*/ 5087409 h 7609417"/>
              <a:gd name="connsiteX82" fmla="*/ 2692400 w 5884333"/>
              <a:gd name="connsiteY82" fmla="*/ 5248275 h 7609417"/>
              <a:gd name="connsiteX83" fmla="*/ 2751666 w 5884333"/>
              <a:gd name="connsiteY83" fmla="*/ 5290609 h 7609417"/>
              <a:gd name="connsiteX84" fmla="*/ 2667000 w 5884333"/>
              <a:gd name="connsiteY84" fmla="*/ 5400675 h 7609417"/>
              <a:gd name="connsiteX85" fmla="*/ 2717800 w 5884333"/>
              <a:gd name="connsiteY85" fmla="*/ 5459942 h 7609417"/>
              <a:gd name="connsiteX86" fmla="*/ 2717800 w 5884333"/>
              <a:gd name="connsiteY86" fmla="*/ 5459942 h 7609417"/>
              <a:gd name="connsiteX87" fmla="*/ 2700866 w 5884333"/>
              <a:gd name="connsiteY87" fmla="*/ 5654675 h 7609417"/>
              <a:gd name="connsiteX88" fmla="*/ 2506133 w 5884333"/>
              <a:gd name="connsiteY88" fmla="*/ 5629275 h 7609417"/>
              <a:gd name="connsiteX89" fmla="*/ 2379133 w 5884333"/>
              <a:gd name="connsiteY89" fmla="*/ 5756275 h 7609417"/>
              <a:gd name="connsiteX90" fmla="*/ 2370666 w 5884333"/>
              <a:gd name="connsiteY90" fmla="*/ 5891742 h 7609417"/>
              <a:gd name="connsiteX91" fmla="*/ 2650066 w 5884333"/>
              <a:gd name="connsiteY91" fmla="*/ 5849409 h 7609417"/>
              <a:gd name="connsiteX92" fmla="*/ 2602441 w 5884333"/>
              <a:gd name="connsiteY92" fmla="*/ 5906559 h 7609417"/>
              <a:gd name="connsiteX93" fmla="*/ 2269066 w 5884333"/>
              <a:gd name="connsiteY93" fmla="*/ 6018742 h 7609417"/>
              <a:gd name="connsiteX94" fmla="*/ 2286000 w 5884333"/>
              <a:gd name="connsiteY94" fmla="*/ 6103409 h 7609417"/>
              <a:gd name="connsiteX95" fmla="*/ 2404533 w 5884333"/>
              <a:gd name="connsiteY95" fmla="*/ 6145742 h 7609417"/>
              <a:gd name="connsiteX96" fmla="*/ 2235200 w 5884333"/>
              <a:gd name="connsiteY96" fmla="*/ 6315075 h 7609417"/>
              <a:gd name="connsiteX97" fmla="*/ 2192866 w 5884333"/>
              <a:gd name="connsiteY97" fmla="*/ 6442075 h 7609417"/>
              <a:gd name="connsiteX98" fmla="*/ 2040466 w 5884333"/>
              <a:gd name="connsiteY98" fmla="*/ 6391275 h 7609417"/>
              <a:gd name="connsiteX99" fmla="*/ 2040466 w 5884333"/>
              <a:gd name="connsiteY99" fmla="*/ 6391275 h 7609417"/>
              <a:gd name="connsiteX100" fmla="*/ 2040466 w 5884333"/>
              <a:gd name="connsiteY100" fmla="*/ 6518275 h 7609417"/>
              <a:gd name="connsiteX101" fmla="*/ 2209800 w 5884333"/>
              <a:gd name="connsiteY101" fmla="*/ 6602942 h 7609417"/>
              <a:gd name="connsiteX102" fmla="*/ 2769658 w 5884333"/>
              <a:gd name="connsiteY102" fmla="*/ 7051675 h 7609417"/>
              <a:gd name="connsiteX103" fmla="*/ 2791883 w 5884333"/>
              <a:gd name="connsiteY103" fmla="*/ 6971242 h 7609417"/>
              <a:gd name="connsiteX104" fmla="*/ 3131608 w 5884333"/>
              <a:gd name="connsiteY104" fmla="*/ 7085542 h 7609417"/>
              <a:gd name="connsiteX105" fmla="*/ 3376083 w 5884333"/>
              <a:gd name="connsiteY105" fmla="*/ 7104592 h 7609417"/>
              <a:gd name="connsiteX106" fmla="*/ 3566583 w 5884333"/>
              <a:gd name="connsiteY106" fmla="*/ 7222067 h 7609417"/>
              <a:gd name="connsiteX107" fmla="*/ 3757083 w 5884333"/>
              <a:gd name="connsiteY107" fmla="*/ 7228417 h 7609417"/>
              <a:gd name="connsiteX108" fmla="*/ 4007908 w 5884333"/>
              <a:gd name="connsiteY108" fmla="*/ 7301442 h 7609417"/>
              <a:gd name="connsiteX109" fmla="*/ 3966633 w 5884333"/>
              <a:gd name="connsiteY109" fmla="*/ 7396692 h 7609417"/>
              <a:gd name="connsiteX110" fmla="*/ 4271433 w 5884333"/>
              <a:gd name="connsiteY110" fmla="*/ 7545917 h 7609417"/>
              <a:gd name="connsiteX111" fmla="*/ 4480983 w 5884333"/>
              <a:gd name="connsiteY111" fmla="*/ 7609417 h 7609417"/>
              <a:gd name="connsiteX112" fmla="*/ 4619625 w 5884333"/>
              <a:gd name="connsiteY112" fmla="*/ 7495117 h 7609417"/>
              <a:gd name="connsiteX113" fmla="*/ 4377266 w 5884333"/>
              <a:gd name="connsiteY113" fmla="*/ 7178675 h 7609417"/>
              <a:gd name="connsiteX114" fmla="*/ 4436533 w 5884333"/>
              <a:gd name="connsiteY114" fmla="*/ 6873875 h 7609417"/>
              <a:gd name="connsiteX115" fmla="*/ 4219575 w 5884333"/>
              <a:gd name="connsiteY115" fmla="*/ 6711950 h 7609417"/>
              <a:gd name="connsiteX116" fmla="*/ 4293658 w 5884333"/>
              <a:gd name="connsiteY116" fmla="*/ 6563784 h 7609417"/>
              <a:gd name="connsiteX117" fmla="*/ 4673600 w 5884333"/>
              <a:gd name="connsiteY117" fmla="*/ 6078009 h 7609417"/>
              <a:gd name="connsiteX118" fmla="*/ 4597400 w 5884333"/>
              <a:gd name="connsiteY118" fmla="*/ 6035675 h 7609417"/>
              <a:gd name="connsiteX119" fmla="*/ 4594225 w 5884333"/>
              <a:gd name="connsiteY119" fmla="*/ 6000750 h 7609417"/>
              <a:gd name="connsiteX120" fmla="*/ 4690533 w 5884333"/>
              <a:gd name="connsiteY120" fmla="*/ 6018742 h 7609417"/>
              <a:gd name="connsiteX121" fmla="*/ 4712758 w 5884333"/>
              <a:gd name="connsiteY121" fmla="*/ 5986992 h 7609417"/>
              <a:gd name="connsiteX122" fmla="*/ 4513791 w 5884333"/>
              <a:gd name="connsiteY122" fmla="*/ 5662084 h 7609417"/>
              <a:gd name="connsiteX123" fmla="*/ 4363508 w 5884333"/>
              <a:gd name="connsiteY123" fmla="*/ 5650442 h 7609417"/>
              <a:gd name="connsiteX124" fmla="*/ 4352925 w 5884333"/>
              <a:gd name="connsiteY124" fmla="*/ 5689600 h 7609417"/>
              <a:gd name="connsiteX125" fmla="*/ 4267200 w 5884333"/>
              <a:gd name="connsiteY125" fmla="*/ 5476875 h 7609417"/>
              <a:gd name="connsiteX126" fmla="*/ 4182533 w 5884333"/>
              <a:gd name="connsiteY126" fmla="*/ 5443009 h 7609417"/>
              <a:gd name="connsiteX127" fmla="*/ 4292600 w 5884333"/>
              <a:gd name="connsiteY127" fmla="*/ 5205942 h 7609417"/>
              <a:gd name="connsiteX128" fmla="*/ 4216400 w 5884333"/>
              <a:gd name="connsiteY128" fmla="*/ 5129742 h 7609417"/>
              <a:gd name="connsiteX129" fmla="*/ 4241800 w 5884333"/>
              <a:gd name="connsiteY129" fmla="*/ 4968875 h 7609417"/>
              <a:gd name="connsiteX130" fmla="*/ 4334933 w 5884333"/>
              <a:gd name="connsiteY130" fmla="*/ 4918075 h 7609417"/>
              <a:gd name="connsiteX131" fmla="*/ 4673600 w 5884333"/>
              <a:gd name="connsiteY131"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743200 w 5884333"/>
              <a:gd name="connsiteY81" fmla="*/ 5087409 h 7609417"/>
              <a:gd name="connsiteX82" fmla="*/ 2692400 w 5884333"/>
              <a:gd name="connsiteY82" fmla="*/ 5248275 h 7609417"/>
              <a:gd name="connsiteX83" fmla="*/ 2751666 w 5884333"/>
              <a:gd name="connsiteY83" fmla="*/ 5290609 h 7609417"/>
              <a:gd name="connsiteX84" fmla="*/ 2667000 w 5884333"/>
              <a:gd name="connsiteY84" fmla="*/ 5400675 h 7609417"/>
              <a:gd name="connsiteX85" fmla="*/ 2717800 w 5884333"/>
              <a:gd name="connsiteY85" fmla="*/ 5459942 h 7609417"/>
              <a:gd name="connsiteX86" fmla="*/ 2717800 w 5884333"/>
              <a:gd name="connsiteY86" fmla="*/ 5459942 h 7609417"/>
              <a:gd name="connsiteX87" fmla="*/ 2700866 w 5884333"/>
              <a:gd name="connsiteY87" fmla="*/ 5654675 h 7609417"/>
              <a:gd name="connsiteX88" fmla="*/ 2506133 w 5884333"/>
              <a:gd name="connsiteY88" fmla="*/ 5629275 h 7609417"/>
              <a:gd name="connsiteX89" fmla="*/ 2379133 w 5884333"/>
              <a:gd name="connsiteY89" fmla="*/ 5756275 h 7609417"/>
              <a:gd name="connsiteX90" fmla="*/ 2370666 w 5884333"/>
              <a:gd name="connsiteY90" fmla="*/ 5891742 h 7609417"/>
              <a:gd name="connsiteX91" fmla="*/ 2650066 w 5884333"/>
              <a:gd name="connsiteY91" fmla="*/ 5849409 h 7609417"/>
              <a:gd name="connsiteX92" fmla="*/ 2602441 w 5884333"/>
              <a:gd name="connsiteY92" fmla="*/ 5906559 h 7609417"/>
              <a:gd name="connsiteX93" fmla="*/ 2269066 w 5884333"/>
              <a:gd name="connsiteY93" fmla="*/ 6018742 h 7609417"/>
              <a:gd name="connsiteX94" fmla="*/ 2286000 w 5884333"/>
              <a:gd name="connsiteY94" fmla="*/ 6103409 h 7609417"/>
              <a:gd name="connsiteX95" fmla="*/ 2404533 w 5884333"/>
              <a:gd name="connsiteY95" fmla="*/ 6145742 h 7609417"/>
              <a:gd name="connsiteX96" fmla="*/ 2235200 w 5884333"/>
              <a:gd name="connsiteY96" fmla="*/ 6315075 h 7609417"/>
              <a:gd name="connsiteX97" fmla="*/ 2192866 w 5884333"/>
              <a:gd name="connsiteY97" fmla="*/ 6442075 h 7609417"/>
              <a:gd name="connsiteX98" fmla="*/ 2040466 w 5884333"/>
              <a:gd name="connsiteY98" fmla="*/ 6391275 h 7609417"/>
              <a:gd name="connsiteX99" fmla="*/ 2040466 w 5884333"/>
              <a:gd name="connsiteY99" fmla="*/ 6391275 h 7609417"/>
              <a:gd name="connsiteX100" fmla="*/ 2040466 w 5884333"/>
              <a:gd name="connsiteY100" fmla="*/ 6518275 h 7609417"/>
              <a:gd name="connsiteX101" fmla="*/ 2209800 w 5884333"/>
              <a:gd name="connsiteY101" fmla="*/ 6602942 h 7609417"/>
              <a:gd name="connsiteX102" fmla="*/ 2769658 w 5884333"/>
              <a:gd name="connsiteY102" fmla="*/ 7051675 h 7609417"/>
              <a:gd name="connsiteX103" fmla="*/ 2791883 w 5884333"/>
              <a:gd name="connsiteY103" fmla="*/ 6971242 h 7609417"/>
              <a:gd name="connsiteX104" fmla="*/ 3131608 w 5884333"/>
              <a:gd name="connsiteY104" fmla="*/ 7085542 h 7609417"/>
              <a:gd name="connsiteX105" fmla="*/ 3376083 w 5884333"/>
              <a:gd name="connsiteY105" fmla="*/ 7104592 h 7609417"/>
              <a:gd name="connsiteX106" fmla="*/ 3566583 w 5884333"/>
              <a:gd name="connsiteY106" fmla="*/ 7222067 h 7609417"/>
              <a:gd name="connsiteX107" fmla="*/ 3757083 w 5884333"/>
              <a:gd name="connsiteY107" fmla="*/ 7228417 h 7609417"/>
              <a:gd name="connsiteX108" fmla="*/ 4007908 w 5884333"/>
              <a:gd name="connsiteY108" fmla="*/ 7301442 h 7609417"/>
              <a:gd name="connsiteX109" fmla="*/ 3966633 w 5884333"/>
              <a:gd name="connsiteY109" fmla="*/ 7396692 h 7609417"/>
              <a:gd name="connsiteX110" fmla="*/ 4271433 w 5884333"/>
              <a:gd name="connsiteY110" fmla="*/ 7545917 h 7609417"/>
              <a:gd name="connsiteX111" fmla="*/ 4480983 w 5884333"/>
              <a:gd name="connsiteY111" fmla="*/ 7609417 h 7609417"/>
              <a:gd name="connsiteX112" fmla="*/ 4619625 w 5884333"/>
              <a:gd name="connsiteY112" fmla="*/ 7495117 h 7609417"/>
              <a:gd name="connsiteX113" fmla="*/ 4377266 w 5884333"/>
              <a:gd name="connsiteY113" fmla="*/ 7178675 h 7609417"/>
              <a:gd name="connsiteX114" fmla="*/ 4436533 w 5884333"/>
              <a:gd name="connsiteY114" fmla="*/ 6873875 h 7609417"/>
              <a:gd name="connsiteX115" fmla="*/ 4293658 w 5884333"/>
              <a:gd name="connsiteY115" fmla="*/ 6563784 h 7609417"/>
              <a:gd name="connsiteX116" fmla="*/ 4673600 w 5884333"/>
              <a:gd name="connsiteY116" fmla="*/ 6078009 h 7609417"/>
              <a:gd name="connsiteX117" fmla="*/ 4597400 w 5884333"/>
              <a:gd name="connsiteY117" fmla="*/ 6035675 h 7609417"/>
              <a:gd name="connsiteX118" fmla="*/ 4594225 w 5884333"/>
              <a:gd name="connsiteY118" fmla="*/ 6000750 h 7609417"/>
              <a:gd name="connsiteX119" fmla="*/ 4690533 w 5884333"/>
              <a:gd name="connsiteY119" fmla="*/ 6018742 h 7609417"/>
              <a:gd name="connsiteX120" fmla="*/ 4712758 w 5884333"/>
              <a:gd name="connsiteY120" fmla="*/ 5986992 h 7609417"/>
              <a:gd name="connsiteX121" fmla="*/ 4513791 w 5884333"/>
              <a:gd name="connsiteY121" fmla="*/ 5662084 h 7609417"/>
              <a:gd name="connsiteX122" fmla="*/ 4363508 w 5884333"/>
              <a:gd name="connsiteY122" fmla="*/ 5650442 h 7609417"/>
              <a:gd name="connsiteX123" fmla="*/ 4352925 w 5884333"/>
              <a:gd name="connsiteY123" fmla="*/ 5689600 h 7609417"/>
              <a:gd name="connsiteX124" fmla="*/ 4267200 w 5884333"/>
              <a:gd name="connsiteY124" fmla="*/ 5476875 h 7609417"/>
              <a:gd name="connsiteX125" fmla="*/ 4182533 w 5884333"/>
              <a:gd name="connsiteY125" fmla="*/ 5443009 h 7609417"/>
              <a:gd name="connsiteX126" fmla="*/ 4292600 w 5884333"/>
              <a:gd name="connsiteY126" fmla="*/ 5205942 h 7609417"/>
              <a:gd name="connsiteX127" fmla="*/ 4216400 w 5884333"/>
              <a:gd name="connsiteY127" fmla="*/ 5129742 h 7609417"/>
              <a:gd name="connsiteX128" fmla="*/ 4241800 w 5884333"/>
              <a:gd name="connsiteY128" fmla="*/ 4968875 h 7609417"/>
              <a:gd name="connsiteX129" fmla="*/ 4334933 w 5884333"/>
              <a:gd name="connsiteY129" fmla="*/ 4918075 h 7609417"/>
              <a:gd name="connsiteX130" fmla="*/ 4673600 w 5884333"/>
              <a:gd name="connsiteY130"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743200 w 5884333"/>
              <a:gd name="connsiteY81" fmla="*/ 5087409 h 7609417"/>
              <a:gd name="connsiteX82" fmla="*/ 2692400 w 5884333"/>
              <a:gd name="connsiteY82" fmla="*/ 5248275 h 7609417"/>
              <a:gd name="connsiteX83" fmla="*/ 2751666 w 5884333"/>
              <a:gd name="connsiteY83" fmla="*/ 5290609 h 7609417"/>
              <a:gd name="connsiteX84" fmla="*/ 2667000 w 5884333"/>
              <a:gd name="connsiteY84" fmla="*/ 5400675 h 7609417"/>
              <a:gd name="connsiteX85" fmla="*/ 2717800 w 5884333"/>
              <a:gd name="connsiteY85" fmla="*/ 5459942 h 7609417"/>
              <a:gd name="connsiteX86" fmla="*/ 2717800 w 5884333"/>
              <a:gd name="connsiteY86" fmla="*/ 5459942 h 7609417"/>
              <a:gd name="connsiteX87" fmla="*/ 2700866 w 5884333"/>
              <a:gd name="connsiteY87" fmla="*/ 5654675 h 7609417"/>
              <a:gd name="connsiteX88" fmla="*/ 2506133 w 5884333"/>
              <a:gd name="connsiteY88" fmla="*/ 5629275 h 7609417"/>
              <a:gd name="connsiteX89" fmla="*/ 2379133 w 5884333"/>
              <a:gd name="connsiteY89" fmla="*/ 5756275 h 7609417"/>
              <a:gd name="connsiteX90" fmla="*/ 2370666 w 5884333"/>
              <a:gd name="connsiteY90" fmla="*/ 5891742 h 7609417"/>
              <a:gd name="connsiteX91" fmla="*/ 2650066 w 5884333"/>
              <a:gd name="connsiteY91" fmla="*/ 5849409 h 7609417"/>
              <a:gd name="connsiteX92" fmla="*/ 2602441 w 5884333"/>
              <a:gd name="connsiteY92" fmla="*/ 5906559 h 7609417"/>
              <a:gd name="connsiteX93" fmla="*/ 2269066 w 5884333"/>
              <a:gd name="connsiteY93" fmla="*/ 6018742 h 7609417"/>
              <a:gd name="connsiteX94" fmla="*/ 2286000 w 5884333"/>
              <a:gd name="connsiteY94" fmla="*/ 6103409 h 7609417"/>
              <a:gd name="connsiteX95" fmla="*/ 2404533 w 5884333"/>
              <a:gd name="connsiteY95" fmla="*/ 6145742 h 7609417"/>
              <a:gd name="connsiteX96" fmla="*/ 2235200 w 5884333"/>
              <a:gd name="connsiteY96" fmla="*/ 6315075 h 7609417"/>
              <a:gd name="connsiteX97" fmla="*/ 2192866 w 5884333"/>
              <a:gd name="connsiteY97" fmla="*/ 6442075 h 7609417"/>
              <a:gd name="connsiteX98" fmla="*/ 2040466 w 5884333"/>
              <a:gd name="connsiteY98" fmla="*/ 6391275 h 7609417"/>
              <a:gd name="connsiteX99" fmla="*/ 2040466 w 5884333"/>
              <a:gd name="connsiteY99" fmla="*/ 6391275 h 7609417"/>
              <a:gd name="connsiteX100" fmla="*/ 2040466 w 5884333"/>
              <a:gd name="connsiteY100" fmla="*/ 6518275 h 7609417"/>
              <a:gd name="connsiteX101" fmla="*/ 2209800 w 5884333"/>
              <a:gd name="connsiteY101" fmla="*/ 6602942 h 7609417"/>
              <a:gd name="connsiteX102" fmla="*/ 2769658 w 5884333"/>
              <a:gd name="connsiteY102" fmla="*/ 7051675 h 7609417"/>
              <a:gd name="connsiteX103" fmla="*/ 2791883 w 5884333"/>
              <a:gd name="connsiteY103" fmla="*/ 6971242 h 7609417"/>
              <a:gd name="connsiteX104" fmla="*/ 3131608 w 5884333"/>
              <a:gd name="connsiteY104" fmla="*/ 7085542 h 7609417"/>
              <a:gd name="connsiteX105" fmla="*/ 3376083 w 5884333"/>
              <a:gd name="connsiteY105" fmla="*/ 7104592 h 7609417"/>
              <a:gd name="connsiteX106" fmla="*/ 3566583 w 5884333"/>
              <a:gd name="connsiteY106" fmla="*/ 7222067 h 7609417"/>
              <a:gd name="connsiteX107" fmla="*/ 3757083 w 5884333"/>
              <a:gd name="connsiteY107" fmla="*/ 7228417 h 7609417"/>
              <a:gd name="connsiteX108" fmla="*/ 4007908 w 5884333"/>
              <a:gd name="connsiteY108" fmla="*/ 7301442 h 7609417"/>
              <a:gd name="connsiteX109" fmla="*/ 3966633 w 5884333"/>
              <a:gd name="connsiteY109" fmla="*/ 7396692 h 7609417"/>
              <a:gd name="connsiteX110" fmla="*/ 4271433 w 5884333"/>
              <a:gd name="connsiteY110" fmla="*/ 7545917 h 7609417"/>
              <a:gd name="connsiteX111" fmla="*/ 4480983 w 5884333"/>
              <a:gd name="connsiteY111" fmla="*/ 7609417 h 7609417"/>
              <a:gd name="connsiteX112" fmla="*/ 4619625 w 5884333"/>
              <a:gd name="connsiteY112" fmla="*/ 7495117 h 7609417"/>
              <a:gd name="connsiteX113" fmla="*/ 4377266 w 5884333"/>
              <a:gd name="connsiteY113" fmla="*/ 7178675 h 7609417"/>
              <a:gd name="connsiteX114" fmla="*/ 4293658 w 5884333"/>
              <a:gd name="connsiteY114" fmla="*/ 6563784 h 7609417"/>
              <a:gd name="connsiteX115" fmla="*/ 4673600 w 5884333"/>
              <a:gd name="connsiteY115" fmla="*/ 6078009 h 7609417"/>
              <a:gd name="connsiteX116" fmla="*/ 4597400 w 5884333"/>
              <a:gd name="connsiteY116" fmla="*/ 6035675 h 7609417"/>
              <a:gd name="connsiteX117" fmla="*/ 4594225 w 5884333"/>
              <a:gd name="connsiteY117" fmla="*/ 6000750 h 7609417"/>
              <a:gd name="connsiteX118" fmla="*/ 4690533 w 5884333"/>
              <a:gd name="connsiteY118" fmla="*/ 6018742 h 7609417"/>
              <a:gd name="connsiteX119" fmla="*/ 4712758 w 5884333"/>
              <a:gd name="connsiteY119" fmla="*/ 5986992 h 7609417"/>
              <a:gd name="connsiteX120" fmla="*/ 4513791 w 5884333"/>
              <a:gd name="connsiteY120" fmla="*/ 5662084 h 7609417"/>
              <a:gd name="connsiteX121" fmla="*/ 4363508 w 5884333"/>
              <a:gd name="connsiteY121" fmla="*/ 5650442 h 7609417"/>
              <a:gd name="connsiteX122" fmla="*/ 4352925 w 5884333"/>
              <a:gd name="connsiteY122" fmla="*/ 5689600 h 7609417"/>
              <a:gd name="connsiteX123" fmla="*/ 4267200 w 5884333"/>
              <a:gd name="connsiteY123" fmla="*/ 5476875 h 7609417"/>
              <a:gd name="connsiteX124" fmla="*/ 4182533 w 5884333"/>
              <a:gd name="connsiteY124" fmla="*/ 5443009 h 7609417"/>
              <a:gd name="connsiteX125" fmla="*/ 4292600 w 5884333"/>
              <a:gd name="connsiteY125" fmla="*/ 5205942 h 7609417"/>
              <a:gd name="connsiteX126" fmla="*/ 4216400 w 5884333"/>
              <a:gd name="connsiteY126" fmla="*/ 5129742 h 7609417"/>
              <a:gd name="connsiteX127" fmla="*/ 4241800 w 5884333"/>
              <a:gd name="connsiteY127" fmla="*/ 4968875 h 7609417"/>
              <a:gd name="connsiteX128" fmla="*/ 4334933 w 5884333"/>
              <a:gd name="connsiteY128" fmla="*/ 4918075 h 7609417"/>
              <a:gd name="connsiteX129" fmla="*/ 4673600 w 5884333"/>
              <a:gd name="connsiteY129"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692400 w 5884333"/>
              <a:gd name="connsiteY81" fmla="*/ 5248275 h 7609417"/>
              <a:gd name="connsiteX82" fmla="*/ 2751666 w 5884333"/>
              <a:gd name="connsiteY82" fmla="*/ 5290609 h 7609417"/>
              <a:gd name="connsiteX83" fmla="*/ 2667000 w 5884333"/>
              <a:gd name="connsiteY83" fmla="*/ 5400675 h 7609417"/>
              <a:gd name="connsiteX84" fmla="*/ 2717800 w 5884333"/>
              <a:gd name="connsiteY84" fmla="*/ 5459942 h 7609417"/>
              <a:gd name="connsiteX85" fmla="*/ 2717800 w 5884333"/>
              <a:gd name="connsiteY85" fmla="*/ 5459942 h 7609417"/>
              <a:gd name="connsiteX86" fmla="*/ 2700866 w 5884333"/>
              <a:gd name="connsiteY86" fmla="*/ 5654675 h 7609417"/>
              <a:gd name="connsiteX87" fmla="*/ 2506133 w 5884333"/>
              <a:gd name="connsiteY87" fmla="*/ 5629275 h 7609417"/>
              <a:gd name="connsiteX88" fmla="*/ 2379133 w 5884333"/>
              <a:gd name="connsiteY88" fmla="*/ 5756275 h 7609417"/>
              <a:gd name="connsiteX89" fmla="*/ 2370666 w 5884333"/>
              <a:gd name="connsiteY89" fmla="*/ 5891742 h 7609417"/>
              <a:gd name="connsiteX90" fmla="*/ 2650066 w 5884333"/>
              <a:gd name="connsiteY90" fmla="*/ 5849409 h 7609417"/>
              <a:gd name="connsiteX91" fmla="*/ 2602441 w 5884333"/>
              <a:gd name="connsiteY91" fmla="*/ 5906559 h 7609417"/>
              <a:gd name="connsiteX92" fmla="*/ 2269066 w 5884333"/>
              <a:gd name="connsiteY92" fmla="*/ 6018742 h 7609417"/>
              <a:gd name="connsiteX93" fmla="*/ 2286000 w 5884333"/>
              <a:gd name="connsiteY93" fmla="*/ 6103409 h 7609417"/>
              <a:gd name="connsiteX94" fmla="*/ 2404533 w 5884333"/>
              <a:gd name="connsiteY94" fmla="*/ 6145742 h 7609417"/>
              <a:gd name="connsiteX95" fmla="*/ 2235200 w 5884333"/>
              <a:gd name="connsiteY95" fmla="*/ 6315075 h 7609417"/>
              <a:gd name="connsiteX96" fmla="*/ 2192866 w 5884333"/>
              <a:gd name="connsiteY96" fmla="*/ 6442075 h 7609417"/>
              <a:gd name="connsiteX97" fmla="*/ 2040466 w 5884333"/>
              <a:gd name="connsiteY97" fmla="*/ 6391275 h 7609417"/>
              <a:gd name="connsiteX98" fmla="*/ 2040466 w 5884333"/>
              <a:gd name="connsiteY98" fmla="*/ 6391275 h 7609417"/>
              <a:gd name="connsiteX99" fmla="*/ 2040466 w 5884333"/>
              <a:gd name="connsiteY99" fmla="*/ 6518275 h 7609417"/>
              <a:gd name="connsiteX100" fmla="*/ 2209800 w 5884333"/>
              <a:gd name="connsiteY100" fmla="*/ 6602942 h 7609417"/>
              <a:gd name="connsiteX101" fmla="*/ 2769658 w 5884333"/>
              <a:gd name="connsiteY101" fmla="*/ 7051675 h 7609417"/>
              <a:gd name="connsiteX102" fmla="*/ 2791883 w 5884333"/>
              <a:gd name="connsiteY102" fmla="*/ 6971242 h 7609417"/>
              <a:gd name="connsiteX103" fmla="*/ 3131608 w 5884333"/>
              <a:gd name="connsiteY103" fmla="*/ 7085542 h 7609417"/>
              <a:gd name="connsiteX104" fmla="*/ 3376083 w 5884333"/>
              <a:gd name="connsiteY104" fmla="*/ 7104592 h 7609417"/>
              <a:gd name="connsiteX105" fmla="*/ 3566583 w 5884333"/>
              <a:gd name="connsiteY105" fmla="*/ 7222067 h 7609417"/>
              <a:gd name="connsiteX106" fmla="*/ 3757083 w 5884333"/>
              <a:gd name="connsiteY106" fmla="*/ 7228417 h 7609417"/>
              <a:gd name="connsiteX107" fmla="*/ 4007908 w 5884333"/>
              <a:gd name="connsiteY107" fmla="*/ 7301442 h 7609417"/>
              <a:gd name="connsiteX108" fmla="*/ 3966633 w 5884333"/>
              <a:gd name="connsiteY108" fmla="*/ 7396692 h 7609417"/>
              <a:gd name="connsiteX109" fmla="*/ 4271433 w 5884333"/>
              <a:gd name="connsiteY109" fmla="*/ 7545917 h 7609417"/>
              <a:gd name="connsiteX110" fmla="*/ 4480983 w 5884333"/>
              <a:gd name="connsiteY110" fmla="*/ 7609417 h 7609417"/>
              <a:gd name="connsiteX111" fmla="*/ 4619625 w 5884333"/>
              <a:gd name="connsiteY111" fmla="*/ 7495117 h 7609417"/>
              <a:gd name="connsiteX112" fmla="*/ 4377266 w 5884333"/>
              <a:gd name="connsiteY112" fmla="*/ 7178675 h 7609417"/>
              <a:gd name="connsiteX113" fmla="*/ 4293658 w 5884333"/>
              <a:gd name="connsiteY113" fmla="*/ 6563784 h 7609417"/>
              <a:gd name="connsiteX114" fmla="*/ 4673600 w 5884333"/>
              <a:gd name="connsiteY114" fmla="*/ 6078009 h 7609417"/>
              <a:gd name="connsiteX115" fmla="*/ 4597400 w 5884333"/>
              <a:gd name="connsiteY115" fmla="*/ 6035675 h 7609417"/>
              <a:gd name="connsiteX116" fmla="*/ 4594225 w 5884333"/>
              <a:gd name="connsiteY116" fmla="*/ 6000750 h 7609417"/>
              <a:gd name="connsiteX117" fmla="*/ 4690533 w 5884333"/>
              <a:gd name="connsiteY117" fmla="*/ 6018742 h 7609417"/>
              <a:gd name="connsiteX118" fmla="*/ 4712758 w 5884333"/>
              <a:gd name="connsiteY118" fmla="*/ 5986992 h 7609417"/>
              <a:gd name="connsiteX119" fmla="*/ 4513791 w 5884333"/>
              <a:gd name="connsiteY119" fmla="*/ 5662084 h 7609417"/>
              <a:gd name="connsiteX120" fmla="*/ 4363508 w 5884333"/>
              <a:gd name="connsiteY120" fmla="*/ 5650442 h 7609417"/>
              <a:gd name="connsiteX121" fmla="*/ 4352925 w 5884333"/>
              <a:gd name="connsiteY121" fmla="*/ 5689600 h 7609417"/>
              <a:gd name="connsiteX122" fmla="*/ 4267200 w 5884333"/>
              <a:gd name="connsiteY122" fmla="*/ 5476875 h 7609417"/>
              <a:gd name="connsiteX123" fmla="*/ 4182533 w 5884333"/>
              <a:gd name="connsiteY123" fmla="*/ 5443009 h 7609417"/>
              <a:gd name="connsiteX124" fmla="*/ 4292600 w 5884333"/>
              <a:gd name="connsiteY124" fmla="*/ 5205942 h 7609417"/>
              <a:gd name="connsiteX125" fmla="*/ 4216400 w 5884333"/>
              <a:gd name="connsiteY125" fmla="*/ 5129742 h 7609417"/>
              <a:gd name="connsiteX126" fmla="*/ 4241800 w 5884333"/>
              <a:gd name="connsiteY126" fmla="*/ 4968875 h 7609417"/>
              <a:gd name="connsiteX127" fmla="*/ 4334933 w 5884333"/>
              <a:gd name="connsiteY127" fmla="*/ 4918075 h 7609417"/>
              <a:gd name="connsiteX128" fmla="*/ 4673600 w 5884333"/>
              <a:gd name="connsiteY128"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692400 w 5884333"/>
              <a:gd name="connsiteY81" fmla="*/ 5248275 h 7609417"/>
              <a:gd name="connsiteX82" fmla="*/ 2667000 w 5884333"/>
              <a:gd name="connsiteY82" fmla="*/ 5400675 h 7609417"/>
              <a:gd name="connsiteX83" fmla="*/ 2717800 w 5884333"/>
              <a:gd name="connsiteY83" fmla="*/ 5459942 h 7609417"/>
              <a:gd name="connsiteX84" fmla="*/ 2717800 w 5884333"/>
              <a:gd name="connsiteY84" fmla="*/ 5459942 h 7609417"/>
              <a:gd name="connsiteX85" fmla="*/ 2700866 w 5884333"/>
              <a:gd name="connsiteY85" fmla="*/ 5654675 h 7609417"/>
              <a:gd name="connsiteX86" fmla="*/ 2506133 w 5884333"/>
              <a:gd name="connsiteY86" fmla="*/ 5629275 h 7609417"/>
              <a:gd name="connsiteX87" fmla="*/ 2379133 w 5884333"/>
              <a:gd name="connsiteY87" fmla="*/ 5756275 h 7609417"/>
              <a:gd name="connsiteX88" fmla="*/ 2370666 w 5884333"/>
              <a:gd name="connsiteY88" fmla="*/ 5891742 h 7609417"/>
              <a:gd name="connsiteX89" fmla="*/ 2650066 w 5884333"/>
              <a:gd name="connsiteY89" fmla="*/ 5849409 h 7609417"/>
              <a:gd name="connsiteX90" fmla="*/ 2602441 w 5884333"/>
              <a:gd name="connsiteY90" fmla="*/ 5906559 h 7609417"/>
              <a:gd name="connsiteX91" fmla="*/ 2269066 w 5884333"/>
              <a:gd name="connsiteY91" fmla="*/ 6018742 h 7609417"/>
              <a:gd name="connsiteX92" fmla="*/ 2286000 w 5884333"/>
              <a:gd name="connsiteY92" fmla="*/ 6103409 h 7609417"/>
              <a:gd name="connsiteX93" fmla="*/ 2404533 w 5884333"/>
              <a:gd name="connsiteY93" fmla="*/ 6145742 h 7609417"/>
              <a:gd name="connsiteX94" fmla="*/ 2235200 w 5884333"/>
              <a:gd name="connsiteY94" fmla="*/ 6315075 h 7609417"/>
              <a:gd name="connsiteX95" fmla="*/ 2192866 w 5884333"/>
              <a:gd name="connsiteY95" fmla="*/ 6442075 h 7609417"/>
              <a:gd name="connsiteX96" fmla="*/ 2040466 w 5884333"/>
              <a:gd name="connsiteY96" fmla="*/ 6391275 h 7609417"/>
              <a:gd name="connsiteX97" fmla="*/ 2040466 w 5884333"/>
              <a:gd name="connsiteY97" fmla="*/ 6391275 h 7609417"/>
              <a:gd name="connsiteX98" fmla="*/ 2040466 w 5884333"/>
              <a:gd name="connsiteY98" fmla="*/ 6518275 h 7609417"/>
              <a:gd name="connsiteX99" fmla="*/ 2209800 w 5884333"/>
              <a:gd name="connsiteY99" fmla="*/ 6602942 h 7609417"/>
              <a:gd name="connsiteX100" fmla="*/ 2769658 w 5884333"/>
              <a:gd name="connsiteY100" fmla="*/ 7051675 h 7609417"/>
              <a:gd name="connsiteX101" fmla="*/ 2791883 w 5884333"/>
              <a:gd name="connsiteY101" fmla="*/ 6971242 h 7609417"/>
              <a:gd name="connsiteX102" fmla="*/ 3131608 w 5884333"/>
              <a:gd name="connsiteY102" fmla="*/ 7085542 h 7609417"/>
              <a:gd name="connsiteX103" fmla="*/ 3376083 w 5884333"/>
              <a:gd name="connsiteY103" fmla="*/ 7104592 h 7609417"/>
              <a:gd name="connsiteX104" fmla="*/ 3566583 w 5884333"/>
              <a:gd name="connsiteY104" fmla="*/ 7222067 h 7609417"/>
              <a:gd name="connsiteX105" fmla="*/ 3757083 w 5884333"/>
              <a:gd name="connsiteY105" fmla="*/ 7228417 h 7609417"/>
              <a:gd name="connsiteX106" fmla="*/ 4007908 w 5884333"/>
              <a:gd name="connsiteY106" fmla="*/ 7301442 h 7609417"/>
              <a:gd name="connsiteX107" fmla="*/ 3966633 w 5884333"/>
              <a:gd name="connsiteY107" fmla="*/ 7396692 h 7609417"/>
              <a:gd name="connsiteX108" fmla="*/ 4271433 w 5884333"/>
              <a:gd name="connsiteY108" fmla="*/ 7545917 h 7609417"/>
              <a:gd name="connsiteX109" fmla="*/ 4480983 w 5884333"/>
              <a:gd name="connsiteY109" fmla="*/ 7609417 h 7609417"/>
              <a:gd name="connsiteX110" fmla="*/ 4619625 w 5884333"/>
              <a:gd name="connsiteY110" fmla="*/ 7495117 h 7609417"/>
              <a:gd name="connsiteX111" fmla="*/ 4377266 w 5884333"/>
              <a:gd name="connsiteY111" fmla="*/ 7178675 h 7609417"/>
              <a:gd name="connsiteX112" fmla="*/ 4293658 w 5884333"/>
              <a:gd name="connsiteY112" fmla="*/ 6563784 h 7609417"/>
              <a:gd name="connsiteX113" fmla="*/ 4673600 w 5884333"/>
              <a:gd name="connsiteY113" fmla="*/ 6078009 h 7609417"/>
              <a:gd name="connsiteX114" fmla="*/ 4597400 w 5884333"/>
              <a:gd name="connsiteY114" fmla="*/ 6035675 h 7609417"/>
              <a:gd name="connsiteX115" fmla="*/ 4594225 w 5884333"/>
              <a:gd name="connsiteY115" fmla="*/ 6000750 h 7609417"/>
              <a:gd name="connsiteX116" fmla="*/ 4690533 w 5884333"/>
              <a:gd name="connsiteY116" fmla="*/ 6018742 h 7609417"/>
              <a:gd name="connsiteX117" fmla="*/ 4712758 w 5884333"/>
              <a:gd name="connsiteY117" fmla="*/ 5986992 h 7609417"/>
              <a:gd name="connsiteX118" fmla="*/ 4513791 w 5884333"/>
              <a:gd name="connsiteY118" fmla="*/ 5662084 h 7609417"/>
              <a:gd name="connsiteX119" fmla="*/ 4363508 w 5884333"/>
              <a:gd name="connsiteY119" fmla="*/ 5650442 h 7609417"/>
              <a:gd name="connsiteX120" fmla="*/ 4352925 w 5884333"/>
              <a:gd name="connsiteY120" fmla="*/ 5689600 h 7609417"/>
              <a:gd name="connsiteX121" fmla="*/ 4267200 w 5884333"/>
              <a:gd name="connsiteY121" fmla="*/ 5476875 h 7609417"/>
              <a:gd name="connsiteX122" fmla="*/ 4182533 w 5884333"/>
              <a:gd name="connsiteY122" fmla="*/ 5443009 h 7609417"/>
              <a:gd name="connsiteX123" fmla="*/ 4292600 w 5884333"/>
              <a:gd name="connsiteY123" fmla="*/ 5205942 h 7609417"/>
              <a:gd name="connsiteX124" fmla="*/ 4216400 w 5884333"/>
              <a:gd name="connsiteY124" fmla="*/ 5129742 h 7609417"/>
              <a:gd name="connsiteX125" fmla="*/ 4241800 w 5884333"/>
              <a:gd name="connsiteY125" fmla="*/ 4968875 h 7609417"/>
              <a:gd name="connsiteX126" fmla="*/ 4334933 w 5884333"/>
              <a:gd name="connsiteY126" fmla="*/ 4918075 h 7609417"/>
              <a:gd name="connsiteX127" fmla="*/ 4673600 w 5884333"/>
              <a:gd name="connsiteY127"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692400 w 5884333"/>
              <a:gd name="connsiteY81" fmla="*/ 5248275 h 7609417"/>
              <a:gd name="connsiteX82" fmla="*/ 2667000 w 5884333"/>
              <a:gd name="connsiteY82" fmla="*/ 5400675 h 7609417"/>
              <a:gd name="connsiteX83" fmla="*/ 2717800 w 5884333"/>
              <a:gd name="connsiteY83" fmla="*/ 5459942 h 7609417"/>
              <a:gd name="connsiteX84" fmla="*/ 2717800 w 5884333"/>
              <a:gd name="connsiteY84" fmla="*/ 5459942 h 7609417"/>
              <a:gd name="connsiteX85" fmla="*/ 2700866 w 5884333"/>
              <a:gd name="connsiteY85" fmla="*/ 5654675 h 7609417"/>
              <a:gd name="connsiteX86" fmla="*/ 2506133 w 5884333"/>
              <a:gd name="connsiteY86" fmla="*/ 5629275 h 7609417"/>
              <a:gd name="connsiteX87" fmla="*/ 2379133 w 5884333"/>
              <a:gd name="connsiteY87" fmla="*/ 5756275 h 7609417"/>
              <a:gd name="connsiteX88" fmla="*/ 2370666 w 5884333"/>
              <a:gd name="connsiteY88" fmla="*/ 5891742 h 7609417"/>
              <a:gd name="connsiteX89" fmla="*/ 2650066 w 5884333"/>
              <a:gd name="connsiteY89" fmla="*/ 5849409 h 7609417"/>
              <a:gd name="connsiteX90" fmla="*/ 2602441 w 5884333"/>
              <a:gd name="connsiteY90" fmla="*/ 5906559 h 7609417"/>
              <a:gd name="connsiteX91" fmla="*/ 2269066 w 5884333"/>
              <a:gd name="connsiteY91" fmla="*/ 6018742 h 7609417"/>
              <a:gd name="connsiteX92" fmla="*/ 2286000 w 5884333"/>
              <a:gd name="connsiteY92" fmla="*/ 6103409 h 7609417"/>
              <a:gd name="connsiteX93" fmla="*/ 2404533 w 5884333"/>
              <a:gd name="connsiteY93" fmla="*/ 6145742 h 7609417"/>
              <a:gd name="connsiteX94" fmla="*/ 2235200 w 5884333"/>
              <a:gd name="connsiteY94" fmla="*/ 6315075 h 7609417"/>
              <a:gd name="connsiteX95" fmla="*/ 2192866 w 5884333"/>
              <a:gd name="connsiteY95" fmla="*/ 6442075 h 7609417"/>
              <a:gd name="connsiteX96" fmla="*/ 2040466 w 5884333"/>
              <a:gd name="connsiteY96" fmla="*/ 6391275 h 7609417"/>
              <a:gd name="connsiteX97" fmla="*/ 2040466 w 5884333"/>
              <a:gd name="connsiteY97" fmla="*/ 6391275 h 7609417"/>
              <a:gd name="connsiteX98" fmla="*/ 2040466 w 5884333"/>
              <a:gd name="connsiteY98" fmla="*/ 6518275 h 7609417"/>
              <a:gd name="connsiteX99" fmla="*/ 2209800 w 5884333"/>
              <a:gd name="connsiteY99" fmla="*/ 6602942 h 7609417"/>
              <a:gd name="connsiteX100" fmla="*/ 2769658 w 5884333"/>
              <a:gd name="connsiteY100" fmla="*/ 7051675 h 7609417"/>
              <a:gd name="connsiteX101" fmla="*/ 2791883 w 5884333"/>
              <a:gd name="connsiteY101" fmla="*/ 6971242 h 7609417"/>
              <a:gd name="connsiteX102" fmla="*/ 3131608 w 5884333"/>
              <a:gd name="connsiteY102" fmla="*/ 7085542 h 7609417"/>
              <a:gd name="connsiteX103" fmla="*/ 3376083 w 5884333"/>
              <a:gd name="connsiteY103" fmla="*/ 7104592 h 7609417"/>
              <a:gd name="connsiteX104" fmla="*/ 3566583 w 5884333"/>
              <a:gd name="connsiteY104" fmla="*/ 7222067 h 7609417"/>
              <a:gd name="connsiteX105" fmla="*/ 3757083 w 5884333"/>
              <a:gd name="connsiteY105" fmla="*/ 7228417 h 7609417"/>
              <a:gd name="connsiteX106" fmla="*/ 4007908 w 5884333"/>
              <a:gd name="connsiteY106" fmla="*/ 7301442 h 7609417"/>
              <a:gd name="connsiteX107" fmla="*/ 3966633 w 5884333"/>
              <a:gd name="connsiteY107" fmla="*/ 7396692 h 7609417"/>
              <a:gd name="connsiteX108" fmla="*/ 4271433 w 5884333"/>
              <a:gd name="connsiteY108" fmla="*/ 7545917 h 7609417"/>
              <a:gd name="connsiteX109" fmla="*/ 4480983 w 5884333"/>
              <a:gd name="connsiteY109" fmla="*/ 7609417 h 7609417"/>
              <a:gd name="connsiteX110" fmla="*/ 4619625 w 5884333"/>
              <a:gd name="connsiteY110" fmla="*/ 7495117 h 7609417"/>
              <a:gd name="connsiteX111" fmla="*/ 4377266 w 5884333"/>
              <a:gd name="connsiteY111" fmla="*/ 7178675 h 7609417"/>
              <a:gd name="connsiteX112" fmla="*/ 4293658 w 5884333"/>
              <a:gd name="connsiteY112" fmla="*/ 6563784 h 7609417"/>
              <a:gd name="connsiteX113" fmla="*/ 4673600 w 5884333"/>
              <a:gd name="connsiteY113" fmla="*/ 6078009 h 7609417"/>
              <a:gd name="connsiteX114" fmla="*/ 4597400 w 5884333"/>
              <a:gd name="connsiteY114" fmla="*/ 6035675 h 7609417"/>
              <a:gd name="connsiteX115" fmla="*/ 4594225 w 5884333"/>
              <a:gd name="connsiteY115" fmla="*/ 6000750 h 7609417"/>
              <a:gd name="connsiteX116" fmla="*/ 4690533 w 5884333"/>
              <a:gd name="connsiteY116" fmla="*/ 6018742 h 7609417"/>
              <a:gd name="connsiteX117" fmla="*/ 2995204 w 5884333"/>
              <a:gd name="connsiteY117" fmla="*/ 5212685 h 7609417"/>
              <a:gd name="connsiteX118" fmla="*/ 4513791 w 5884333"/>
              <a:gd name="connsiteY118" fmla="*/ 5662084 h 7609417"/>
              <a:gd name="connsiteX119" fmla="*/ 4363508 w 5884333"/>
              <a:gd name="connsiteY119" fmla="*/ 5650442 h 7609417"/>
              <a:gd name="connsiteX120" fmla="*/ 4352925 w 5884333"/>
              <a:gd name="connsiteY120" fmla="*/ 5689600 h 7609417"/>
              <a:gd name="connsiteX121" fmla="*/ 4267200 w 5884333"/>
              <a:gd name="connsiteY121" fmla="*/ 5476875 h 7609417"/>
              <a:gd name="connsiteX122" fmla="*/ 4182533 w 5884333"/>
              <a:gd name="connsiteY122" fmla="*/ 5443009 h 7609417"/>
              <a:gd name="connsiteX123" fmla="*/ 4292600 w 5884333"/>
              <a:gd name="connsiteY123" fmla="*/ 5205942 h 7609417"/>
              <a:gd name="connsiteX124" fmla="*/ 4216400 w 5884333"/>
              <a:gd name="connsiteY124" fmla="*/ 5129742 h 7609417"/>
              <a:gd name="connsiteX125" fmla="*/ 4241800 w 5884333"/>
              <a:gd name="connsiteY125" fmla="*/ 4968875 h 7609417"/>
              <a:gd name="connsiteX126" fmla="*/ 4334933 w 5884333"/>
              <a:gd name="connsiteY126" fmla="*/ 4918075 h 7609417"/>
              <a:gd name="connsiteX127" fmla="*/ 4673600 w 5884333"/>
              <a:gd name="connsiteY127"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692400 w 5884333"/>
              <a:gd name="connsiteY81" fmla="*/ 5248275 h 7609417"/>
              <a:gd name="connsiteX82" fmla="*/ 2667000 w 5884333"/>
              <a:gd name="connsiteY82" fmla="*/ 5400675 h 7609417"/>
              <a:gd name="connsiteX83" fmla="*/ 2717800 w 5884333"/>
              <a:gd name="connsiteY83" fmla="*/ 5459942 h 7609417"/>
              <a:gd name="connsiteX84" fmla="*/ 2717800 w 5884333"/>
              <a:gd name="connsiteY84" fmla="*/ 5459942 h 7609417"/>
              <a:gd name="connsiteX85" fmla="*/ 2700866 w 5884333"/>
              <a:gd name="connsiteY85" fmla="*/ 5654675 h 7609417"/>
              <a:gd name="connsiteX86" fmla="*/ 2506133 w 5884333"/>
              <a:gd name="connsiteY86" fmla="*/ 5629275 h 7609417"/>
              <a:gd name="connsiteX87" fmla="*/ 2379133 w 5884333"/>
              <a:gd name="connsiteY87" fmla="*/ 5756275 h 7609417"/>
              <a:gd name="connsiteX88" fmla="*/ 2370666 w 5884333"/>
              <a:gd name="connsiteY88" fmla="*/ 5891742 h 7609417"/>
              <a:gd name="connsiteX89" fmla="*/ 2650066 w 5884333"/>
              <a:gd name="connsiteY89" fmla="*/ 5849409 h 7609417"/>
              <a:gd name="connsiteX90" fmla="*/ 2602441 w 5884333"/>
              <a:gd name="connsiteY90" fmla="*/ 5906559 h 7609417"/>
              <a:gd name="connsiteX91" fmla="*/ 2269066 w 5884333"/>
              <a:gd name="connsiteY91" fmla="*/ 6018742 h 7609417"/>
              <a:gd name="connsiteX92" fmla="*/ 2286000 w 5884333"/>
              <a:gd name="connsiteY92" fmla="*/ 6103409 h 7609417"/>
              <a:gd name="connsiteX93" fmla="*/ 2404533 w 5884333"/>
              <a:gd name="connsiteY93" fmla="*/ 6145742 h 7609417"/>
              <a:gd name="connsiteX94" fmla="*/ 2235200 w 5884333"/>
              <a:gd name="connsiteY94" fmla="*/ 6315075 h 7609417"/>
              <a:gd name="connsiteX95" fmla="*/ 2192866 w 5884333"/>
              <a:gd name="connsiteY95" fmla="*/ 6442075 h 7609417"/>
              <a:gd name="connsiteX96" fmla="*/ 2040466 w 5884333"/>
              <a:gd name="connsiteY96" fmla="*/ 6391275 h 7609417"/>
              <a:gd name="connsiteX97" fmla="*/ 2040466 w 5884333"/>
              <a:gd name="connsiteY97" fmla="*/ 6391275 h 7609417"/>
              <a:gd name="connsiteX98" fmla="*/ 2040466 w 5884333"/>
              <a:gd name="connsiteY98" fmla="*/ 6518275 h 7609417"/>
              <a:gd name="connsiteX99" fmla="*/ 2209800 w 5884333"/>
              <a:gd name="connsiteY99" fmla="*/ 6602942 h 7609417"/>
              <a:gd name="connsiteX100" fmla="*/ 2769658 w 5884333"/>
              <a:gd name="connsiteY100" fmla="*/ 7051675 h 7609417"/>
              <a:gd name="connsiteX101" fmla="*/ 2791883 w 5884333"/>
              <a:gd name="connsiteY101" fmla="*/ 6971242 h 7609417"/>
              <a:gd name="connsiteX102" fmla="*/ 3131608 w 5884333"/>
              <a:gd name="connsiteY102" fmla="*/ 7085542 h 7609417"/>
              <a:gd name="connsiteX103" fmla="*/ 3376083 w 5884333"/>
              <a:gd name="connsiteY103" fmla="*/ 7104592 h 7609417"/>
              <a:gd name="connsiteX104" fmla="*/ 3566583 w 5884333"/>
              <a:gd name="connsiteY104" fmla="*/ 7222067 h 7609417"/>
              <a:gd name="connsiteX105" fmla="*/ 3757083 w 5884333"/>
              <a:gd name="connsiteY105" fmla="*/ 7228417 h 7609417"/>
              <a:gd name="connsiteX106" fmla="*/ 4007908 w 5884333"/>
              <a:gd name="connsiteY106" fmla="*/ 7301442 h 7609417"/>
              <a:gd name="connsiteX107" fmla="*/ 3966633 w 5884333"/>
              <a:gd name="connsiteY107" fmla="*/ 7396692 h 7609417"/>
              <a:gd name="connsiteX108" fmla="*/ 4271433 w 5884333"/>
              <a:gd name="connsiteY108" fmla="*/ 7545917 h 7609417"/>
              <a:gd name="connsiteX109" fmla="*/ 4480983 w 5884333"/>
              <a:gd name="connsiteY109" fmla="*/ 7609417 h 7609417"/>
              <a:gd name="connsiteX110" fmla="*/ 4619625 w 5884333"/>
              <a:gd name="connsiteY110" fmla="*/ 7495117 h 7609417"/>
              <a:gd name="connsiteX111" fmla="*/ 4377266 w 5884333"/>
              <a:gd name="connsiteY111" fmla="*/ 7178675 h 7609417"/>
              <a:gd name="connsiteX112" fmla="*/ 3068844 w 5884333"/>
              <a:gd name="connsiteY112" fmla="*/ 5895064 h 7609417"/>
              <a:gd name="connsiteX113" fmla="*/ 4673600 w 5884333"/>
              <a:gd name="connsiteY113" fmla="*/ 6078009 h 7609417"/>
              <a:gd name="connsiteX114" fmla="*/ 4597400 w 5884333"/>
              <a:gd name="connsiteY114" fmla="*/ 6035675 h 7609417"/>
              <a:gd name="connsiteX115" fmla="*/ 4594225 w 5884333"/>
              <a:gd name="connsiteY115" fmla="*/ 6000750 h 7609417"/>
              <a:gd name="connsiteX116" fmla="*/ 4690533 w 5884333"/>
              <a:gd name="connsiteY116" fmla="*/ 6018742 h 7609417"/>
              <a:gd name="connsiteX117" fmla="*/ 2995204 w 5884333"/>
              <a:gd name="connsiteY117" fmla="*/ 5212685 h 7609417"/>
              <a:gd name="connsiteX118" fmla="*/ 4513791 w 5884333"/>
              <a:gd name="connsiteY118" fmla="*/ 5662084 h 7609417"/>
              <a:gd name="connsiteX119" fmla="*/ 4363508 w 5884333"/>
              <a:gd name="connsiteY119" fmla="*/ 5650442 h 7609417"/>
              <a:gd name="connsiteX120" fmla="*/ 4352925 w 5884333"/>
              <a:gd name="connsiteY120" fmla="*/ 5689600 h 7609417"/>
              <a:gd name="connsiteX121" fmla="*/ 4267200 w 5884333"/>
              <a:gd name="connsiteY121" fmla="*/ 5476875 h 7609417"/>
              <a:gd name="connsiteX122" fmla="*/ 4182533 w 5884333"/>
              <a:gd name="connsiteY122" fmla="*/ 5443009 h 7609417"/>
              <a:gd name="connsiteX123" fmla="*/ 4292600 w 5884333"/>
              <a:gd name="connsiteY123" fmla="*/ 5205942 h 7609417"/>
              <a:gd name="connsiteX124" fmla="*/ 4216400 w 5884333"/>
              <a:gd name="connsiteY124" fmla="*/ 5129742 h 7609417"/>
              <a:gd name="connsiteX125" fmla="*/ 4241800 w 5884333"/>
              <a:gd name="connsiteY125" fmla="*/ 4968875 h 7609417"/>
              <a:gd name="connsiteX126" fmla="*/ 4334933 w 5884333"/>
              <a:gd name="connsiteY126" fmla="*/ 4918075 h 7609417"/>
              <a:gd name="connsiteX127" fmla="*/ 4673600 w 5884333"/>
              <a:gd name="connsiteY127"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692400 w 5884333"/>
              <a:gd name="connsiteY81" fmla="*/ 5248275 h 7609417"/>
              <a:gd name="connsiteX82" fmla="*/ 2667000 w 5884333"/>
              <a:gd name="connsiteY82" fmla="*/ 5400675 h 7609417"/>
              <a:gd name="connsiteX83" fmla="*/ 2717800 w 5884333"/>
              <a:gd name="connsiteY83" fmla="*/ 5459942 h 7609417"/>
              <a:gd name="connsiteX84" fmla="*/ 2717800 w 5884333"/>
              <a:gd name="connsiteY84" fmla="*/ 5459942 h 7609417"/>
              <a:gd name="connsiteX85" fmla="*/ 2700866 w 5884333"/>
              <a:gd name="connsiteY85" fmla="*/ 5654675 h 7609417"/>
              <a:gd name="connsiteX86" fmla="*/ 2506133 w 5884333"/>
              <a:gd name="connsiteY86" fmla="*/ 5629275 h 7609417"/>
              <a:gd name="connsiteX87" fmla="*/ 2379133 w 5884333"/>
              <a:gd name="connsiteY87" fmla="*/ 5756275 h 7609417"/>
              <a:gd name="connsiteX88" fmla="*/ 2370666 w 5884333"/>
              <a:gd name="connsiteY88" fmla="*/ 5891742 h 7609417"/>
              <a:gd name="connsiteX89" fmla="*/ 2650066 w 5884333"/>
              <a:gd name="connsiteY89" fmla="*/ 5849409 h 7609417"/>
              <a:gd name="connsiteX90" fmla="*/ 2602441 w 5884333"/>
              <a:gd name="connsiteY90" fmla="*/ 5906559 h 7609417"/>
              <a:gd name="connsiteX91" fmla="*/ 2269066 w 5884333"/>
              <a:gd name="connsiteY91" fmla="*/ 6018742 h 7609417"/>
              <a:gd name="connsiteX92" fmla="*/ 2286000 w 5884333"/>
              <a:gd name="connsiteY92" fmla="*/ 6103409 h 7609417"/>
              <a:gd name="connsiteX93" fmla="*/ 2404533 w 5884333"/>
              <a:gd name="connsiteY93" fmla="*/ 6145742 h 7609417"/>
              <a:gd name="connsiteX94" fmla="*/ 2235200 w 5884333"/>
              <a:gd name="connsiteY94" fmla="*/ 6315075 h 7609417"/>
              <a:gd name="connsiteX95" fmla="*/ 2192866 w 5884333"/>
              <a:gd name="connsiteY95" fmla="*/ 6442075 h 7609417"/>
              <a:gd name="connsiteX96" fmla="*/ 2040466 w 5884333"/>
              <a:gd name="connsiteY96" fmla="*/ 6391275 h 7609417"/>
              <a:gd name="connsiteX97" fmla="*/ 2040466 w 5884333"/>
              <a:gd name="connsiteY97" fmla="*/ 6391275 h 7609417"/>
              <a:gd name="connsiteX98" fmla="*/ 2040466 w 5884333"/>
              <a:gd name="connsiteY98" fmla="*/ 6518275 h 7609417"/>
              <a:gd name="connsiteX99" fmla="*/ 2209800 w 5884333"/>
              <a:gd name="connsiteY99" fmla="*/ 6602942 h 7609417"/>
              <a:gd name="connsiteX100" fmla="*/ 2769658 w 5884333"/>
              <a:gd name="connsiteY100" fmla="*/ 7051675 h 7609417"/>
              <a:gd name="connsiteX101" fmla="*/ 2791883 w 5884333"/>
              <a:gd name="connsiteY101" fmla="*/ 6971242 h 7609417"/>
              <a:gd name="connsiteX102" fmla="*/ 3131608 w 5884333"/>
              <a:gd name="connsiteY102" fmla="*/ 7085542 h 7609417"/>
              <a:gd name="connsiteX103" fmla="*/ 3376083 w 5884333"/>
              <a:gd name="connsiteY103" fmla="*/ 7104592 h 7609417"/>
              <a:gd name="connsiteX104" fmla="*/ 3566583 w 5884333"/>
              <a:gd name="connsiteY104" fmla="*/ 7222067 h 7609417"/>
              <a:gd name="connsiteX105" fmla="*/ 3757083 w 5884333"/>
              <a:gd name="connsiteY105" fmla="*/ 7228417 h 7609417"/>
              <a:gd name="connsiteX106" fmla="*/ 4007908 w 5884333"/>
              <a:gd name="connsiteY106" fmla="*/ 7301442 h 7609417"/>
              <a:gd name="connsiteX107" fmla="*/ 3966633 w 5884333"/>
              <a:gd name="connsiteY107" fmla="*/ 7396692 h 7609417"/>
              <a:gd name="connsiteX108" fmla="*/ 4271433 w 5884333"/>
              <a:gd name="connsiteY108" fmla="*/ 7545917 h 7609417"/>
              <a:gd name="connsiteX109" fmla="*/ 4480983 w 5884333"/>
              <a:gd name="connsiteY109" fmla="*/ 7609417 h 7609417"/>
              <a:gd name="connsiteX110" fmla="*/ 4619625 w 5884333"/>
              <a:gd name="connsiteY110" fmla="*/ 7495117 h 7609417"/>
              <a:gd name="connsiteX111" fmla="*/ 4377266 w 5884333"/>
              <a:gd name="connsiteY111" fmla="*/ 7178675 h 7609417"/>
              <a:gd name="connsiteX112" fmla="*/ 3068844 w 5884333"/>
              <a:gd name="connsiteY112" fmla="*/ 5895064 h 7609417"/>
              <a:gd name="connsiteX113" fmla="*/ 4673600 w 5884333"/>
              <a:gd name="connsiteY113" fmla="*/ 6078009 h 7609417"/>
              <a:gd name="connsiteX114" fmla="*/ 4597400 w 5884333"/>
              <a:gd name="connsiteY114" fmla="*/ 6035675 h 7609417"/>
              <a:gd name="connsiteX115" fmla="*/ 4594225 w 5884333"/>
              <a:gd name="connsiteY115" fmla="*/ 6000750 h 7609417"/>
              <a:gd name="connsiteX116" fmla="*/ 2995204 w 5884333"/>
              <a:gd name="connsiteY116" fmla="*/ 5212685 h 7609417"/>
              <a:gd name="connsiteX117" fmla="*/ 4513791 w 5884333"/>
              <a:gd name="connsiteY117" fmla="*/ 5662084 h 7609417"/>
              <a:gd name="connsiteX118" fmla="*/ 4363508 w 5884333"/>
              <a:gd name="connsiteY118" fmla="*/ 5650442 h 7609417"/>
              <a:gd name="connsiteX119" fmla="*/ 4352925 w 5884333"/>
              <a:gd name="connsiteY119" fmla="*/ 5689600 h 7609417"/>
              <a:gd name="connsiteX120" fmla="*/ 4267200 w 5884333"/>
              <a:gd name="connsiteY120" fmla="*/ 5476875 h 7609417"/>
              <a:gd name="connsiteX121" fmla="*/ 4182533 w 5884333"/>
              <a:gd name="connsiteY121" fmla="*/ 5443009 h 7609417"/>
              <a:gd name="connsiteX122" fmla="*/ 4292600 w 5884333"/>
              <a:gd name="connsiteY122" fmla="*/ 5205942 h 7609417"/>
              <a:gd name="connsiteX123" fmla="*/ 4216400 w 5884333"/>
              <a:gd name="connsiteY123" fmla="*/ 5129742 h 7609417"/>
              <a:gd name="connsiteX124" fmla="*/ 4241800 w 5884333"/>
              <a:gd name="connsiteY124" fmla="*/ 4968875 h 7609417"/>
              <a:gd name="connsiteX125" fmla="*/ 4334933 w 5884333"/>
              <a:gd name="connsiteY125" fmla="*/ 4918075 h 7609417"/>
              <a:gd name="connsiteX126" fmla="*/ 4673600 w 5884333"/>
              <a:gd name="connsiteY126"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692400 w 5884333"/>
              <a:gd name="connsiteY81" fmla="*/ 5248275 h 7609417"/>
              <a:gd name="connsiteX82" fmla="*/ 2667000 w 5884333"/>
              <a:gd name="connsiteY82" fmla="*/ 5400675 h 7609417"/>
              <a:gd name="connsiteX83" fmla="*/ 2717800 w 5884333"/>
              <a:gd name="connsiteY83" fmla="*/ 5459942 h 7609417"/>
              <a:gd name="connsiteX84" fmla="*/ 2717800 w 5884333"/>
              <a:gd name="connsiteY84" fmla="*/ 5459942 h 7609417"/>
              <a:gd name="connsiteX85" fmla="*/ 2700866 w 5884333"/>
              <a:gd name="connsiteY85" fmla="*/ 5654675 h 7609417"/>
              <a:gd name="connsiteX86" fmla="*/ 2506133 w 5884333"/>
              <a:gd name="connsiteY86" fmla="*/ 5629275 h 7609417"/>
              <a:gd name="connsiteX87" fmla="*/ 2379133 w 5884333"/>
              <a:gd name="connsiteY87" fmla="*/ 5756275 h 7609417"/>
              <a:gd name="connsiteX88" fmla="*/ 2370666 w 5884333"/>
              <a:gd name="connsiteY88" fmla="*/ 5891742 h 7609417"/>
              <a:gd name="connsiteX89" fmla="*/ 2650066 w 5884333"/>
              <a:gd name="connsiteY89" fmla="*/ 5849409 h 7609417"/>
              <a:gd name="connsiteX90" fmla="*/ 2602441 w 5884333"/>
              <a:gd name="connsiteY90" fmla="*/ 5906559 h 7609417"/>
              <a:gd name="connsiteX91" fmla="*/ 2269066 w 5884333"/>
              <a:gd name="connsiteY91" fmla="*/ 6018742 h 7609417"/>
              <a:gd name="connsiteX92" fmla="*/ 2286000 w 5884333"/>
              <a:gd name="connsiteY92" fmla="*/ 6103409 h 7609417"/>
              <a:gd name="connsiteX93" fmla="*/ 2404533 w 5884333"/>
              <a:gd name="connsiteY93" fmla="*/ 6145742 h 7609417"/>
              <a:gd name="connsiteX94" fmla="*/ 2235200 w 5884333"/>
              <a:gd name="connsiteY94" fmla="*/ 6315075 h 7609417"/>
              <a:gd name="connsiteX95" fmla="*/ 2192866 w 5884333"/>
              <a:gd name="connsiteY95" fmla="*/ 6442075 h 7609417"/>
              <a:gd name="connsiteX96" fmla="*/ 2040466 w 5884333"/>
              <a:gd name="connsiteY96" fmla="*/ 6391275 h 7609417"/>
              <a:gd name="connsiteX97" fmla="*/ 2040466 w 5884333"/>
              <a:gd name="connsiteY97" fmla="*/ 6391275 h 7609417"/>
              <a:gd name="connsiteX98" fmla="*/ 2040466 w 5884333"/>
              <a:gd name="connsiteY98" fmla="*/ 6518275 h 7609417"/>
              <a:gd name="connsiteX99" fmla="*/ 2209800 w 5884333"/>
              <a:gd name="connsiteY99" fmla="*/ 6602942 h 7609417"/>
              <a:gd name="connsiteX100" fmla="*/ 2769658 w 5884333"/>
              <a:gd name="connsiteY100" fmla="*/ 7051675 h 7609417"/>
              <a:gd name="connsiteX101" fmla="*/ 2791883 w 5884333"/>
              <a:gd name="connsiteY101" fmla="*/ 6971242 h 7609417"/>
              <a:gd name="connsiteX102" fmla="*/ 3131608 w 5884333"/>
              <a:gd name="connsiteY102" fmla="*/ 7085542 h 7609417"/>
              <a:gd name="connsiteX103" fmla="*/ 3376083 w 5884333"/>
              <a:gd name="connsiteY103" fmla="*/ 7104592 h 7609417"/>
              <a:gd name="connsiteX104" fmla="*/ 3566583 w 5884333"/>
              <a:gd name="connsiteY104" fmla="*/ 7222067 h 7609417"/>
              <a:gd name="connsiteX105" fmla="*/ 3757083 w 5884333"/>
              <a:gd name="connsiteY105" fmla="*/ 7228417 h 7609417"/>
              <a:gd name="connsiteX106" fmla="*/ 4007908 w 5884333"/>
              <a:gd name="connsiteY106" fmla="*/ 7301442 h 7609417"/>
              <a:gd name="connsiteX107" fmla="*/ 3966633 w 5884333"/>
              <a:gd name="connsiteY107" fmla="*/ 7396692 h 7609417"/>
              <a:gd name="connsiteX108" fmla="*/ 4271433 w 5884333"/>
              <a:gd name="connsiteY108" fmla="*/ 7545917 h 7609417"/>
              <a:gd name="connsiteX109" fmla="*/ 4480983 w 5884333"/>
              <a:gd name="connsiteY109" fmla="*/ 7609417 h 7609417"/>
              <a:gd name="connsiteX110" fmla="*/ 4619625 w 5884333"/>
              <a:gd name="connsiteY110" fmla="*/ 7495117 h 7609417"/>
              <a:gd name="connsiteX111" fmla="*/ 4377266 w 5884333"/>
              <a:gd name="connsiteY111" fmla="*/ 7178675 h 7609417"/>
              <a:gd name="connsiteX112" fmla="*/ 3068844 w 5884333"/>
              <a:gd name="connsiteY112" fmla="*/ 5895064 h 7609417"/>
              <a:gd name="connsiteX113" fmla="*/ 4597400 w 5884333"/>
              <a:gd name="connsiteY113" fmla="*/ 6035675 h 7609417"/>
              <a:gd name="connsiteX114" fmla="*/ 4594225 w 5884333"/>
              <a:gd name="connsiteY114" fmla="*/ 6000750 h 7609417"/>
              <a:gd name="connsiteX115" fmla="*/ 2995204 w 5884333"/>
              <a:gd name="connsiteY115" fmla="*/ 5212685 h 7609417"/>
              <a:gd name="connsiteX116" fmla="*/ 4513791 w 5884333"/>
              <a:gd name="connsiteY116" fmla="*/ 5662084 h 7609417"/>
              <a:gd name="connsiteX117" fmla="*/ 4363508 w 5884333"/>
              <a:gd name="connsiteY117" fmla="*/ 5650442 h 7609417"/>
              <a:gd name="connsiteX118" fmla="*/ 4352925 w 5884333"/>
              <a:gd name="connsiteY118" fmla="*/ 5689600 h 7609417"/>
              <a:gd name="connsiteX119" fmla="*/ 4267200 w 5884333"/>
              <a:gd name="connsiteY119" fmla="*/ 5476875 h 7609417"/>
              <a:gd name="connsiteX120" fmla="*/ 4182533 w 5884333"/>
              <a:gd name="connsiteY120" fmla="*/ 5443009 h 7609417"/>
              <a:gd name="connsiteX121" fmla="*/ 4292600 w 5884333"/>
              <a:gd name="connsiteY121" fmla="*/ 5205942 h 7609417"/>
              <a:gd name="connsiteX122" fmla="*/ 4216400 w 5884333"/>
              <a:gd name="connsiteY122" fmla="*/ 5129742 h 7609417"/>
              <a:gd name="connsiteX123" fmla="*/ 4241800 w 5884333"/>
              <a:gd name="connsiteY123" fmla="*/ 4968875 h 7609417"/>
              <a:gd name="connsiteX124" fmla="*/ 4334933 w 5884333"/>
              <a:gd name="connsiteY124" fmla="*/ 4918075 h 7609417"/>
              <a:gd name="connsiteX125" fmla="*/ 4673600 w 5884333"/>
              <a:gd name="connsiteY125" fmla="*/ 4909609 h 7609417"/>
              <a:gd name="connsiteX0" fmla="*/ 4802716 w 5884333"/>
              <a:gd name="connsiteY0" fmla="*/ 4632325 h 7609417"/>
              <a:gd name="connsiteX1" fmla="*/ 4961466 w 5884333"/>
              <a:gd name="connsiteY1" fmla="*/ 4494742 h 7609417"/>
              <a:gd name="connsiteX2" fmla="*/ 5215466 w 5884333"/>
              <a:gd name="connsiteY2" fmla="*/ 4367742 h 7609417"/>
              <a:gd name="connsiteX3" fmla="*/ 5291666 w 5884333"/>
              <a:gd name="connsiteY3" fmla="*/ 4418542 h 7609417"/>
              <a:gd name="connsiteX4" fmla="*/ 5342466 w 5884333"/>
              <a:gd name="connsiteY4" fmla="*/ 4359275 h 7609417"/>
              <a:gd name="connsiteX5" fmla="*/ 5435600 w 5884333"/>
              <a:gd name="connsiteY5" fmla="*/ 4325409 h 7609417"/>
              <a:gd name="connsiteX6" fmla="*/ 5469466 w 5884333"/>
              <a:gd name="connsiteY6" fmla="*/ 4435475 h 7609417"/>
              <a:gd name="connsiteX7" fmla="*/ 5664200 w 5884333"/>
              <a:gd name="connsiteY7" fmla="*/ 4427009 h 7609417"/>
              <a:gd name="connsiteX8" fmla="*/ 5884333 w 5884333"/>
              <a:gd name="connsiteY8" fmla="*/ 4629150 h 7609417"/>
              <a:gd name="connsiteX9" fmla="*/ 1953824 w 5884333"/>
              <a:gd name="connsiteY9" fmla="*/ 4995015 h 7609417"/>
              <a:gd name="connsiteX10" fmla="*/ 1931866 w 5884333"/>
              <a:gd name="connsiteY10" fmla="*/ 1147998 h 7609417"/>
              <a:gd name="connsiteX11" fmla="*/ 818091 w 5884333"/>
              <a:gd name="connsiteY11" fmla="*/ 0 h 7609417"/>
              <a:gd name="connsiteX12" fmla="*/ 719666 w 5884333"/>
              <a:gd name="connsiteY12" fmla="*/ 100542 h 7609417"/>
              <a:gd name="connsiteX13" fmla="*/ 458258 w 5884333"/>
              <a:gd name="connsiteY13" fmla="*/ 454025 h 7609417"/>
              <a:gd name="connsiteX14" fmla="*/ 195791 w 5884333"/>
              <a:gd name="connsiteY14" fmla="*/ 747184 h 7609417"/>
              <a:gd name="connsiteX15" fmla="*/ 84666 w 5884333"/>
              <a:gd name="connsiteY15" fmla="*/ 891117 h 7609417"/>
              <a:gd name="connsiteX16" fmla="*/ 296333 w 5884333"/>
              <a:gd name="connsiteY16" fmla="*/ 777875 h 7609417"/>
              <a:gd name="connsiteX17" fmla="*/ 237066 w 5884333"/>
              <a:gd name="connsiteY17" fmla="*/ 955675 h 7609417"/>
              <a:gd name="connsiteX18" fmla="*/ 391583 w 5884333"/>
              <a:gd name="connsiteY18" fmla="*/ 1017059 h 7609417"/>
              <a:gd name="connsiteX19" fmla="*/ 582323 w 5884333"/>
              <a:gd name="connsiteY19" fmla="*/ 1128763 h 7609417"/>
              <a:gd name="connsiteX20" fmla="*/ 644525 w 5884333"/>
              <a:gd name="connsiteY20" fmla="*/ 1140884 h 7609417"/>
              <a:gd name="connsiteX21" fmla="*/ 577879 w 5884333"/>
              <a:gd name="connsiteY21" fmla="*/ 1197867 h 7609417"/>
              <a:gd name="connsiteX22" fmla="*/ 385087 w 5884333"/>
              <a:gd name="connsiteY22" fmla="*/ 1145070 h 7609417"/>
              <a:gd name="connsiteX23" fmla="*/ 327264 w 5884333"/>
              <a:gd name="connsiteY23" fmla="*/ 1213982 h 7609417"/>
              <a:gd name="connsiteX24" fmla="*/ 256549 w 5884333"/>
              <a:gd name="connsiteY24" fmla="*/ 1206766 h 7609417"/>
              <a:gd name="connsiteX25" fmla="*/ 228600 w 5884333"/>
              <a:gd name="connsiteY25" fmla="*/ 1235075 h 7609417"/>
              <a:gd name="connsiteX26" fmla="*/ 228600 w 5884333"/>
              <a:gd name="connsiteY26" fmla="*/ 1285083 h 7609417"/>
              <a:gd name="connsiteX27" fmla="*/ 142682 w 5884333"/>
              <a:gd name="connsiteY27" fmla="*/ 1259516 h 7609417"/>
              <a:gd name="connsiteX28" fmla="*/ 195984 w 5884333"/>
              <a:gd name="connsiteY28" fmla="*/ 1408162 h 7609417"/>
              <a:gd name="connsiteX29" fmla="*/ 59266 w 5884333"/>
              <a:gd name="connsiteY29" fmla="*/ 1573742 h 7609417"/>
              <a:gd name="connsiteX30" fmla="*/ 91089 w 5884333"/>
              <a:gd name="connsiteY30" fmla="*/ 1578288 h 7609417"/>
              <a:gd name="connsiteX31" fmla="*/ 17991 w 5884333"/>
              <a:gd name="connsiteY31" fmla="*/ 1658987 h 7609417"/>
              <a:gd name="connsiteX32" fmla="*/ 48683 w 5884333"/>
              <a:gd name="connsiteY32" fmla="*/ 1849967 h 7609417"/>
              <a:gd name="connsiteX33" fmla="*/ 84666 w 5884333"/>
              <a:gd name="connsiteY33" fmla="*/ 2005542 h 7609417"/>
              <a:gd name="connsiteX34" fmla="*/ 0 w 5884333"/>
              <a:gd name="connsiteY34" fmla="*/ 2124075 h 7609417"/>
              <a:gd name="connsiteX35" fmla="*/ 118533 w 5884333"/>
              <a:gd name="connsiteY35" fmla="*/ 2242609 h 7609417"/>
              <a:gd name="connsiteX36" fmla="*/ 84666 w 5884333"/>
              <a:gd name="connsiteY36" fmla="*/ 2411942 h 7609417"/>
              <a:gd name="connsiteX37" fmla="*/ 84666 w 5884333"/>
              <a:gd name="connsiteY37" fmla="*/ 2411942 h 7609417"/>
              <a:gd name="connsiteX38" fmla="*/ 143933 w 5884333"/>
              <a:gd name="connsiteY38" fmla="*/ 2420409 h 7609417"/>
              <a:gd name="connsiteX39" fmla="*/ 169333 w 5884333"/>
              <a:gd name="connsiteY39" fmla="*/ 2682875 h 7609417"/>
              <a:gd name="connsiteX40" fmla="*/ 254000 w 5884333"/>
              <a:gd name="connsiteY40" fmla="*/ 2725209 h 7609417"/>
              <a:gd name="connsiteX41" fmla="*/ 307178 w 5884333"/>
              <a:gd name="connsiteY41" fmla="*/ 2786352 h 7609417"/>
              <a:gd name="connsiteX42" fmla="*/ 450587 w 5884333"/>
              <a:gd name="connsiteY42" fmla="*/ 2770826 h 7609417"/>
              <a:gd name="connsiteX43" fmla="*/ 474133 w 5884333"/>
              <a:gd name="connsiteY43" fmla="*/ 2860675 h 7609417"/>
              <a:gd name="connsiteX44" fmla="*/ 601133 w 5884333"/>
              <a:gd name="connsiteY44" fmla="*/ 2807206 h 7609417"/>
              <a:gd name="connsiteX45" fmla="*/ 768589 w 5884333"/>
              <a:gd name="connsiteY45" fmla="*/ 2921194 h 7609417"/>
              <a:gd name="connsiteX46" fmla="*/ 745066 w 5884333"/>
              <a:gd name="connsiteY46" fmla="*/ 3030009 h 7609417"/>
              <a:gd name="connsiteX47" fmla="*/ 821266 w 5884333"/>
              <a:gd name="connsiteY47" fmla="*/ 3080809 h 7609417"/>
              <a:gd name="connsiteX48" fmla="*/ 736600 w 5884333"/>
              <a:gd name="connsiteY48" fmla="*/ 3207809 h 7609417"/>
              <a:gd name="connsiteX49" fmla="*/ 838200 w 5884333"/>
              <a:gd name="connsiteY49" fmla="*/ 3258609 h 7609417"/>
              <a:gd name="connsiteX50" fmla="*/ 804333 w 5884333"/>
              <a:gd name="connsiteY50" fmla="*/ 3326342 h 7609417"/>
              <a:gd name="connsiteX51" fmla="*/ 804333 w 5884333"/>
              <a:gd name="connsiteY51" fmla="*/ 3326342 h 7609417"/>
              <a:gd name="connsiteX52" fmla="*/ 880533 w 5884333"/>
              <a:gd name="connsiteY52" fmla="*/ 3427942 h 7609417"/>
              <a:gd name="connsiteX53" fmla="*/ 1005416 w 5884333"/>
              <a:gd name="connsiteY53" fmla="*/ 3494617 h 7609417"/>
              <a:gd name="connsiteX54" fmla="*/ 939800 w 5884333"/>
              <a:gd name="connsiteY54" fmla="*/ 3588809 h 7609417"/>
              <a:gd name="connsiteX55" fmla="*/ 1109133 w 5884333"/>
              <a:gd name="connsiteY55" fmla="*/ 3597275 h 7609417"/>
              <a:gd name="connsiteX56" fmla="*/ 1112308 w 5884333"/>
              <a:gd name="connsiteY56" fmla="*/ 3662892 h 7609417"/>
              <a:gd name="connsiteX57" fmla="*/ 1168400 w 5884333"/>
              <a:gd name="connsiteY57" fmla="*/ 3724275 h 7609417"/>
              <a:gd name="connsiteX58" fmla="*/ 1026583 w 5884333"/>
              <a:gd name="connsiteY58" fmla="*/ 3853392 h 7609417"/>
              <a:gd name="connsiteX59" fmla="*/ 931333 w 5884333"/>
              <a:gd name="connsiteY59" fmla="*/ 3800475 h 7609417"/>
              <a:gd name="connsiteX60" fmla="*/ 912283 w 5884333"/>
              <a:gd name="connsiteY60" fmla="*/ 3781425 h 7609417"/>
              <a:gd name="connsiteX61" fmla="*/ 846666 w 5884333"/>
              <a:gd name="connsiteY61" fmla="*/ 3868209 h 7609417"/>
              <a:gd name="connsiteX62" fmla="*/ 931333 w 5884333"/>
              <a:gd name="connsiteY62" fmla="*/ 3969809 h 7609417"/>
              <a:gd name="connsiteX63" fmla="*/ 928158 w 5884333"/>
              <a:gd name="connsiteY63" fmla="*/ 4101042 h 7609417"/>
              <a:gd name="connsiteX64" fmla="*/ 964141 w 5884333"/>
              <a:gd name="connsiteY64" fmla="*/ 4187825 h 7609417"/>
              <a:gd name="connsiteX65" fmla="*/ 1075266 w 5884333"/>
              <a:gd name="connsiteY65" fmla="*/ 4223809 h 7609417"/>
              <a:gd name="connsiteX66" fmla="*/ 1134533 w 5884333"/>
              <a:gd name="connsiteY66" fmla="*/ 4130675 h 7609417"/>
              <a:gd name="connsiteX67" fmla="*/ 1303866 w 5884333"/>
              <a:gd name="connsiteY67" fmla="*/ 4096809 h 7609417"/>
              <a:gd name="connsiteX68" fmla="*/ 1439333 w 5884333"/>
              <a:gd name="connsiteY68" fmla="*/ 4122209 h 7609417"/>
              <a:gd name="connsiteX69" fmla="*/ 1557866 w 5884333"/>
              <a:gd name="connsiteY69" fmla="*/ 4308475 h 7609417"/>
              <a:gd name="connsiteX70" fmla="*/ 1490133 w 5884333"/>
              <a:gd name="connsiteY70" fmla="*/ 4350809 h 7609417"/>
              <a:gd name="connsiteX71" fmla="*/ 1532466 w 5884333"/>
              <a:gd name="connsiteY71" fmla="*/ 4503209 h 7609417"/>
              <a:gd name="connsiteX72" fmla="*/ 1695450 w 5884333"/>
              <a:gd name="connsiteY72" fmla="*/ 4510617 h 7609417"/>
              <a:gd name="connsiteX73" fmla="*/ 1763183 w 5884333"/>
              <a:gd name="connsiteY73" fmla="*/ 4643967 h 7609417"/>
              <a:gd name="connsiteX74" fmla="*/ 1794933 w 5884333"/>
              <a:gd name="connsiteY74" fmla="*/ 4799542 h 7609417"/>
              <a:gd name="connsiteX75" fmla="*/ 1938866 w 5884333"/>
              <a:gd name="connsiteY75" fmla="*/ 4774142 h 7609417"/>
              <a:gd name="connsiteX76" fmla="*/ 2023533 w 5884333"/>
              <a:gd name="connsiteY76" fmla="*/ 4850342 h 7609417"/>
              <a:gd name="connsiteX77" fmla="*/ 2201333 w 5884333"/>
              <a:gd name="connsiteY77" fmla="*/ 4791075 h 7609417"/>
              <a:gd name="connsiteX78" fmla="*/ 2319866 w 5884333"/>
              <a:gd name="connsiteY78" fmla="*/ 4960409 h 7609417"/>
              <a:gd name="connsiteX79" fmla="*/ 2379133 w 5884333"/>
              <a:gd name="connsiteY79" fmla="*/ 4901142 h 7609417"/>
              <a:gd name="connsiteX80" fmla="*/ 2743200 w 5884333"/>
              <a:gd name="connsiteY80" fmla="*/ 5087409 h 7609417"/>
              <a:gd name="connsiteX81" fmla="*/ 2692400 w 5884333"/>
              <a:gd name="connsiteY81" fmla="*/ 5248275 h 7609417"/>
              <a:gd name="connsiteX82" fmla="*/ 2667000 w 5884333"/>
              <a:gd name="connsiteY82" fmla="*/ 5400675 h 7609417"/>
              <a:gd name="connsiteX83" fmla="*/ 2717800 w 5884333"/>
              <a:gd name="connsiteY83" fmla="*/ 5459942 h 7609417"/>
              <a:gd name="connsiteX84" fmla="*/ 2717800 w 5884333"/>
              <a:gd name="connsiteY84" fmla="*/ 5459942 h 7609417"/>
              <a:gd name="connsiteX85" fmla="*/ 2700866 w 5884333"/>
              <a:gd name="connsiteY85" fmla="*/ 5654675 h 7609417"/>
              <a:gd name="connsiteX86" fmla="*/ 2506133 w 5884333"/>
              <a:gd name="connsiteY86" fmla="*/ 5629275 h 7609417"/>
              <a:gd name="connsiteX87" fmla="*/ 2379133 w 5884333"/>
              <a:gd name="connsiteY87" fmla="*/ 5756275 h 7609417"/>
              <a:gd name="connsiteX88" fmla="*/ 2370666 w 5884333"/>
              <a:gd name="connsiteY88" fmla="*/ 5891742 h 7609417"/>
              <a:gd name="connsiteX89" fmla="*/ 2650066 w 5884333"/>
              <a:gd name="connsiteY89" fmla="*/ 5849409 h 7609417"/>
              <a:gd name="connsiteX90" fmla="*/ 2602441 w 5884333"/>
              <a:gd name="connsiteY90" fmla="*/ 5906559 h 7609417"/>
              <a:gd name="connsiteX91" fmla="*/ 2269066 w 5884333"/>
              <a:gd name="connsiteY91" fmla="*/ 6018742 h 7609417"/>
              <a:gd name="connsiteX92" fmla="*/ 2286000 w 5884333"/>
              <a:gd name="connsiteY92" fmla="*/ 6103409 h 7609417"/>
              <a:gd name="connsiteX93" fmla="*/ 2404533 w 5884333"/>
              <a:gd name="connsiteY93" fmla="*/ 6145742 h 7609417"/>
              <a:gd name="connsiteX94" fmla="*/ 2235200 w 5884333"/>
              <a:gd name="connsiteY94" fmla="*/ 6315075 h 7609417"/>
              <a:gd name="connsiteX95" fmla="*/ 2192866 w 5884333"/>
              <a:gd name="connsiteY95" fmla="*/ 6442075 h 7609417"/>
              <a:gd name="connsiteX96" fmla="*/ 2040466 w 5884333"/>
              <a:gd name="connsiteY96" fmla="*/ 6391275 h 7609417"/>
              <a:gd name="connsiteX97" fmla="*/ 2040466 w 5884333"/>
              <a:gd name="connsiteY97" fmla="*/ 6391275 h 7609417"/>
              <a:gd name="connsiteX98" fmla="*/ 2040466 w 5884333"/>
              <a:gd name="connsiteY98" fmla="*/ 6518275 h 7609417"/>
              <a:gd name="connsiteX99" fmla="*/ 2209800 w 5884333"/>
              <a:gd name="connsiteY99" fmla="*/ 6602942 h 7609417"/>
              <a:gd name="connsiteX100" fmla="*/ 2769658 w 5884333"/>
              <a:gd name="connsiteY100" fmla="*/ 7051675 h 7609417"/>
              <a:gd name="connsiteX101" fmla="*/ 2791883 w 5884333"/>
              <a:gd name="connsiteY101" fmla="*/ 6971242 h 7609417"/>
              <a:gd name="connsiteX102" fmla="*/ 3131608 w 5884333"/>
              <a:gd name="connsiteY102" fmla="*/ 7085542 h 7609417"/>
              <a:gd name="connsiteX103" fmla="*/ 3376083 w 5884333"/>
              <a:gd name="connsiteY103" fmla="*/ 7104592 h 7609417"/>
              <a:gd name="connsiteX104" fmla="*/ 3566583 w 5884333"/>
              <a:gd name="connsiteY104" fmla="*/ 7222067 h 7609417"/>
              <a:gd name="connsiteX105" fmla="*/ 3757083 w 5884333"/>
              <a:gd name="connsiteY105" fmla="*/ 7228417 h 7609417"/>
              <a:gd name="connsiteX106" fmla="*/ 4007908 w 5884333"/>
              <a:gd name="connsiteY106" fmla="*/ 7301442 h 7609417"/>
              <a:gd name="connsiteX107" fmla="*/ 3966633 w 5884333"/>
              <a:gd name="connsiteY107" fmla="*/ 7396692 h 7609417"/>
              <a:gd name="connsiteX108" fmla="*/ 4271433 w 5884333"/>
              <a:gd name="connsiteY108" fmla="*/ 7545917 h 7609417"/>
              <a:gd name="connsiteX109" fmla="*/ 4480983 w 5884333"/>
              <a:gd name="connsiteY109" fmla="*/ 7609417 h 7609417"/>
              <a:gd name="connsiteX110" fmla="*/ 4619625 w 5884333"/>
              <a:gd name="connsiteY110" fmla="*/ 7495117 h 7609417"/>
              <a:gd name="connsiteX111" fmla="*/ 4377266 w 5884333"/>
              <a:gd name="connsiteY111" fmla="*/ 7178675 h 7609417"/>
              <a:gd name="connsiteX112" fmla="*/ 3068844 w 5884333"/>
              <a:gd name="connsiteY112" fmla="*/ 5895064 h 7609417"/>
              <a:gd name="connsiteX113" fmla="*/ 4597400 w 5884333"/>
              <a:gd name="connsiteY113" fmla="*/ 6035675 h 7609417"/>
              <a:gd name="connsiteX114" fmla="*/ 2995204 w 5884333"/>
              <a:gd name="connsiteY114" fmla="*/ 5212685 h 7609417"/>
              <a:gd name="connsiteX115" fmla="*/ 4513791 w 5884333"/>
              <a:gd name="connsiteY115" fmla="*/ 5662084 h 7609417"/>
              <a:gd name="connsiteX116" fmla="*/ 4363508 w 5884333"/>
              <a:gd name="connsiteY116" fmla="*/ 5650442 h 7609417"/>
              <a:gd name="connsiteX117" fmla="*/ 4352925 w 5884333"/>
              <a:gd name="connsiteY117" fmla="*/ 5689600 h 7609417"/>
              <a:gd name="connsiteX118" fmla="*/ 4267200 w 5884333"/>
              <a:gd name="connsiteY118" fmla="*/ 5476875 h 7609417"/>
              <a:gd name="connsiteX119" fmla="*/ 4182533 w 5884333"/>
              <a:gd name="connsiteY119" fmla="*/ 5443009 h 7609417"/>
              <a:gd name="connsiteX120" fmla="*/ 4292600 w 5884333"/>
              <a:gd name="connsiteY120" fmla="*/ 5205942 h 7609417"/>
              <a:gd name="connsiteX121" fmla="*/ 4216400 w 5884333"/>
              <a:gd name="connsiteY121" fmla="*/ 5129742 h 7609417"/>
              <a:gd name="connsiteX122" fmla="*/ 4241800 w 5884333"/>
              <a:gd name="connsiteY122" fmla="*/ 4968875 h 7609417"/>
              <a:gd name="connsiteX123" fmla="*/ 4334933 w 5884333"/>
              <a:gd name="connsiteY123" fmla="*/ 4918075 h 7609417"/>
              <a:gd name="connsiteX124" fmla="*/ 4673600 w 5884333"/>
              <a:gd name="connsiteY124" fmla="*/ 4909609 h 7609417"/>
              <a:gd name="connsiteX0" fmla="*/ 4802716 w 5664200"/>
              <a:gd name="connsiteY0" fmla="*/ 4632325 h 7609417"/>
              <a:gd name="connsiteX1" fmla="*/ 4961466 w 5664200"/>
              <a:gd name="connsiteY1" fmla="*/ 4494742 h 7609417"/>
              <a:gd name="connsiteX2" fmla="*/ 5215466 w 5664200"/>
              <a:gd name="connsiteY2" fmla="*/ 4367742 h 7609417"/>
              <a:gd name="connsiteX3" fmla="*/ 5291666 w 5664200"/>
              <a:gd name="connsiteY3" fmla="*/ 4418542 h 7609417"/>
              <a:gd name="connsiteX4" fmla="*/ 5342466 w 5664200"/>
              <a:gd name="connsiteY4" fmla="*/ 4359275 h 7609417"/>
              <a:gd name="connsiteX5" fmla="*/ 5435600 w 5664200"/>
              <a:gd name="connsiteY5" fmla="*/ 4325409 h 7609417"/>
              <a:gd name="connsiteX6" fmla="*/ 5469466 w 5664200"/>
              <a:gd name="connsiteY6" fmla="*/ 4435475 h 7609417"/>
              <a:gd name="connsiteX7" fmla="*/ 5664200 w 5664200"/>
              <a:gd name="connsiteY7" fmla="*/ 4427009 h 7609417"/>
              <a:gd name="connsiteX8" fmla="*/ 1953824 w 5664200"/>
              <a:gd name="connsiteY8" fmla="*/ 4995015 h 7609417"/>
              <a:gd name="connsiteX9" fmla="*/ 1931866 w 5664200"/>
              <a:gd name="connsiteY9" fmla="*/ 1147998 h 7609417"/>
              <a:gd name="connsiteX10" fmla="*/ 818091 w 5664200"/>
              <a:gd name="connsiteY10" fmla="*/ 0 h 7609417"/>
              <a:gd name="connsiteX11" fmla="*/ 719666 w 5664200"/>
              <a:gd name="connsiteY11" fmla="*/ 100542 h 7609417"/>
              <a:gd name="connsiteX12" fmla="*/ 458258 w 5664200"/>
              <a:gd name="connsiteY12" fmla="*/ 454025 h 7609417"/>
              <a:gd name="connsiteX13" fmla="*/ 195791 w 5664200"/>
              <a:gd name="connsiteY13" fmla="*/ 747184 h 7609417"/>
              <a:gd name="connsiteX14" fmla="*/ 84666 w 5664200"/>
              <a:gd name="connsiteY14" fmla="*/ 891117 h 7609417"/>
              <a:gd name="connsiteX15" fmla="*/ 296333 w 5664200"/>
              <a:gd name="connsiteY15" fmla="*/ 777875 h 7609417"/>
              <a:gd name="connsiteX16" fmla="*/ 237066 w 5664200"/>
              <a:gd name="connsiteY16" fmla="*/ 955675 h 7609417"/>
              <a:gd name="connsiteX17" fmla="*/ 391583 w 5664200"/>
              <a:gd name="connsiteY17" fmla="*/ 1017059 h 7609417"/>
              <a:gd name="connsiteX18" fmla="*/ 582323 w 5664200"/>
              <a:gd name="connsiteY18" fmla="*/ 1128763 h 7609417"/>
              <a:gd name="connsiteX19" fmla="*/ 644525 w 5664200"/>
              <a:gd name="connsiteY19" fmla="*/ 1140884 h 7609417"/>
              <a:gd name="connsiteX20" fmla="*/ 577879 w 5664200"/>
              <a:gd name="connsiteY20" fmla="*/ 1197867 h 7609417"/>
              <a:gd name="connsiteX21" fmla="*/ 385087 w 5664200"/>
              <a:gd name="connsiteY21" fmla="*/ 1145070 h 7609417"/>
              <a:gd name="connsiteX22" fmla="*/ 327264 w 5664200"/>
              <a:gd name="connsiteY22" fmla="*/ 1213982 h 7609417"/>
              <a:gd name="connsiteX23" fmla="*/ 256549 w 5664200"/>
              <a:gd name="connsiteY23" fmla="*/ 1206766 h 7609417"/>
              <a:gd name="connsiteX24" fmla="*/ 228600 w 5664200"/>
              <a:gd name="connsiteY24" fmla="*/ 1235075 h 7609417"/>
              <a:gd name="connsiteX25" fmla="*/ 228600 w 5664200"/>
              <a:gd name="connsiteY25" fmla="*/ 1285083 h 7609417"/>
              <a:gd name="connsiteX26" fmla="*/ 142682 w 5664200"/>
              <a:gd name="connsiteY26" fmla="*/ 1259516 h 7609417"/>
              <a:gd name="connsiteX27" fmla="*/ 195984 w 5664200"/>
              <a:gd name="connsiteY27" fmla="*/ 1408162 h 7609417"/>
              <a:gd name="connsiteX28" fmla="*/ 59266 w 5664200"/>
              <a:gd name="connsiteY28" fmla="*/ 1573742 h 7609417"/>
              <a:gd name="connsiteX29" fmla="*/ 91089 w 5664200"/>
              <a:gd name="connsiteY29" fmla="*/ 1578288 h 7609417"/>
              <a:gd name="connsiteX30" fmla="*/ 17991 w 5664200"/>
              <a:gd name="connsiteY30" fmla="*/ 1658987 h 7609417"/>
              <a:gd name="connsiteX31" fmla="*/ 48683 w 5664200"/>
              <a:gd name="connsiteY31" fmla="*/ 1849967 h 7609417"/>
              <a:gd name="connsiteX32" fmla="*/ 84666 w 5664200"/>
              <a:gd name="connsiteY32" fmla="*/ 2005542 h 7609417"/>
              <a:gd name="connsiteX33" fmla="*/ 0 w 5664200"/>
              <a:gd name="connsiteY33" fmla="*/ 2124075 h 7609417"/>
              <a:gd name="connsiteX34" fmla="*/ 118533 w 5664200"/>
              <a:gd name="connsiteY34" fmla="*/ 2242609 h 7609417"/>
              <a:gd name="connsiteX35" fmla="*/ 84666 w 5664200"/>
              <a:gd name="connsiteY35" fmla="*/ 2411942 h 7609417"/>
              <a:gd name="connsiteX36" fmla="*/ 84666 w 5664200"/>
              <a:gd name="connsiteY36" fmla="*/ 2411942 h 7609417"/>
              <a:gd name="connsiteX37" fmla="*/ 143933 w 5664200"/>
              <a:gd name="connsiteY37" fmla="*/ 2420409 h 7609417"/>
              <a:gd name="connsiteX38" fmla="*/ 169333 w 5664200"/>
              <a:gd name="connsiteY38" fmla="*/ 2682875 h 7609417"/>
              <a:gd name="connsiteX39" fmla="*/ 254000 w 5664200"/>
              <a:gd name="connsiteY39" fmla="*/ 2725209 h 7609417"/>
              <a:gd name="connsiteX40" fmla="*/ 307178 w 5664200"/>
              <a:gd name="connsiteY40" fmla="*/ 2786352 h 7609417"/>
              <a:gd name="connsiteX41" fmla="*/ 450587 w 5664200"/>
              <a:gd name="connsiteY41" fmla="*/ 2770826 h 7609417"/>
              <a:gd name="connsiteX42" fmla="*/ 474133 w 5664200"/>
              <a:gd name="connsiteY42" fmla="*/ 2860675 h 7609417"/>
              <a:gd name="connsiteX43" fmla="*/ 601133 w 5664200"/>
              <a:gd name="connsiteY43" fmla="*/ 2807206 h 7609417"/>
              <a:gd name="connsiteX44" fmla="*/ 768589 w 5664200"/>
              <a:gd name="connsiteY44" fmla="*/ 2921194 h 7609417"/>
              <a:gd name="connsiteX45" fmla="*/ 745066 w 5664200"/>
              <a:gd name="connsiteY45" fmla="*/ 3030009 h 7609417"/>
              <a:gd name="connsiteX46" fmla="*/ 821266 w 5664200"/>
              <a:gd name="connsiteY46" fmla="*/ 3080809 h 7609417"/>
              <a:gd name="connsiteX47" fmla="*/ 736600 w 5664200"/>
              <a:gd name="connsiteY47" fmla="*/ 3207809 h 7609417"/>
              <a:gd name="connsiteX48" fmla="*/ 838200 w 5664200"/>
              <a:gd name="connsiteY48" fmla="*/ 3258609 h 7609417"/>
              <a:gd name="connsiteX49" fmla="*/ 804333 w 5664200"/>
              <a:gd name="connsiteY49" fmla="*/ 3326342 h 7609417"/>
              <a:gd name="connsiteX50" fmla="*/ 804333 w 5664200"/>
              <a:gd name="connsiteY50" fmla="*/ 3326342 h 7609417"/>
              <a:gd name="connsiteX51" fmla="*/ 880533 w 5664200"/>
              <a:gd name="connsiteY51" fmla="*/ 3427942 h 7609417"/>
              <a:gd name="connsiteX52" fmla="*/ 1005416 w 5664200"/>
              <a:gd name="connsiteY52" fmla="*/ 3494617 h 7609417"/>
              <a:gd name="connsiteX53" fmla="*/ 939800 w 5664200"/>
              <a:gd name="connsiteY53" fmla="*/ 3588809 h 7609417"/>
              <a:gd name="connsiteX54" fmla="*/ 1109133 w 5664200"/>
              <a:gd name="connsiteY54" fmla="*/ 3597275 h 7609417"/>
              <a:gd name="connsiteX55" fmla="*/ 1112308 w 5664200"/>
              <a:gd name="connsiteY55" fmla="*/ 3662892 h 7609417"/>
              <a:gd name="connsiteX56" fmla="*/ 1168400 w 5664200"/>
              <a:gd name="connsiteY56" fmla="*/ 3724275 h 7609417"/>
              <a:gd name="connsiteX57" fmla="*/ 1026583 w 5664200"/>
              <a:gd name="connsiteY57" fmla="*/ 3853392 h 7609417"/>
              <a:gd name="connsiteX58" fmla="*/ 931333 w 5664200"/>
              <a:gd name="connsiteY58" fmla="*/ 3800475 h 7609417"/>
              <a:gd name="connsiteX59" fmla="*/ 912283 w 5664200"/>
              <a:gd name="connsiteY59" fmla="*/ 3781425 h 7609417"/>
              <a:gd name="connsiteX60" fmla="*/ 846666 w 5664200"/>
              <a:gd name="connsiteY60" fmla="*/ 3868209 h 7609417"/>
              <a:gd name="connsiteX61" fmla="*/ 931333 w 5664200"/>
              <a:gd name="connsiteY61" fmla="*/ 3969809 h 7609417"/>
              <a:gd name="connsiteX62" fmla="*/ 928158 w 5664200"/>
              <a:gd name="connsiteY62" fmla="*/ 4101042 h 7609417"/>
              <a:gd name="connsiteX63" fmla="*/ 964141 w 5664200"/>
              <a:gd name="connsiteY63" fmla="*/ 4187825 h 7609417"/>
              <a:gd name="connsiteX64" fmla="*/ 1075266 w 5664200"/>
              <a:gd name="connsiteY64" fmla="*/ 4223809 h 7609417"/>
              <a:gd name="connsiteX65" fmla="*/ 1134533 w 5664200"/>
              <a:gd name="connsiteY65" fmla="*/ 4130675 h 7609417"/>
              <a:gd name="connsiteX66" fmla="*/ 1303866 w 5664200"/>
              <a:gd name="connsiteY66" fmla="*/ 4096809 h 7609417"/>
              <a:gd name="connsiteX67" fmla="*/ 1439333 w 5664200"/>
              <a:gd name="connsiteY67" fmla="*/ 4122209 h 7609417"/>
              <a:gd name="connsiteX68" fmla="*/ 1557866 w 5664200"/>
              <a:gd name="connsiteY68" fmla="*/ 4308475 h 7609417"/>
              <a:gd name="connsiteX69" fmla="*/ 1490133 w 5664200"/>
              <a:gd name="connsiteY69" fmla="*/ 4350809 h 7609417"/>
              <a:gd name="connsiteX70" fmla="*/ 1532466 w 5664200"/>
              <a:gd name="connsiteY70" fmla="*/ 4503209 h 7609417"/>
              <a:gd name="connsiteX71" fmla="*/ 1695450 w 5664200"/>
              <a:gd name="connsiteY71" fmla="*/ 4510617 h 7609417"/>
              <a:gd name="connsiteX72" fmla="*/ 1763183 w 5664200"/>
              <a:gd name="connsiteY72" fmla="*/ 4643967 h 7609417"/>
              <a:gd name="connsiteX73" fmla="*/ 1794933 w 5664200"/>
              <a:gd name="connsiteY73" fmla="*/ 4799542 h 7609417"/>
              <a:gd name="connsiteX74" fmla="*/ 1938866 w 5664200"/>
              <a:gd name="connsiteY74" fmla="*/ 4774142 h 7609417"/>
              <a:gd name="connsiteX75" fmla="*/ 2023533 w 5664200"/>
              <a:gd name="connsiteY75" fmla="*/ 4850342 h 7609417"/>
              <a:gd name="connsiteX76" fmla="*/ 2201333 w 5664200"/>
              <a:gd name="connsiteY76" fmla="*/ 4791075 h 7609417"/>
              <a:gd name="connsiteX77" fmla="*/ 2319866 w 5664200"/>
              <a:gd name="connsiteY77" fmla="*/ 4960409 h 7609417"/>
              <a:gd name="connsiteX78" fmla="*/ 2379133 w 5664200"/>
              <a:gd name="connsiteY78" fmla="*/ 4901142 h 7609417"/>
              <a:gd name="connsiteX79" fmla="*/ 2743200 w 5664200"/>
              <a:gd name="connsiteY79" fmla="*/ 5087409 h 7609417"/>
              <a:gd name="connsiteX80" fmla="*/ 2692400 w 5664200"/>
              <a:gd name="connsiteY80" fmla="*/ 5248275 h 7609417"/>
              <a:gd name="connsiteX81" fmla="*/ 2667000 w 5664200"/>
              <a:gd name="connsiteY81" fmla="*/ 5400675 h 7609417"/>
              <a:gd name="connsiteX82" fmla="*/ 2717800 w 5664200"/>
              <a:gd name="connsiteY82" fmla="*/ 5459942 h 7609417"/>
              <a:gd name="connsiteX83" fmla="*/ 2717800 w 5664200"/>
              <a:gd name="connsiteY83" fmla="*/ 5459942 h 7609417"/>
              <a:gd name="connsiteX84" fmla="*/ 2700866 w 5664200"/>
              <a:gd name="connsiteY84" fmla="*/ 5654675 h 7609417"/>
              <a:gd name="connsiteX85" fmla="*/ 2506133 w 5664200"/>
              <a:gd name="connsiteY85" fmla="*/ 5629275 h 7609417"/>
              <a:gd name="connsiteX86" fmla="*/ 2379133 w 5664200"/>
              <a:gd name="connsiteY86" fmla="*/ 5756275 h 7609417"/>
              <a:gd name="connsiteX87" fmla="*/ 2370666 w 5664200"/>
              <a:gd name="connsiteY87" fmla="*/ 5891742 h 7609417"/>
              <a:gd name="connsiteX88" fmla="*/ 2650066 w 5664200"/>
              <a:gd name="connsiteY88" fmla="*/ 5849409 h 7609417"/>
              <a:gd name="connsiteX89" fmla="*/ 2602441 w 5664200"/>
              <a:gd name="connsiteY89" fmla="*/ 5906559 h 7609417"/>
              <a:gd name="connsiteX90" fmla="*/ 2269066 w 5664200"/>
              <a:gd name="connsiteY90" fmla="*/ 6018742 h 7609417"/>
              <a:gd name="connsiteX91" fmla="*/ 2286000 w 5664200"/>
              <a:gd name="connsiteY91" fmla="*/ 6103409 h 7609417"/>
              <a:gd name="connsiteX92" fmla="*/ 2404533 w 5664200"/>
              <a:gd name="connsiteY92" fmla="*/ 6145742 h 7609417"/>
              <a:gd name="connsiteX93" fmla="*/ 2235200 w 5664200"/>
              <a:gd name="connsiteY93" fmla="*/ 6315075 h 7609417"/>
              <a:gd name="connsiteX94" fmla="*/ 2192866 w 5664200"/>
              <a:gd name="connsiteY94" fmla="*/ 6442075 h 7609417"/>
              <a:gd name="connsiteX95" fmla="*/ 2040466 w 5664200"/>
              <a:gd name="connsiteY95" fmla="*/ 6391275 h 7609417"/>
              <a:gd name="connsiteX96" fmla="*/ 2040466 w 5664200"/>
              <a:gd name="connsiteY96" fmla="*/ 6391275 h 7609417"/>
              <a:gd name="connsiteX97" fmla="*/ 2040466 w 5664200"/>
              <a:gd name="connsiteY97" fmla="*/ 6518275 h 7609417"/>
              <a:gd name="connsiteX98" fmla="*/ 2209800 w 5664200"/>
              <a:gd name="connsiteY98" fmla="*/ 6602942 h 7609417"/>
              <a:gd name="connsiteX99" fmla="*/ 2769658 w 5664200"/>
              <a:gd name="connsiteY99" fmla="*/ 7051675 h 7609417"/>
              <a:gd name="connsiteX100" fmla="*/ 2791883 w 5664200"/>
              <a:gd name="connsiteY100" fmla="*/ 6971242 h 7609417"/>
              <a:gd name="connsiteX101" fmla="*/ 3131608 w 5664200"/>
              <a:gd name="connsiteY101" fmla="*/ 7085542 h 7609417"/>
              <a:gd name="connsiteX102" fmla="*/ 3376083 w 5664200"/>
              <a:gd name="connsiteY102" fmla="*/ 7104592 h 7609417"/>
              <a:gd name="connsiteX103" fmla="*/ 3566583 w 5664200"/>
              <a:gd name="connsiteY103" fmla="*/ 7222067 h 7609417"/>
              <a:gd name="connsiteX104" fmla="*/ 3757083 w 5664200"/>
              <a:gd name="connsiteY104" fmla="*/ 7228417 h 7609417"/>
              <a:gd name="connsiteX105" fmla="*/ 4007908 w 5664200"/>
              <a:gd name="connsiteY105" fmla="*/ 7301442 h 7609417"/>
              <a:gd name="connsiteX106" fmla="*/ 3966633 w 5664200"/>
              <a:gd name="connsiteY106" fmla="*/ 7396692 h 7609417"/>
              <a:gd name="connsiteX107" fmla="*/ 4271433 w 5664200"/>
              <a:gd name="connsiteY107" fmla="*/ 7545917 h 7609417"/>
              <a:gd name="connsiteX108" fmla="*/ 4480983 w 5664200"/>
              <a:gd name="connsiteY108" fmla="*/ 7609417 h 7609417"/>
              <a:gd name="connsiteX109" fmla="*/ 4619625 w 5664200"/>
              <a:gd name="connsiteY109" fmla="*/ 7495117 h 7609417"/>
              <a:gd name="connsiteX110" fmla="*/ 4377266 w 5664200"/>
              <a:gd name="connsiteY110" fmla="*/ 7178675 h 7609417"/>
              <a:gd name="connsiteX111" fmla="*/ 3068844 w 5664200"/>
              <a:gd name="connsiteY111" fmla="*/ 5895064 h 7609417"/>
              <a:gd name="connsiteX112" fmla="*/ 4597400 w 5664200"/>
              <a:gd name="connsiteY112" fmla="*/ 6035675 h 7609417"/>
              <a:gd name="connsiteX113" fmla="*/ 2995204 w 5664200"/>
              <a:gd name="connsiteY113" fmla="*/ 5212685 h 7609417"/>
              <a:gd name="connsiteX114" fmla="*/ 4513791 w 5664200"/>
              <a:gd name="connsiteY114" fmla="*/ 5662084 h 7609417"/>
              <a:gd name="connsiteX115" fmla="*/ 4363508 w 5664200"/>
              <a:gd name="connsiteY115" fmla="*/ 5650442 h 7609417"/>
              <a:gd name="connsiteX116" fmla="*/ 4352925 w 5664200"/>
              <a:gd name="connsiteY116" fmla="*/ 5689600 h 7609417"/>
              <a:gd name="connsiteX117" fmla="*/ 4267200 w 5664200"/>
              <a:gd name="connsiteY117" fmla="*/ 5476875 h 7609417"/>
              <a:gd name="connsiteX118" fmla="*/ 4182533 w 5664200"/>
              <a:gd name="connsiteY118" fmla="*/ 5443009 h 7609417"/>
              <a:gd name="connsiteX119" fmla="*/ 4292600 w 5664200"/>
              <a:gd name="connsiteY119" fmla="*/ 5205942 h 7609417"/>
              <a:gd name="connsiteX120" fmla="*/ 4216400 w 5664200"/>
              <a:gd name="connsiteY120" fmla="*/ 5129742 h 7609417"/>
              <a:gd name="connsiteX121" fmla="*/ 4241800 w 5664200"/>
              <a:gd name="connsiteY121" fmla="*/ 4968875 h 7609417"/>
              <a:gd name="connsiteX122" fmla="*/ 4334933 w 5664200"/>
              <a:gd name="connsiteY122" fmla="*/ 4918075 h 7609417"/>
              <a:gd name="connsiteX123" fmla="*/ 4673600 w 5664200"/>
              <a:gd name="connsiteY123" fmla="*/ 4909609 h 7609417"/>
              <a:gd name="connsiteX0" fmla="*/ 4802716 w 5469466"/>
              <a:gd name="connsiteY0" fmla="*/ 4632325 h 7609417"/>
              <a:gd name="connsiteX1" fmla="*/ 4961466 w 5469466"/>
              <a:gd name="connsiteY1" fmla="*/ 4494742 h 7609417"/>
              <a:gd name="connsiteX2" fmla="*/ 5215466 w 5469466"/>
              <a:gd name="connsiteY2" fmla="*/ 4367742 h 7609417"/>
              <a:gd name="connsiteX3" fmla="*/ 5291666 w 5469466"/>
              <a:gd name="connsiteY3" fmla="*/ 4418542 h 7609417"/>
              <a:gd name="connsiteX4" fmla="*/ 5342466 w 5469466"/>
              <a:gd name="connsiteY4" fmla="*/ 4359275 h 7609417"/>
              <a:gd name="connsiteX5" fmla="*/ 5435600 w 5469466"/>
              <a:gd name="connsiteY5" fmla="*/ 4325409 h 7609417"/>
              <a:gd name="connsiteX6" fmla="*/ 5469466 w 5469466"/>
              <a:gd name="connsiteY6" fmla="*/ 4435475 h 7609417"/>
              <a:gd name="connsiteX7" fmla="*/ 1953824 w 5469466"/>
              <a:gd name="connsiteY7" fmla="*/ 4995015 h 7609417"/>
              <a:gd name="connsiteX8" fmla="*/ 1931866 w 5469466"/>
              <a:gd name="connsiteY8" fmla="*/ 1147998 h 7609417"/>
              <a:gd name="connsiteX9" fmla="*/ 818091 w 5469466"/>
              <a:gd name="connsiteY9" fmla="*/ 0 h 7609417"/>
              <a:gd name="connsiteX10" fmla="*/ 719666 w 5469466"/>
              <a:gd name="connsiteY10" fmla="*/ 100542 h 7609417"/>
              <a:gd name="connsiteX11" fmla="*/ 458258 w 5469466"/>
              <a:gd name="connsiteY11" fmla="*/ 454025 h 7609417"/>
              <a:gd name="connsiteX12" fmla="*/ 195791 w 5469466"/>
              <a:gd name="connsiteY12" fmla="*/ 747184 h 7609417"/>
              <a:gd name="connsiteX13" fmla="*/ 84666 w 5469466"/>
              <a:gd name="connsiteY13" fmla="*/ 891117 h 7609417"/>
              <a:gd name="connsiteX14" fmla="*/ 296333 w 5469466"/>
              <a:gd name="connsiteY14" fmla="*/ 777875 h 7609417"/>
              <a:gd name="connsiteX15" fmla="*/ 237066 w 5469466"/>
              <a:gd name="connsiteY15" fmla="*/ 955675 h 7609417"/>
              <a:gd name="connsiteX16" fmla="*/ 391583 w 5469466"/>
              <a:gd name="connsiteY16" fmla="*/ 1017059 h 7609417"/>
              <a:gd name="connsiteX17" fmla="*/ 582323 w 5469466"/>
              <a:gd name="connsiteY17" fmla="*/ 1128763 h 7609417"/>
              <a:gd name="connsiteX18" fmla="*/ 644525 w 5469466"/>
              <a:gd name="connsiteY18" fmla="*/ 1140884 h 7609417"/>
              <a:gd name="connsiteX19" fmla="*/ 577879 w 5469466"/>
              <a:gd name="connsiteY19" fmla="*/ 1197867 h 7609417"/>
              <a:gd name="connsiteX20" fmla="*/ 385087 w 5469466"/>
              <a:gd name="connsiteY20" fmla="*/ 1145070 h 7609417"/>
              <a:gd name="connsiteX21" fmla="*/ 327264 w 5469466"/>
              <a:gd name="connsiteY21" fmla="*/ 1213982 h 7609417"/>
              <a:gd name="connsiteX22" fmla="*/ 256549 w 5469466"/>
              <a:gd name="connsiteY22" fmla="*/ 1206766 h 7609417"/>
              <a:gd name="connsiteX23" fmla="*/ 228600 w 5469466"/>
              <a:gd name="connsiteY23" fmla="*/ 1235075 h 7609417"/>
              <a:gd name="connsiteX24" fmla="*/ 228600 w 5469466"/>
              <a:gd name="connsiteY24" fmla="*/ 1285083 h 7609417"/>
              <a:gd name="connsiteX25" fmla="*/ 142682 w 5469466"/>
              <a:gd name="connsiteY25" fmla="*/ 1259516 h 7609417"/>
              <a:gd name="connsiteX26" fmla="*/ 195984 w 5469466"/>
              <a:gd name="connsiteY26" fmla="*/ 1408162 h 7609417"/>
              <a:gd name="connsiteX27" fmla="*/ 59266 w 5469466"/>
              <a:gd name="connsiteY27" fmla="*/ 1573742 h 7609417"/>
              <a:gd name="connsiteX28" fmla="*/ 91089 w 5469466"/>
              <a:gd name="connsiteY28" fmla="*/ 1578288 h 7609417"/>
              <a:gd name="connsiteX29" fmla="*/ 17991 w 5469466"/>
              <a:gd name="connsiteY29" fmla="*/ 1658987 h 7609417"/>
              <a:gd name="connsiteX30" fmla="*/ 48683 w 5469466"/>
              <a:gd name="connsiteY30" fmla="*/ 1849967 h 7609417"/>
              <a:gd name="connsiteX31" fmla="*/ 84666 w 5469466"/>
              <a:gd name="connsiteY31" fmla="*/ 2005542 h 7609417"/>
              <a:gd name="connsiteX32" fmla="*/ 0 w 5469466"/>
              <a:gd name="connsiteY32" fmla="*/ 2124075 h 7609417"/>
              <a:gd name="connsiteX33" fmla="*/ 118533 w 5469466"/>
              <a:gd name="connsiteY33" fmla="*/ 2242609 h 7609417"/>
              <a:gd name="connsiteX34" fmla="*/ 84666 w 5469466"/>
              <a:gd name="connsiteY34" fmla="*/ 2411942 h 7609417"/>
              <a:gd name="connsiteX35" fmla="*/ 84666 w 5469466"/>
              <a:gd name="connsiteY35" fmla="*/ 2411942 h 7609417"/>
              <a:gd name="connsiteX36" fmla="*/ 143933 w 5469466"/>
              <a:gd name="connsiteY36" fmla="*/ 2420409 h 7609417"/>
              <a:gd name="connsiteX37" fmla="*/ 169333 w 5469466"/>
              <a:gd name="connsiteY37" fmla="*/ 2682875 h 7609417"/>
              <a:gd name="connsiteX38" fmla="*/ 254000 w 5469466"/>
              <a:gd name="connsiteY38" fmla="*/ 2725209 h 7609417"/>
              <a:gd name="connsiteX39" fmla="*/ 307178 w 5469466"/>
              <a:gd name="connsiteY39" fmla="*/ 2786352 h 7609417"/>
              <a:gd name="connsiteX40" fmla="*/ 450587 w 5469466"/>
              <a:gd name="connsiteY40" fmla="*/ 2770826 h 7609417"/>
              <a:gd name="connsiteX41" fmla="*/ 474133 w 5469466"/>
              <a:gd name="connsiteY41" fmla="*/ 2860675 h 7609417"/>
              <a:gd name="connsiteX42" fmla="*/ 601133 w 5469466"/>
              <a:gd name="connsiteY42" fmla="*/ 2807206 h 7609417"/>
              <a:gd name="connsiteX43" fmla="*/ 768589 w 5469466"/>
              <a:gd name="connsiteY43" fmla="*/ 2921194 h 7609417"/>
              <a:gd name="connsiteX44" fmla="*/ 745066 w 5469466"/>
              <a:gd name="connsiteY44" fmla="*/ 3030009 h 7609417"/>
              <a:gd name="connsiteX45" fmla="*/ 821266 w 5469466"/>
              <a:gd name="connsiteY45" fmla="*/ 3080809 h 7609417"/>
              <a:gd name="connsiteX46" fmla="*/ 736600 w 5469466"/>
              <a:gd name="connsiteY46" fmla="*/ 3207809 h 7609417"/>
              <a:gd name="connsiteX47" fmla="*/ 838200 w 5469466"/>
              <a:gd name="connsiteY47" fmla="*/ 3258609 h 7609417"/>
              <a:gd name="connsiteX48" fmla="*/ 804333 w 5469466"/>
              <a:gd name="connsiteY48" fmla="*/ 3326342 h 7609417"/>
              <a:gd name="connsiteX49" fmla="*/ 804333 w 5469466"/>
              <a:gd name="connsiteY49" fmla="*/ 3326342 h 7609417"/>
              <a:gd name="connsiteX50" fmla="*/ 880533 w 5469466"/>
              <a:gd name="connsiteY50" fmla="*/ 3427942 h 7609417"/>
              <a:gd name="connsiteX51" fmla="*/ 1005416 w 5469466"/>
              <a:gd name="connsiteY51" fmla="*/ 3494617 h 7609417"/>
              <a:gd name="connsiteX52" fmla="*/ 939800 w 5469466"/>
              <a:gd name="connsiteY52" fmla="*/ 3588809 h 7609417"/>
              <a:gd name="connsiteX53" fmla="*/ 1109133 w 5469466"/>
              <a:gd name="connsiteY53" fmla="*/ 3597275 h 7609417"/>
              <a:gd name="connsiteX54" fmla="*/ 1112308 w 5469466"/>
              <a:gd name="connsiteY54" fmla="*/ 3662892 h 7609417"/>
              <a:gd name="connsiteX55" fmla="*/ 1168400 w 5469466"/>
              <a:gd name="connsiteY55" fmla="*/ 3724275 h 7609417"/>
              <a:gd name="connsiteX56" fmla="*/ 1026583 w 5469466"/>
              <a:gd name="connsiteY56" fmla="*/ 3853392 h 7609417"/>
              <a:gd name="connsiteX57" fmla="*/ 931333 w 5469466"/>
              <a:gd name="connsiteY57" fmla="*/ 3800475 h 7609417"/>
              <a:gd name="connsiteX58" fmla="*/ 912283 w 5469466"/>
              <a:gd name="connsiteY58" fmla="*/ 3781425 h 7609417"/>
              <a:gd name="connsiteX59" fmla="*/ 846666 w 5469466"/>
              <a:gd name="connsiteY59" fmla="*/ 3868209 h 7609417"/>
              <a:gd name="connsiteX60" fmla="*/ 931333 w 5469466"/>
              <a:gd name="connsiteY60" fmla="*/ 3969809 h 7609417"/>
              <a:gd name="connsiteX61" fmla="*/ 928158 w 5469466"/>
              <a:gd name="connsiteY61" fmla="*/ 4101042 h 7609417"/>
              <a:gd name="connsiteX62" fmla="*/ 964141 w 5469466"/>
              <a:gd name="connsiteY62" fmla="*/ 4187825 h 7609417"/>
              <a:gd name="connsiteX63" fmla="*/ 1075266 w 5469466"/>
              <a:gd name="connsiteY63" fmla="*/ 4223809 h 7609417"/>
              <a:gd name="connsiteX64" fmla="*/ 1134533 w 5469466"/>
              <a:gd name="connsiteY64" fmla="*/ 4130675 h 7609417"/>
              <a:gd name="connsiteX65" fmla="*/ 1303866 w 5469466"/>
              <a:gd name="connsiteY65" fmla="*/ 4096809 h 7609417"/>
              <a:gd name="connsiteX66" fmla="*/ 1439333 w 5469466"/>
              <a:gd name="connsiteY66" fmla="*/ 4122209 h 7609417"/>
              <a:gd name="connsiteX67" fmla="*/ 1557866 w 5469466"/>
              <a:gd name="connsiteY67" fmla="*/ 4308475 h 7609417"/>
              <a:gd name="connsiteX68" fmla="*/ 1490133 w 5469466"/>
              <a:gd name="connsiteY68" fmla="*/ 4350809 h 7609417"/>
              <a:gd name="connsiteX69" fmla="*/ 1532466 w 5469466"/>
              <a:gd name="connsiteY69" fmla="*/ 4503209 h 7609417"/>
              <a:gd name="connsiteX70" fmla="*/ 1695450 w 5469466"/>
              <a:gd name="connsiteY70" fmla="*/ 4510617 h 7609417"/>
              <a:gd name="connsiteX71" fmla="*/ 1763183 w 5469466"/>
              <a:gd name="connsiteY71" fmla="*/ 4643967 h 7609417"/>
              <a:gd name="connsiteX72" fmla="*/ 1794933 w 5469466"/>
              <a:gd name="connsiteY72" fmla="*/ 4799542 h 7609417"/>
              <a:gd name="connsiteX73" fmla="*/ 1938866 w 5469466"/>
              <a:gd name="connsiteY73" fmla="*/ 4774142 h 7609417"/>
              <a:gd name="connsiteX74" fmla="*/ 2023533 w 5469466"/>
              <a:gd name="connsiteY74" fmla="*/ 4850342 h 7609417"/>
              <a:gd name="connsiteX75" fmla="*/ 2201333 w 5469466"/>
              <a:gd name="connsiteY75" fmla="*/ 4791075 h 7609417"/>
              <a:gd name="connsiteX76" fmla="*/ 2319866 w 5469466"/>
              <a:gd name="connsiteY76" fmla="*/ 4960409 h 7609417"/>
              <a:gd name="connsiteX77" fmla="*/ 2379133 w 5469466"/>
              <a:gd name="connsiteY77" fmla="*/ 4901142 h 7609417"/>
              <a:gd name="connsiteX78" fmla="*/ 2743200 w 5469466"/>
              <a:gd name="connsiteY78" fmla="*/ 5087409 h 7609417"/>
              <a:gd name="connsiteX79" fmla="*/ 2692400 w 5469466"/>
              <a:gd name="connsiteY79" fmla="*/ 5248275 h 7609417"/>
              <a:gd name="connsiteX80" fmla="*/ 2667000 w 5469466"/>
              <a:gd name="connsiteY80" fmla="*/ 5400675 h 7609417"/>
              <a:gd name="connsiteX81" fmla="*/ 2717800 w 5469466"/>
              <a:gd name="connsiteY81" fmla="*/ 5459942 h 7609417"/>
              <a:gd name="connsiteX82" fmla="*/ 2717800 w 5469466"/>
              <a:gd name="connsiteY82" fmla="*/ 5459942 h 7609417"/>
              <a:gd name="connsiteX83" fmla="*/ 2700866 w 5469466"/>
              <a:gd name="connsiteY83" fmla="*/ 5654675 h 7609417"/>
              <a:gd name="connsiteX84" fmla="*/ 2506133 w 5469466"/>
              <a:gd name="connsiteY84" fmla="*/ 5629275 h 7609417"/>
              <a:gd name="connsiteX85" fmla="*/ 2379133 w 5469466"/>
              <a:gd name="connsiteY85" fmla="*/ 5756275 h 7609417"/>
              <a:gd name="connsiteX86" fmla="*/ 2370666 w 5469466"/>
              <a:gd name="connsiteY86" fmla="*/ 5891742 h 7609417"/>
              <a:gd name="connsiteX87" fmla="*/ 2650066 w 5469466"/>
              <a:gd name="connsiteY87" fmla="*/ 5849409 h 7609417"/>
              <a:gd name="connsiteX88" fmla="*/ 2602441 w 5469466"/>
              <a:gd name="connsiteY88" fmla="*/ 5906559 h 7609417"/>
              <a:gd name="connsiteX89" fmla="*/ 2269066 w 5469466"/>
              <a:gd name="connsiteY89" fmla="*/ 6018742 h 7609417"/>
              <a:gd name="connsiteX90" fmla="*/ 2286000 w 5469466"/>
              <a:gd name="connsiteY90" fmla="*/ 6103409 h 7609417"/>
              <a:gd name="connsiteX91" fmla="*/ 2404533 w 5469466"/>
              <a:gd name="connsiteY91" fmla="*/ 6145742 h 7609417"/>
              <a:gd name="connsiteX92" fmla="*/ 2235200 w 5469466"/>
              <a:gd name="connsiteY92" fmla="*/ 6315075 h 7609417"/>
              <a:gd name="connsiteX93" fmla="*/ 2192866 w 5469466"/>
              <a:gd name="connsiteY93" fmla="*/ 6442075 h 7609417"/>
              <a:gd name="connsiteX94" fmla="*/ 2040466 w 5469466"/>
              <a:gd name="connsiteY94" fmla="*/ 6391275 h 7609417"/>
              <a:gd name="connsiteX95" fmla="*/ 2040466 w 5469466"/>
              <a:gd name="connsiteY95" fmla="*/ 6391275 h 7609417"/>
              <a:gd name="connsiteX96" fmla="*/ 2040466 w 5469466"/>
              <a:gd name="connsiteY96" fmla="*/ 6518275 h 7609417"/>
              <a:gd name="connsiteX97" fmla="*/ 2209800 w 5469466"/>
              <a:gd name="connsiteY97" fmla="*/ 6602942 h 7609417"/>
              <a:gd name="connsiteX98" fmla="*/ 2769658 w 5469466"/>
              <a:gd name="connsiteY98" fmla="*/ 7051675 h 7609417"/>
              <a:gd name="connsiteX99" fmla="*/ 2791883 w 5469466"/>
              <a:gd name="connsiteY99" fmla="*/ 6971242 h 7609417"/>
              <a:gd name="connsiteX100" fmla="*/ 3131608 w 5469466"/>
              <a:gd name="connsiteY100" fmla="*/ 7085542 h 7609417"/>
              <a:gd name="connsiteX101" fmla="*/ 3376083 w 5469466"/>
              <a:gd name="connsiteY101" fmla="*/ 7104592 h 7609417"/>
              <a:gd name="connsiteX102" fmla="*/ 3566583 w 5469466"/>
              <a:gd name="connsiteY102" fmla="*/ 7222067 h 7609417"/>
              <a:gd name="connsiteX103" fmla="*/ 3757083 w 5469466"/>
              <a:gd name="connsiteY103" fmla="*/ 7228417 h 7609417"/>
              <a:gd name="connsiteX104" fmla="*/ 4007908 w 5469466"/>
              <a:gd name="connsiteY104" fmla="*/ 7301442 h 7609417"/>
              <a:gd name="connsiteX105" fmla="*/ 3966633 w 5469466"/>
              <a:gd name="connsiteY105" fmla="*/ 7396692 h 7609417"/>
              <a:gd name="connsiteX106" fmla="*/ 4271433 w 5469466"/>
              <a:gd name="connsiteY106" fmla="*/ 7545917 h 7609417"/>
              <a:gd name="connsiteX107" fmla="*/ 4480983 w 5469466"/>
              <a:gd name="connsiteY107" fmla="*/ 7609417 h 7609417"/>
              <a:gd name="connsiteX108" fmla="*/ 4619625 w 5469466"/>
              <a:gd name="connsiteY108" fmla="*/ 7495117 h 7609417"/>
              <a:gd name="connsiteX109" fmla="*/ 4377266 w 5469466"/>
              <a:gd name="connsiteY109" fmla="*/ 7178675 h 7609417"/>
              <a:gd name="connsiteX110" fmla="*/ 3068844 w 5469466"/>
              <a:gd name="connsiteY110" fmla="*/ 5895064 h 7609417"/>
              <a:gd name="connsiteX111" fmla="*/ 4597400 w 5469466"/>
              <a:gd name="connsiteY111" fmla="*/ 6035675 h 7609417"/>
              <a:gd name="connsiteX112" fmla="*/ 2995204 w 5469466"/>
              <a:gd name="connsiteY112" fmla="*/ 5212685 h 7609417"/>
              <a:gd name="connsiteX113" fmla="*/ 4513791 w 5469466"/>
              <a:gd name="connsiteY113" fmla="*/ 5662084 h 7609417"/>
              <a:gd name="connsiteX114" fmla="*/ 4363508 w 5469466"/>
              <a:gd name="connsiteY114" fmla="*/ 5650442 h 7609417"/>
              <a:gd name="connsiteX115" fmla="*/ 4352925 w 5469466"/>
              <a:gd name="connsiteY115" fmla="*/ 5689600 h 7609417"/>
              <a:gd name="connsiteX116" fmla="*/ 4267200 w 5469466"/>
              <a:gd name="connsiteY116" fmla="*/ 5476875 h 7609417"/>
              <a:gd name="connsiteX117" fmla="*/ 4182533 w 5469466"/>
              <a:gd name="connsiteY117" fmla="*/ 5443009 h 7609417"/>
              <a:gd name="connsiteX118" fmla="*/ 4292600 w 5469466"/>
              <a:gd name="connsiteY118" fmla="*/ 5205942 h 7609417"/>
              <a:gd name="connsiteX119" fmla="*/ 4216400 w 5469466"/>
              <a:gd name="connsiteY119" fmla="*/ 5129742 h 7609417"/>
              <a:gd name="connsiteX120" fmla="*/ 4241800 w 5469466"/>
              <a:gd name="connsiteY120" fmla="*/ 4968875 h 7609417"/>
              <a:gd name="connsiteX121" fmla="*/ 4334933 w 5469466"/>
              <a:gd name="connsiteY121" fmla="*/ 4918075 h 7609417"/>
              <a:gd name="connsiteX122" fmla="*/ 4673600 w 5469466"/>
              <a:gd name="connsiteY122" fmla="*/ 4909609 h 7609417"/>
              <a:gd name="connsiteX0" fmla="*/ 4802716 w 5435600"/>
              <a:gd name="connsiteY0" fmla="*/ 4632325 h 7609417"/>
              <a:gd name="connsiteX1" fmla="*/ 4961466 w 5435600"/>
              <a:gd name="connsiteY1" fmla="*/ 4494742 h 7609417"/>
              <a:gd name="connsiteX2" fmla="*/ 5215466 w 5435600"/>
              <a:gd name="connsiteY2" fmla="*/ 4367742 h 7609417"/>
              <a:gd name="connsiteX3" fmla="*/ 5291666 w 5435600"/>
              <a:gd name="connsiteY3" fmla="*/ 4418542 h 7609417"/>
              <a:gd name="connsiteX4" fmla="*/ 5342466 w 5435600"/>
              <a:gd name="connsiteY4" fmla="*/ 4359275 h 7609417"/>
              <a:gd name="connsiteX5" fmla="*/ 5435600 w 5435600"/>
              <a:gd name="connsiteY5" fmla="*/ 4325409 h 7609417"/>
              <a:gd name="connsiteX6" fmla="*/ 1953824 w 5435600"/>
              <a:gd name="connsiteY6" fmla="*/ 4995015 h 7609417"/>
              <a:gd name="connsiteX7" fmla="*/ 1931866 w 5435600"/>
              <a:gd name="connsiteY7" fmla="*/ 1147998 h 7609417"/>
              <a:gd name="connsiteX8" fmla="*/ 818091 w 5435600"/>
              <a:gd name="connsiteY8" fmla="*/ 0 h 7609417"/>
              <a:gd name="connsiteX9" fmla="*/ 719666 w 5435600"/>
              <a:gd name="connsiteY9" fmla="*/ 100542 h 7609417"/>
              <a:gd name="connsiteX10" fmla="*/ 458258 w 5435600"/>
              <a:gd name="connsiteY10" fmla="*/ 454025 h 7609417"/>
              <a:gd name="connsiteX11" fmla="*/ 195791 w 5435600"/>
              <a:gd name="connsiteY11" fmla="*/ 747184 h 7609417"/>
              <a:gd name="connsiteX12" fmla="*/ 84666 w 5435600"/>
              <a:gd name="connsiteY12" fmla="*/ 891117 h 7609417"/>
              <a:gd name="connsiteX13" fmla="*/ 296333 w 5435600"/>
              <a:gd name="connsiteY13" fmla="*/ 777875 h 7609417"/>
              <a:gd name="connsiteX14" fmla="*/ 237066 w 5435600"/>
              <a:gd name="connsiteY14" fmla="*/ 955675 h 7609417"/>
              <a:gd name="connsiteX15" fmla="*/ 391583 w 5435600"/>
              <a:gd name="connsiteY15" fmla="*/ 1017059 h 7609417"/>
              <a:gd name="connsiteX16" fmla="*/ 582323 w 5435600"/>
              <a:gd name="connsiteY16" fmla="*/ 1128763 h 7609417"/>
              <a:gd name="connsiteX17" fmla="*/ 644525 w 5435600"/>
              <a:gd name="connsiteY17" fmla="*/ 1140884 h 7609417"/>
              <a:gd name="connsiteX18" fmla="*/ 577879 w 5435600"/>
              <a:gd name="connsiteY18" fmla="*/ 1197867 h 7609417"/>
              <a:gd name="connsiteX19" fmla="*/ 385087 w 5435600"/>
              <a:gd name="connsiteY19" fmla="*/ 1145070 h 7609417"/>
              <a:gd name="connsiteX20" fmla="*/ 327264 w 5435600"/>
              <a:gd name="connsiteY20" fmla="*/ 1213982 h 7609417"/>
              <a:gd name="connsiteX21" fmla="*/ 256549 w 5435600"/>
              <a:gd name="connsiteY21" fmla="*/ 1206766 h 7609417"/>
              <a:gd name="connsiteX22" fmla="*/ 228600 w 5435600"/>
              <a:gd name="connsiteY22" fmla="*/ 1235075 h 7609417"/>
              <a:gd name="connsiteX23" fmla="*/ 228600 w 5435600"/>
              <a:gd name="connsiteY23" fmla="*/ 1285083 h 7609417"/>
              <a:gd name="connsiteX24" fmla="*/ 142682 w 5435600"/>
              <a:gd name="connsiteY24" fmla="*/ 1259516 h 7609417"/>
              <a:gd name="connsiteX25" fmla="*/ 195984 w 5435600"/>
              <a:gd name="connsiteY25" fmla="*/ 1408162 h 7609417"/>
              <a:gd name="connsiteX26" fmla="*/ 59266 w 5435600"/>
              <a:gd name="connsiteY26" fmla="*/ 1573742 h 7609417"/>
              <a:gd name="connsiteX27" fmla="*/ 91089 w 5435600"/>
              <a:gd name="connsiteY27" fmla="*/ 1578288 h 7609417"/>
              <a:gd name="connsiteX28" fmla="*/ 17991 w 5435600"/>
              <a:gd name="connsiteY28" fmla="*/ 1658987 h 7609417"/>
              <a:gd name="connsiteX29" fmla="*/ 48683 w 5435600"/>
              <a:gd name="connsiteY29" fmla="*/ 1849967 h 7609417"/>
              <a:gd name="connsiteX30" fmla="*/ 84666 w 5435600"/>
              <a:gd name="connsiteY30" fmla="*/ 2005542 h 7609417"/>
              <a:gd name="connsiteX31" fmla="*/ 0 w 5435600"/>
              <a:gd name="connsiteY31" fmla="*/ 2124075 h 7609417"/>
              <a:gd name="connsiteX32" fmla="*/ 118533 w 5435600"/>
              <a:gd name="connsiteY32" fmla="*/ 2242609 h 7609417"/>
              <a:gd name="connsiteX33" fmla="*/ 84666 w 5435600"/>
              <a:gd name="connsiteY33" fmla="*/ 2411942 h 7609417"/>
              <a:gd name="connsiteX34" fmla="*/ 84666 w 5435600"/>
              <a:gd name="connsiteY34" fmla="*/ 2411942 h 7609417"/>
              <a:gd name="connsiteX35" fmla="*/ 143933 w 5435600"/>
              <a:gd name="connsiteY35" fmla="*/ 2420409 h 7609417"/>
              <a:gd name="connsiteX36" fmla="*/ 169333 w 5435600"/>
              <a:gd name="connsiteY36" fmla="*/ 2682875 h 7609417"/>
              <a:gd name="connsiteX37" fmla="*/ 254000 w 5435600"/>
              <a:gd name="connsiteY37" fmla="*/ 2725209 h 7609417"/>
              <a:gd name="connsiteX38" fmla="*/ 307178 w 5435600"/>
              <a:gd name="connsiteY38" fmla="*/ 2786352 h 7609417"/>
              <a:gd name="connsiteX39" fmla="*/ 450587 w 5435600"/>
              <a:gd name="connsiteY39" fmla="*/ 2770826 h 7609417"/>
              <a:gd name="connsiteX40" fmla="*/ 474133 w 5435600"/>
              <a:gd name="connsiteY40" fmla="*/ 2860675 h 7609417"/>
              <a:gd name="connsiteX41" fmla="*/ 601133 w 5435600"/>
              <a:gd name="connsiteY41" fmla="*/ 2807206 h 7609417"/>
              <a:gd name="connsiteX42" fmla="*/ 768589 w 5435600"/>
              <a:gd name="connsiteY42" fmla="*/ 2921194 h 7609417"/>
              <a:gd name="connsiteX43" fmla="*/ 745066 w 5435600"/>
              <a:gd name="connsiteY43" fmla="*/ 3030009 h 7609417"/>
              <a:gd name="connsiteX44" fmla="*/ 821266 w 5435600"/>
              <a:gd name="connsiteY44" fmla="*/ 3080809 h 7609417"/>
              <a:gd name="connsiteX45" fmla="*/ 736600 w 5435600"/>
              <a:gd name="connsiteY45" fmla="*/ 3207809 h 7609417"/>
              <a:gd name="connsiteX46" fmla="*/ 838200 w 5435600"/>
              <a:gd name="connsiteY46" fmla="*/ 3258609 h 7609417"/>
              <a:gd name="connsiteX47" fmla="*/ 804333 w 5435600"/>
              <a:gd name="connsiteY47" fmla="*/ 3326342 h 7609417"/>
              <a:gd name="connsiteX48" fmla="*/ 804333 w 5435600"/>
              <a:gd name="connsiteY48" fmla="*/ 3326342 h 7609417"/>
              <a:gd name="connsiteX49" fmla="*/ 880533 w 5435600"/>
              <a:gd name="connsiteY49" fmla="*/ 3427942 h 7609417"/>
              <a:gd name="connsiteX50" fmla="*/ 1005416 w 5435600"/>
              <a:gd name="connsiteY50" fmla="*/ 3494617 h 7609417"/>
              <a:gd name="connsiteX51" fmla="*/ 939800 w 5435600"/>
              <a:gd name="connsiteY51" fmla="*/ 3588809 h 7609417"/>
              <a:gd name="connsiteX52" fmla="*/ 1109133 w 5435600"/>
              <a:gd name="connsiteY52" fmla="*/ 3597275 h 7609417"/>
              <a:gd name="connsiteX53" fmla="*/ 1112308 w 5435600"/>
              <a:gd name="connsiteY53" fmla="*/ 3662892 h 7609417"/>
              <a:gd name="connsiteX54" fmla="*/ 1168400 w 5435600"/>
              <a:gd name="connsiteY54" fmla="*/ 3724275 h 7609417"/>
              <a:gd name="connsiteX55" fmla="*/ 1026583 w 5435600"/>
              <a:gd name="connsiteY55" fmla="*/ 3853392 h 7609417"/>
              <a:gd name="connsiteX56" fmla="*/ 931333 w 5435600"/>
              <a:gd name="connsiteY56" fmla="*/ 3800475 h 7609417"/>
              <a:gd name="connsiteX57" fmla="*/ 912283 w 5435600"/>
              <a:gd name="connsiteY57" fmla="*/ 3781425 h 7609417"/>
              <a:gd name="connsiteX58" fmla="*/ 846666 w 5435600"/>
              <a:gd name="connsiteY58" fmla="*/ 3868209 h 7609417"/>
              <a:gd name="connsiteX59" fmla="*/ 931333 w 5435600"/>
              <a:gd name="connsiteY59" fmla="*/ 3969809 h 7609417"/>
              <a:gd name="connsiteX60" fmla="*/ 928158 w 5435600"/>
              <a:gd name="connsiteY60" fmla="*/ 4101042 h 7609417"/>
              <a:gd name="connsiteX61" fmla="*/ 964141 w 5435600"/>
              <a:gd name="connsiteY61" fmla="*/ 4187825 h 7609417"/>
              <a:gd name="connsiteX62" fmla="*/ 1075266 w 5435600"/>
              <a:gd name="connsiteY62" fmla="*/ 4223809 h 7609417"/>
              <a:gd name="connsiteX63" fmla="*/ 1134533 w 5435600"/>
              <a:gd name="connsiteY63" fmla="*/ 4130675 h 7609417"/>
              <a:gd name="connsiteX64" fmla="*/ 1303866 w 5435600"/>
              <a:gd name="connsiteY64" fmla="*/ 4096809 h 7609417"/>
              <a:gd name="connsiteX65" fmla="*/ 1439333 w 5435600"/>
              <a:gd name="connsiteY65" fmla="*/ 4122209 h 7609417"/>
              <a:gd name="connsiteX66" fmla="*/ 1557866 w 5435600"/>
              <a:gd name="connsiteY66" fmla="*/ 4308475 h 7609417"/>
              <a:gd name="connsiteX67" fmla="*/ 1490133 w 5435600"/>
              <a:gd name="connsiteY67" fmla="*/ 4350809 h 7609417"/>
              <a:gd name="connsiteX68" fmla="*/ 1532466 w 5435600"/>
              <a:gd name="connsiteY68" fmla="*/ 4503209 h 7609417"/>
              <a:gd name="connsiteX69" fmla="*/ 1695450 w 5435600"/>
              <a:gd name="connsiteY69" fmla="*/ 4510617 h 7609417"/>
              <a:gd name="connsiteX70" fmla="*/ 1763183 w 5435600"/>
              <a:gd name="connsiteY70" fmla="*/ 4643967 h 7609417"/>
              <a:gd name="connsiteX71" fmla="*/ 1794933 w 5435600"/>
              <a:gd name="connsiteY71" fmla="*/ 4799542 h 7609417"/>
              <a:gd name="connsiteX72" fmla="*/ 1938866 w 5435600"/>
              <a:gd name="connsiteY72" fmla="*/ 4774142 h 7609417"/>
              <a:gd name="connsiteX73" fmla="*/ 2023533 w 5435600"/>
              <a:gd name="connsiteY73" fmla="*/ 4850342 h 7609417"/>
              <a:gd name="connsiteX74" fmla="*/ 2201333 w 5435600"/>
              <a:gd name="connsiteY74" fmla="*/ 4791075 h 7609417"/>
              <a:gd name="connsiteX75" fmla="*/ 2319866 w 5435600"/>
              <a:gd name="connsiteY75" fmla="*/ 4960409 h 7609417"/>
              <a:gd name="connsiteX76" fmla="*/ 2379133 w 5435600"/>
              <a:gd name="connsiteY76" fmla="*/ 4901142 h 7609417"/>
              <a:gd name="connsiteX77" fmla="*/ 2743200 w 5435600"/>
              <a:gd name="connsiteY77" fmla="*/ 5087409 h 7609417"/>
              <a:gd name="connsiteX78" fmla="*/ 2692400 w 5435600"/>
              <a:gd name="connsiteY78" fmla="*/ 5248275 h 7609417"/>
              <a:gd name="connsiteX79" fmla="*/ 2667000 w 5435600"/>
              <a:gd name="connsiteY79" fmla="*/ 5400675 h 7609417"/>
              <a:gd name="connsiteX80" fmla="*/ 2717800 w 5435600"/>
              <a:gd name="connsiteY80" fmla="*/ 5459942 h 7609417"/>
              <a:gd name="connsiteX81" fmla="*/ 2717800 w 5435600"/>
              <a:gd name="connsiteY81" fmla="*/ 5459942 h 7609417"/>
              <a:gd name="connsiteX82" fmla="*/ 2700866 w 5435600"/>
              <a:gd name="connsiteY82" fmla="*/ 5654675 h 7609417"/>
              <a:gd name="connsiteX83" fmla="*/ 2506133 w 5435600"/>
              <a:gd name="connsiteY83" fmla="*/ 5629275 h 7609417"/>
              <a:gd name="connsiteX84" fmla="*/ 2379133 w 5435600"/>
              <a:gd name="connsiteY84" fmla="*/ 5756275 h 7609417"/>
              <a:gd name="connsiteX85" fmla="*/ 2370666 w 5435600"/>
              <a:gd name="connsiteY85" fmla="*/ 5891742 h 7609417"/>
              <a:gd name="connsiteX86" fmla="*/ 2650066 w 5435600"/>
              <a:gd name="connsiteY86" fmla="*/ 5849409 h 7609417"/>
              <a:gd name="connsiteX87" fmla="*/ 2602441 w 5435600"/>
              <a:gd name="connsiteY87" fmla="*/ 5906559 h 7609417"/>
              <a:gd name="connsiteX88" fmla="*/ 2269066 w 5435600"/>
              <a:gd name="connsiteY88" fmla="*/ 6018742 h 7609417"/>
              <a:gd name="connsiteX89" fmla="*/ 2286000 w 5435600"/>
              <a:gd name="connsiteY89" fmla="*/ 6103409 h 7609417"/>
              <a:gd name="connsiteX90" fmla="*/ 2404533 w 5435600"/>
              <a:gd name="connsiteY90" fmla="*/ 6145742 h 7609417"/>
              <a:gd name="connsiteX91" fmla="*/ 2235200 w 5435600"/>
              <a:gd name="connsiteY91" fmla="*/ 6315075 h 7609417"/>
              <a:gd name="connsiteX92" fmla="*/ 2192866 w 5435600"/>
              <a:gd name="connsiteY92" fmla="*/ 6442075 h 7609417"/>
              <a:gd name="connsiteX93" fmla="*/ 2040466 w 5435600"/>
              <a:gd name="connsiteY93" fmla="*/ 6391275 h 7609417"/>
              <a:gd name="connsiteX94" fmla="*/ 2040466 w 5435600"/>
              <a:gd name="connsiteY94" fmla="*/ 6391275 h 7609417"/>
              <a:gd name="connsiteX95" fmla="*/ 2040466 w 5435600"/>
              <a:gd name="connsiteY95" fmla="*/ 6518275 h 7609417"/>
              <a:gd name="connsiteX96" fmla="*/ 2209800 w 5435600"/>
              <a:gd name="connsiteY96" fmla="*/ 6602942 h 7609417"/>
              <a:gd name="connsiteX97" fmla="*/ 2769658 w 5435600"/>
              <a:gd name="connsiteY97" fmla="*/ 7051675 h 7609417"/>
              <a:gd name="connsiteX98" fmla="*/ 2791883 w 5435600"/>
              <a:gd name="connsiteY98" fmla="*/ 6971242 h 7609417"/>
              <a:gd name="connsiteX99" fmla="*/ 3131608 w 5435600"/>
              <a:gd name="connsiteY99" fmla="*/ 7085542 h 7609417"/>
              <a:gd name="connsiteX100" fmla="*/ 3376083 w 5435600"/>
              <a:gd name="connsiteY100" fmla="*/ 7104592 h 7609417"/>
              <a:gd name="connsiteX101" fmla="*/ 3566583 w 5435600"/>
              <a:gd name="connsiteY101" fmla="*/ 7222067 h 7609417"/>
              <a:gd name="connsiteX102" fmla="*/ 3757083 w 5435600"/>
              <a:gd name="connsiteY102" fmla="*/ 7228417 h 7609417"/>
              <a:gd name="connsiteX103" fmla="*/ 4007908 w 5435600"/>
              <a:gd name="connsiteY103" fmla="*/ 7301442 h 7609417"/>
              <a:gd name="connsiteX104" fmla="*/ 3966633 w 5435600"/>
              <a:gd name="connsiteY104" fmla="*/ 7396692 h 7609417"/>
              <a:gd name="connsiteX105" fmla="*/ 4271433 w 5435600"/>
              <a:gd name="connsiteY105" fmla="*/ 7545917 h 7609417"/>
              <a:gd name="connsiteX106" fmla="*/ 4480983 w 5435600"/>
              <a:gd name="connsiteY106" fmla="*/ 7609417 h 7609417"/>
              <a:gd name="connsiteX107" fmla="*/ 4619625 w 5435600"/>
              <a:gd name="connsiteY107" fmla="*/ 7495117 h 7609417"/>
              <a:gd name="connsiteX108" fmla="*/ 4377266 w 5435600"/>
              <a:gd name="connsiteY108" fmla="*/ 7178675 h 7609417"/>
              <a:gd name="connsiteX109" fmla="*/ 3068844 w 5435600"/>
              <a:gd name="connsiteY109" fmla="*/ 5895064 h 7609417"/>
              <a:gd name="connsiteX110" fmla="*/ 4597400 w 5435600"/>
              <a:gd name="connsiteY110" fmla="*/ 6035675 h 7609417"/>
              <a:gd name="connsiteX111" fmla="*/ 2995204 w 5435600"/>
              <a:gd name="connsiteY111" fmla="*/ 5212685 h 7609417"/>
              <a:gd name="connsiteX112" fmla="*/ 4513791 w 5435600"/>
              <a:gd name="connsiteY112" fmla="*/ 5662084 h 7609417"/>
              <a:gd name="connsiteX113" fmla="*/ 4363508 w 5435600"/>
              <a:gd name="connsiteY113" fmla="*/ 5650442 h 7609417"/>
              <a:gd name="connsiteX114" fmla="*/ 4352925 w 5435600"/>
              <a:gd name="connsiteY114" fmla="*/ 5689600 h 7609417"/>
              <a:gd name="connsiteX115" fmla="*/ 4267200 w 5435600"/>
              <a:gd name="connsiteY115" fmla="*/ 5476875 h 7609417"/>
              <a:gd name="connsiteX116" fmla="*/ 4182533 w 5435600"/>
              <a:gd name="connsiteY116" fmla="*/ 5443009 h 7609417"/>
              <a:gd name="connsiteX117" fmla="*/ 4292600 w 5435600"/>
              <a:gd name="connsiteY117" fmla="*/ 5205942 h 7609417"/>
              <a:gd name="connsiteX118" fmla="*/ 4216400 w 5435600"/>
              <a:gd name="connsiteY118" fmla="*/ 5129742 h 7609417"/>
              <a:gd name="connsiteX119" fmla="*/ 4241800 w 5435600"/>
              <a:gd name="connsiteY119" fmla="*/ 4968875 h 7609417"/>
              <a:gd name="connsiteX120" fmla="*/ 4334933 w 5435600"/>
              <a:gd name="connsiteY120" fmla="*/ 4918075 h 7609417"/>
              <a:gd name="connsiteX121" fmla="*/ 4673600 w 5435600"/>
              <a:gd name="connsiteY121" fmla="*/ 4909609 h 7609417"/>
              <a:gd name="connsiteX0" fmla="*/ 4802716 w 5342466"/>
              <a:gd name="connsiteY0" fmla="*/ 4632325 h 7609417"/>
              <a:gd name="connsiteX1" fmla="*/ 4961466 w 5342466"/>
              <a:gd name="connsiteY1" fmla="*/ 4494742 h 7609417"/>
              <a:gd name="connsiteX2" fmla="*/ 5215466 w 5342466"/>
              <a:gd name="connsiteY2" fmla="*/ 4367742 h 7609417"/>
              <a:gd name="connsiteX3" fmla="*/ 5291666 w 5342466"/>
              <a:gd name="connsiteY3" fmla="*/ 4418542 h 7609417"/>
              <a:gd name="connsiteX4" fmla="*/ 5342466 w 5342466"/>
              <a:gd name="connsiteY4" fmla="*/ 4359275 h 7609417"/>
              <a:gd name="connsiteX5" fmla="*/ 1953824 w 5342466"/>
              <a:gd name="connsiteY5" fmla="*/ 4995015 h 7609417"/>
              <a:gd name="connsiteX6" fmla="*/ 1931866 w 5342466"/>
              <a:gd name="connsiteY6" fmla="*/ 1147998 h 7609417"/>
              <a:gd name="connsiteX7" fmla="*/ 818091 w 5342466"/>
              <a:gd name="connsiteY7" fmla="*/ 0 h 7609417"/>
              <a:gd name="connsiteX8" fmla="*/ 719666 w 5342466"/>
              <a:gd name="connsiteY8" fmla="*/ 100542 h 7609417"/>
              <a:gd name="connsiteX9" fmla="*/ 458258 w 5342466"/>
              <a:gd name="connsiteY9" fmla="*/ 454025 h 7609417"/>
              <a:gd name="connsiteX10" fmla="*/ 195791 w 5342466"/>
              <a:gd name="connsiteY10" fmla="*/ 747184 h 7609417"/>
              <a:gd name="connsiteX11" fmla="*/ 84666 w 5342466"/>
              <a:gd name="connsiteY11" fmla="*/ 891117 h 7609417"/>
              <a:gd name="connsiteX12" fmla="*/ 296333 w 5342466"/>
              <a:gd name="connsiteY12" fmla="*/ 777875 h 7609417"/>
              <a:gd name="connsiteX13" fmla="*/ 237066 w 5342466"/>
              <a:gd name="connsiteY13" fmla="*/ 955675 h 7609417"/>
              <a:gd name="connsiteX14" fmla="*/ 391583 w 5342466"/>
              <a:gd name="connsiteY14" fmla="*/ 1017059 h 7609417"/>
              <a:gd name="connsiteX15" fmla="*/ 582323 w 5342466"/>
              <a:gd name="connsiteY15" fmla="*/ 1128763 h 7609417"/>
              <a:gd name="connsiteX16" fmla="*/ 644525 w 5342466"/>
              <a:gd name="connsiteY16" fmla="*/ 1140884 h 7609417"/>
              <a:gd name="connsiteX17" fmla="*/ 577879 w 5342466"/>
              <a:gd name="connsiteY17" fmla="*/ 1197867 h 7609417"/>
              <a:gd name="connsiteX18" fmla="*/ 385087 w 5342466"/>
              <a:gd name="connsiteY18" fmla="*/ 1145070 h 7609417"/>
              <a:gd name="connsiteX19" fmla="*/ 327264 w 5342466"/>
              <a:gd name="connsiteY19" fmla="*/ 1213982 h 7609417"/>
              <a:gd name="connsiteX20" fmla="*/ 256549 w 5342466"/>
              <a:gd name="connsiteY20" fmla="*/ 1206766 h 7609417"/>
              <a:gd name="connsiteX21" fmla="*/ 228600 w 5342466"/>
              <a:gd name="connsiteY21" fmla="*/ 1235075 h 7609417"/>
              <a:gd name="connsiteX22" fmla="*/ 228600 w 5342466"/>
              <a:gd name="connsiteY22" fmla="*/ 1285083 h 7609417"/>
              <a:gd name="connsiteX23" fmla="*/ 142682 w 5342466"/>
              <a:gd name="connsiteY23" fmla="*/ 1259516 h 7609417"/>
              <a:gd name="connsiteX24" fmla="*/ 195984 w 5342466"/>
              <a:gd name="connsiteY24" fmla="*/ 1408162 h 7609417"/>
              <a:gd name="connsiteX25" fmla="*/ 59266 w 5342466"/>
              <a:gd name="connsiteY25" fmla="*/ 1573742 h 7609417"/>
              <a:gd name="connsiteX26" fmla="*/ 91089 w 5342466"/>
              <a:gd name="connsiteY26" fmla="*/ 1578288 h 7609417"/>
              <a:gd name="connsiteX27" fmla="*/ 17991 w 5342466"/>
              <a:gd name="connsiteY27" fmla="*/ 1658987 h 7609417"/>
              <a:gd name="connsiteX28" fmla="*/ 48683 w 5342466"/>
              <a:gd name="connsiteY28" fmla="*/ 1849967 h 7609417"/>
              <a:gd name="connsiteX29" fmla="*/ 84666 w 5342466"/>
              <a:gd name="connsiteY29" fmla="*/ 2005542 h 7609417"/>
              <a:gd name="connsiteX30" fmla="*/ 0 w 5342466"/>
              <a:gd name="connsiteY30" fmla="*/ 2124075 h 7609417"/>
              <a:gd name="connsiteX31" fmla="*/ 118533 w 5342466"/>
              <a:gd name="connsiteY31" fmla="*/ 2242609 h 7609417"/>
              <a:gd name="connsiteX32" fmla="*/ 84666 w 5342466"/>
              <a:gd name="connsiteY32" fmla="*/ 2411942 h 7609417"/>
              <a:gd name="connsiteX33" fmla="*/ 84666 w 5342466"/>
              <a:gd name="connsiteY33" fmla="*/ 2411942 h 7609417"/>
              <a:gd name="connsiteX34" fmla="*/ 143933 w 5342466"/>
              <a:gd name="connsiteY34" fmla="*/ 2420409 h 7609417"/>
              <a:gd name="connsiteX35" fmla="*/ 169333 w 5342466"/>
              <a:gd name="connsiteY35" fmla="*/ 2682875 h 7609417"/>
              <a:gd name="connsiteX36" fmla="*/ 254000 w 5342466"/>
              <a:gd name="connsiteY36" fmla="*/ 2725209 h 7609417"/>
              <a:gd name="connsiteX37" fmla="*/ 307178 w 5342466"/>
              <a:gd name="connsiteY37" fmla="*/ 2786352 h 7609417"/>
              <a:gd name="connsiteX38" fmla="*/ 450587 w 5342466"/>
              <a:gd name="connsiteY38" fmla="*/ 2770826 h 7609417"/>
              <a:gd name="connsiteX39" fmla="*/ 474133 w 5342466"/>
              <a:gd name="connsiteY39" fmla="*/ 2860675 h 7609417"/>
              <a:gd name="connsiteX40" fmla="*/ 601133 w 5342466"/>
              <a:gd name="connsiteY40" fmla="*/ 2807206 h 7609417"/>
              <a:gd name="connsiteX41" fmla="*/ 768589 w 5342466"/>
              <a:gd name="connsiteY41" fmla="*/ 2921194 h 7609417"/>
              <a:gd name="connsiteX42" fmla="*/ 745066 w 5342466"/>
              <a:gd name="connsiteY42" fmla="*/ 3030009 h 7609417"/>
              <a:gd name="connsiteX43" fmla="*/ 821266 w 5342466"/>
              <a:gd name="connsiteY43" fmla="*/ 3080809 h 7609417"/>
              <a:gd name="connsiteX44" fmla="*/ 736600 w 5342466"/>
              <a:gd name="connsiteY44" fmla="*/ 3207809 h 7609417"/>
              <a:gd name="connsiteX45" fmla="*/ 838200 w 5342466"/>
              <a:gd name="connsiteY45" fmla="*/ 3258609 h 7609417"/>
              <a:gd name="connsiteX46" fmla="*/ 804333 w 5342466"/>
              <a:gd name="connsiteY46" fmla="*/ 3326342 h 7609417"/>
              <a:gd name="connsiteX47" fmla="*/ 804333 w 5342466"/>
              <a:gd name="connsiteY47" fmla="*/ 3326342 h 7609417"/>
              <a:gd name="connsiteX48" fmla="*/ 880533 w 5342466"/>
              <a:gd name="connsiteY48" fmla="*/ 3427942 h 7609417"/>
              <a:gd name="connsiteX49" fmla="*/ 1005416 w 5342466"/>
              <a:gd name="connsiteY49" fmla="*/ 3494617 h 7609417"/>
              <a:gd name="connsiteX50" fmla="*/ 939800 w 5342466"/>
              <a:gd name="connsiteY50" fmla="*/ 3588809 h 7609417"/>
              <a:gd name="connsiteX51" fmla="*/ 1109133 w 5342466"/>
              <a:gd name="connsiteY51" fmla="*/ 3597275 h 7609417"/>
              <a:gd name="connsiteX52" fmla="*/ 1112308 w 5342466"/>
              <a:gd name="connsiteY52" fmla="*/ 3662892 h 7609417"/>
              <a:gd name="connsiteX53" fmla="*/ 1168400 w 5342466"/>
              <a:gd name="connsiteY53" fmla="*/ 3724275 h 7609417"/>
              <a:gd name="connsiteX54" fmla="*/ 1026583 w 5342466"/>
              <a:gd name="connsiteY54" fmla="*/ 3853392 h 7609417"/>
              <a:gd name="connsiteX55" fmla="*/ 931333 w 5342466"/>
              <a:gd name="connsiteY55" fmla="*/ 3800475 h 7609417"/>
              <a:gd name="connsiteX56" fmla="*/ 912283 w 5342466"/>
              <a:gd name="connsiteY56" fmla="*/ 3781425 h 7609417"/>
              <a:gd name="connsiteX57" fmla="*/ 846666 w 5342466"/>
              <a:gd name="connsiteY57" fmla="*/ 3868209 h 7609417"/>
              <a:gd name="connsiteX58" fmla="*/ 931333 w 5342466"/>
              <a:gd name="connsiteY58" fmla="*/ 3969809 h 7609417"/>
              <a:gd name="connsiteX59" fmla="*/ 928158 w 5342466"/>
              <a:gd name="connsiteY59" fmla="*/ 4101042 h 7609417"/>
              <a:gd name="connsiteX60" fmla="*/ 964141 w 5342466"/>
              <a:gd name="connsiteY60" fmla="*/ 4187825 h 7609417"/>
              <a:gd name="connsiteX61" fmla="*/ 1075266 w 5342466"/>
              <a:gd name="connsiteY61" fmla="*/ 4223809 h 7609417"/>
              <a:gd name="connsiteX62" fmla="*/ 1134533 w 5342466"/>
              <a:gd name="connsiteY62" fmla="*/ 4130675 h 7609417"/>
              <a:gd name="connsiteX63" fmla="*/ 1303866 w 5342466"/>
              <a:gd name="connsiteY63" fmla="*/ 4096809 h 7609417"/>
              <a:gd name="connsiteX64" fmla="*/ 1439333 w 5342466"/>
              <a:gd name="connsiteY64" fmla="*/ 4122209 h 7609417"/>
              <a:gd name="connsiteX65" fmla="*/ 1557866 w 5342466"/>
              <a:gd name="connsiteY65" fmla="*/ 4308475 h 7609417"/>
              <a:gd name="connsiteX66" fmla="*/ 1490133 w 5342466"/>
              <a:gd name="connsiteY66" fmla="*/ 4350809 h 7609417"/>
              <a:gd name="connsiteX67" fmla="*/ 1532466 w 5342466"/>
              <a:gd name="connsiteY67" fmla="*/ 4503209 h 7609417"/>
              <a:gd name="connsiteX68" fmla="*/ 1695450 w 5342466"/>
              <a:gd name="connsiteY68" fmla="*/ 4510617 h 7609417"/>
              <a:gd name="connsiteX69" fmla="*/ 1763183 w 5342466"/>
              <a:gd name="connsiteY69" fmla="*/ 4643967 h 7609417"/>
              <a:gd name="connsiteX70" fmla="*/ 1794933 w 5342466"/>
              <a:gd name="connsiteY70" fmla="*/ 4799542 h 7609417"/>
              <a:gd name="connsiteX71" fmla="*/ 1938866 w 5342466"/>
              <a:gd name="connsiteY71" fmla="*/ 4774142 h 7609417"/>
              <a:gd name="connsiteX72" fmla="*/ 2023533 w 5342466"/>
              <a:gd name="connsiteY72" fmla="*/ 4850342 h 7609417"/>
              <a:gd name="connsiteX73" fmla="*/ 2201333 w 5342466"/>
              <a:gd name="connsiteY73" fmla="*/ 4791075 h 7609417"/>
              <a:gd name="connsiteX74" fmla="*/ 2319866 w 5342466"/>
              <a:gd name="connsiteY74" fmla="*/ 4960409 h 7609417"/>
              <a:gd name="connsiteX75" fmla="*/ 2379133 w 5342466"/>
              <a:gd name="connsiteY75" fmla="*/ 4901142 h 7609417"/>
              <a:gd name="connsiteX76" fmla="*/ 2743200 w 5342466"/>
              <a:gd name="connsiteY76" fmla="*/ 5087409 h 7609417"/>
              <a:gd name="connsiteX77" fmla="*/ 2692400 w 5342466"/>
              <a:gd name="connsiteY77" fmla="*/ 5248275 h 7609417"/>
              <a:gd name="connsiteX78" fmla="*/ 2667000 w 5342466"/>
              <a:gd name="connsiteY78" fmla="*/ 5400675 h 7609417"/>
              <a:gd name="connsiteX79" fmla="*/ 2717800 w 5342466"/>
              <a:gd name="connsiteY79" fmla="*/ 5459942 h 7609417"/>
              <a:gd name="connsiteX80" fmla="*/ 2717800 w 5342466"/>
              <a:gd name="connsiteY80" fmla="*/ 5459942 h 7609417"/>
              <a:gd name="connsiteX81" fmla="*/ 2700866 w 5342466"/>
              <a:gd name="connsiteY81" fmla="*/ 5654675 h 7609417"/>
              <a:gd name="connsiteX82" fmla="*/ 2506133 w 5342466"/>
              <a:gd name="connsiteY82" fmla="*/ 5629275 h 7609417"/>
              <a:gd name="connsiteX83" fmla="*/ 2379133 w 5342466"/>
              <a:gd name="connsiteY83" fmla="*/ 5756275 h 7609417"/>
              <a:gd name="connsiteX84" fmla="*/ 2370666 w 5342466"/>
              <a:gd name="connsiteY84" fmla="*/ 5891742 h 7609417"/>
              <a:gd name="connsiteX85" fmla="*/ 2650066 w 5342466"/>
              <a:gd name="connsiteY85" fmla="*/ 5849409 h 7609417"/>
              <a:gd name="connsiteX86" fmla="*/ 2602441 w 5342466"/>
              <a:gd name="connsiteY86" fmla="*/ 5906559 h 7609417"/>
              <a:gd name="connsiteX87" fmla="*/ 2269066 w 5342466"/>
              <a:gd name="connsiteY87" fmla="*/ 6018742 h 7609417"/>
              <a:gd name="connsiteX88" fmla="*/ 2286000 w 5342466"/>
              <a:gd name="connsiteY88" fmla="*/ 6103409 h 7609417"/>
              <a:gd name="connsiteX89" fmla="*/ 2404533 w 5342466"/>
              <a:gd name="connsiteY89" fmla="*/ 6145742 h 7609417"/>
              <a:gd name="connsiteX90" fmla="*/ 2235200 w 5342466"/>
              <a:gd name="connsiteY90" fmla="*/ 6315075 h 7609417"/>
              <a:gd name="connsiteX91" fmla="*/ 2192866 w 5342466"/>
              <a:gd name="connsiteY91" fmla="*/ 6442075 h 7609417"/>
              <a:gd name="connsiteX92" fmla="*/ 2040466 w 5342466"/>
              <a:gd name="connsiteY92" fmla="*/ 6391275 h 7609417"/>
              <a:gd name="connsiteX93" fmla="*/ 2040466 w 5342466"/>
              <a:gd name="connsiteY93" fmla="*/ 6391275 h 7609417"/>
              <a:gd name="connsiteX94" fmla="*/ 2040466 w 5342466"/>
              <a:gd name="connsiteY94" fmla="*/ 6518275 h 7609417"/>
              <a:gd name="connsiteX95" fmla="*/ 2209800 w 5342466"/>
              <a:gd name="connsiteY95" fmla="*/ 6602942 h 7609417"/>
              <a:gd name="connsiteX96" fmla="*/ 2769658 w 5342466"/>
              <a:gd name="connsiteY96" fmla="*/ 7051675 h 7609417"/>
              <a:gd name="connsiteX97" fmla="*/ 2791883 w 5342466"/>
              <a:gd name="connsiteY97" fmla="*/ 6971242 h 7609417"/>
              <a:gd name="connsiteX98" fmla="*/ 3131608 w 5342466"/>
              <a:gd name="connsiteY98" fmla="*/ 7085542 h 7609417"/>
              <a:gd name="connsiteX99" fmla="*/ 3376083 w 5342466"/>
              <a:gd name="connsiteY99" fmla="*/ 7104592 h 7609417"/>
              <a:gd name="connsiteX100" fmla="*/ 3566583 w 5342466"/>
              <a:gd name="connsiteY100" fmla="*/ 7222067 h 7609417"/>
              <a:gd name="connsiteX101" fmla="*/ 3757083 w 5342466"/>
              <a:gd name="connsiteY101" fmla="*/ 7228417 h 7609417"/>
              <a:gd name="connsiteX102" fmla="*/ 4007908 w 5342466"/>
              <a:gd name="connsiteY102" fmla="*/ 7301442 h 7609417"/>
              <a:gd name="connsiteX103" fmla="*/ 3966633 w 5342466"/>
              <a:gd name="connsiteY103" fmla="*/ 7396692 h 7609417"/>
              <a:gd name="connsiteX104" fmla="*/ 4271433 w 5342466"/>
              <a:gd name="connsiteY104" fmla="*/ 7545917 h 7609417"/>
              <a:gd name="connsiteX105" fmla="*/ 4480983 w 5342466"/>
              <a:gd name="connsiteY105" fmla="*/ 7609417 h 7609417"/>
              <a:gd name="connsiteX106" fmla="*/ 4619625 w 5342466"/>
              <a:gd name="connsiteY106" fmla="*/ 7495117 h 7609417"/>
              <a:gd name="connsiteX107" fmla="*/ 4377266 w 5342466"/>
              <a:gd name="connsiteY107" fmla="*/ 7178675 h 7609417"/>
              <a:gd name="connsiteX108" fmla="*/ 3068844 w 5342466"/>
              <a:gd name="connsiteY108" fmla="*/ 5895064 h 7609417"/>
              <a:gd name="connsiteX109" fmla="*/ 4597400 w 5342466"/>
              <a:gd name="connsiteY109" fmla="*/ 6035675 h 7609417"/>
              <a:gd name="connsiteX110" fmla="*/ 2995204 w 5342466"/>
              <a:gd name="connsiteY110" fmla="*/ 5212685 h 7609417"/>
              <a:gd name="connsiteX111" fmla="*/ 4513791 w 5342466"/>
              <a:gd name="connsiteY111" fmla="*/ 5662084 h 7609417"/>
              <a:gd name="connsiteX112" fmla="*/ 4363508 w 5342466"/>
              <a:gd name="connsiteY112" fmla="*/ 5650442 h 7609417"/>
              <a:gd name="connsiteX113" fmla="*/ 4352925 w 5342466"/>
              <a:gd name="connsiteY113" fmla="*/ 5689600 h 7609417"/>
              <a:gd name="connsiteX114" fmla="*/ 4267200 w 5342466"/>
              <a:gd name="connsiteY114" fmla="*/ 5476875 h 7609417"/>
              <a:gd name="connsiteX115" fmla="*/ 4182533 w 5342466"/>
              <a:gd name="connsiteY115" fmla="*/ 5443009 h 7609417"/>
              <a:gd name="connsiteX116" fmla="*/ 4292600 w 5342466"/>
              <a:gd name="connsiteY116" fmla="*/ 5205942 h 7609417"/>
              <a:gd name="connsiteX117" fmla="*/ 4216400 w 5342466"/>
              <a:gd name="connsiteY117" fmla="*/ 5129742 h 7609417"/>
              <a:gd name="connsiteX118" fmla="*/ 4241800 w 5342466"/>
              <a:gd name="connsiteY118" fmla="*/ 4968875 h 7609417"/>
              <a:gd name="connsiteX119" fmla="*/ 4334933 w 5342466"/>
              <a:gd name="connsiteY119" fmla="*/ 4918075 h 7609417"/>
              <a:gd name="connsiteX120" fmla="*/ 4673600 w 5342466"/>
              <a:gd name="connsiteY120" fmla="*/ 4909609 h 7609417"/>
              <a:gd name="connsiteX0" fmla="*/ 4802716 w 5291666"/>
              <a:gd name="connsiteY0" fmla="*/ 4632325 h 7609417"/>
              <a:gd name="connsiteX1" fmla="*/ 4961466 w 5291666"/>
              <a:gd name="connsiteY1" fmla="*/ 4494742 h 7609417"/>
              <a:gd name="connsiteX2" fmla="*/ 5215466 w 5291666"/>
              <a:gd name="connsiteY2" fmla="*/ 4367742 h 7609417"/>
              <a:gd name="connsiteX3" fmla="*/ 5291666 w 5291666"/>
              <a:gd name="connsiteY3" fmla="*/ 4418542 h 7609417"/>
              <a:gd name="connsiteX4" fmla="*/ 1953824 w 5291666"/>
              <a:gd name="connsiteY4" fmla="*/ 4995015 h 7609417"/>
              <a:gd name="connsiteX5" fmla="*/ 1931866 w 5291666"/>
              <a:gd name="connsiteY5" fmla="*/ 1147998 h 7609417"/>
              <a:gd name="connsiteX6" fmla="*/ 818091 w 5291666"/>
              <a:gd name="connsiteY6" fmla="*/ 0 h 7609417"/>
              <a:gd name="connsiteX7" fmla="*/ 719666 w 5291666"/>
              <a:gd name="connsiteY7" fmla="*/ 100542 h 7609417"/>
              <a:gd name="connsiteX8" fmla="*/ 458258 w 5291666"/>
              <a:gd name="connsiteY8" fmla="*/ 454025 h 7609417"/>
              <a:gd name="connsiteX9" fmla="*/ 195791 w 5291666"/>
              <a:gd name="connsiteY9" fmla="*/ 747184 h 7609417"/>
              <a:gd name="connsiteX10" fmla="*/ 84666 w 5291666"/>
              <a:gd name="connsiteY10" fmla="*/ 891117 h 7609417"/>
              <a:gd name="connsiteX11" fmla="*/ 296333 w 5291666"/>
              <a:gd name="connsiteY11" fmla="*/ 777875 h 7609417"/>
              <a:gd name="connsiteX12" fmla="*/ 237066 w 5291666"/>
              <a:gd name="connsiteY12" fmla="*/ 955675 h 7609417"/>
              <a:gd name="connsiteX13" fmla="*/ 391583 w 5291666"/>
              <a:gd name="connsiteY13" fmla="*/ 1017059 h 7609417"/>
              <a:gd name="connsiteX14" fmla="*/ 582323 w 5291666"/>
              <a:gd name="connsiteY14" fmla="*/ 1128763 h 7609417"/>
              <a:gd name="connsiteX15" fmla="*/ 644525 w 5291666"/>
              <a:gd name="connsiteY15" fmla="*/ 1140884 h 7609417"/>
              <a:gd name="connsiteX16" fmla="*/ 577879 w 5291666"/>
              <a:gd name="connsiteY16" fmla="*/ 1197867 h 7609417"/>
              <a:gd name="connsiteX17" fmla="*/ 385087 w 5291666"/>
              <a:gd name="connsiteY17" fmla="*/ 1145070 h 7609417"/>
              <a:gd name="connsiteX18" fmla="*/ 327264 w 5291666"/>
              <a:gd name="connsiteY18" fmla="*/ 1213982 h 7609417"/>
              <a:gd name="connsiteX19" fmla="*/ 256549 w 5291666"/>
              <a:gd name="connsiteY19" fmla="*/ 1206766 h 7609417"/>
              <a:gd name="connsiteX20" fmla="*/ 228600 w 5291666"/>
              <a:gd name="connsiteY20" fmla="*/ 1235075 h 7609417"/>
              <a:gd name="connsiteX21" fmla="*/ 228600 w 5291666"/>
              <a:gd name="connsiteY21" fmla="*/ 1285083 h 7609417"/>
              <a:gd name="connsiteX22" fmla="*/ 142682 w 5291666"/>
              <a:gd name="connsiteY22" fmla="*/ 1259516 h 7609417"/>
              <a:gd name="connsiteX23" fmla="*/ 195984 w 5291666"/>
              <a:gd name="connsiteY23" fmla="*/ 1408162 h 7609417"/>
              <a:gd name="connsiteX24" fmla="*/ 59266 w 5291666"/>
              <a:gd name="connsiteY24" fmla="*/ 1573742 h 7609417"/>
              <a:gd name="connsiteX25" fmla="*/ 91089 w 5291666"/>
              <a:gd name="connsiteY25" fmla="*/ 1578288 h 7609417"/>
              <a:gd name="connsiteX26" fmla="*/ 17991 w 5291666"/>
              <a:gd name="connsiteY26" fmla="*/ 1658987 h 7609417"/>
              <a:gd name="connsiteX27" fmla="*/ 48683 w 5291666"/>
              <a:gd name="connsiteY27" fmla="*/ 1849967 h 7609417"/>
              <a:gd name="connsiteX28" fmla="*/ 84666 w 5291666"/>
              <a:gd name="connsiteY28" fmla="*/ 2005542 h 7609417"/>
              <a:gd name="connsiteX29" fmla="*/ 0 w 5291666"/>
              <a:gd name="connsiteY29" fmla="*/ 2124075 h 7609417"/>
              <a:gd name="connsiteX30" fmla="*/ 118533 w 5291666"/>
              <a:gd name="connsiteY30" fmla="*/ 2242609 h 7609417"/>
              <a:gd name="connsiteX31" fmla="*/ 84666 w 5291666"/>
              <a:gd name="connsiteY31" fmla="*/ 2411942 h 7609417"/>
              <a:gd name="connsiteX32" fmla="*/ 84666 w 5291666"/>
              <a:gd name="connsiteY32" fmla="*/ 2411942 h 7609417"/>
              <a:gd name="connsiteX33" fmla="*/ 143933 w 5291666"/>
              <a:gd name="connsiteY33" fmla="*/ 2420409 h 7609417"/>
              <a:gd name="connsiteX34" fmla="*/ 169333 w 5291666"/>
              <a:gd name="connsiteY34" fmla="*/ 2682875 h 7609417"/>
              <a:gd name="connsiteX35" fmla="*/ 254000 w 5291666"/>
              <a:gd name="connsiteY35" fmla="*/ 2725209 h 7609417"/>
              <a:gd name="connsiteX36" fmla="*/ 307178 w 5291666"/>
              <a:gd name="connsiteY36" fmla="*/ 2786352 h 7609417"/>
              <a:gd name="connsiteX37" fmla="*/ 450587 w 5291666"/>
              <a:gd name="connsiteY37" fmla="*/ 2770826 h 7609417"/>
              <a:gd name="connsiteX38" fmla="*/ 474133 w 5291666"/>
              <a:gd name="connsiteY38" fmla="*/ 2860675 h 7609417"/>
              <a:gd name="connsiteX39" fmla="*/ 601133 w 5291666"/>
              <a:gd name="connsiteY39" fmla="*/ 2807206 h 7609417"/>
              <a:gd name="connsiteX40" fmla="*/ 768589 w 5291666"/>
              <a:gd name="connsiteY40" fmla="*/ 2921194 h 7609417"/>
              <a:gd name="connsiteX41" fmla="*/ 745066 w 5291666"/>
              <a:gd name="connsiteY41" fmla="*/ 3030009 h 7609417"/>
              <a:gd name="connsiteX42" fmla="*/ 821266 w 5291666"/>
              <a:gd name="connsiteY42" fmla="*/ 3080809 h 7609417"/>
              <a:gd name="connsiteX43" fmla="*/ 736600 w 5291666"/>
              <a:gd name="connsiteY43" fmla="*/ 3207809 h 7609417"/>
              <a:gd name="connsiteX44" fmla="*/ 838200 w 5291666"/>
              <a:gd name="connsiteY44" fmla="*/ 3258609 h 7609417"/>
              <a:gd name="connsiteX45" fmla="*/ 804333 w 5291666"/>
              <a:gd name="connsiteY45" fmla="*/ 3326342 h 7609417"/>
              <a:gd name="connsiteX46" fmla="*/ 804333 w 5291666"/>
              <a:gd name="connsiteY46" fmla="*/ 3326342 h 7609417"/>
              <a:gd name="connsiteX47" fmla="*/ 880533 w 5291666"/>
              <a:gd name="connsiteY47" fmla="*/ 3427942 h 7609417"/>
              <a:gd name="connsiteX48" fmla="*/ 1005416 w 5291666"/>
              <a:gd name="connsiteY48" fmla="*/ 3494617 h 7609417"/>
              <a:gd name="connsiteX49" fmla="*/ 939800 w 5291666"/>
              <a:gd name="connsiteY49" fmla="*/ 3588809 h 7609417"/>
              <a:gd name="connsiteX50" fmla="*/ 1109133 w 5291666"/>
              <a:gd name="connsiteY50" fmla="*/ 3597275 h 7609417"/>
              <a:gd name="connsiteX51" fmla="*/ 1112308 w 5291666"/>
              <a:gd name="connsiteY51" fmla="*/ 3662892 h 7609417"/>
              <a:gd name="connsiteX52" fmla="*/ 1168400 w 5291666"/>
              <a:gd name="connsiteY52" fmla="*/ 3724275 h 7609417"/>
              <a:gd name="connsiteX53" fmla="*/ 1026583 w 5291666"/>
              <a:gd name="connsiteY53" fmla="*/ 3853392 h 7609417"/>
              <a:gd name="connsiteX54" fmla="*/ 931333 w 5291666"/>
              <a:gd name="connsiteY54" fmla="*/ 3800475 h 7609417"/>
              <a:gd name="connsiteX55" fmla="*/ 912283 w 5291666"/>
              <a:gd name="connsiteY55" fmla="*/ 3781425 h 7609417"/>
              <a:gd name="connsiteX56" fmla="*/ 846666 w 5291666"/>
              <a:gd name="connsiteY56" fmla="*/ 3868209 h 7609417"/>
              <a:gd name="connsiteX57" fmla="*/ 931333 w 5291666"/>
              <a:gd name="connsiteY57" fmla="*/ 3969809 h 7609417"/>
              <a:gd name="connsiteX58" fmla="*/ 928158 w 5291666"/>
              <a:gd name="connsiteY58" fmla="*/ 4101042 h 7609417"/>
              <a:gd name="connsiteX59" fmla="*/ 964141 w 5291666"/>
              <a:gd name="connsiteY59" fmla="*/ 4187825 h 7609417"/>
              <a:gd name="connsiteX60" fmla="*/ 1075266 w 5291666"/>
              <a:gd name="connsiteY60" fmla="*/ 4223809 h 7609417"/>
              <a:gd name="connsiteX61" fmla="*/ 1134533 w 5291666"/>
              <a:gd name="connsiteY61" fmla="*/ 4130675 h 7609417"/>
              <a:gd name="connsiteX62" fmla="*/ 1303866 w 5291666"/>
              <a:gd name="connsiteY62" fmla="*/ 4096809 h 7609417"/>
              <a:gd name="connsiteX63" fmla="*/ 1439333 w 5291666"/>
              <a:gd name="connsiteY63" fmla="*/ 4122209 h 7609417"/>
              <a:gd name="connsiteX64" fmla="*/ 1557866 w 5291666"/>
              <a:gd name="connsiteY64" fmla="*/ 4308475 h 7609417"/>
              <a:gd name="connsiteX65" fmla="*/ 1490133 w 5291666"/>
              <a:gd name="connsiteY65" fmla="*/ 4350809 h 7609417"/>
              <a:gd name="connsiteX66" fmla="*/ 1532466 w 5291666"/>
              <a:gd name="connsiteY66" fmla="*/ 4503209 h 7609417"/>
              <a:gd name="connsiteX67" fmla="*/ 1695450 w 5291666"/>
              <a:gd name="connsiteY67" fmla="*/ 4510617 h 7609417"/>
              <a:gd name="connsiteX68" fmla="*/ 1763183 w 5291666"/>
              <a:gd name="connsiteY68" fmla="*/ 4643967 h 7609417"/>
              <a:gd name="connsiteX69" fmla="*/ 1794933 w 5291666"/>
              <a:gd name="connsiteY69" fmla="*/ 4799542 h 7609417"/>
              <a:gd name="connsiteX70" fmla="*/ 1938866 w 5291666"/>
              <a:gd name="connsiteY70" fmla="*/ 4774142 h 7609417"/>
              <a:gd name="connsiteX71" fmla="*/ 2023533 w 5291666"/>
              <a:gd name="connsiteY71" fmla="*/ 4850342 h 7609417"/>
              <a:gd name="connsiteX72" fmla="*/ 2201333 w 5291666"/>
              <a:gd name="connsiteY72" fmla="*/ 4791075 h 7609417"/>
              <a:gd name="connsiteX73" fmla="*/ 2319866 w 5291666"/>
              <a:gd name="connsiteY73" fmla="*/ 4960409 h 7609417"/>
              <a:gd name="connsiteX74" fmla="*/ 2379133 w 5291666"/>
              <a:gd name="connsiteY74" fmla="*/ 4901142 h 7609417"/>
              <a:gd name="connsiteX75" fmla="*/ 2743200 w 5291666"/>
              <a:gd name="connsiteY75" fmla="*/ 5087409 h 7609417"/>
              <a:gd name="connsiteX76" fmla="*/ 2692400 w 5291666"/>
              <a:gd name="connsiteY76" fmla="*/ 5248275 h 7609417"/>
              <a:gd name="connsiteX77" fmla="*/ 2667000 w 5291666"/>
              <a:gd name="connsiteY77" fmla="*/ 5400675 h 7609417"/>
              <a:gd name="connsiteX78" fmla="*/ 2717800 w 5291666"/>
              <a:gd name="connsiteY78" fmla="*/ 5459942 h 7609417"/>
              <a:gd name="connsiteX79" fmla="*/ 2717800 w 5291666"/>
              <a:gd name="connsiteY79" fmla="*/ 5459942 h 7609417"/>
              <a:gd name="connsiteX80" fmla="*/ 2700866 w 5291666"/>
              <a:gd name="connsiteY80" fmla="*/ 5654675 h 7609417"/>
              <a:gd name="connsiteX81" fmla="*/ 2506133 w 5291666"/>
              <a:gd name="connsiteY81" fmla="*/ 5629275 h 7609417"/>
              <a:gd name="connsiteX82" fmla="*/ 2379133 w 5291666"/>
              <a:gd name="connsiteY82" fmla="*/ 5756275 h 7609417"/>
              <a:gd name="connsiteX83" fmla="*/ 2370666 w 5291666"/>
              <a:gd name="connsiteY83" fmla="*/ 5891742 h 7609417"/>
              <a:gd name="connsiteX84" fmla="*/ 2650066 w 5291666"/>
              <a:gd name="connsiteY84" fmla="*/ 5849409 h 7609417"/>
              <a:gd name="connsiteX85" fmla="*/ 2602441 w 5291666"/>
              <a:gd name="connsiteY85" fmla="*/ 5906559 h 7609417"/>
              <a:gd name="connsiteX86" fmla="*/ 2269066 w 5291666"/>
              <a:gd name="connsiteY86" fmla="*/ 6018742 h 7609417"/>
              <a:gd name="connsiteX87" fmla="*/ 2286000 w 5291666"/>
              <a:gd name="connsiteY87" fmla="*/ 6103409 h 7609417"/>
              <a:gd name="connsiteX88" fmla="*/ 2404533 w 5291666"/>
              <a:gd name="connsiteY88" fmla="*/ 6145742 h 7609417"/>
              <a:gd name="connsiteX89" fmla="*/ 2235200 w 5291666"/>
              <a:gd name="connsiteY89" fmla="*/ 6315075 h 7609417"/>
              <a:gd name="connsiteX90" fmla="*/ 2192866 w 5291666"/>
              <a:gd name="connsiteY90" fmla="*/ 6442075 h 7609417"/>
              <a:gd name="connsiteX91" fmla="*/ 2040466 w 5291666"/>
              <a:gd name="connsiteY91" fmla="*/ 6391275 h 7609417"/>
              <a:gd name="connsiteX92" fmla="*/ 2040466 w 5291666"/>
              <a:gd name="connsiteY92" fmla="*/ 6391275 h 7609417"/>
              <a:gd name="connsiteX93" fmla="*/ 2040466 w 5291666"/>
              <a:gd name="connsiteY93" fmla="*/ 6518275 h 7609417"/>
              <a:gd name="connsiteX94" fmla="*/ 2209800 w 5291666"/>
              <a:gd name="connsiteY94" fmla="*/ 6602942 h 7609417"/>
              <a:gd name="connsiteX95" fmla="*/ 2769658 w 5291666"/>
              <a:gd name="connsiteY95" fmla="*/ 7051675 h 7609417"/>
              <a:gd name="connsiteX96" fmla="*/ 2791883 w 5291666"/>
              <a:gd name="connsiteY96" fmla="*/ 6971242 h 7609417"/>
              <a:gd name="connsiteX97" fmla="*/ 3131608 w 5291666"/>
              <a:gd name="connsiteY97" fmla="*/ 7085542 h 7609417"/>
              <a:gd name="connsiteX98" fmla="*/ 3376083 w 5291666"/>
              <a:gd name="connsiteY98" fmla="*/ 7104592 h 7609417"/>
              <a:gd name="connsiteX99" fmla="*/ 3566583 w 5291666"/>
              <a:gd name="connsiteY99" fmla="*/ 7222067 h 7609417"/>
              <a:gd name="connsiteX100" fmla="*/ 3757083 w 5291666"/>
              <a:gd name="connsiteY100" fmla="*/ 7228417 h 7609417"/>
              <a:gd name="connsiteX101" fmla="*/ 4007908 w 5291666"/>
              <a:gd name="connsiteY101" fmla="*/ 7301442 h 7609417"/>
              <a:gd name="connsiteX102" fmla="*/ 3966633 w 5291666"/>
              <a:gd name="connsiteY102" fmla="*/ 7396692 h 7609417"/>
              <a:gd name="connsiteX103" fmla="*/ 4271433 w 5291666"/>
              <a:gd name="connsiteY103" fmla="*/ 7545917 h 7609417"/>
              <a:gd name="connsiteX104" fmla="*/ 4480983 w 5291666"/>
              <a:gd name="connsiteY104" fmla="*/ 7609417 h 7609417"/>
              <a:gd name="connsiteX105" fmla="*/ 4619625 w 5291666"/>
              <a:gd name="connsiteY105" fmla="*/ 7495117 h 7609417"/>
              <a:gd name="connsiteX106" fmla="*/ 4377266 w 5291666"/>
              <a:gd name="connsiteY106" fmla="*/ 7178675 h 7609417"/>
              <a:gd name="connsiteX107" fmla="*/ 3068844 w 5291666"/>
              <a:gd name="connsiteY107" fmla="*/ 5895064 h 7609417"/>
              <a:gd name="connsiteX108" fmla="*/ 4597400 w 5291666"/>
              <a:gd name="connsiteY108" fmla="*/ 6035675 h 7609417"/>
              <a:gd name="connsiteX109" fmla="*/ 2995204 w 5291666"/>
              <a:gd name="connsiteY109" fmla="*/ 5212685 h 7609417"/>
              <a:gd name="connsiteX110" fmla="*/ 4513791 w 5291666"/>
              <a:gd name="connsiteY110" fmla="*/ 5662084 h 7609417"/>
              <a:gd name="connsiteX111" fmla="*/ 4363508 w 5291666"/>
              <a:gd name="connsiteY111" fmla="*/ 5650442 h 7609417"/>
              <a:gd name="connsiteX112" fmla="*/ 4352925 w 5291666"/>
              <a:gd name="connsiteY112" fmla="*/ 5689600 h 7609417"/>
              <a:gd name="connsiteX113" fmla="*/ 4267200 w 5291666"/>
              <a:gd name="connsiteY113" fmla="*/ 5476875 h 7609417"/>
              <a:gd name="connsiteX114" fmla="*/ 4182533 w 5291666"/>
              <a:gd name="connsiteY114" fmla="*/ 5443009 h 7609417"/>
              <a:gd name="connsiteX115" fmla="*/ 4292600 w 5291666"/>
              <a:gd name="connsiteY115" fmla="*/ 5205942 h 7609417"/>
              <a:gd name="connsiteX116" fmla="*/ 4216400 w 5291666"/>
              <a:gd name="connsiteY116" fmla="*/ 5129742 h 7609417"/>
              <a:gd name="connsiteX117" fmla="*/ 4241800 w 5291666"/>
              <a:gd name="connsiteY117" fmla="*/ 4968875 h 7609417"/>
              <a:gd name="connsiteX118" fmla="*/ 4334933 w 5291666"/>
              <a:gd name="connsiteY118" fmla="*/ 4918075 h 7609417"/>
              <a:gd name="connsiteX119" fmla="*/ 4673600 w 5291666"/>
              <a:gd name="connsiteY119" fmla="*/ 4909609 h 7609417"/>
              <a:gd name="connsiteX0" fmla="*/ 4802716 w 5215466"/>
              <a:gd name="connsiteY0" fmla="*/ 4632325 h 7609417"/>
              <a:gd name="connsiteX1" fmla="*/ 4961466 w 5215466"/>
              <a:gd name="connsiteY1" fmla="*/ 4494742 h 7609417"/>
              <a:gd name="connsiteX2" fmla="*/ 5215466 w 5215466"/>
              <a:gd name="connsiteY2" fmla="*/ 4367742 h 7609417"/>
              <a:gd name="connsiteX3" fmla="*/ 1953824 w 5215466"/>
              <a:gd name="connsiteY3" fmla="*/ 4995015 h 7609417"/>
              <a:gd name="connsiteX4" fmla="*/ 1931866 w 5215466"/>
              <a:gd name="connsiteY4" fmla="*/ 1147998 h 7609417"/>
              <a:gd name="connsiteX5" fmla="*/ 818091 w 5215466"/>
              <a:gd name="connsiteY5" fmla="*/ 0 h 7609417"/>
              <a:gd name="connsiteX6" fmla="*/ 719666 w 5215466"/>
              <a:gd name="connsiteY6" fmla="*/ 100542 h 7609417"/>
              <a:gd name="connsiteX7" fmla="*/ 458258 w 5215466"/>
              <a:gd name="connsiteY7" fmla="*/ 454025 h 7609417"/>
              <a:gd name="connsiteX8" fmla="*/ 195791 w 5215466"/>
              <a:gd name="connsiteY8" fmla="*/ 747184 h 7609417"/>
              <a:gd name="connsiteX9" fmla="*/ 84666 w 5215466"/>
              <a:gd name="connsiteY9" fmla="*/ 891117 h 7609417"/>
              <a:gd name="connsiteX10" fmla="*/ 296333 w 5215466"/>
              <a:gd name="connsiteY10" fmla="*/ 777875 h 7609417"/>
              <a:gd name="connsiteX11" fmla="*/ 237066 w 5215466"/>
              <a:gd name="connsiteY11" fmla="*/ 955675 h 7609417"/>
              <a:gd name="connsiteX12" fmla="*/ 391583 w 5215466"/>
              <a:gd name="connsiteY12" fmla="*/ 1017059 h 7609417"/>
              <a:gd name="connsiteX13" fmla="*/ 582323 w 5215466"/>
              <a:gd name="connsiteY13" fmla="*/ 1128763 h 7609417"/>
              <a:gd name="connsiteX14" fmla="*/ 644525 w 5215466"/>
              <a:gd name="connsiteY14" fmla="*/ 1140884 h 7609417"/>
              <a:gd name="connsiteX15" fmla="*/ 577879 w 5215466"/>
              <a:gd name="connsiteY15" fmla="*/ 1197867 h 7609417"/>
              <a:gd name="connsiteX16" fmla="*/ 385087 w 5215466"/>
              <a:gd name="connsiteY16" fmla="*/ 1145070 h 7609417"/>
              <a:gd name="connsiteX17" fmla="*/ 327264 w 5215466"/>
              <a:gd name="connsiteY17" fmla="*/ 1213982 h 7609417"/>
              <a:gd name="connsiteX18" fmla="*/ 256549 w 5215466"/>
              <a:gd name="connsiteY18" fmla="*/ 1206766 h 7609417"/>
              <a:gd name="connsiteX19" fmla="*/ 228600 w 5215466"/>
              <a:gd name="connsiteY19" fmla="*/ 1235075 h 7609417"/>
              <a:gd name="connsiteX20" fmla="*/ 228600 w 5215466"/>
              <a:gd name="connsiteY20" fmla="*/ 1285083 h 7609417"/>
              <a:gd name="connsiteX21" fmla="*/ 142682 w 5215466"/>
              <a:gd name="connsiteY21" fmla="*/ 1259516 h 7609417"/>
              <a:gd name="connsiteX22" fmla="*/ 195984 w 5215466"/>
              <a:gd name="connsiteY22" fmla="*/ 1408162 h 7609417"/>
              <a:gd name="connsiteX23" fmla="*/ 59266 w 5215466"/>
              <a:gd name="connsiteY23" fmla="*/ 1573742 h 7609417"/>
              <a:gd name="connsiteX24" fmla="*/ 91089 w 5215466"/>
              <a:gd name="connsiteY24" fmla="*/ 1578288 h 7609417"/>
              <a:gd name="connsiteX25" fmla="*/ 17991 w 5215466"/>
              <a:gd name="connsiteY25" fmla="*/ 1658987 h 7609417"/>
              <a:gd name="connsiteX26" fmla="*/ 48683 w 5215466"/>
              <a:gd name="connsiteY26" fmla="*/ 1849967 h 7609417"/>
              <a:gd name="connsiteX27" fmla="*/ 84666 w 5215466"/>
              <a:gd name="connsiteY27" fmla="*/ 2005542 h 7609417"/>
              <a:gd name="connsiteX28" fmla="*/ 0 w 5215466"/>
              <a:gd name="connsiteY28" fmla="*/ 2124075 h 7609417"/>
              <a:gd name="connsiteX29" fmla="*/ 118533 w 5215466"/>
              <a:gd name="connsiteY29" fmla="*/ 2242609 h 7609417"/>
              <a:gd name="connsiteX30" fmla="*/ 84666 w 5215466"/>
              <a:gd name="connsiteY30" fmla="*/ 2411942 h 7609417"/>
              <a:gd name="connsiteX31" fmla="*/ 84666 w 5215466"/>
              <a:gd name="connsiteY31" fmla="*/ 2411942 h 7609417"/>
              <a:gd name="connsiteX32" fmla="*/ 143933 w 5215466"/>
              <a:gd name="connsiteY32" fmla="*/ 2420409 h 7609417"/>
              <a:gd name="connsiteX33" fmla="*/ 169333 w 5215466"/>
              <a:gd name="connsiteY33" fmla="*/ 2682875 h 7609417"/>
              <a:gd name="connsiteX34" fmla="*/ 254000 w 5215466"/>
              <a:gd name="connsiteY34" fmla="*/ 2725209 h 7609417"/>
              <a:gd name="connsiteX35" fmla="*/ 307178 w 5215466"/>
              <a:gd name="connsiteY35" fmla="*/ 2786352 h 7609417"/>
              <a:gd name="connsiteX36" fmla="*/ 450587 w 5215466"/>
              <a:gd name="connsiteY36" fmla="*/ 2770826 h 7609417"/>
              <a:gd name="connsiteX37" fmla="*/ 474133 w 5215466"/>
              <a:gd name="connsiteY37" fmla="*/ 2860675 h 7609417"/>
              <a:gd name="connsiteX38" fmla="*/ 601133 w 5215466"/>
              <a:gd name="connsiteY38" fmla="*/ 2807206 h 7609417"/>
              <a:gd name="connsiteX39" fmla="*/ 768589 w 5215466"/>
              <a:gd name="connsiteY39" fmla="*/ 2921194 h 7609417"/>
              <a:gd name="connsiteX40" fmla="*/ 745066 w 5215466"/>
              <a:gd name="connsiteY40" fmla="*/ 3030009 h 7609417"/>
              <a:gd name="connsiteX41" fmla="*/ 821266 w 5215466"/>
              <a:gd name="connsiteY41" fmla="*/ 3080809 h 7609417"/>
              <a:gd name="connsiteX42" fmla="*/ 736600 w 5215466"/>
              <a:gd name="connsiteY42" fmla="*/ 3207809 h 7609417"/>
              <a:gd name="connsiteX43" fmla="*/ 838200 w 5215466"/>
              <a:gd name="connsiteY43" fmla="*/ 3258609 h 7609417"/>
              <a:gd name="connsiteX44" fmla="*/ 804333 w 5215466"/>
              <a:gd name="connsiteY44" fmla="*/ 3326342 h 7609417"/>
              <a:gd name="connsiteX45" fmla="*/ 804333 w 5215466"/>
              <a:gd name="connsiteY45" fmla="*/ 3326342 h 7609417"/>
              <a:gd name="connsiteX46" fmla="*/ 880533 w 5215466"/>
              <a:gd name="connsiteY46" fmla="*/ 3427942 h 7609417"/>
              <a:gd name="connsiteX47" fmla="*/ 1005416 w 5215466"/>
              <a:gd name="connsiteY47" fmla="*/ 3494617 h 7609417"/>
              <a:gd name="connsiteX48" fmla="*/ 939800 w 5215466"/>
              <a:gd name="connsiteY48" fmla="*/ 3588809 h 7609417"/>
              <a:gd name="connsiteX49" fmla="*/ 1109133 w 5215466"/>
              <a:gd name="connsiteY49" fmla="*/ 3597275 h 7609417"/>
              <a:gd name="connsiteX50" fmla="*/ 1112308 w 5215466"/>
              <a:gd name="connsiteY50" fmla="*/ 3662892 h 7609417"/>
              <a:gd name="connsiteX51" fmla="*/ 1168400 w 5215466"/>
              <a:gd name="connsiteY51" fmla="*/ 3724275 h 7609417"/>
              <a:gd name="connsiteX52" fmla="*/ 1026583 w 5215466"/>
              <a:gd name="connsiteY52" fmla="*/ 3853392 h 7609417"/>
              <a:gd name="connsiteX53" fmla="*/ 931333 w 5215466"/>
              <a:gd name="connsiteY53" fmla="*/ 3800475 h 7609417"/>
              <a:gd name="connsiteX54" fmla="*/ 912283 w 5215466"/>
              <a:gd name="connsiteY54" fmla="*/ 3781425 h 7609417"/>
              <a:gd name="connsiteX55" fmla="*/ 846666 w 5215466"/>
              <a:gd name="connsiteY55" fmla="*/ 3868209 h 7609417"/>
              <a:gd name="connsiteX56" fmla="*/ 931333 w 5215466"/>
              <a:gd name="connsiteY56" fmla="*/ 3969809 h 7609417"/>
              <a:gd name="connsiteX57" fmla="*/ 928158 w 5215466"/>
              <a:gd name="connsiteY57" fmla="*/ 4101042 h 7609417"/>
              <a:gd name="connsiteX58" fmla="*/ 964141 w 5215466"/>
              <a:gd name="connsiteY58" fmla="*/ 4187825 h 7609417"/>
              <a:gd name="connsiteX59" fmla="*/ 1075266 w 5215466"/>
              <a:gd name="connsiteY59" fmla="*/ 4223809 h 7609417"/>
              <a:gd name="connsiteX60" fmla="*/ 1134533 w 5215466"/>
              <a:gd name="connsiteY60" fmla="*/ 4130675 h 7609417"/>
              <a:gd name="connsiteX61" fmla="*/ 1303866 w 5215466"/>
              <a:gd name="connsiteY61" fmla="*/ 4096809 h 7609417"/>
              <a:gd name="connsiteX62" fmla="*/ 1439333 w 5215466"/>
              <a:gd name="connsiteY62" fmla="*/ 4122209 h 7609417"/>
              <a:gd name="connsiteX63" fmla="*/ 1557866 w 5215466"/>
              <a:gd name="connsiteY63" fmla="*/ 4308475 h 7609417"/>
              <a:gd name="connsiteX64" fmla="*/ 1490133 w 5215466"/>
              <a:gd name="connsiteY64" fmla="*/ 4350809 h 7609417"/>
              <a:gd name="connsiteX65" fmla="*/ 1532466 w 5215466"/>
              <a:gd name="connsiteY65" fmla="*/ 4503209 h 7609417"/>
              <a:gd name="connsiteX66" fmla="*/ 1695450 w 5215466"/>
              <a:gd name="connsiteY66" fmla="*/ 4510617 h 7609417"/>
              <a:gd name="connsiteX67" fmla="*/ 1763183 w 5215466"/>
              <a:gd name="connsiteY67" fmla="*/ 4643967 h 7609417"/>
              <a:gd name="connsiteX68" fmla="*/ 1794933 w 5215466"/>
              <a:gd name="connsiteY68" fmla="*/ 4799542 h 7609417"/>
              <a:gd name="connsiteX69" fmla="*/ 1938866 w 5215466"/>
              <a:gd name="connsiteY69" fmla="*/ 4774142 h 7609417"/>
              <a:gd name="connsiteX70" fmla="*/ 2023533 w 5215466"/>
              <a:gd name="connsiteY70" fmla="*/ 4850342 h 7609417"/>
              <a:gd name="connsiteX71" fmla="*/ 2201333 w 5215466"/>
              <a:gd name="connsiteY71" fmla="*/ 4791075 h 7609417"/>
              <a:gd name="connsiteX72" fmla="*/ 2319866 w 5215466"/>
              <a:gd name="connsiteY72" fmla="*/ 4960409 h 7609417"/>
              <a:gd name="connsiteX73" fmla="*/ 2379133 w 5215466"/>
              <a:gd name="connsiteY73" fmla="*/ 4901142 h 7609417"/>
              <a:gd name="connsiteX74" fmla="*/ 2743200 w 5215466"/>
              <a:gd name="connsiteY74" fmla="*/ 5087409 h 7609417"/>
              <a:gd name="connsiteX75" fmla="*/ 2692400 w 5215466"/>
              <a:gd name="connsiteY75" fmla="*/ 5248275 h 7609417"/>
              <a:gd name="connsiteX76" fmla="*/ 2667000 w 5215466"/>
              <a:gd name="connsiteY76" fmla="*/ 5400675 h 7609417"/>
              <a:gd name="connsiteX77" fmla="*/ 2717800 w 5215466"/>
              <a:gd name="connsiteY77" fmla="*/ 5459942 h 7609417"/>
              <a:gd name="connsiteX78" fmla="*/ 2717800 w 5215466"/>
              <a:gd name="connsiteY78" fmla="*/ 5459942 h 7609417"/>
              <a:gd name="connsiteX79" fmla="*/ 2700866 w 5215466"/>
              <a:gd name="connsiteY79" fmla="*/ 5654675 h 7609417"/>
              <a:gd name="connsiteX80" fmla="*/ 2506133 w 5215466"/>
              <a:gd name="connsiteY80" fmla="*/ 5629275 h 7609417"/>
              <a:gd name="connsiteX81" fmla="*/ 2379133 w 5215466"/>
              <a:gd name="connsiteY81" fmla="*/ 5756275 h 7609417"/>
              <a:gd name="connsiteX82" fmla="*/ 2370666 w 5215466"/>
              <a:gd name="connsiteY82" fmla="*/ 5891742 h 7609417"/>
              <a:gd name="connsiteX83" fmla="*/ 2650066 w 5215466"/>
              <a:gd name="connsiteY83" fmla="*/ 5849409 h 7609417"/>
              <a:gd name="connsiteX84" fmla="*/ 2602441 w 5215466"/>
              <a:gd name="connsiteY84" fmla="*/ 5906559 h 7609417"/>
              <a:gd name="connsiteX85" fmla="*/ 2269066 w 5215466"/>
              <a:gd name="connsiteY85" fmla="*/ 6018742 h 7609417"/>
              <a:gd name="connsiteX86" fmla="*/ 2286000 w 5215466"/>
              <a:gd name="connsiteY86" fmla="*/ 6103409 h 7609417"/>
              <a:gd name="connsiteX87" fmla="*/ 2404533 w 5215466"/>
              <a:gd name="connsiteY87" fmla="*/ 6145742 h 7609417"/>
              <a:gd name="connsiteX88" fmla="*/ 2235200 w 5215466"/>
              <a:gd name="connsiteY88" fmla="*/ 6315075 h 7609417"/>
              <a:gd name="connsiteX89" fmla="*/ 2192866 w 5215466"/>
              <a:gd name="connsiteY89" fmla="*/ 6442075 h 7609417"/>
              <a:gd name="connsiteX90" fmla="*/ 2040466 w 5215466"/>
              <a:gd name="connsiteY90" fmla="*/ 6391275 h 7609417"/>
              <a:gd name="connsiteX91" fmla="*/ 2040466 w 5215466"/>
              <a:gd name="connsiteY91" fmla="*/ 6391275 h 7609417"/>
              <a:gd name="connsiteX92" fmla="*/ 2040466 w 5215466"/>
              <a:gd name="connsiteY92" fmla="*/ 6518275 h 7609417"/>
              <a:gd name="connsiteX93" fmla="*/ 2209800 w 5215466"/>
              <a:gd name="connsiteY93" fmla="*/ 6602942 h 7609417"/>
              <a:gd name="connsiteX94" fmla="*/ 2769658 w 5215466"/>
              <a:gd name="connsiteY94" fmla="*/ 7051675 h 7609417"/>
              <a:gd name="connsiteX95" fmla="*/ 2791883 w 5215466"/>
              <a:gd name="connsiteY95" fmla="*/ 6971242 h 7609417"/>
              <a:gd name="connsiteX96" fmla="*/ 3131608 w 5215466"/>
              <a:gd name="connsiteY96" fmla="*/ 7085542 h 7609417"/>
              <a:gd name="connsiteX97" fmla="*/ 3376083 w 5215466"/>
              <a:gd name="connsiteY97" fmla="*/ 7104592 h 7609417"/>
              <a:gd name="connsiteX98" fmla="*/ 3566583 w 5215466"/>
              <a:gd name="connsiteY98" fmla="*/ 7222067 h 7609417"/>
              <a:gd name="connsiteX99" fmla="*/ 3757083 w 5215466"/>
              <a:gd name="connsiteY99" fmla="*/ 7228417 h 7609417"/>
              <a:gd name="connsiteX100" fmla="*/ 4007908 w 5215466"/>
              <a:gd name="connsiteY100" fmla="*/ 7301442 h 7609417"/>
              <a:gd name="connsiteX101" fmla="*/ 3966633 w 5215466"/>
              <a:gd name="connsiteY101" fmla="*/ 7396692 h 7609417"/>
              <a:gd name="connsiteX102" fmla="*/ 4271433 w 5215466"/>
              <a:gd name="connsiteY102" fmla="*/ 7545917 h 7609417"/>
              <a:gd name="connsiteX103" fmla="*/ 4480983 w 5215466"/>
              <a:gd name="connsiteY103" fmla="*/ 7609417 h 7609417"/>
              <a:gd name="connsiteX104" fmla="*/ 4619625 w 5215466"/>
              <a:gd name="connsiteY104" fmla="*/ 7495117 h 7609417"/>
              <a:gd name="connsiteX105" fmla="*/ 4377266 w 5215466"/>
              <a:gd name="connsiteY105" fmla="*/ 7178675 h 7609417"/>
              <a:gd name="connsiteX106" fmla="*/ 3068844 w 5215466"/>
              <a:gd name="connsiteY106" fmla="*/ 5895064 h 7609417"/>
              <a:gd name="connsiteX107" fmla="*/ 4597400 w 5215466"/>
              <a:gd name="connsiteY107" fmla="*/ 6035675 h 7609417"/>
              <a:gd name="connsiteX108" fmla="*/ 2995204 w 5215466"/>
              <a:gd name="connsiteY108" fmla="*/ 5212685 h 7609417"/>
              <a:gd name="connsiteX109" fmla="*/ 4513791 w 5215466"/>
              <a:gd name="connsiteY109" fmla="*/ 5662084 h 7609417"/>
              <a:gd name="connsiteX110" fmla="*/ 4363508 w 5215466"/>
              <a:gd name="connsiteY110" fmla="*/ 5650442 h 7609417"/>
              <a:gd name="connsiteX111" fmla="*/ 4352925 w 5215466"/>
              <a:gd name="connsiteY111" fmla="*/ 5689600 h 7609417"/>
              <a:gd name="connsiteX112" fmla="*/ 4267200 w 5215466"/>
              <a:gd name="connsiteY112" fmla="*/ 5476875 h 7609417"/>
              <a:gd name="connsiteX113" fmla="*/ 4182533 w 5215466"/>
              <a:gd name="connsiteY113" fmla="*/ 5443009 h 7609417"/>
              <a:gd name="connsiteX114" fmla="*/ 4292600 w 5215466"/>
              <a:gd name="connsiteY114" fmla="*/ 5205942 h 7609417"/>
              <a:gd name="connsiteX115" fmla="*/ 4216400 w 5215466"/>
              <a:gd name="connsiteY115" fmla="*/ 5129742 h 7609417"/>
              <a:gd name="connsiteX116" fmla="*/ 4241800 w 5215466"/>
              <a:gd name="connsiteY116" fmla="*/ 4968875 h 7609417"/>
              <a:gd name="connsiteX117" fmla="*/ 4334933 w 5215466"/>
              <a:gd name="connsiteY117" fmla="*/ 4918075 h 7609417"/>
              <a:gd name="connsiteX118" fmla="*/ 4673600 w 5215466"/>
              <a:gd name="connsiteY118" fmla="*/ 4909609 h 7609417"/>
              <a:gd name="connsiteX0" fmla="*/ 4802716 w 4961466"/>
              <a:gd name="connsiteY0" fmla="*/ 4632325 h 7609417"/>
              <a:gd name="connsiteX1" fmla="*/ 4961466 w 4961466"/>
              <a:gd name="connsiteY1" fmla="*/ 4494742 h 7609417"/>
              <a:gd name="connsiteX2" fmla="*/ 1953824 w 4961466"/>
              <a:gd name="connsiteY2" fmla="*/ 4995015 h 7609417"/>
              <a:gd name="connsiteX3" fmla="*/ 1931866 w 4961466"/>
              <a:gd name="connsiteY3" fmla="*/ 1147998 h 7609417"/>
              <a:gd name="connsiteX4" fmla="*/ 818091 w 4961466"/>
              <a:gd name="connsiteY4" fmla="*/ 0 h 7609417"/>
              <a:gd name="connsiteX5" fmla="*/ 719666 w 4961466"/>
              <a:gd name="connsiteY5" fmla="*/ 100542 h 7609417"/>
              <a:gd name="connsiteX6" fmla="*/ 458258 w 4961466"/>
              <a:gd name="connsiteY6" fmla="*/ 454025 h 7609417"/>
              <a:gd name="connsiteX7" fmla="*/ 195791 w 4961466"/>
              <a:gd name="connsiteY7" fmla="*/ 747184 h 7609417"/>
              <a:gd name="connsiteX8" fmla="*/ 84666 w 4961466"/>
              <a:gd name="connsiteY8" fmla="*/ 891117 h 7609417"/>
              <a:gd name="connsiteX9" fmla="*/ 296333 w 4961466"/>
              <a:gd name="connsiteY9" fmla="*/ 777875 h 7609417"/>
              <a:gd name="connsiteX10" fmla="*/ 237066 w 4961466"/>
              <a:gd name="connsiteY10" fmla="*/ 955675 h 7609417"/>
              <a:gd name="connsiteX11" fmla="*/ 391583 w 4961466"/>
              <a:gd name="connsiteY11" fmla="*/ 1017059 h 7609417"/>
              <a:gd name="connsiteX12" fmla="*/ 582323 w 4961466"/>
              <a:gd name="connsiteY12" fmla="*/ 1128763 h 7609417"/>
              <a:gd name="connsiteX13" fmla="*/ 644525 w 4961466"/>
              <a:gd name="connsiteY13" fmla="*/ 1140884 h 7609417"/>
              <a:gd name="connsiteX14" fmla="*/ 577879 w 4961466"/>
              <a:gd name="connsiteY14" fmla="*/ 1197867 h 7609417"/>
              <a:gd name="connsiteX15" fmla="*/ 385087 w 4961466"/>
              <a:gd name="connsiteY15" fmla="*/ 1145070 h 7609417"/>
              <a:gd name="connsiteX16" fmla="*/ 327264 w 4961466"/>
              <a:gd name="connsiteY16" fmla="*/ 1213982 h 7609417"/>
              <a:gd name="connsiteX17" fmla="*/ 256549 w 4961466"/>
              <a:gd name="connsiteY17" fmla="*/ 1206766 h 7609417"/>
              <a:gd name="connsiteX18" fmla="*/ 228600 w 4961466"/>
              <a:gd name="connsiteY18" fmla="*/ 1235075 h 7609417"/>
              <a:gd name="connsiteX19" fmla="*/ 228600 w 4961466"/>
              <a:gd name="connsiteY19" fmla="*/ 1285083 h 7609417"/>
              <a:gd name="connsiteX20" fmla="*/ 142682 w 4961466"/>
              <a:gd name="connsiteY20" fmla="*/ 1259516 h 7609417"/>
              <a:gd name="connsiteX21" fmla="*/ 195984 w 4961466"/>
              <a:gd name="connsiteY21" fmla="*/ 1408162 h 7609417"/>
              <a:gd name="connsiteX22" fmla="*/ 59266 w 4961466"/>
              <a:gd name="connsiteY22" fmla="*/ 1573742 h 7609417"/>
              <a:gd name="connsiteX23" fmla="*/ 91089 w 4961466"/>
              <a:gd name="connsiteY23" fmla="*/ 1578288 h 7609417"/>
              <a:gd name="connsiteX24" fmla="*/ 17991 w 4961466"/>
              <a:gd name="connsiteY24" fmla="*/ 1658987 h 7609417"/>
              <a:gd name="connsiteX25" fmla="*/ 48683 w 4961466"/>
              <a:gd name="connsiteY25" fmla="*/ 1849967 h 7609417"/>
              <a:gd name="connsiteX26" fmla="*/ 84666 w 4961466"/>
              <a:gd name="connsiteY26" fmla="*/ 2005542 h 7609417"/>
              <a:gd name="connsiteX27" fmla="*/ 0 w 4961466"/>
              <a:gd name="connsiteY27" fmla="*/ 2124075 h 7609417"/>
              <a:gd name="connsiteX28" fmla="*/ 118533 w 4961466"/>
              <a:gd name="connsiteY28" fmla="*/ 2242609 h 7609417"/>
              <a:gd name="connsiteX29" fmla="*/ 84666 w 4961466"/>
              <a:gd name="connsiteY29" fmla="*/ 2411942 h 7609417"/>
              <a:gd name="connsiteX30" fmla="*/ 84666 w 4961466"/>
              <a:gd name="connsiteY30" fmla="*/ 2411942 h 7609417"/>
              <a:gd name="connsiteX31" fmla="*/ 143933 w 4961466"/>
              <a:gd name="connsiteY31" fmla="*/ 2420409 h 7609417"/>
              <a:gd name="connsiteX32" fmla="*/ 169333 w 4961466"/>
              <a:gd name="connsiteY32" fmla="*/ 2682875 h 7609417"/>
              <a:gd name="connsiteX33" fmla="*/ 254000 w 4961466"/>
              <a:gd name="connsiteY33" fmla="*/ 2725209 h 7609417"/>
              <a:gd name="connsiteX34" fmla="*/ 307178 w 4961466"/>
              <a:gd name="connsiteY34" fmla="*/ 2786352 h 7609417"/>
              <a:gd name="connsiteX35" fmla="*/ 450587 w 4961466"/>
              <a:gd name="connsiteY35" fmla="*/ 2770826 h 7609417"/>
              <a:gd name="connsiteX36" fmla="*/ 474133 w 4961466"/>
              <a:gd name="connsiteY36" fmla="*/ 2860675 h 7609417"/>
              <a:gd name="connsiteX37" fmla="*/ 601133 w 4961466"/>
              <a:gd name="connsiteY37" fmla="*/ 2807206 h 7609417"/>
              <a:gd name="connsiteX38" fmla="*/ 768589 w 4961466"/>
              <a:gd name="connsiteY38" fmla="*/ 2921194 h 7609417"/>
              <a:gd name="connsiteX39" fmla="*/ 745066 w 4961466"/>
              <a:gd name="connsiteY39" fmla="*/ 3030009 h 7609417"/>
              <a:gd name="connsiteX40" fmla="*/ 821266 w 4961466"/>
              <a:gd name="connsiteY40" fmla="*/ 3080809 h 7609417"/>
              <a:gd name="connsiteX41" fmla="*/ 736600 w 4961466"/>
              <a:gd name="connsiteY41" fmla="*/ 3207809 h 7609417"/>
              <a:gd name="connsiteX42" fmla="*/ 838200 w 4961466"/>
              <a:gd name="connsiteY42" fmla="*/ 3258609 h 7609417"/>
              <a:gd name="connsiteX43" fmla="*/ 804333 w 4961466"/>
              <a:gd name="connsiteY43" fmla="*/ 3326342 h 7609417"/>
              <a:gd name="connsiteX44" fmla="*/ 804333 w 4961466"/>
              <a:gd name="connsiteY44" fmla="*/ 3326342 h 7609417"/>
              <a:gd name="connsiteX45" fmla="*/ 880533 w 4961466"/>
              <a:gd name="connsiteY45" fmla="*/ 3427942 h 7609417"/>
              <a:gd name="connsiteX46" fmla="*/ 1005416 w 4961466"/>
              <a:gd name="connsiteY46" fmla="*/ 3494617 h 7609417"/>
              <a:gd name="connsiteX47" fmla="*/ 939800 w 4961466"/>
              <a:gd name="connsiteY47" fmla="*/ 3588809 h 7609417"/>
              <a:gd name="connsiteX48" fmla="*/ 1109133 w 4961466"/>
              <a:gd name="connsiteY48" fmla="*/ 3597275 h 7609417"/>
              <a:gd name="connsiteX49" fmla="*/ 1112308 w 4961466"/>
              <a:gd name="connsiteY49" fmla="*/ 3662892 h 7609417"/>
              <a:gd name="connsiteX50" fmla="*/ 1168400 w 4961466"/>
              <a:gd name="connsiteY50" fmla="*/ 3724275 h 7609417"/>
              <a:gd name="connsiteX51" fmla="*/ 1026583 w 4961466"/>
              <a:gd name="connsiteY51" fmla="*/ 3853392 h 7609417"/>
              <a:gd name="connsiteX52" fmla="*/ 931333 w 4961466"/>
              <a:gd name="connsiteY52" fmla="*/ 3800475 h 7609417"/>
              <a:gd name="connsiteX53" fmla="*/ 912283 w 4961466"/>
              <a:gd name="connsiteY53" fmla="*/ 3781425 h 7609417"/>
              <a:gd name="connsiteX54" fmla="*/ 846666 w 4961466"/>
              <a:gd name="connsiteY54" fmla="*/ 3868209 h 7609417"/>
              <a:gd name="connsiteX55" fmla="*/ 931333 w 4961466"/>
              <a:gd name="connsiteY55" fmla="*/ 3969809 h 7609417"/>
              <a:gd name="connsiteX56" fmla="*/ 928158 w 4961466"/>
              <a:gd name="connsiteY56" fmla="*/ 4101042 h 7609417"/>
              <a:gd name="connsiteX57" fmla="*/ 964141 w 4961466"/>
              <a:gd name="connsiteY57" fmla="*/ 4187825 h 7609417"/>
              <a:gd name="connsiteX58" fmla="*/ 1075266 w 4961466"/>
              <a:gd name="connsiteY58" fmla="*/ 4223809 h 7609417"/>
              <a:gd name="connsiteX59" fmla="*/ 1134533 w 4961466"/>
              <a:gd name="connsiteY59" fmla="*/ 4130675 h 7609417"/>
              <a:gd name="connsiteX60" fmla="*/ 1303866 w 4961466"/>
              <a:gd name="connsiteY60" fmla="*/ 4096809 h 7609417"/>
              <a:gd name="connsiteX61" fmla="*/ 1439333 w 4961466"/>
              <a:gd name="connsiteY61" fmla="*/ 4122209 h 7609417"/>
              <a:gd name="connsiteX62" fmla="*/ 1557866 w 4961466"/>
              <a:gd name="connsiteY62" fmla="*/ 4308475 h 7609417"/>
              <a:gd name="connsiteX63" fmla="*/ 1490133 w 4961466"/>
              <a:gd name="connsiteY63" fmla="*/ 4350809 h 7609417"/>
              <a:gd name="connsiteX64" fmla="*/ 1532466 w 4961466"/>
              <a:gd name="connsiteY64" fmla="*/ 4503209 h 7609417"/>
              <a:gd name="connsiteX65" fmla="*/ 1695450 w 4961466"/>
              <a:gd name="connsiteY65" fmla="*/ 4510617 h 7609417"/>
              <a:gd name="connsiteX66" fmla="*/ 1763183 w 4961466"/>
              <a:gd name="connsiteY66" fmla="*/ 4643967 h 7609417"/>
              <a:gd name="connsiteX67" fmla="*/ 1794933 w 4961466"/>
              <a:gd name="connsiteY67" fmla="*/ 4799542 h 7609417"/>
              <a:gd name="connsiteX68" fmla="*/ 1938866 w 4961466"/>
              <a:gd name="connsiteY68" fmla="*/ 4774142 h 7609417"/>
              <a:gd name="connsiteX69" fmla="*/ 2023533 w 4961466"/>
              <a:gd name="connsiteY69" fmla="*/ 4850342 h 7609417"/>
              <a:gd name="connsiteX70" fmla="*/ 2201333 w 4961466"/>
              <a:gd name="connsiteY70" fmla="*/ 4791075 h 7609417"/>
              <a:gd name="connsiteX71" fmla="*/ 2319866 w 4961466"/>
              <a:gd name="connsiteY71" fmla="*/ 4960409 h 7609417"/>
              <a:gd name="connsiteX72" fmla="*/ 2379133 w 4961466"/>
              <a:gd name="connsiteY72" fmla="*/ 4901142 h 7609417"/>
              <a:gd name="connsiteX73" fmla="*/ 2743200 w 4961466"/>
              <a:gd name="connsiteY73" fmla="*/ 5087409 h 7609417"/>
              <a:gd name="connsiteX74" fmla="*/ 2692400 w 4961466"/>
              <a:gd name="connsiteY74" fmla="*/ 5248275 h 7609417"/>
              <a:gd name="connsiteX75" fmla="*/ 2667000 w 4961466"/>
              <a:gd name="connsiteY75" fmla="*/ 5400675 h 7609417"/>
              <a:gd name="connsiteX76" fmla="*/ 2717800 w 4961466"/>
              <a:gd name="connsiteY76" fmla="*/ 5459942 h 7609417"/>
              <a:gd name="connsiteX77" fmla="*/ 2717800 w 4961466"/>
              <a:gd name="connsiteY77" fmla="*/ 5459942 h 7609417"/>
              <a:gd name="connsiteX78" fmla="*/ 2700866 w 4961466"/>
              <a:gd name="connsiteY78" fmla="*/ 5654675 h 7609417"/>
              <a:gd name="connsiteX79" fmla="*/ 2506133 w 4961466"/>
              <a:gd name="connsiteY79" fmla="*/ 5629275 h 7609417"/>
              <a:gd name="connsiteX80" fmla="*/ 2379133 w 4961466"/>
              <a:gd name="connsiteY80" fmla="*/ 5756275 h 7609417"/>
              <a:gd name="connsiteX81" fmla="*/ 2370666 w 4961466"/>
              <a:gd name="connsiteY81" fmla="*/ 5891742 h 7609417"/>
              <a:gd name="connsiteX82" fmla="*/ 2650066 w 4961466"/>
              <a:gd name="connsiteY82" fmla="*/ 5849409 h 7609417"/>
              <a:gd name="connsiteX83" fmla="*/ 2602441 w 4961466"/>
              <a:gd name="connsiteY83" fmla="*/ 5906559 h 7609417"/>
              <a:gd name="connsiteX84" fmla="*/ 2269066 w 4961466"/>
              <a:gd name="connsiteY84" fmla="*/ 6018742 h 7609417"/>
              <a:gd name="connsiteX85" fmla="*/ 2286000 w 4961466"/>
              <a:gd name="connsiteY85" fmla="*/ 6103409 h 7609417"/>
              <a:gd name="connsiteX86" fmla="*/ 2404533 w 4961466"/>
              <a:gd name="connsiteY86" fmla="*/ 6145742 h 7609417"/>
              <a:gd name="connsiteX87" fmla="*/ 2235200 w 4961466"/>
              <a:gd name="connsiteY87" fmla="*/ 6315075 h 7609417"/>
              <a:gd name="connsiteX88" fmla="*/ 2192866 w 4961466"/>
              <a:gd name="connsiteY88" fmla="*/ 6442075 h 7609417"/>
              <a:gd name="connsiteX89" fmla="*/ 2040466 w 4961466"/>
              <a:gd name="connsiteY89" fmla="*/ 6391275 h 7609417"/>
              <a:gd name="connsiteX90" fmla="*/ 2040466 w 4961466"/>
              <a:gd name="connsiteY90" fmla="*/ 6391275 h 7609417"/>
              <a:gd name="connsiteX91" fmla="*/ 2040466 w 4961466"/>
              <a:gd name="connsiteY91" fmla="*/ 6518275 h 7609417"/>
              <a:gd name="connsiteX92" fmla="*/ 2209800 w 4961466"/>
              <a:gd name="connsiteY92" fmla="*/ 6602942 h 7609417"/>
              <a:gd name="connsiteX93" fmla="*/ 2769658 w 4961466"/>
              <a:gd name="connsiteY93" fmla="*/ 7051675 h 7609417"/>
              <a:gd name="connsiteX94" fmla="*/ 2791883 w 4961466"/>
              <a:gd name="connsiteY94" fmla="*/ 6971242 h 7609417"/>
              <a:gd name="connsiteX95" fmla="*/ 3131608 w 4961466"/>
              <a:gd name="connsiteY95" fmla="*/ 7085542 h 7609417"/>
              <a:gd name="connsiteX96" fmla="*/ 3376083 w 4961466"/>
              <a:gd name="connsiteY96" fmla="*/ 7104592 h 7609417"/>
              <a:gd name="connsiteX97" fmla="*/ 3566583 w 4961466"/>
              <a:gd name="connsiteY97" fmla="*/ 7222067 h 7609417"/>
              <a:gd name="connsiteX98" fmla="*/ 3757083 w 4961466"/>
              <a:gd name="connsiteY98" fmla="*/ 7228417 h 7609417"/>
              <a:gd name="connsiteX99" fmla="*/ 4007908 w 4961466"/>
              <a:gd name="connsiteY99" fmla="*/ 7301442 h 7609417"/>
              <a:gd name="connsiteX100" fmla="*/ 3966633 w 4961466"/>
              <a:gd name="connsiteY100" fmla="*/ 7396692 h 7609417"/>
              <a:gd name="connsiteX101" fmla="*/ 4271433 w 4961466"/>
              <a:gd name="connsiteY101" fmla="*/ 7545917 h 7609417"/>
              <a:gd name="connsiteX102" fmla="*/ 4480983 w 4961466"/>
              <a:gd name="connsiteY102" fmla="*/ 7609417 h 7609417"/>
              <a:gd name="connsiteX103" fmla="*/ 4619625 w 4961466"/>
              <a:gd name="connsiteY103" fmla="*/ 7495117 h 7609417"/>
              <a:gd name="connsiteX104" fmla="*/ 4377266 w 4961466"/>
              <a:gd name="connsiteY104" fmla="*/ 7178675 h 7609417"/>
              <a:gd name="connsiteX105" fmla="*/ 3068844 w 4961466"/>
              <a:gd name="connsiteY105" fmla="*/ 5895064 h 7609417"/>
              <a:gd name="connsiteX106" fmla="*/ 4597400 w 4961466"/>
              <a:gd name="connsiteY106" fmla="*/ 6035675 h 7609417"/>
              <a:gd name="connsiteX107" fmla="*/ 2995204 w 4961466"/>
              <a:gd name="connsiteY107" fmla="*/ 5212685 h 7609417"/>
              <a:gd name="connsiteX108" fmla="*/ 4513791 w 4961466"/>
              <a:gd name="connsiteY108" fmla="*/ 5662084 h 7609417"/>
              <a:gd name="connsiteX109" fmla="*/ 4363508 w 4961466"/>
              <a:gd name="connsiteY109" fmla="*/ 5650442 h 7609417"/>
              <a:gd name="connsiteX110" fmla="*/ 4352925 w 4961466"/>
              <a:gd name="connsiteY110" fmla="*/ 5689600 h 7609417"/>
              <a:gd name="connsiteX111" fmla="*/ 4267200 w 4961466"/>
              <a:gd name="connsiteY111" fmla="*/ 5476875 h 7609417"/>
              <a:gd name="connsiteX112" fmla="*/ 4182533 w 4961466"/>
              <a:gd name="connsiteY112" fmla="*/ 5443009 h 7609417"/>
              <a:gd name="connsiteX113" fmla="*/ 4292600 w 4961466"/>
              <a:gd name="connsiteY113" fmla="*/ 5205942 h 7609417"/>
              <a:gd name="connsiteX114" fmla="*/ 4216400 w 4961466"/>
              <a:gd name="connsiteY114" fmla="*/ 5129742 h 7609417"/>
              <a:gd name="connsiteX115" fmla="*/ 4241800 w 4961466"/>
              <a:gd name="connsiteY115" fmla="*/ 4968875 h 7609417"/>
              <a:gd name="connsiteX116" fmla="*/ 4334933 w 4961466"/>
              <a:gd name="connsiteY116" fmla="*/ 4918075 h 7609417"/>
              <a:gd name="connsiteX117" fmla="*/ 4673600 w 4961466"/>
              <a:gd name="connsiteY117" fmla="*/ 4909609 h 7609417"/>
              <a:gd name="connsiteX0" fmla="*/ 4802716 w 4802716"/>
              <a:gd name="connsiteY0" fmla="*/ 4632325 h 7609417"/>
              <a:gd name="connsiteX1" fmla="*/ 1953824 w 4802716"/>
              <a:gd name="connsiteY1" fmla="*/ 4995015 h 7609417"/>
              <a:gd name="connsiteX2" fmla="*/ 1931866 w 4802716"/>
              <a:gd name="connsiteY2" fmla="*/ 1147998 h 7609417"/>
              <a:gd name="connsiteX3" fmla="*/ 818091 w 4802716"/>
              <a:gd name="connsiteY3" fmla="*/ 0 h 7609417"/>
              <a:gd name="connsiteX4" fmla="*/ 719666 w 4802716"/>
              <a:gd name="connsiteY4" fmla="*/ 100542 h 7609417"/>
              <a:gd name="connsiteX5" fmla="*/ 458258 w 4802716"/>
              <a:gd name="connsiteY5" fmla="*/ 454025 h 7609417"/>
              <a:gd name="connsiteX6" fmla="*/ 195791 w 4802716"/>
              <a:gd name="connsiteY6" fmla="*/ 747184 h 7609417"/>
              <a:gd name="connsiteX7" fmla="*/ 84666 w 4802716"/>
              <a:gd name="connsiteY7" fmla="*/ 891117 h 7609417"/>
              <a:gd name="connsiteX8" fmla="*/ 296333 w 4802716"/>
              <a:gd name="connsiteY8" fmla="*/ 777875 h 7609417"/>
              <a:gd name="connsiteX9" fmla="*/ 237066 w 4802716"/>
              <a:gd name="connsiteY9" fmla="*/ 955675 h 7609417"/>
              <a:gd name="connsiteX10" fmla="*/ 391583 w 4802716"/>
              <a:gd name="connsiteY10" fmla="*/ 1017059 h 7609417"/>
              <a:gd name="connsiteX11" fmla="*/ 582323 w 4802716"/>
              <a:gd name="connsiteY11" fmla="*/ 1128763 h 7609417"/>
              <a:gd name="connsiteX12" fmla="*/ 644525 w 4802716"/>
              <a:gd name="connsiteY12" fmla="*/ 1140884 h 7609417"/>
              <a:gd name="connsiteX13" fmla="*/ 577879 w 4802716"/>
              <a:gd name="connsiteY13" fmla="*/ 1197867 h 7609417"/>
              <a:gd name="connsiteX14" fmla="*/ 385087 w 4802716"/>
              <a:gd name="connsiteY14" fmla="*/ 1145070 h 7609417"/>
              <a:gd name="connsiteX15" fmla="*/ 327264 w 4802716"/>
              <a:gd name="connsiteY15" fmla="*/ 1213982 h 7609417"/>
              <a:gd name="connsiteX16" fmla="*/ 256549 w 4802716"/>
              <a:gd name="connsiteY16" fmla="*/ 1206766 h 7609417"/>
              <a:gd name="connsiteX17" fmla="*/ 228600 w 4802716"/>
              <a:gd name="connsiteY17" fmla="*/ 1235075 h 7609417"/>
              <a:gd name="connsiteX18" fmla="*/ 228600 w 4802716"/>
              <a:gd name="connsiteY18" fmla="*/ 1285083 h 7609417"/>
              <a:gd name="connsiteX19" fmla="*/ 142682 w 4802716"/>
              <a:gd name="connsiteY19" fmla="*/ 1259516 h 7609417"/>
              <a:gd name="connsiteX20" fmla="*/ 195984 w 4802716"/>
              <a:gd name="connsiteY20" fmla="*/ 1408162 h 7609417"/>
              <a:gd name="connsiteX21" fmla="*/ 59266 w 4802716"/>
              <a:gd name="connsiteY21" fmla="*/ 1573742 h 7609417"/>
              <a:gd name="connsiteX22" fmla="*/ 91089 w 4802716"/>
              <a:gd name="connsiteY22" fmla="*/ 1578288 h 7609417"/>
              <a:gd name="connsiteX23" fmla="*/ 17991 w 4802716"/>
              <a:gd name="connsiteY23" fmla="*/ 1658987 h 7609417"/>
              <a:gd name="connsiteX24" fmla="*/ 48683 w 4802716"/>
              <a:gd name="connsiteY24" fmla="*/ 1849967 h 7609417"/>
              <a:gd name="connsiteX25" fmla="*/ 84666 w 4802716"/>
              <a:gd name="connsiteY25" fmla="*/ 2005542 h 7609417"/>
              <a:gd name="connsiteX26" fmla="*/ 0 w 4802716"/>
              <a:gd name="connsiteY26" fmla="*/ 2124075 h 7609417"/>
              <a:gd name="connsiteX27" fmla="*/ 118533 w 4802716"/>
              <a:gd name="connsiteY27" fmla="*/ 2242609 h 7609417"/>
              <a:gd name="connsiteX28" fmla="*/ 84666 w 4802716"/>
              <a:gd name="connsiteY28" fmla="*/ 2411942 h 7609417"/>
              <a:gd name="connsiteX29" fmla="*/ 84666 w 4802716"/>
              <a:gd name="connsiteY29" fmla="*/ 2411942 h 7609417"/>
              <a:gd name="connsiteX30" fmla="*/ 143933 w 4802716"/>
              <a:gd name="connsiteY30" fmla="*/ 2420409 h 7609417"/>
              <a:gd name="connsiteX31" fmla="*/ 169333 w 4802716"/>
              <a:gd name="connsiteY31" fmla="*/ 2682875 h 7609417"/>
              <a:gd name="connsiteX32" fmla="*/ 254000 w 4802716"/>
              <a:gd name="connsiteY32" fmla="*/ 2725209 h 7609417"/>
              <a:gd name="connsiteX33" fmla="*/ 307178 w 4802716"/>
              <a:gd name="connsiteY33" fmla="*/ 2786352 h 7609417"/>
              <a:gd name="connsiteX34" fmla="*/ 450587 w 4802716"/>
              <a:gd name="connsiteY34" fmla="*/ 2770826 h 7609417"/>
              <a:gd name="connsiteX35" fmla="*/ 474133 w 4802716"/>
              <a:gd name="connsiteY35" fmla="*/ 2860675 h 7609417"/>
              <a:gd name="connsiteX36" fmla="*/ 601133 w 4802716"/>
              <a:gd name="connsiteY36" fmla="*/ 2807206 h 7609417"/>
              <a:gd name="connsiteX37" fmla="*/ 768589 w 4802716"/>
              <a:gd name="connsiteY37" fmla="*/ 2921194 h 7609417"/>
              <a:gd name="connsiteX38" fmla="*/ 745066 w 4802716"/>
              <a:gd name="connsiteY38" fmla="*/ 3030009 h 7609417"/>
              <a:gd name="connsiteX39" fmla="*/ 821266 w 4802716"/>
              <a:gd name="connsiteY39" fmla="*/ 3080809 h 7609417"/>
              <a:gd name="connsiteX40" fmla="*/ 736600 w 4802716"/>
              <a:gd name="connsiteY40" fmla="*/ 3207809 h 7609417"/>
              <a:gd name="connsiteX41" fmla="*/ 838200 w 4802716"/>
              <a:gd name="connsiteY41" fmla="*/ 3258609 h 7609417"/>
              <a:gd name="connsiteX42" fmla="*/ 804333 w 4802716"/>
              <a:gd name="connsiteY42" fmla="*/ 3326342 h 7609417"/>
              <a:gd name="connsiteX43" fmla="*/ 804333 w 4802716"/>
              <a:gd name="connsiteY43" fmla="*/ 3326342 h 7609417"/>
              <a:gd name="connsiteX44" fmla="*/ 880533 w 4802716"/>
              <a:gd name="connsiteY44" fmla="*/ 3427942 h 7609417"/>
              <a:gd name="connsiteX45" fmla="*/ 1005416 w 4802716"/>
              <a:gd name="connsiteY45" fmla="*/ 3494617 h 7609417"/>
              <a:gd name="connsiteX46" fmla="*/ 939800 w 4802716"/>
              <a:gd name="connsiteY46" fmla="*/ 3588809 h 7609417"/>
              <a:gd name="connsiteX47" fmla="*/ 1109133 w 4802716"/>
              <a:gd name="connsiteY47" fmla="*/ 3597275 h 7609417"/>
              <a:gd name="connsiteX48" fmla="*/ 1112308 w 4802716"/>
              <a:gd name="connsiteY48" fmla="*/ 3662892 h 7609417"/>
              <a:gd name="connsiteX49" fmla="*/ 1168400 w 4802716"/>
              <a:gd name="connsiteY49" fmla="*/ 3724275 h 7609417"/>
              <a:gd name="connsiteX50" fmla="*/ 1026583 w 4802716"/>
              <a:gd name="connsiteY50" fmla="*/ 3853392 h 7609417"/>
              <a:gd name="connsiteX51" fmla="*/ 931333 w 4802716"/>
              <a:gd name="connsiteY51" fmla="*/ 3800475 h 7609417"/>
              <a:gd name="connsiteX52" fmla="*/ 912283 w 4802716"/>
              <a:gd name="connsiteY52" fmla="*/ 3781425 h 7609417"/>
              <a:gd name="connsiteX53" fmla="*/ 846666 w 4802716"/>
              <a:gd name="connsiteY53" fmla="*/ 3868209 h 7609417"/>
              <a:gd name="connsiteX54" fmla="*/ 931333 w 4802716"/>
              <a:gd name="connsiteY54" fmla="*/ 3969809 h 7609417"/>
              <a:gd name="connsiteX55" fmla="*/ 928158 w 4802716"/>
              <a:gd name="connsiteY55" fmla="*/ 4101042 h 7609417"/>
              <a:gd name="connsiteX56" fmla="*/ 964141 w 4802716"/>
              <a:gd name="connsiteY56" fmla="*/ 4187825 h 7609417"/>
              <a:gd name="connsiteX57" fmla="*/ 1075266 w 4802716"/>
              <a:gd name="connsiteY57" fmla="*/ 4223809 h 7609417"/>
              <a:gd name="connsiteX58" fmla="*/ 1134533 w 4802716"/>
              <a:gd name="connsiteY58" fmla="*/ 4130675 h 7609417"/>
              <a:gd name="connsiteX59" fmla="*/ 1303866 w 4802716"/>
              <a:gd name="connsiteY59" fmla="*/ 4096809 h 7609417"/>
              <a:gd name="connsiteX60" fmla="*/ 1439333 w 4802716"/>
              <a:gd name="connsiteY60" fmla="*/ 4122209 h 7609417"/>
              <a:gd name="connsiteX61" fmla="*/ 1557866 w 4802716"/>
              <a:gd name="connsiteY61" fmla="*/ 4308475 h 7609417"/>
              <a:gd name="connsiteX62" fmla="*/ 1490133 w 4802716"/>
              <a:gd name="connsiteY62" fmla="*/ 4350809 h 7609417"/>
              <a:gd name="connsiteX63" fmla="*/ 1532466 w 4802716"/>
              <a:gd name="connsiteY63" fmla="*/ 4503209 h 7609417"/>
              <a:gd name="connsiteX64" fmla="*/ 1695450 w 4802716"/>
              <a:gd name="connsiteY64" fmla="*/ 4510617 h 7609417"/>
              <a:gd name="connsiteX65" fmla="*/ 1763183 w 4802716"/>
              <a:gd name="connsiteY65" fmla="*/ 4643967 h 7609417"/>
              <a:gd name="connsiteX66" fmla="*/ 1794933 w 4802716"/>
              <a:gd name="connsiteY66" fmla="*/ 4799542 h 7609417"/>
              <a:gd name="connsiteX67" fmla="*/ 1938866 w 4802716"/>
              <a:gd name="connsiteY67" fmla="*/ 4774142 h 7609417"/>
              <a:gd name="connsiteX68" fmla="*/ 2023533 w 4802716"/>
              <a:gd name="connsiteY68" fmla="*/ 4850342 h 7609417"/>
              <a:gd name="connsiteX69" fmla="*/ 2201333 w 4802716"/>
              <a:gd name="connsiteY69" fmla="*/ 4791075 h 7609417"/>
              <a:gd name="connsiteX70" fmla="*/ 2319866 w 4802716"/>
              <a:gd name="connsiteY70" fmla="*/ 4960409 h 7609417"/>
              <a:gd name="connsiteX71" fmla="*/ 2379133 w 4802716"/>
              <a:gd name="connsiteY71" fmla="*/ 4901142 h 7609417"/>
              <a:gd name="connsiteX72" fmla="*/ 2743200 w 4802716"/>
              <a:gd name="connsiteY72" fmla="*/ 5087409 h 7609417"/>
              <a:gd name="connsiteX73" fmla="*/ 2692400 w 4802716"/>
              <a:gd name="connsiteY73" fmla="*/ 5248275 h 7609417"/>
              <a:gd name="connsiteX74" fmla="*/ 2667000 w 4802716"/>
              <a:gd name="connsiteY74" fmla="*/ 5400675 h 7609417"/>
              <a:gd name="connsiteX75" fmla="*/ 2717800 w 4802716"/>
              <a:gd name="connsiteY75" fmla="*/ 5459942 h 7609417"/>
              <a:gd name="connsiteX76" fmla="*/ 2717800 w 4802716"/>
              <a:gd name="connsiteY76" fmla="*/ 5459942 h 7609417"/>
              <a:gd name="connsiteX77" fmla="*/ 2700866 w 4802716"/>
              <a:gd name="connsiteY77" fmla="*/ 5654675 h 7609417"/>
              <a:gd name="connsiteX78" fmla="*/ 2506133 w 4802716"/>
              <a:gd name="connsiteY78" fmla="*/ 5629275 h 7609417"/>
              <a:gd name="connsiteX79" fmla="*/ 2379133 w 4802716"/>
              <a:gd name="connsiteY79" fmla="*/ 5756275 h 7609417"/>
              <a:gd name="connsiteX80" fmla="*/ 2370666 w 4802716"/>
              <a:gd name="connsiteY80" fmla="*/ 5891742 h 7609417"/>
              <a:gd name="connsiteX81" fmla="*/ 2650066 w 4802716"/>
              <a:gd name="connsiteY81" fmla="*/ 5849409 h 7609417"/>
              <a:gd name="connsiteX82" fmla="*/ 2602441 w 4802716"/>
              <a:gd name="connsiteY82" fmla="*/ 5906559 h 7609417"/>
              <a:gd name="connsiteX83" fmla="*/ 2269066 w 4802716"/>
              <a:gd name="connsiteY83" fmla="*/ 6018742 h 7609417"/>
              <a:gd name="connsiteX84" fmla="*/ 2286000 w 4802716"/>
              <a:gd name="connsiteY84" fmla="*/ 6103409 h 7609417"/>
              <a:gd name="connsiteX85" fmla="*/ 2404533 w 4802716"/>
              <a:gd name="connsiteY85" fmla="*/ 6145742 h 7609417"/>
              <a:gd name="connsiteX86" fmla="*/ 2235200 w 4802716"/>
              <a:gd name="connsiteY86" fmla="*/ 6315075 h 7609417"/>
              <a:gd name="connsiteX87" fmla="*/ 2192866 w 4802716"/>
              <a:gd name="connsiteY87" fmla="*/ 6442075 h 7609417"/>
              <a:gd name="connsiteX88" fmla="*/ 2040466 w 4802716"/>
              <a:gd name="connsiteY88" fmla="*/ 6391275 h 7609417"/>
              <a:gd name="connsiteX89" fmla="*/ 2040466 w 4802716"/>
              <a:gd name="connsiteY89" fmla="*/ 6391275 h 7609417"/>
              <a:gd name="connsiteX90" fmla="*/ 2040466 w 4802716"/>
              <a:gd name="connsiteY90" fmla="*/ 6518275 h 7609417"/>
              <a:gd name="connsiteX91" fmla="*/ 2209800 w 4802716"/>
              <a:gd name="connsiteY91" fmla="*/ 6602942 h 7609417"/>
              <a:gd name="connsiteX92" fmla="*/ 2769658 w 4802716"/>
              <a:gd name="connsiteY92" fmla="*/ 7051675 h 7609417"/>
              <a:gd name="connsiteX93" fmla="*/ 2791883 w 4802716"/>
              <a:gd name="connsiteY93" fmla="*/ 6971242 h 7609417"/>
              <a:gd name="connsiteX94" fmla="*/ 3131608 w 4802716"/>
              <a:gd name="connsiteY94" fmla="*/ 7085542 h 7609417"/>
              <a:gd name="connsiteX95" fmla="*/ 3376083 w 4802716"/>
              <a:gd name="connsiteY95" fmla="*/ 7104592 h 7609417"/>
              <a:gd name="connsiteX96" fmla="*/ 3566583 w 4802716"/>
              <a:gd name="connsiteY96" fmla="*/ 7222067 h 7609417"/>
              <a:gd name="connsiteX97" fmla="*/ 3757083 w 4802716"/>
              <a:gd name="connsiteY97" fmla="*/ 7228417 h 7609417"/>
              <a:gd name="connsiteX98" fmla="*/ 4007908 w 4802716"/>
              <a:gd name="connsiteY98" fmla="*/ 7301442 h 7609417"/>
              <a:gd name="connsiteX99" fmla="*/ 3966633 w 4802716"/>
              <a:gd name="connsiteY99" fmla="*/ 7396692 h 7609417"/>
              <a:gd name="connsiteX100" fmla="*/ 4271433 w 4802716"/>
              <a:gd name="connsiteY100" fmla="*/ 7545917 h 7609417"/>
              <a:gd name="connsiteX101" fmla="*/ 4480983 w 4802716"/>
              <a:gd name="connsiteY101" fmla="*/ 7609417 h 7609417"/>
              <a:gd name="connsiteX102" fmla="*/ 4619625 w 4802716"/>
              <a:gd name="connsiteY102" fmla="*/ 7495117 h 7609417"/>
              <a:gd name="connsiteX103" fmla="*/ 4377266 w 4802716"/>
              <a:gd name="connsiteY103" fmla="*/ 7178675 h 7609417"/>
              <a:gd name="connsiteX104" fmla="*/ 3068844 w 4802716"/>
              <a:gd name="connsiteY104" fmla="*/ 5895064 h 7609417"/>
              <a:gd name="connsiteX105" fmla="*/ 4597400 w 4802716"/>
              <a:gd name="connsiteY105" fmla="*/ 6035675 h 7609417"/>
              <a:gd name="connsiteX106" fmla="*/ 2995204 w 4802716"/>
              <a:gd name="connsiteY106" fmla="*/ 5212685 h 7609417"/>
              <a:gd name="connsiteX107" fmla="*/ 4513791 w 4802716"/>
              <a:gd name="connsiteY107" fmla="*/ 5662084 h 7609417"/>
              <a:gd name="connsiteX108" fmla="*/ 4363508 w 4802716"/>
              <a:gd name="connsiteY108" fmla="*/ 5650442 h 7609417"/>
              <a:gd name="connsiteX109" fmla="*/ 4352925 w 4802716"/>
              <a:gd name="connsiteY109" fmla="*/ 5689600 h 7609417"/>
              <a:gd name="connsiteX110" fmla="*/ 4267200 w 4802716"/>
              <a:gd name="connsiteY110" fmla="*/ 5476875 h 7609417"/>
              <a:gd name="connsiteX111" fmla="*/ 4182533 w 4802716"/>
              <a:gd name="connsiteY111" fmla="*/ 5443009 h 7609417"/>
              <a:gd name="connsiteX112" fmla="*/ 4292600 w 4802716"/>
              <a:gd name="connsiteY112" fmla="*/ 5205942 h 7609417"/>
              <a:gd name="connsiteX113" fmla="*/ 4216400 w 4802716"/>
              <a:gd name="connsiteY113" fmla="*/ 5129742 h 7609417"/>
              <a:gd name="connsiteX114" fmla="*/ 4241800 w 4802716"/>
              <a:gd name="connsiteY114" fmla="*/ 4968875 h 7609417"/>
              <a:gd name="connsiteX115" fmla="*/ 4334933 w 4802716"/>
              <a:gd name="connsiteY115" fmla="*/ 4918075 h 7609417"/>
              <a:gd name="connsiteX116" fmla="*/ 4673600 w 4802716"/>
              <a:gd name="connsiteY116" fmla="*/ 4909609 h 7609417"/>
              <a:gd name="connsiteX0" fmla="*/ 1953824 w 4673600"/>
              <a:gd name="connsiteY0" fmla="*/ 4995015 h 7609417"/>
              <a:gd name="connsiteX1" fmla="*/ 1931866 w 4673600"/>
              <a:gd name="connsiteY1" fmla="*/ 1147998 h 7609417"/>
              <a:gd name="connsiteX2" fmla="*/ 818091 w 4673600"/>
              <a:gd name="connsiteY2" fmla="*/ 0 h 7609417"/>
              <a:gd name="connsiteX3" fmla="*/ 719666 w 4673600"/>
              <a:gd name="connsiteY3" fmla="*/ 100542 h 7609417"/>
              <a:gd name="connsiteX4" fmla="*/ 458258 w 4673600"/>
              <a:gd name="connsiteY4" fmla="*/ 454025 h 7609417"/>
              <a:gd name="connsiteX5" fmla="*/ 195791 w 4673600"/>
              <a:gd name="connsiteY5" fmla="*/ 747184 h 7609417"/>
              <a:gd name="connsiteX6" fmla="*/ 84666 w 4673600"/>
              <a:gd name="connsiteY6" fmla="*/ 891117 h 7609417"/>
              <a:gd name="connsiteX7" fmla="*/ 296333 w 4673600"/>
              <a:gd name="connsiteY7" fmla="*/ 777875 h 7609417"/>
              <a:gd name="connsiteX8" fmla="*/ 237066 w 4673600"/>
              <a:gd name="connsiteY8" fmla="*/ 955675 h 7609417"/>
              <a:gd name="connsiteX9" fmla="*/ 391583 w 4673600"/>
              <a:gd name="connsiteY9" fmla="*/ 1017059 h 7609417"/>
              <a:gd name="connsiteX10" fmla="*/ 582323 w 4673600"/>
              <a:gd name="connsiteY10" fmla="*/ 1128763 h 7609417"/>
              <a:gd name="connsiteX11" fmla="*/ 644525 w 4673600"/>
              <a:gd name="connsiteY11" fmla="*/ 1140884 h 7609417"/>
              <a:gd name="connsiteX12" fmla="*/ 577879 w 4673600"/>
              <a:gd name="connsiteY12" fmla="*/ 1197867 h 7609417"/>
              <a:gd name="connsiteX13" fmla="*/ 385087 w 4673600"/>
              <a:gd name="connsiteY13" fmla="*/ 1145070 h 7609417"/>
              <a:gd name="connsiteX14" fmla="*/ 327264 w 4673600"/>
              <a:gd name="connsiteY14" fmla="*/ 1213982 h 7609417"/>
              <a:gd name="connsiteX15" fmla="*/ 256549 w 4673600"/>
              <a:gd name="connsiteY15" fmla="*/ 1206766 h 7609417"/>
              <a:gd name="connsiteX16" fmla="*/ 228600 w 4673600"/>
              <a:gd name="connsiteY16" fmla="*/ 1235075 h 7609417"/>
              <a:gd name="connsiteX17" fmla="*/ 228600 w 4673600"/>
              <a:gd name="connsiteY17" fmla="*/ 1285083 h 7609417"/>
              <a:gd name="connsiteX18" fmla="*/ 142682 w 4673600"/>
              <a:gd name="connsiteY18" fmla="*/ 1259516 h 7609417"/>
              <a:gd name="connsiteX19" fmla="*/ 195984 w 4673600"/>
              <a:gd name="connsiteY19" fmla="*/ 1408162 h 7609417"/>
              <a:gd name="connsiteX20" fmla="*/ 59266 w 4673600"/>
              <a:gd name="connsiteY20" fmla="*/ 1573742 h 7609417"/>
              <a:gd name="connsiteX21" fmla="*/ 91089 w 4673600"/>
              <a:gd name="connsiteY21" fmla="*/ 1578288 h 7609417"/>
              <a:gd name="connsiteX22" fmla="*/ 17991 w 4673600"/>
              <a:gd name="connsiteY22" fmla="*/ 1658987 h 7609417"/>
              <a:gd name="connsiteX23" fmla="*/ 48683 w 4673600"/>
              <a:gd name="connsiteY23" fmla="*/ 1849967 h 7609417"/>
              <a:gd name="connsiteX24" fmla="*/ 84666 w 4673600"/>
              <a:gd name="connsiteY24" fmla="*/ 2005542 h 7609417"/>
              <a:gd name="connsiteX25" fmla="*/ 0 w 4673600"/>
              <a:gd name="connsiteY25" fmla="*/ 2124075 h 7609417"/>
              <a:gd name="connsiteX26" fmla="*/ 118533 w 4673600"/>
              <a:gd name="connsiteY26" fmla="*/ 2242609 h 7609417"/>
              <a:gd name="connsiteX27" fmla="*/ 84666 w 4673600"/>
              <a:gd name="connsiteY27" fmla="*/ 2411942 h 7609417"/>
              <a:gd name="connsiteX28" fmla="*/ 84666 w 4673600"/>
              <a:gd name="connsiteY28" fmla="*/ 2411942 h 7609417"/>
              <a:gd name="connsiteX29" fmla="*/ 143933 w 4673600"/>
              <a:gd name="connsiteY29" fmla="*/ 2420409 h 7609417"/>
              <a:gd name="connsiteX30" fmla="*/ 169333 w 4673600"/>
              <a:gd name="connsiteY30" fmla="*/ 2682875 h 7609417"/>
              <a:gd name="connsiteX31" fmla="*/ 254000 w 4673600"/>
              <a:gd name="connsiteY31" fmla="*/ 2725209 h 7609417"/>
              <a:gd name="connsiteX32" fmla="*/ 307178 w 4673600"/>
              <a:gd name="connsiteY32" fmla="*/ 2786352 h 7609417"/>
              <a:gd name="connsiteX33" fmla="*/ 450587 w 4673600"/>
              <a:gd name="connsiteY33" fmla="*/ 2770826 h 7609417"/>
              <a:gd name="connsiteX34" fmla="*/ 474133 w 4673600"/>
              <a:gd name="connsiteY34" fmla="*/ 2860675 h 7609417"/>
              <a:gd name="connsiteX35" fmla="*/ 601133 w 4673600"/>
              <a:gd name="connsiteY35" fmla="*/ 2807206 h 7609417"/>
              <a:gd name="connsiteX36" fmla="*/ 768589 w 4673600"/>
              <a:gd name="connsiteY36" fmla="*/ 2921194 h 7609417"/>
              <a:gd name="connsiteX37" fmla="*/ 745066 w 4673600"/>
              <a:gd name="connsiteY37" fmla="*/ 3030009 h 7609417"/>
              <a:gd name="connsiteX38" fmla="*/ 821266 w 4673600"/>
              <a:gd name="connsiteY38" fmla="*/ 3080809 h 7609417"/>
              <a:gd name="connsiteX39" fmla="*/ 736600 w 4673600"/>
              <a:gd name="connsiteY39" fmla="*/ 3207809 h 7609417"/>
              <a:gd name="connsiteX40" fmla="*/ 838200 w 4673600"/>
              <a:gd name="connsiteY40" fmla="*/ 3258609 h 7609417"/>
              <a:gd name="connsiteX41" fmla="*/ 804333 w 4673600"/>
              <a:gd name="connsiteY41" fmla="*/ 3326342 h 7609417"/>
              <a:gd name="connsiteX42" fmla="*/ 804333 w 4673600"/>
              <a:gd name="connsiteY42" fmla="*/ 3326342 h 7609417"/>
              <a:gd name="connsiteX43" fmla="*/ 880533 w 4673600"/>
              <a:gd name="connsiteY43" fmla="*/ 3427942 h 7609417"/>
              <a:gd name="connsiteX44" fmla="*/ 1005416 w 4673600"/>
              <a:gd name="connsiteY44" fmla="*/ 3494617 h 7609417"/>
              <a:gd name="connsiteX45" fmla="*/ 939800 w 4673600"/>
              <a:gd name="connsiteY45" fmla="*/ 3588809 h 7609417"/>
              <a:gd name="connsiteX46" fmla="*/ 1109133 w 4673600"/>
              <a:gd name="connsiteY46" fmla="*/ 3597275 h 7609417"/>
              <a:gd name="connsiteX47" fmla="*/ 1112308 w 4673600"/>
              <a:gd name="connsiteY47" fmla="*/ 3662892 h 7609417"/>
              <a:gd name="connsiteX48" fmla="*/ 1168400 w 4673600"/>
              <a:gd name="connsiteY48" fmla="*/ 3724275 h 7609417"/>
              <a:gd name="connsiteX49" fmla="*/ 1026583 w 4673600"/>
              <a:gd name="connsiteY49" fmla="*/ 3853392 h 7609417"/>
              <a:gd name="connsiteX50" fmla="*/ 931333 w 4673600"/>
              <a:gd name="connsiteY50" fmla="*/ 3800475 h 7609417"/>
              <a:gd name="connsiteX51" fmla="*/ 912283 w 4673600"/>
              <a:gd name="connsiteY51" fmla="*/ 3781425 h 7609417"/>
              <a:gd name="connsiteX52" fmla="*/ 846666 w 4673600"/>
              <a:gd name="connsiteY52" fmla="*/ 3868209 h 7609417"/>
              <a:gd name="connsiteX53" fmla="*/ 931333 w 4673600"/>
              <a:gd name="connsiteY53" fmla="*/ 3969809 h 7609417"/>
              <a:gd name="connsiteX54" fmla="*/ 928158 w 4673600"/>
              <a:gd name="connsiteY54" fmla="*/ 4101042 h 7609417"/>
              <a:gd name="connsiteX55" fmla="*/ 964141 w 4673600"/>
              <a:gd name="connsiteY55" fmla="*/ 4187825 h 7609417"/>
              <a:gd name="connsiteX56" fmla="*/ 1075266 w 4673600"/>
              <a:gd name="connsiteY56" fmla="*/ 4223809 h 7609417"/>
              <a:gd name="connsiteX57" fmla="*/ 1134533 w 4673600"/>
              <a:gd name="connsiteY57" fmla="*/ 4130675 h 7609417"/>
              <a:gd name="connsiteX58" fmla="*/ 1303866 w 4673600"/>
              <a:gd name="connsiteY58" fmla="*/ 4096809 h 7609417"/>
              <a:gd name="connsiteX59" fmla="*/ 1439333 w 4673600"/>
              <a:gd name="connsiteY59" fmla="*/ 4122209 h 7609417"/>
              <a:gd name="connsiteX60" fmla="*/ 1557866 w 4673600"/>
              <a:gd name="connsiteY60" fmla="*/ 4308475 h 7609417"/>
              <a:gd name="connsiteX61" fmla="*/ 1490133 w 4673600"/>
              <a:gd name="connsiteY61" fmla="*/ 4350809 h 7609417"/>
              <a:gd name="connsiteX62" fmla="*/ 1532466 w 4673600"/>
              <a:gd name="connsiteY62" fmla="*/ 4503209 h 7609417"/>
              <a:gd name="connsiteX63" fmla="*/ 1695450 w 4673600"/>
              <a:gd name="connsiteY63" fmla="*/ 4510617 h 7609417"/>
              <a:gd name="connsiteX64" fmla="*/ 1763183 w 4673600"/>
              <a:gd name="connsiteY64" fmla="*/ 4643967 h 7609417"/>
              <a:gd name="connsiteX65" fmla="*/ 1794933 w 4673600"/>
              <a:gd name="connsiteY65" fmla="*/ 4799542 h 7609417"/>
              <a:gd name="connsiteX66" fmla="*/ 1938866 w 4673600"/>
              <a:gd name="connsiteY66" fmla="*/ 4774142 h 7609417"/>
              <a:gd name="connsiteX67" fmla="*/ 2023533 w 4673600"/>
              <a:gd name="connsiteY67" fmla="*/ 4850342 h 7609417"/>
              <a:gd name="connsiteX68" fmla="*/ 2201333 w 4673600"/>
              <a:gd name="connsiteY68" fmla="*/ 4791075 h 7609417"/>
              <a:gd name="connsiteX69" fmla="*/ 2319866 w 4673600"/>
              <a:gd name="connsiteY69" fmla="*/ 4960409 h 7609417"/>
              <a:gd name="connsiteX70" fmla="*/ 2379133 w 4673600"/>
              <a:gd name="connsiteY70" fmla="*/ 4901142 h 7609417"/>
              <a:gd name="connsiteX71" fmla="*/ 2743200 w 4673600"/>
              <a:gd name="connsiteY71" fmla="*/ 5087409 h 7609417"/>
              <a:gd name="connsiteX72" fmla="*/ 2692400 w 4673600"/>
              <a:gd name="connsiteY72" fmla="*/ 5248275 h 7609417"/>
              <a:gd name="connsiteX73" fmla="*/ 2667000 w 4673600"/>
              <a:gd name="connsiteY73" fmla="*/ 5400675 h 7609417"/>
              <a:gd name="connsiteX74" fmla="*/ 2717800 w 4673600"/>
              <a:gd name="connsiteY74" fmla="*/ 5459942 h 7609417"/>
              <a:gd name="connsiteX75" fmla="*/ 2717800 w 4673600"/>
              <a:gd name="connsiteY75" fmla="*/ 5459942 h 7609417"/>
              <a:gd name="connsiteX76" fmla="*/ 2700866 w 4673600"/>
              <a:gd name="connsiteY76" fmla="*/ 5654675 h 7609417"/>
              <a:gd name="connsiteX77" fmla="*/ 2506133 w 4673600"/>
              <a:gd name="connsiteY77" fmla="*/ 5629275 h 7609417"/>
              <a:gd name="connsiteX78" fmla="*/ 2379133 w 4673600"/>
              <a:gd name="connsiteY78" fmla="*/ 5756275 h 7609417"/>
              <a:gd name="connsiteX79" fmla="*/ 2370666 w 4673600"/>
              <a:gd name="connsiteY79" fmla="*/ 5891742 h 7609417"/>
              <a:gd name="connsiteX80" fmla="*/ 2650066 w 4673600"/>
              <a:gd name="connsiteY80" fmla="*/ 5849409 h 7609417"/>
              <a:gd name="connsiteX81" fmla="*/ 2602441 w 4673600"/>
              <a:gd name="connsiteY81" fmla="*/ 5906559 h 7609417"/>
              <a:gd name="connsiteX82" fmla="*/ 2269066 w 4673600"/>
              <a:gd name="connsiteY82" fmla="*/ 6018742 h 7609417"/>
              <a:gd name="connsiteX83" fmla="*/ 2286000 w 4673600"/>
              <a:gd name="connsiteY83" fmla="*/ 6103409 h 7609417"/>
              <a:gd name="connsiteX84" fmla="*/ 2404533 w 4673600"/>
              <a:gd name="connsiteY84" fmla="*/ 6145742 h 7609417"/>
              <a:gd name="connsiteX85" fmla="*/ 2235200 w 4673600"/>
              <a:gd name="connsiteY85" fmla="*/ 6315075 h 7609417"/>
              <a:gd name="connsiteX86" fmla="*/ 2192866 w 4673600"/>
              <a:gd name="connsiteY86" fmla="*/ 6442075 h 7609417"/>
              <a:gd name="connsiteX87" fmla="*/ 2040466 w 4673600"/>
              <a:gd name="connsiteY87" fmla="*/ 6391275 h 7609417"/>
              <a:gd name="connsiteX88" fmla="*/ 2040466 w 4673600"/>
              <a:gd name="connsiteY88" fmla="*/ 6391275 h 7609417"/>
              <a:gd name="connsiteX89" fmla="*/ 2040466 w 4673600"/>
              <a:gd name="connsiteY89" fmla="*/ 6518275 h 7609417"/>
              <a:gd name="connsiteX90" fmla="*/ 2209800 w 4673600"/>
              <a:gd name="connsiteY90" fmla="*/ 6602942 h 7609417"/>
              <a:gd name="connsiteX91" fmla="*/ 2769658 w 4673600"/>
              <a:gd name="connsiteY91" fmla="*/ 7051675 h 7609417"/>
              <a:gd name="connsiteX92" fmla="*/ 2791883 w 4673600"/>
              <a:gd name="connsiteY92" fmla="*/ 6971242 h 7609417"/>
              <a:gd name="connsiteX93" fmla="*/ 3131608 w 4673600"/>
              <a:gd name="connsiteY93" fmla="*/ 7085542 h 7609417"/>
              <a:gd name="connsiteX94" fmla="*/ 3376083 w 4673600"/>
              <a:gd name="connsiteY94" fmla="*/ 7104592 h 7609417"/>
              <a:gd name="connsiteX95" fmla="*/ 3566583 w 4673600"/>
              <a:gd name="connsiteY95" fmla="*/ 7222067 h 7609417"/>
              <a:gd name="connsiteX96" fmla="*/ 3757083 w 4673600"/>
              <a:gd name="connsiteY96" fmla="*/ 7228417 h 7609417"/>
              <a:gd name="connsiteX97" fmla="*/ 4007908 w 4673600"/>
              <a:gd name="connsiteY97" fmla="*/ 7301442 h 7609417"/>
              <a:gd name="connsiteX98" fmla="*/ 3966633 w 4673600"/>
              <a:gd name="connsiteY98" fmla="*/ 7396692 h 7609417"/>
              <a:gd name="connsiteX99" fmla="*/ 4271433 w 4673600"/>
              <a:gd name="connsiteY99" fmla="*/ 7545917 h 7609417"/>
              <a:gd name="connsiteX100" fmla="*/ 4480983 w 4673600"/>
              <a:gd name="connsiteY100" fmla="*/ 7609417 h 7609417"/>
              <a:gd name="connsiteX101" fmla="*/ 4619625 w 4673600"/>
              <a:gd name="connsiteY101" fmla="*/ 7495117 h 7609417"/>
              <a:gd name="connsiteX102" fmla="*/ 4377266 w 4673600"/>
              <a:gd name="connsiteY102" fmla="*/ 7178675 h 7609417"/>
              <a:gd name="connsiteX103" fmla="*/ 3068844 w 4673600"/>
              <a:gd name="connsiteY103" fmla="*/ 5895064 h 7609417"/>
              <a:gd name="connsiteX104" fmla="*/ 4597400 w 4673600"/>
              <a:gd name="connsiteY104" fmla="*/ 6035675 h 7609417"/>
              <a:gd name="connsiteX105" fmla="*/ 2995204 w 4673600"/>
              <a:gd name="connsiteY105" fmla="*/ 5212685 h 7609417"/>
              <a:gd name="connsiteX106" fmla="*/ 4513791 w 4673600"/>
              <a:gd name="connsiteY106" fmla="*/ 5662084 h 7609417"/>
              <a:gd name="connsiteX107" fmla="*/ 4363508 w 4673600"/>
              <a:gd name="connsiteY107" fmla="*/ 5650442 h 7609417"/>
              <a:gd name="connsiteX108" fmla="*/ 4352925 w 4673600"/>
              <a:gd name="connsiteY108" fmla="*/ 5689600 h 7609417"/>
              <a:gd name="connsiteX109" fmla="*/ 4267200 w 4673600"/>
              <a:gd name="connsiteY109" fmla="*/ 5476875 h 7609417"/>
              <a:gd name="connsiteX110" fmla="*/ 4182533 w 4673600"/>
              <a:gd name="connsiteY110" fmla="*/ 5443009 h 7609417"/>
              <a:gd name="connsiteX111" fmla="*/ 4292600 w 4673600"/>
              <a:gd name="connsiteY111" fmla="*/ 5205942 h 7609417"/>
              <a:gd name="connsiteX112" fmla="*/ 4216400 w 4673600"/>
              <a:gd name="connsiteY112" fmla="*/ 5129742 h 7609417"/>
              <a:gd name="connsiteX113" fmla="*/ 4241800 w 4673600"/>
              <a:gd name="connsiteY113" fmla="*/ 4968875 h 7609417"/>
              <a:gd name="connsiteX114" fmla="*/ 4334933 w 4673600"/>
              <a:gd name="connsiteY114" fmla="*/ 4918075 h 7609417"/>
              <a:gd name="connsiteX115" fmla="*/ 4673600 w 4673600"/>
              <a:gd name="connsiteY115" fmla="*/ 4909609 h 7609417"/>
              <a:gd name="connsiteX0" fmla="*/ 1953824 w 4619625"/>
              <a:gd name="connsiteY0" fmla="*/ 4995015 h 7609417"/>
              <a:gd name="connsiteX1" fmla="*/ 1931866 w 4619625"/>
              <a:gd name="connsiteY1" fmla="*/ 1147998 h 7609417"/>
              <a:gd name="connsiteX2" fmla="*/ 818091 w 4619625"/>
              <a:gd name="connsiteY2" fmla="*/ 0 h 7609417"/>
              <a:gd name="connsiteX3" fmla="*/ 719666 w 4619625"/>
              <a:gd name="connsiteY3" fmla="*/ 100542 h 7609417"/>
              <a:gd name="connsiteX4" fmla="*/ 458258 w 4619625"/>
              <a:gd name="connsiteY4" fmla="*/ 454025 h 7609417"/>
              <a:gd name="connsiteX5" fmla="*/ 195791 w 4619625"/>
              <a:gd name="connsiteY5" fmla="*/ 747184 h 7609417"/>
              <a:gd name="connsiteX6" fmla="*/ 84666 w 4619625"/>
              <a:gd name="connsiteY6" fmla="*/ 891117 h 7609417"/>
              <a:gd name="connsiteX7" fmla="*/ 296333 w 4619625"/>
              <a:gd name="connsiteY7" fmla="*/ 777875 h 7609417"/>
              <a:gd name="connsiteX8" fmla="*/ 237066 w 4619625"/>
              <a:gd name="connsiteY8" fmla="*/ 955675 h 7609417"/>
              <a:gd name="connsiteX9" fmla="*/ 391583 w 4619625"/>
              <a:gd name="connsiteY9" fmla="*/ 1017059 h 7609417"/>
              <a:gd name="connsiteX10" fmla="*/ 582323 w 4619625"/>
              <a:gd name="connsiteY10" fmla="*/ 1128763 h 7609417"/>
              <a:gd name="connsiteX11" fmla="*/ 644525 w 4619625"/>
              <a:gd name="connsiteY11" fmla="*/ 1140884 h 7609417"/>
              <a:gd name="connsiteX12" fmla="*/ 577879 w 4619625"/>
              <a:gd name="connsiteY12" fmla="*/ 1197867 h 7609417"/>
              <a:gd name="connsiteX13" fmla="*/ 385087 w 4619625"/>
              <a:gd name="connsiteY13" fmla="*/ 1145070 h 7609417"/>
              <a:gd name="connsiteX14" fmla="*/ 327264 w 4619625"/>
              <a:gd name="connsiteY14" fmla="*/ 1213982 h 7609417"/>
              <a:gd name="connsiteX15" fmla="*/ 256549 w 4619625"/>
              <a:gd name="connsiteY15" fmla="*/ 1206766 h 7609417"/>
              <a:gd name="connsiteX16" fmla="*/ 228600 w 4619625"/>
              <a:gd name="connsiteY16" fmla="*/ 1235075 h 7609417"/>
              <a:gd name="connsiteX17" fmla="*/ 228600 w 4619625"/>
              <a:gd name="connsiteY17" fmla="*/ 1285083 h 7609417"/>
              <a:gd name="connsiteX18" fmla="*/ 142682 w 4619625"/>
              <a:gd name="connsiteY18" fmla="*/ 1259516 h 7609417"/>
              <a:gd name="connsiteX19" fmla="*/ 195984 w 4619625"/>
              <a:gd name="connsiteY19" fmla="*/ 1408162 h 7609417"/>
              <a:gd name="connsiteX20" fmla="*/ 59266 w 4619625"/>
              <a:gd name="connsiteY20" fmla="*/ 1573742 h 7609417"/>
              <a:gd name="connsiteX21" fmla="*/ 91089 w 4619625"/>
              <a:gd name="connsiteY21" fmla="*/ 1578288 h 7609417"/>
              <a:gd name="connsiteX22" fmla="*/ 17991 w 4619625"/>
              <a:gd name="connsiteY22" fmla="*/ 1658987 h 7609417"/>
              <a:gd name="connsiteX23" fmla="*/ 48683 w 4619625"/>
              <a:gd name="connsiteY23" fmla="*/ 1849967 h 7609417"/>
              <a:gd name="connsiteX24" fmla="*/ 84666 w 4619625"/>
              <a:gd name="connsiteY24" fmla="*/ 2005542 h 7609417"/>
              <a:gd name="connsiteX25" fmla="*/ 0 w 4619625"/>
              <a:gd name="connsiteY25" fmla="*/ 2124075 h 7609417"/>
              <a:gd name="connsiteX26" fmla="*/ 118533 w 4619625"/>
              <a:gd name="connsiteY26" fmla="*/ 2242609 h 7609417"/>
              <a:gd name="connsiteX27" fmla="*/ 84666 w 4619625"/>
              <a:gd name="connsiteY27" fmla="*/ 2411942 h 7609417"/>
              <a:gd name="connsiteX28" fmla="*/ 84666 w 4619625"/>
              <a:gd name="connsiteY28" fmla="*/ 2411942 h 7609417"/>
              <a:gd name="connsiteX29" fmla="*/ 143933 w 4619625"/>
              <a:gd name="connsiteY29" fmla="*/ 2420409 h 7609417"/>
              <a:gd name="connsiteX30" fmla="*/ 169333 w 4619625"/>
              <a:gd name="connsiteY30" fmla="*/ 2682875 h 7609417"/>
              <a:gd name="connsiteX31" fmla="*/ 254000 w 4619625"/>
              <a:gd name="connsiteY31" fmla="*/ 2725209 h 7609417"/>
              <a:gd name="connsiteX32" fmla="*/ 307178 w 4619625"/>
              <a:gd name="connsiteY32" fmla="*/ 2786352 h 7609417"/>
              <a:gd name="connsiteX33" fmla="*/ 450587 w 4619625"/>
              <a:gd name="connsiteY33" fmla="*/ 2770826 h 7609417"/>
              <a:gd name="connsiteX34" fmla="*/ 474133 w 4619625"/>
              <a:gd name="connsiteY34" fmla="*/ 2860675 h 7609417"/>
              <a:gd name="connsiteX35" fmla="*/ 601133 w 4619625"/>
              <a:gd name="connsiteY35" fmla="*/ 2807206 h 7609417"/>
              <a:gd name="connsiteX36" fmla="*/ 768589 w 4619625"/>
              <a:gd name="connsiteY36" fmla="*/ 2921194 h 7609417"/>
              <a:gd name="connsiteX37" fmla="*/ 745066 w 4619625"/>
              <a:gd name="connsiteY37" fmla="*/ 3030009 h 7609417"/>
              <a:gd name="connsiteX38" fmla="*/ 821266 w 4619625"/>
              <a:gd name="connsiteY38" fmla="*/ 3080809 h 7609417"/>
              <a:gd name="connsiteX39" fmla="*/ 736600 w 4619625"/>
              <a:gd name="connsiteY39" fmla="*/ 3207809 h 7609417"/>
              <a:gd name="connsiteX40" fmla="*/ 838200 w 4619625"/>
              <a:gd name="connsiteY40" fmla="*/ 3258609 h 7609417"/>
              <a:gd name="connsiteX41" fmla="*/ 804333 w 4619625"/>
              <a:gd name="connsiteY41" fmla="*/ 3326342 h 7609417"/>
              <a:gd name="connsiteX42" fmla="*/ 804333 w 4619625"/>
              <a:gd name="connsiteY42" fmla="*/ 3326342 h 7609417"/>
              <a:gd name="connsiteX43" fmla="*/ 880533 w 4619625"/>
              <a:gd name="connsiteY43" fmla="*/ 3427942 h 7609417"/>
              <a:gd name="connsiteX44" fmla="*/ 1005416 w 4619625"/>
              <a:gd name="connsiteY44" fmla="*/ 3494617 h 7609417"/>
              <a:gd name="connsiteX45" fmla="*/ 939800 w 4619625"/>
              <a:gd name="connsiteY45" fmla="*/ 3588809 h 7609417"/>
              <a:gd name="connsiteX46" fmla="*/ 1109133 w 4619625"/>
              <a:gd name="connsiteY46" fmla="*/ 3597275 h 7609417"/>
              <a:gd name="connsiteX47" fmla="*/ 1112308 w 4619625"/>
              <a:gd name="connsiteY47" fmla="*/ 3662892 h 7609417"/>
              <a:gd name="connsiteX48" fmla="*/ 1168400 w 4619625"/>
              <a:gd name="connsiteY48" fmla="*/ 3724275 h 7609417"/>
              <a:gd name="connsiteX49" fmla="*/ 1026583 w 4619625"/>
              <a:gd name="connsiteY49" fmla="*/ 3853392 h 7609417"/>
              <a:gd name="connsiteX50" fmla="*/ 931333 w 4619625"/>
              <a:gd name="connsiteY50" fmla="*/ 3800475 h 7609417"/>
              <a:gd name="connsiteX51" fmla="*/ 912283 w 4619625"/>
              <a:gd name="connsiteY51" fmla="*/ 3781425 h 7609417"/>
              <a:gd name="connsiteX52" fmla="*/ 846666 w 4619625"/>
              <a:gd name="connsiteY52" fmla="*/ 3868209 h 7609417"/>
              <a:gd name="connsiteX53" fmla="*/ 931333 w 4619625"/>
              <a:gd name="connsiteY53" fmla="*/ 3969809 h 7609417"/>
              <a:gd name="connsiteX54" fmla="*/ 928158 w 4619625"/>
              <a:gd name="connsiteY54" fmla="*/ 4101042 h 7609417"/>
              <a:gd name="connsiteX55" fmla="*/ 964141 w 4619625"/>
              <a:gd name="connsiteY55" fmla="*/ 4187825 h 7609417"/>
              <a:gd name="connsiteX56" fmla="*/ 1075266 w 4619625"/>
              <a:gd name="connsiteY56" fmla="*/ 4223809 h 7609417"/>
              <a:gd name="connsiteX57" fmla="*/ 1134533 w 4619625"/>
              <a:gd name="connsiteY57" fmla="*/ 4130675 h 7609417"/>
              <a:gd name="connsiteX58" fmla="*/ 1303866 w 4619625"/>
              <a:gd name="connsiteY58" fmla="*/ 4096809 h 7609417"/>
              <a:gd name="connsiteX59" fmla="*/ 1439333 w 4619625"/>
              <a:gd name="connsiteY59" fmla="*/ 4122209 h 7609417"/>
              <a:gd name="connsiteX60" fmla="*/ 1557866 w 4619625"/>
              <a:gd name="connsiteY60" fmla="*/ 4308475 h 7609417"/>
              <a:gd name="connsiteX61" fmla="*/ 1490133 w 4619625"/>
              <a:gd name="connsiteY61" fmla="*/ 4350809 h 7609417"/>
              <a:gd name="connsiteX62" fmla="*/ 1532466 w 4619625"/>
              <a:gd name="connsiteY62" fmla="*/ 4503209 h 7609417"/>
              <a:gd name="connsiteX63" fmla="*/ 1695450 w 4619625"/>
              <a:gd name="connsiteY63" fmla="*/ 4510617 h 7609417"/>
              <a:gd name="connsiteX64" fmla="*/ 1763183 w 4619625"/>
              <a:gd name="connsiteY64" fmla="*/ 4643967 h 7609417"/>
              <a:gd name="connsiteX65" fmla="*/ 1794933 w 4619625"/>
              <a:gd name="connsiteY65" fmla="*/ 4799542 h 7609417"/>
              <a:gd name="connsiteX66" fmla="*/ 1938866 w 4619625"/>
              <a:gd name="connsiteY66" fmla="*/ 4774142 h 7609417"/>
              <a:gd name="connsiteX67" fmla="*/ 2023533 w 4619625"/>
              <a:gd name="connsiteY67" fmla="*/ 4850342 h 7609417"/>
              <a:gd name="connsiteX68" fmla="*/ 2201333 w 4619625"/>
              <a:gd name="connsiteY68" fmla="*/ 4791075 h 7609417"/>
              <a:gd name="connsiteX69" fmla="*/ 2319866 w 4619625"/>
              <a:gd name="connsiteY69" fmla="*/ 4960409 h 7609417"/>
              <a:gd name="connsiteX70" fmla="*/ 2379133 w 4619625"/>
              <a:gd name="connsiteY70" fmla="*/ 4901142 h 7609417"/>
              <a:gd name="connsiteX71" fmla="*/ 2743200 w 4619625"/>
              <a:gd name="connsiteY71" fmla="*/ 5087409 h 7609417"/>
              <a:gd name="connsiteX72" fmla="*/ 2692400 w 4619625"/>
              <a:gd name="connsiteY72" fmla="*/ 5248275 h 7609417"/>
              <a:gd name="connsiteX73" fmla="*/ 2667000 w 4619625"/>
              <a:gd name="connsiteY73" fmla="*/ 5400675 h 7609417"/>
              <a:gd name="connsiteX74" fmla="*/ 2717800 w 4619625"/>
              <a:gd name="connsiteY74" fmla="*/ 5459942 h 7609417"/>
              <a:gd name="connsiteX75" fmla="*/ 2717800 w 4619625"/>
              <a:gd name="connsiteY75" fmla="*/ 5459942 h 7609417"/>
              <a:gd name="connsiteX76" fmla="*/ 2700866 w 4619625"/>
              <a:gd name="connsiteY76" fmla="*/ 5654675 h 7609417"/>
              <a:gd name="connsiteX77" fmla="*/ 2506133 w 4619625"/>
              <a:gd name="connsiteY77" fmla="*/ 5629275 h 7609417"/>
              <a:gd name="connsiteX78" fmla="*/ 2379133 w 4619625"/>
              <a:gd name="connsiteY78" fmla="*/ 5756275 h 7609417"/>
              <a:gd name="connsiteX79" fmla="*/ 2370666 w 4619625"/>
              <a:gd name="connsiteY79" fmla="*/ 5891742 h 7609417"/>
              <a:gd name="connsiteX80" fmla="*/ 2650066 w 4619625"/>
              <a:gd name="connsiteY80" fmla="*/ 5849409 h 7609417"/>
              <a:gd name="connsiteX81" fmla="*/ 2602441 w 4619625"/>
              <a:gd name="connsiteY81" fmla="*/ 5906559 h 7609417"/>
              <a:gd name="connsiteX82" fmla="*/ 2269066 w 4619625"/>
              <a:gd name="connsiteY82" fmla="*/ 6018742 h 7609417"/>
              <a:gd name="connsiteX83" fmla="*/ 2286000 w 4619625"/>
              <a:gd name="connsiteY83" fmla="*/ 6103409 h 7609417"/>
              <a:gd name="connsiteX84" fmla="*/ 2404533 w 4619625"/>
              <a:gd name="connsiteY84" fmla="*/ 6145742 h 7609417"/>
              <a:gd name="connsiteX85" fmla="*/ 2235200 w 4619625"/>
              <a:gd name="connsiteY85" fmla="*/ 6315075 h 7609417"/>
              <a:gd name="connsiteX86" fmla="*/ 2192866 w 4619625"/>
              <a:gd name="connsiteY86" fmla="*/ 6442075 h 7609417"/>
              <a:gd name="connsiteX87" fmla="*/ 2040466 w 4619625"/>
              <a:gd name="connsiteY87" fmla="*/ 6391275 h 7609417"/>
              <a:gd name="connsiteX88" fmla="*/ 2040466 w 4619625"/>
              <a:gd name="connsiteY88" fmla="*/ 6391275 h 7609417"/>
              <a:gd name="connsiteX89" fmla="*/ 2040466 w 4619625"/>
              <a:gd name="connsiteY89" fmla="*/ 6518275 h 7609417"/>
              <a:gd name="connsiteX90" fmla="*/ 2209800 w 4619625"/>
              <a:gd name="connsiteY90" fmla="*/ 6602942 h 7609417"/>
              <a:gd name="connsiteX91" fmla="*/ 2769658 w 4619625"/>
              <a:gd name="connsiteY91" fmla="*/ 7051675 h 7609417"/>
              <a:gd name="connsiteX92" fmla="*/ 2791883 w 4619625"/>
              <a:gd name="connsiteY92" fmla="*/ 6971242 h 7609417"/>
              <a:gd name="connsiteX93" fmla="*/ 3131608 w 4619625"/>
              <a:gd name="connsiteY93" fmla="*/ 7085542 h 7609417"/>
              <a:gd name="connsiteX94" fmla="*/ 3376083 w 4619625"/>
              <a:gd name="connsiteY94" fmla="*/ 7104592 h 7609417"/>
              <a:gd name="connsiteX95" fmla="*/ 3566583 w 4619625"/>
              <a:gd name="connsiteY95" fmla="*/ 7222067 h 7609417"/>
              <a:gd name="connsiteX96" fmla="*/ 3757083 w 4619625"/>
              <a:gd name="connsiteY96" fmla="*/ 7228417 h 7609417"/>
              <a:gd name="connsiteX97" fmla="*/ 4007908 w 4619625"/>
              <a:gd name="connsiteY97" fmla="*/ 7301442 h 7609417"/>
              <a:gd name="connsiteX98" fmla="*/ 3966633 w 4619625"/>
              <a:gd name="connsiteY98" fmla="*/ 7396692 h 7609417"/>
              <a:gd name="connsiteX99" fmla="*/ 4271433 w 4619625"/>
              <a:gd name="connsiteY99" fmla="*/ 7545917 h 7609417"/>
              <a:gd name="connsiteX100" fmla="*/ 4480983 w 4619625"/>
              <a:gd name="connsiteY100" fmla="*/ 7609417 h 7609417"/>
              <a:gd name="connsiteX101" fmla="*/ 4619625 w 4619625"/>
              <a:gd name="connsiteY101" fmla="*/ 7495117 h 7609417"/>
              <a:gd name="connsiteX102" fmla="*/ 4377266 w 4619625"/>
              <a:gd name="connsiteY102" fmla="*/ 7178675 h 7609417"/>
              <a:gd name="connsiteX103" fmla="*/ 3068844 w 4619625"/>
              <a:gd name="connsiteY103" fmla="*/ 5895064 h 7609417"/>
              <a:gd name="connsiteX104" fmla="*/ 4597400 w 4619625"/>
              <a:gd name="connsiteY104" fmla="*/ 6035675 h 7609417"/>
              <a:gd name="connsiteX105" fmla="*/ 2995204 w 4619625"/>
              <a:gd name="connsiteY105" fmla="*/ 5212685 h 7609417"/>
              <a:gd name="connsiteX106" fmla="*/ 4513791 w 4619625"/>
              <a:gd name="connsiteY106" fmla="*/ 5662084 h 7609417"/>
              <a:gd name="connsiteX107" fmla="*/ 4363508 w 4619625"/>
              <a:gd name="connsiteY107" fmla="*/ 5650442 h 7609417"/>
              <a:gd name="connsiteX108" fmla="*/ 4352925 w 4619625"/>
              <a:gd name="connsiteY108" fmla="*/ 5689600 h 7609417"/>
              <a:gd name="connsiteX109" fmla="*/ 4267200 w 4619625"/>
              <a:gd name="connsiteY109" fmla="*/ 5476875 h 7609417"/>
              <a:gd name="connsiteX110" fmla="*/ 4182533 w 4619625"/>
              <a:gd name="connsiteY110" fmla="*/ 5443009 h 7609417"/>
              <a:gd name="connsiteX111" fmla="*/ 4292600 w 4619625"/>
              <a:gd name="connsiteY111" fmla="*/ 5205942 h 7609417"/>
              <a:gd name="connsiteX112" fmla="*/ 4216400 w 4619625"/>
              <a:gd name="connsiteY112" fmla="*/ 5129742 h 7609417"/>
              <a:gd name="connsiteX113" fmla="*/ 4241800 w 4619625"/>
              <a:gd name="connsiteY113" fmla="*/ 4968875 h 7609417"/>
              <a:gd name="connsiteX114" fmla="*/ 4334933 w 4619625"/>
              <a:gd name="connsiteY114" fmla="*/ 4918075 h 7609417"/>
              <a:gd name="connsiteX0" fmla="*/ 1953824 w 4619625"/>
              <a:gd name="connsiteY0" fmla="*/ 4995015 h 7609417"/>
              <a:gd name="connsiteX1" fmla="*/ 1931866 w 4619625"/>
              <a:gd name="connsiteY1" fmla="*/ 1147998 h 7609417"/>
              <a:gd name="connsiteX2" fmla="*/ 818091 w 4619625"/>
              <a:gd name="connsiteY2" fmla="*/ 0 h 7609417"/>
              <a:gd name="connsiteX3" fmla="*/ 719666 w 4619625"/>
              <a:gd name="connsiteY3" fmla="*/ 100542 h 7609417"/>
              <a:gd name="connsiteX4" fmla="*/ 458258 w 4619625"/>
              <a:gd name="connsiteY4" fmla="*/ 454025 h 7609417"/>
              <a:gd name="connsiteX5" fmla="*/ 195791 w 4619625"/>
              <a:gd name="connsiteY5" fmla="*/ 747184 h 7609417"/>
              <a:gd name="connsiteX6" fmla="*/ 84666 w 4619625"/>
              <a:gd name="connsiteY6" fmla="*/ 891117 h 7609417"/>
              <a:gd name="connsiteX7" fmla="*/ 296333 w 4619625"/>
              <a:gd name="connsiteY7" fmla="*/ 777875 h 7609417"/>
              <a:gd name="connsiteX8" fmla="*/ 237066 w 4619625"/>
              <a:gd name="connsiteY8" fmla="*/ 955675 h 7609417"/>
              <a:gd name="connsiteX9" fmla="*/ 391583 w 4619625"/>
              <a:gd name="connsiteY9" fmla="*/ 1017059 h 7609417"/>
              <a:gd name="connsiteX10" fmla="*/ 582323 w 4619625"/>
              <a:gd name="connsiteY10" fmla="*/ 1128763 h 7609417"/>
              <a:gd name="connsiteX11" fmla="*/ 644525 w 4619625"/>
              <a:gd name="connsiteY11" fmla="*/ 1140884 h 7609417"/>
              <a:gd name="connsiteX12" fmla="*/ 577879 w 4619625"/>
              <a:gd name="connsiteY12" fmla="*/ 1197867 h 7609417"/>
              <a:gd name="connsiteX13" fmla="*/ 385087 w 4619625"/>
              <a:gd name="connsiteY13" fmla="*/ 1145070 h 7609417"/>
              <a:gd name="connsiteX14" fmla="*/ 327264 w 4619625"/>
              <a:gd name="connsiteY14" fmla="*/ 1213982 h 7609417"/>
              <a:gd name="connsiteX15" fmla="*/ 256549 w 4619625"/>
              <a:gd name="connsiteY15" fmla="*/ 1206766 h 7609417"/>
              <a:gd name="connsiteX16" fmla="*/ 228600 w 4619625"/>
              <a:gd name="connsiteY16" fmla="*/ 1235075 h 7609417"/>
              <a:gd name="connsiteX17" fmla="*/ 228600 w 4619625"/>
              <a:gd name="connsiteY17" fmla="*/ 1285083 h 7609417"/>
              <a:gd name="connsiteX18" fmla="*/ 142682 w 4619625"/>
              <a:gd name="connsiteY18" fmla="*/ 1259516 h 7609417"/>
              <a:gd name="connsiteX19" fmla="*/ 195984 w 4619625"/>
              <a:gd name="connsiteY19" fmla="*/ 1408162 h 7609417"/>
              <a:gd name="connsiteX20" fmla="*/ 59266 w 4619625"/>
              <a:gd name="connsiteY20" fmla="*/ 1573742 h 7609417"/>
              <a:gd name="connsiteX21" fmla="*/ 91089 w 4619625"/>
              <a:gd name="connsiteY21" fmla="*/ 1578288 h 7609417"/>
              <a:gd name="connsiteX22" fmla="*/ 17991 w 4619625"/>
              <a:gd name="connsiteY22" fmla="*/ 1658987 h 7609417"/>
              <a:gd name="connsiteX23" fmla="*/ 48683 w 4619625"/>
              <a:gd name="connsiteY23" fmla="*/ 1849967 h 7609417"/>
              <a:gd name="connsiteX24" fmla="*/ 84666 w 4619625"/>
              <a:gd name="connsiteY24" fmla="*/ 2005542 h 7609417"/>
              <a:gd name="connsiteX25" fmla="*/ 0 w 4619625"/>
              <a:gd name="connsiteY25" fmla="*/ 2124075 h 7609417"/>
              <a:gd name="connsiteX26" fmla="*/ 118533 w 4619625"/>
              <a:gd name="connsiteY26" fmla="*/ 2242609 h 7609417"/>
              <a:gd name="connsiteX27" fmla="*/ 84666 w 4619625"/>
              <a:gd name="connsiteY27" fmla="*/ 2411942 h 7609417"/>
              <a:gd name="connsiteX28" fmla="*/ 84666 w 4619625"/>
              <a:gd name="connsiteY28" fmla="*/ 2411942 h 7609417"/>
              <a:gd name="connsiteX29" fmla="*/ 143933 w 4619625"/>
              <a:gd name="connsiteY29" fmla="*/ 2420409 h 7609417"/>
              <a:gd name="connsiteX30" fmla="*/ 169333 w 4619625"/>
              <a:gd name="connsiteY30" fmla="*/ 2682875 h 7609417"/>
              <a:gd name="connsiteX31" fmla="*/ 254000 w 4619625"/>
              <a:gd name="connsiteY31" fmla="*/ 2725209 h 7609417"/>
              <a:gd name="connsiteX32" fmla="*/ 307178 w 4619625"/>
              <a:gd name="connsiteY32" fmla="*/ 2786352 h 7609417"/>
              <a:gd name="connsiteX33" fmla="*/ 450587 w 4619625"/>
              <a:gd name="connsiteY33" fmla="*/ 2770826 h 7609417"/>
              <a:gd name="connsiteX34" fmla="*/ 474133 w 4619625"/>
              <a:gd name="connsiteY34" fmla="*/ 2860675 h 7609417"/>
              <a:gd name="connsiteX35" fmla="*/ 601133 w 4619625"/>
              <a:gd name="connsiteY35" fmla="*/ 2807206 h 7609417"/>
              <a:gd name="connsiteX36" fmla="*/ 768589 w 4619625"/>
              <a:gd name="connsiteY36" fmla="*/ 2921194 h 7609417"/>
              <a:gd name="connsiteX37" fmla="*/ 745066 w 4619625"/>
              <a:gd name="connsiteY37" fmla="*/ 3030009 h 7609417"/>
              <a:gd name="connsiteX38" fmla="*/ 821266 w 4619625"/>
              <a:gd name="connsiteY38" fmla="*/ 3080809 h 7609417"/>
              <a:gd name="connsiteX39" fmla="*/ 736600 w 4619625"/>
              <a:gd name="connsiteY39" fmla="*/ 3207809 h 7609417"/>
              <a:gd name="connsiteX40" fmla="*/ 838200 w 4619625"/>
              <a:gd name="connsiteY40" fmla="*/ 3258609 h 7609417"/>
              <a:gd name="connsiteX41" fmla="*/ 804333 w 4619625"/>
              <a:gd name="connsiteY41" fmla="*/ 3326342 h 7609417"/>
              <a:gd name="connsiteX42" fmla="*/ 804333 w 4619625"/>
              <a:gd name="connsiteY42" fmla="*/ 3326342 h 7609417"/>
              <a:gd name="connsiteX43" fmla="*/ 880533 w 4619625"/>
              <a:gd name="connsiteY43" fmla="*/ 3427942 h 7609417"/>
              <a:gd name="connsiteX44" fmla="*/ 1005416 w 4619625"/>
              <a:gd name="connsiteY44" fmla="*/ 3494617 h 7609417"/>
              <a:gd name="connsiteX45" fmla="*/ 939800 w 4619625"/>
              <a:gd name="connsiteY45" fmla="*/ 3588809 h 7609417"/>
              <a:gd name="connsiteX46" fmla="*/ 1109133 w 4619625"/>
              <a:gd name="connsiteY46" fmla="*/ 3597275 h 7609417"/>
              <a:gd name="connsiteX47" fmla="*/ 1112308 w 4619625"/>
              <a:gd name="connsiteY47" fmla="*/ 3662892 h 7609417"/>
              <a:gd name="connsiteX48" fmla="*/ 1168400 w 4619625"/>
              <a:gd name="connsiteY48" fmla="*/ 3724275 h 7609417"/>
              <a:gd name="connsiteX49" fmla="*/ 1026583 w 4619625"/>
              <a:gd name="connsiteY49" fmla="*/ 3853392 h 7609417"/>
              <a:gd name="connsiteX50" fmla="*/ 931333 w 4619625"/>
              <a:gd name="connsiteY50" fmla="*/ 3800475 h 7609417"/>
              <a:gd name="connsiteX51" fmla="*/ 912283 w 4619625"/>
              <a:gd name="connsiteY51" fmla="*/ 3781425 h 7609417"/>
              <a:gd name="connsiteX52" fmla="*/ 846666 w 4619625"/>
              <a:gd name="connsiteY52" fmla="*/ 3868209 h 7609417"/>
              <a:gd name="connsiteX53" fmla="*/ 931333 w 4619625"/>
              <a:gd name="connsiteY53" fmla="*/ 3969809 h 7609417"/>
              <a:gd name="connsiteX54" fmla="*/ 928158 w 4619625"/>
              <a:gd name="connsiteY54" fmla="*/ 4101042 h 7609417"/>
              <a:gd name="connsiteX55" fmla="*/ 964141 w 4619625"/>
              <a:gd name="connsiteY55" fmla="*/ 4187825 h 7609417"/>
              <a:gd name="connsiteX56" fmla="*/ 1075266 w 4619625"/>
              <a:gd name="connsiteY56" fmla="*/ 4223809 h 7609417"/>
              <a:gd name="connsiteX57" fmla="*/ 1134533 w 4619625"/>
              <a:gd name="connsiteY57" fmla="*/ 4130675 h 7609417"/>
              <a:gd name="connsiteX58" fmla="*/ 1303866 w 4619625"/>
              <a:gd name="connsiteY58" fmla="*/ 4096809 h 7609417"/>
              <a:gd name="connsiteX59" fmla="*/ 1439333 w 4619625"/>
              <a:gd name="connsiteY59" fmla="*/ 4122209 h 7609417"/>
              <a:gd name="connsiteX60" fmla="*/ 1557866 w 4619625"/>
              <a:gd name="connsiteY60" fmla="*/ 4308475 h 7609417"/>
              <a:gd name="connsiteX61" fmla="*/ 1490133 w 4619625"/>
              <a:gd name="connsiteY61" fmla="*/ 4350809 h 7609417"/>
              <a:gd name="connsiteX62" fmla="*/ 1532466 w 4619625"/>
              <a:gd name="connsiteY62" fmla="*/ 4503209 h 7609417"/>
              <a:gd name="connsiteX63" fmla="*/ 1695450 w 4619625"/>
              <a:gd name="connsiteY63" fmla="*/ 4510617 h 7609417"/>
              <a:gd name="connsiteX64" fmla="*/ 1763183 w 4619625"/>
              <a:gd name="connsiteY64" fmla="*/ 4643967 h 7609417"/>
              <a:gd name="connsiteX65" fmla="*/ 1794933 w 4619625"/>
              <a:gd name="connsiteY65" fmla="*/ 4799542 h 7609417"/>
              <a:gd name="connsiteX66" fmla="*/ 1938866 w 4619625"/>
              <a:gd name="connsiteY66" fmla="*/ 4774142 h 7609417"/>
              <a:gd name="connsiteX67" fmla="*/ 2023533 w 4619625"/>
              <a:gd name="connsiteY67" fmla="*/ 4850342 h 7609417"/>
              <a:gd name="connsiteX68" fmla="*/ 2201333 w 4619625"/>
              <a:gd name="connsiteY68" fmla="*/ 4791075 h 7609417"/>
              <a:gd name="connsiteX69" fmla="*/ 2319866 w 4619625"/>
              <a:gd name="connsiteY69" fmla="*/ 4960409 h 7609417"/>
              <a:gd name="connsiteX70" fmla="*/ 2379133 w 4619625"/>
              <a:gd name="connsiteY70" fmla="*/ 4901142 h 7609417"/>
              <a:gd name="connsiteX71" fmla="*/ 2743200 w 4619625"/>
              <a:gd name="connsiteY71" fmla="*/ 5087409 h 7609417"/>
              <a:gd name="connsiteX72" fmla="*/ 2692400 w 4619625"/>
              <a:gd name="connsiteY72" fmla="*/ 5248275 h 7609417"/>
              <a:gd name="connsiteX73" fmla="*/ 2667000 w 4619625"/>
              <a:gd name="connsiteY73" fmla="*/ 5400675 h 7609417"/>
              <a:gd name="connsiteX74" fmla="*/ 2717800 w 4619625"/>
              <a:gd name="connsiteY74" fmla="*/ 5459942 h 7609417"/>
              <a:gd name="connsiteX75" fmla="*/ 2717800 w 4619625"/>
              <a:gd name="connsiteY75" fmla="*/ 5459942 h 7609417"/>
              <a:gd name="connsiteX76" fmla="*/ 2700866 w 4619625"/>
              <a:gd name="connsiteY76" fmla="*/ 5654675 h 7609417"/>
              <a:gd name="connsiteX77" fmla="*/ 2506133 w 4619625"/>
              <a:gd name="connsiteY77" fmla="*/ 5629275 h 7609417"/>
              <a:gd name="connsiteX78" fmla="*/ 2379133 w 4619625"/>
              <a:gd name="connsiteY78" fmla="*/ 5756275 h 7609417"/>
              <a:gd name="connsiteX79" fmla="*/ 2370666 w 4619625"/>
              <a:gd name="connsiteY79" fmla="*/ 5891742 h 7609417"/>
              <a:gd name="connsiteX80" fmla="*/ 2650066 w 4619625"/>
              <a:gd name="connsiteY80" fmla="*/ 5849409 h 7609417"/>
              <a:gd name="connsiteX81" fmla="*/ 2602441 w 4619625"/>
              <a:gd name="connsiteY81" fmla="*/ 5906559 h 7609417"/>
              <a:gd name="connsiteX82" fmla="*/ 2269066 w 4619625"/>
              <a:gd name="connsiteY82" fmla="*/ 6018742 h 7609417"/>
              <a:gd name="connsiteX83" fmla="*/ 2286000 w 4619625"/>
              <a:gd name="connsiteY83" fmla="*/ 6103409 h 7609417"/>
              <a:gd name="connsiteX84" fmla="*/ 2404533 w 4619625"/>
              <a:gd name="connsiteY84" fmla="*/ 6145742 h 7609417"/>
              <a:gd name="connsiteX85" fmla="*/ 2235200 w 4619625"/>
              <a:gd name="connsiteY85" fmla="*/ 6315075 h 7609417"/>
              <a:gd name="connsiteX86" fmla="*/ 2192866 w 4619625"/>
              <a:gd name="connsiteY86" fmla="*/ 6442075 h 7609417"/>
              <a:gd name="connsiteX87" fmla="*/ 2040466 w 4619625"/>
              <a:gd name="connsiteY87" fmla="*/ 6391275 h 7609417"/>
              <a:gd name="connsiteX88" fmla="*/ 2040466 w 4619625"/>
              <a:gd name="connsiteY88" fmla="*/ 6391275 h 7609417"/>
              <a:gd name="connsiteX89" fmla="*/ 2040466 w 4619625"/>
              <a:gd name="connsiteY89" fmla="*/ 6518275 h 7609417"/>
              <a:gd name="connsiteX90" fmla="*/ 2209800 w 4619625"/>
              <a:gd name="connsiteY90" fmla="*/ 6602942 h 7609417"/>
              <a:gd name="connsiteX91" fmla="*/ 2769658 w 4619625"/>
              <a:gd name="connsiteY91" fmla="*/ 7051675 h 7609417"/>
              <a:gd name="connsiteX92" fmla="*/ 2791883 w 4619625"/>
              <a:gd name="connsiteY92" fmla="*/ 6971242 h 7609417"/>
              <a:gd name="connsiteX93" fmla="*/ 3131608 w 4619625"/>
              <a:gd name="connsiteY93" fmla="*/ 7085542 h 7609417"/>
              <a:gd name="connsiteX94" fmla="*/ 3376083 w 4619625"/>
              <a:gd name="connsiteY94" fmla="*/ 7104592 h 7609417"/>
              <a:gd name="connsiteX95" fmla="*/ 3390604 w 4619625"/>
              <a:gd name="connsiteY95" fmla="*/ 6349212 h 7609417"/>
              <a:gd name="connsiteX96" fmla="*/ 3757083 w 4619625"/>
              <a:gd name="connsiteY96" fmla="*/ 7228417 h 7609417"/>
              <a:gd name="connsiteX97" fmla="*/ 4007908 w 4619625"/>
              <a:gd name="connsiteY97" fmla="*/ 7301442 h 7609417"/>
              <a:gd name="connsiteX98" fmla="*/ 3966633 w 4619625"/>
              <a:gd name="connsiteY98" fmla="*/ 7396692 h 7609417"/>
              <a:gd name="connsiteX99" fmla="*/ 4271433 w 4619625"/>
              <a:gd name="connsiteY99" fmla="*/ 7545917 h 7609417"/>
              <a:gd name="connsiteX100" fmla="*/ 4480983 w 4619625"/>
              <a:gd name="connsiteY100" fmla="*/ 7609417 h 7609417"/>
              <a:gd name="connsiteX101" fmla="*/ 4619625 w 4619625"/>
              <a:gd name="connsiteY101" fmla="*/ 7495117 h 7609417"/>
              <a:gd name="connsiteX102" fmla="*/ 4377266 w 4619625"/>
              <a:gd name="connsiteY102" fmla="*/ 7178675 h 7609417"/>
              <a:gd name="connsiteX103" fmla="*/ 3068844 w 4619625"/>
              <a:gd name="connsiteY103" fmla="*/ 5895064 h 7609417"/>
              <a:gd name="connsiteX104" fmla="*/ 4597400 w 4619625"/>
              <a:gd name="connsiteY104" fmla="*/ 6035675 h 7609417"/>
              <a:gd name="connsiteX105" fmla="*/ 2995204 w 4619625"/>
              <a:gd name="connsiteY105" fmla="*/ 5212685 h 7609417"/>
              <a:gd name="connsiteX106" fmla="*/ 4513791 w 4619625"/>
              <a:gd name="connsiteY106" fmla="*/ 5662084 h 7609417"/>
              <a:gd name="connsiteX107" fmla="*/ 4363508 w 4619625"/>
              <a:gd name="connsiteY107" fmla="*/ 5650442 h 7609417"/>
              <a:gd name="connsiteX108" fmla="*/ 4352925 w 4619625"/>
              <a:gd name="connsiteY108" fmla="*/ 5689600 h 7609417"/>
              <a:gd name="connsiteX109" fmla="*/ 4267200 w 4619625"/>
              <a:gd name="connsiteY109" fmla="*/ 5476875 h 7609417"/>
              <a:gd name="connsiteX110" fmla="*/ 4182533 w 4619625"/>
              <a:gd name="connsiteY110" fmla="*/ 5443009 h 7609417"/>
              <a:gd name="connsiteX111" fmla="*/ 4292600 w 4619625"/>
              <a:gd name="connsiteY111" fmla="*/ 5205942 h 7609417"/>
              <a:gd name="connsiteX112" fmla="*/ 4216400 w 4619625"/>
              <a:gd name="connsiteY112" fmla="*/ 5129742 h 7609417"/>
              <a:gd name="connsiteX113" fmla="*/ 4241800 w 4619625"/>
              <a:gd name="connsiteY113" fmla="*/ 4968875 h 7609417"/>
              <a:gd name="connsiteX114" fmla="*/ 4334933 w 4619625"/>
              <a:gd name="connsiteY114" fmla="*/ 4918075 h 7609417"/>
              <a:gd name="connsiteX0" fmla="*/ 1953824 w 4619625"/>
              <a:gd name="connsiteY0" fmla="*/ 4995015 h 7609417"/>
              <a:gd name="connsiteX1" fmla="*/ 1931866 w 4619625"/>
              <a:gd name="connsiteY1" fmla="*/ 1147998 h 7609417"/>
              <a:gd name="connsiteX2" fmla="*/ 818091 w 4619625"/>
              <a:gd name="connsiteY2" fmla="*/ 0 h 7609417"/>
              <a:gd name="connsiteX3" fmla="*/ 719666 w 4619625"/>
              <a:gd name="connsiteY3" fmla="*/ 100542 h 7609417"/>
              <a:gd name="connsiteX4" fmla="*/ 458258 w 4619625"/>
              <a:gd name="connsiteY4" fmla="*/ 454025 h 7609417"/>
              <a:gd name="connsiteX5" fmla="*/ 195791 w 4619625"/>
              <a:gd name="connsiteY5" fmla="*/ 747184 h 7609417"/>
              <a:gd name="connsiteX6" fmla="*/ 84666 w 4619625"/>
              <a:gd name="connsiteY6" fmla="*/ 891117 h 7609417"/>
              <a:gd name="connsiteX7" fmla="*/ 296333 w 4619625"/>
              <a:gd name="connsiteY7" fmla="*/ 777875 h 7609417"/>
              <a:gd name="connsiteX8" fmla="*/ 237066 w 4619625"/>
              <a:gd name="connsiteY8" fmla="*/ 955675 h 7609417"/>
              <a:gd name="connsiteX9" fmla="*/ 391583 w 4619625"/>
              <a:gd name="connsiteY9" fmla="*/ 1017059 h 7609417"/>
              <a:gd name="connsiteX10" fmla="*/ 582323 w 4619625"/>
              <a:gd name="connsiteY10" fmla="*/ 1128763 h 7609417"/>
              <a:gd name="connsiteX11" fmla="*/ 644525 w 4619625"/>
              <a:gd name="connsiteY11" fmla="*/ 1140884 h 7609417"/>
              <a:gd name="connsiteX12" fmla="*/ 577879 w 4619625"/>
              <a:gd name="connsiteY12" fmla="*/ 1197867 h 7609417"/>
              <a:gd name="connsiteX13" fmla="*/ 385087 w 4619625"/>
              <a:gd name="connsiteY13" fmla="*/ 1145070 h 7609417"/>
              <a:gd name="connsiteX14" fmla="*/ 327264 w 4619625"/>
              <a:gd name="connsiteY14" fmla="*/ 1213982 h 7609417"/>
              <a:gd name="connsiteX15" fmla="*/ 256549 w 4619625"/>
              <a:gd name="connsiteY15" fmla="*/ 1206766 h 7609417"/>
              <a:gd name="connsiteX16" fmla="*/ 228600 w 4619625"/>
              <a:gd name="connsiteY16" fmla="*/ 1235075 h 7609417"/>
              <a:gd name="connsiteX17" fmla="*/ 228600 w 4619625"/>
              <a:gd name="connsiteY17" fmla="*/ 1285083 h 7609417"/>
              <a:gd name="connsiteX18" fmla="*/ 142682 w 4619625"/>
              <a:gd name="connsiteY18" fmla="*/ 1259516 h 7609417"/>
              <a:gd name="connsiteX19" fmla="*/ 195984 w 4619625"/>
              <a:gd name="connsiteY19" fmla="*/ 1408162 h 7609417"/>
              <a:gd name="connsiteX20" fmla="*/ 59266 w 4619625"/>
              <a:gd name="connsiteY20" fmla="*/ 1573742 h 7609417"/>
              <a:gd name="connsiteX21" fmla="*/ 91089 w 4619625"/>
              <a:gd name="connsiteY21" fmla="*/ 1578288 h 7609417"/>
              <a:gd name="connsiteX22" fmla="*/ 17991 w 4619625"/>
              <a:gd name="connsiteY22" fmla="*/ 1658987 h 7609417"/>
              <a:gd name="connsiteX23" fmla="*/ 48683 w 4619625"/>
              <a:gd name="connsiteY23" fmla="*/ 1849967 h 7609417"/>
              <a:gd name="connsiteX24" fmla="*/ 84666 w 4619625"/>
              <a:gd name="connsiteY24" fmla="*/ 2005542 h 7609417"/>
              <a:gd name="connsiteX25" fmla="*/ 0 w 4619625"/>
              <a:gd name="connsiteY25" fmla="*/ 2124075 h 7609417"/>
              <a:gd name="connsiteX26" fmla="*/ 118533 w 4619625"/>
              <a:gd name="connsiteY26" fmla="*/ 2242609 h 7609417"/>
              <a:gd name="connsiteX27" fmla="*/ 84666 w 4619625"/>
              <a:gd name="connsiteY27" fmla="*/ 2411942 h 7609417"/>
              <a:gd name="connsiteX28" fmla="*/ 84666 w 4619625"/>
              <a:gd name="connsiteY28" fmla="*/ 2411942 h 7609417"/>
              <a:gd name="connsiteX29" fmla="*/ 143933 w 4619625"/>
              <a:gd name="connsiteY29" fmla="*/ 2420409 h 7609417"/>
              <a:gd name="connsiteX30" fmla="*/ 169333 w 4619625"/>
              <a:gd name="connsiteY30" fmla="*/ 2682875 h 7609417"/>
              <a:gd name="connsiteX31" fmla="*/ 254000 w 4619625"/>
              <a:gd name="connsiteY31" fmla="*/ 2725209 h 7609417"/>
              <a:gd name="connsiteX32" fmla="*/ 307178 w 4619625"/>
              <a:gd name="connsiteY32" fmla="*/ 2786352 h 7609417"/>
              <a:gd name="connsiteX33" fmla="*/ 450587 w 4619625"/>
              <a:gd name="connsiteY33" fmla="*/ 2770826 h 7609417"/>
              <a:gd name="connsiteX34" fmla="*/ 474133 w 4619625"/>
              <a:gd name="connsiteY34" fmla="*/ 2860675 h 7609417"/>
              <a:gd name="connsiteX35" fmla="*/ 601133 w 4619625"/>
              <a:gd name="connsiteY35" fmla="*/ 2807206 h 7609417"/>
              <a:gd name="connsiteX36" fmla="*/ 768589 w 4619625"/>
              <a:gd name="connsiteY36" fmla="*/ 2921194 h 7609417"/>
              <a:gd name="connsiteX37" fmla="*/ 745066 w 4619625"/>
              <a:gd name="connsiteY37" fmla="*/ 3030009 h 7609417"/>
              <a:gd name="connsiteX38" fmla="*/ 821266 w 4619625"/>
              <a:gd name="connsiteY38" fmla="*/ 3080809 h 7609417"/>
              <a:gd name="connsiteX39" fmla="*/ 736600 w 4619625"/>
              <a:gd name="connsiteY39" fmla="*/ 3207809 h 7609417"/>
              <a:gd name="connsiteX40" fmla="*/ 838200 w 4619625"/>
              <a:gd name="connsiteY40" fmla="*/ 3258609 h 7609417"/>
              <a:gd name="connsiteX41" fmla="*/ 804333 w 4619625"/>
              <a:gd name="connsiteY41" fmla="*/ 3326342 h 7609417"/>
              <a:gd name="connsiteX42" fmla="*/ 804333 w 4619625"/>
              <a:gd name="connsiteY42" fmla="*/ 3326342 h 7609417"/>
              <a:gd name="connsiteX43" fmla="*/ 880533 w 4619625"/>
              <a:gd name="connsiteY43" fmla="*/ 3427942 h 7609417"/>
              <a:gd name="connsiteX44" fmla="*/ 1005416 w 4619625"/>
              <a:gd name="connsiteY44" fmla="*/ 3494617 h 7609417"/>
              <a:gd name="connsiteX45" fmla="*/ 939800 w 4619625"/>
              <a:gd name="connsiteY45" fmla="*/ 3588809 h 7609417"/>
              <a:gd name="connsiteX46" fmla="*/ 1109133 w 4619625"/>
              <a:gd name="connsiteY46" fmla="*/ 3597275 h 7609417"/>
              <a:gd name="connsiteX47" fmla="*/ 1112308 w 4619625"/>
              <a:gd name="connsiteY47" fmla="*/ 3662892 h 7609417"/>
              <a:gd name="connsiteX48" fmla="*/ 1168400 w 4619625"/>
              <a:gd name="connsiteY48" fmla="*/ 3724275 h 7609417"/>
              <a:gd name="connsiteX49" fmla="*/ 1026583 w 4619625"/>
              <a:gd name="connsiteY49" fmla="*/ 3853392 h 7609417"/>
              <a:gd name="connsiteX50" fmla="*/ 931333 w 4619625"/>
              <a:gd name="connsiteY50" fmla="*/ 3800475 h 7609417"/>
              <a:gd name="connsiteX51" fmla="*/ 912283 w 4619625"/>
              <a:gd name="connsiteY51" fmla="*/ 3781425 h 7609417"/>
              <a:gd name="connsiteX52" fmla="*/ 846666 w 4619625"/>
              <a:gd name="connsiteY52" fmla="*/ 3868209 h 7609417"/>
              <a:gd name="connsiteX53" fmla="*/ 931333 w 4619625"/>
              <a:gd name="connsiteY53" fmla="*/ 3969809 h 7609417"/>
              <a:gd name="connsiteX54" fmla="*/ 928158 w 4619625"/>
              <a:gd name="connsiteY54" fmla="*/ 4101042 h 7609417"/>
              <a:gd name="connsiteX55" fmla="*/ 964141 w 4619625"/>
              <a:gd name="connsiteY55" fmla="*/ 4187825 h 7609417"/>
              <a:gd name="connsiteX56" fmla="*/ 1075266 w 4619625"/>
              <a:gd name="connsiteY56" fmla="*/ 4223809 h 7609417"/>
              <a:gd name="connsiteX57" fmla="*/ 1134533 w 4619625"/>
              <a:gd name="connsiteY57" fmla="*/ 4130675 h 7609417"/>
              <a:gd name="connsiteX58" fmla="*/ 1303866 w 4619625"/>
              <a:gd name="connsiteY58" fmla="*/ 4096809 h 7609417"/>
              <a:gd name="connsiteX59" fmla="*/ 1439333 w 4619625"/>
              <a:gd name="connsiteY59" fmla="*/ 4122209 h 7609417"/>
              <a:gd name="connsiteX60" fmla="*/ 1557866 w 4619625"/>
              <a:gd name="connsiteY60" fmla="*/ 4308475 h 7609417"/>
              <a:gd name="connsiteX61" fmla="*/ 1490133 w 4619625"/>
              <a:gd name="connsiteY61" fmla="*/ 4350809 h 7609417"/>
              <a:gd name="connsiteX62" fmla="*/ 1532466 w 4619625"/>
              <a:gd name="connsiteY62" fmla="*/ 4503209 h 7609417"/>
              <a:gd name="connsiteX63" fmla="*/ 1695450 w 4619625"/>
              <a:gd name="connsiteY63" fmla="*/ 4510617 h 7609417"/>
              <a:gd name="connsiteX64" fmla="*/ 1763183 w 4619625"/>
              <a:gd name="connsiteY64" fmla="*/ 4643967 h 7609417"/>
              <a:gd name="connsiteX65" fmla="*/ 1794933 w 4619625"/>
              <a:gd name="connsiteY65" fmla="*/ 4799542 h 7609417"/>
              <a:gd name="connsiteX66" fmla="*/ 1938866 w 4619625"/>
              <a:gd name="connsiteY66" fmla="*/ 4774142 h 7609417"/>
              <a:gd name="connsiteX67" fmla="*/ 2023533 w 4619625"/>
              <a:gd name="connsiteY67" fmla="*/ 4850342 h 7609417"/>
              <a:gd name="connsiteX68" fmla="*/ 2201333 w 4619625"/>
              <a:gd name="connsiteY68" fmla="*/ 4791075 h 7609417"/>
              <a:gd name="connsiteX69" fmla="*/ 2319866 w 4619625"/>
              <a:gd name="connsiteY69" fmla="*/ 4960409 h 7609417"/>
              <a:gd name="connsiteX70" fmla="*/ 2379133 w 4619625"/>
              <a:gd name="connsiteY70" fmla="*/ 4901142 h 7609417"/>
              <a:gd name="connsiteX71" fmla="*/ 2743200 w 4619625"/>
              <a:gd name="connsiteY71" fmla="*/ 5087409 h 7609417"/>
              <a:gd name="connsiteX72" fmla="*/ 2692400 w 4619625"/>
              <a:gd name="connsiteY72" fmla="*/ 5248275 h 7609417"/>
              <a:gd name="connsiteX73" fmla="*/ 2667000 w 4619625"/>
              <a:gd name="connsiteY73" fmla="*/ 5400675 h 7609417"/>
              <a:gd name="connsiteX74" fmla="*/ 2717800 w 4619625"/>
              <a:gd name="connsiteY74" fmla="*/ 5459942 h 7609417"/>
              <a:gd name="connsiteX75" fmla="*/ 2717800 w 4619625"/>
              <a:gd name="connsiteY75" fmla="*/ 5459942 h 7609417"/>
              <a:gd name="connsiteX76" fmla="*/ 2700866 w 4619625"/>
              <a:gd name="connsiteY76" fmla="*/ 5654675 h 7609417"/>
              <a:gd name="connsiteX77" fmla="*/ 2506133 w 4619625"/>
              <a:gd name="connsiteY77" fmla="*/ 5629275 h 7609417"/>
              <a:gd name="connsiteX78" fmla="*/ 2379133 w 4619625"/>
              <a:gd name="connsiteY78" fmla="*/ 5756275 h 7609417"/>
              <a:gd name="connsiteX79" fmla="*/ 2370666 w 4619625"/>
              <a:gd name="connsiteY79" fmla="*/ 5891742 h 7609417"/>
              <a:gd name="connsiteX80" fmla="*/ 2650066 w 4619625"/>
              <a:gd name="connsiteY80" fmla="*/ 5849409 h 7609417"/>
              <a:gd name="connsiteX81" fmla="*/ 2602441 w 4619625"/>
              <a:gd name="connsiteY81" fmla="*/ 5906559 h 7609417"/>
              <a:gd name="connsiteX82" fmla="*/ 2269066 w 4619625"/>
              <a:gd name="connsiteY82" fmla="*/ 6018742 h 7609417"/>
              <a:gd name="connsiteX83" fmla="*/ 2286000 w 4619625"/>
              <a:gd name="connsiteY83" fmla="*/ 6103409 h 7609417"/>
              <a:gd name="connsiteX84" fmla="*/ 2404533 w 4619625"/>
              <a:gd name="connsiteY84" fmla="*/ 6145742 h 7609417"/>
              <a:gd name="connsiteX85" fmla="*/ 2235200 w 4619625"/>
              <a:gd name="connsiteY85" fmla="*/ 6315075 h 7609417"/>
              <a:gd name="connsiteX86" fmla="*/ 2192866 w 4619625"/>
              <a:gd name="connsiteY86" fmla="*/ 6442075 h 7609417"/>
              <a:gd name="connsiteX87" fmla="*/ 2040466 w 4619625"/>
              <a:gd name="connsiteY87" fmla="*/ 6391275 h 7609417"/>
              <a:gd name="connsiteX88" fmla="*/ 2040466 w 4619625"/>
              <a:gd name="connsiteY88" fmla="*/ 6391275 h 7609417"/>
              <a:gd name="connsiteX89" fmla="*/ 2040466 w 4619625"/>
              <a:gd name="connsiteY89" fmla="*/ 6518275 h 7609417"/>
              <a:gd name="connsiteX90" fmla="*/ 2209800 w 4619625"/>
              <a:gd name="connsiteY90" fmla="*/ 6602942 h 7609417"/>
              <a:gd name="connsiteX91" fmla="*/ 2769658 w 4619625"/>
              <a:gd name="connsiteY91" fmla="*/ 7051675 h 7609417"/>
              <a:gd name="connsiteX92" fmla="*/ 2791883 w 4619625"/>
              <a:gd name="connsiteY92" fmla="*/ 6971242 h 7609417"/>
              <a:gd name="connsiteX93" fmla="*/ 3131608 w 4619625"/>
              <a:gd name="connsiteY93" fmla="*/ 7085542 h 7609417"/>
              <a:gd name="connsiteX94" fmla="*/ 3376083 w 4619625"/>
              <a:gd name="connsiteY94" fmla="*/ 7104592 h 7609417"/>
              <a:gd name="connsiteX95" fmla="*/ 3757083 w 4619625"/>
              <a:gd name="connsiteY95" fmla="*/ 7228417 h 7609417"/>
              <a:gd name="connsiteX96" fmla="*/ 4007908 w 4619625"/>
              <a:gd name="connsiteY96" fmla="*/ 7301442 h 7609417"/>
              <a:gd name="connsiteX97" fmla="*/ 3966633 w 4619625"/>
              <a:gd name="connsiteY97" fmla="*/ 7396692 h 7609417"/>
              <a:gd name="connsiteX98" fmla="*/ 4271433 w 4619625"/>
              <a:gd name="connsiteY98" fmla="*/ 7545917 h 7609417"/>
              <a:gd name="connsiteX99" fmla="*/ 4480983 w 4619625"/>
              <a:gd name="connsiteY99" fmla="*/ 7609417 h 7609417"/>
              <a:gd name="connsiteX100" fmla="*/ 4619625 w 4619625"/>
              <a:gd name="connsiteY100" fmla="*/ 7495117 h 7609417"/>
              <a:gd name="connsiteX101" fmla="*/ 4377266 w 4619625"/>
              <a:gd name="connsiteY101" fmla="*/ 7178675 h 7609417"/>
              <a:gd name="connsiteX102" fmla="*/ 3068844 w 4619625"/>
              <a:gd name="connsiteY102" fmla="*/ 5895064 h 7609417"/>
              <a:gd name="connsiteX103" fmla="*/ 4597400 w 4619625"/>
              <a:gd name="connsiteY103" fmla="*/ 6035675 h 7609417"/>
              <a:gd name="connsiteX104" fmla="*/ 2995204 w 4619625"/>
              <a:gd name="connsiteY104" fmla="*/ 5212685 h 7609417"/>
              <a:gd name="connsiteX105" fmla="*/ 4513791 w 4619625"/>
              <a:gd name="connsiteY105" fmla="*/ 5662084 h 7609417"/>
              <a:gd name="connsiteX106" fmla="*/ 4363508 w 4619625"/>
              <a:gd name="connsiteY106" fmla="*/ 5650442 h 7609417"/>
              <a:gd name="connsiteX107" fmla="*/ 4352925 w 4619625"/>
              <a:gd name="connsiteY107" fmla="*/ 5689600 h 7609417"/>
              <a:gd name="connsiteX108" fmla="*/ 4267200 w 4619625"/>
              <a:gd name="connsiteY108" fmla="*/ 5476875 h 7609417"/>
              <a:gd name="connsiteX109" fmla="*/ 4182533 w 4619625"/>
              <a:gd name="connsiteY109" fmla="*/ 5443009 h 7609417"/>
              <a:gd name="connsiteX110" fmla="*/ 4292600 w 4619625"/>
              <a:gd name="connsiteY110" fmla="*/ 5205942 h 7609417"/>
              <a:gd name="connsiteX111" fmla="*/ 4216400 w 4619625"/>
              <a:gd name="connsiteY111" fmla="*/ 5129742 h 7609417"/>
              <a:gd name="connsiteX112" fmla="*/ 4241800 w 4619625"/>
              <a:gd name="connsiteY112" fmla="*/ 4968875 h 7609417"/>
              <a:gd name="connsiteX113" fmla="*/ 4334933 w 4619625"/>
              <a:gd name="connsiteY113" fmla="*/ 4918075 h 7609417"/>
              <a:gd name="connsiteX0" fmla="*/ 1953824 w 4619625"/>
              <a:gd name="connsiteY0" fmla="*/ 4995015 h 7545917"/>
              <a:gd name="connsiteX1" fmla="*/ 1931866 w 4619625"/>
              <a:gd name="connsiteY1" fmla="*/ 1147998 h 7545917"/>
              <a:gd name="connsiteX2" fmla="*/ 818091 w 4619625"/>
              <a:gd name="connsiteY2" fmla="*/ 0 h 7545917"/>
              <a:gd name="connsiteX3" fmla="*/ 719666 w 4619625"/>
              <a:gd name="connsiteY3" fmla="*/ 100542 h 7545917"/>
              <a:gd name="connsiteX4" fmla="*/ 458258 w 4619625"/>
              <a:gd name="connsiteY4" fmla="*/ 454025 h 7545917"/>
              <a:gd name="connsiteX5" fmla="*/ 195791 w 4619625"/>
              <a:gd name="connsiteY5" fmla="*/ 747184 h 7545917"/>
              <a:gd name="connsiteX6" fmla="*/ 84666 w 4619625"/>
              <a:gd name="connsiteY6" fmla="*/ 891117 h 7545917"/>
              <a:gd name="connsiteX7" fmla="*/ 296333 w 4619625"/>
              <a:gd name="connsiteY7" fmla="*/ 777875 h 7545917"/>
              <a:gd name="connsiteX8" fmla="*/ 237066 w 4619625"/>
              <a:gd name="connsiteY8" fmla="*/ 955675 h 7545917"/>
              <a:gd name="connsiteX9" fmla="*/ 391583 w 4619625"/>
              <a:gd name="connsiteY9" fmla="*/ 1017059 h 7545917"/>
              <a:gd name="connsiteX10" fmla="*/ 582323 w 4619625"/>
              <a:gd name="connsiteY10" fmla="*/ 1128763 h 7545917"/>
              <a:gd name="connsiteX11" fmla="*/ 644525 w 4619625"/>
              <a:gd name="connsiteY11" fmla="*/ 1140884 h 7545917"/>
              <a:gd name="connsiteX12" fmla="*/ 577879 w 4619625"/>
              <a:gd name="connsiteY12" fmla="*/ 1197867 h 7545917"/>
              <a:gd name="connsiteX13" fmla="*/ 385087 w 4619625"/>
              <a:gd name="connsiteY13" fmla="*/ 1145070 h 7545917"/>
              <a:gd name="connsiteX14" fmla="*/ 327264 w 4619625"/>
              <a:gd name="connsiteY14" fmla="*/ 1213982 h 7545917"/>
              <a:gd name="connsiteX15" fmla="*/ 256549 w 4619625"/>
              <a:gd name="connsiteY15" fmla="*/ 1206766 h 7545917"/>
              <a:gd name="connsiteX16" fmla="*/ 228600 w 4619625"/>
              <a:gd name="connsiteY16" fmla="*/ 1235075 h 7545917"/>
              <a:gd name="connsiteX17" fmla="*/ 228600 w 4619625"/>
              <a:gd name="connsiteY17" fmla="*/ 1285083 h 7545917"/>
              <a:gd name="connsiteX18" fmla="*/ 142682 w 4619625"/>
              <a:gd name="connsiteY18" fmla="*/ 1259516 h 7545917"/>
              <a:gd name="connsiteX19" fmla="*/ 195984 w 4619625"/>
              <a:gd name="connsiteY19" fmla="*/ 1408162 h 7545917"/>
              <a:gd name="connsiteX20" fmla="*/ 59266 w 4619625"/>
              <a:gd name="connsiteY20" fmla="*/ 1573742 h 7545917"/>
              <a:gd name="connsiteX21" fmla="*/ 91089 w 4619625"/>
              <a:gd name="connsiteY21" fmla="*/ 1578288 h 7545917"/>
              <a:gd name="connsiteX22" fmla="*/ 17991 w 4619625"/>
              <a:gd name="connsiteY22" fmla="*/ 1658987 h 7545917"/>
              <a:gd name="connsiteX23" fmla="*/ 48683 w 4619625"/>
              <a:gd name="connsiteY23" fmla="*/ 1849967 h 7545917"/>
              <a:gd name="connsiteX24" fmla="*/ 84666 w 4619625"/>
              <a:gd name="connsiteY24" fmla="*/ 2005542 h 7545917"/>
              <a:gd name="connsiteX25" fmla="*/ 0 w 4619625"/>
              <a:gd name="connsiteY25" fmla="*/ 2124075 h 7545917"/>
              <a:gd name="connsiteX26" fmla="*/ 118533 w 4619625"/>
              <a:gd name="connsiteY26" fmla="*/ 2242609 h 7545917"/>
              <a:gd name="connsiteX27" fmla="*/ 84666 w 4619625"/>
              <a:gd name="connsiteY27" fmla="*/ 2411942 h 7545917"/>
              <a:gd name="connsiteX28" fmla="*/ 84666 w 4619625"/>
              <a:gd name="connsiteY28" fmla="*/ 2411942 h 7545917"/>
              <a:gd name="connsiteX29" fmla="*/ 143933 w 4619625"/>
              <a:gd name="connsiteY29" fmla="*/ 2420409 h 7545917"/>
              <a:gd name="connsiteX30" fmla="*/ 169333 w 4619625"/>
              <a:gd name="connsiteY30" fmla="*/ 2682875 h 7545917"/>
              <a:gd name="connsiteX31" fmla="*/ 254000 w 4619625"/>
              <a:gd name="connsiteY31" fmla="*/ 2725209 h 7545917"/>
              <a:gd name="connsiteX32" fmla="*/ 307178 w 4619625"/>
              <a:gd name="connsiteY32" fmla="*/ 2786352 h 7545917"/>
              <a:gd name="connsiteX33" fmla="*/ 450587 w 4619625"/>
              <a:gd name="connsiteY33" fmla="*/ 2770826 h 7545917"/>
              <a:gd name="connsiteX34" fmla="*/ 474133 w 4619625"/>
              <a:gd name="connsiteY34" fmla="*/ 2860675 h 7545917"/>
              <a:gd name="connsiteX35" fmla="*/ 601133 w 4619625"/>
              <a:gd name="connsiteY35" fmla="*/ 2807206 h 7545917"/>
              <a:gd name="connsiteX36" fmla="*/ 768589 w 4619625"/>
              <a:gd name="connsiteY36" fmla="*/ 2921194 h 7545917"/>
              <a:gd name="connsiteX37" fmla="*/ 745066 w 4619625"/>
              <a:gd name="connsiteY37" fmla="*/ 3030009 h 7545917"/>
              <a:gd name="connsiteX38" fmla="*/ 821266 w 4619625"/>
              <a:gd name="connsiteY38" fmla="*/ 3080809 h 7545917"/>
              <a:gd name="connsiteX39" fmla="*/ 736600 w 4619625"/>
              <a:gd name="connsiteY39" fmla="*/ 3207809 h 7545917"/>
              <a:gd name="connsiteX40" fmla="*/ 838200 w 4619625"/>
              <a:gd name="connsiteY40" fmla="*/ 3258609 h 7545917"/>
              <a:gd name="connsiteX41" fmla="*/ 804333 w 4619625"/>
              <a:gd name="connsiteY41" fmla="*/ 3326342 h 7545917"/>
              <a:gd name="connsiteX42" fmla="*/ 804333 w 4619625"/>
              <a:gd name="connsiteY42" fmla="*/ 3326342 h 7545917"/>
              <a:gd name="connsiteX43" fmla="*/ 880533 w 4619625"/>
              <a:gd name="connsiteY43" fmla="*/ 3427942 h 7545917"/>
              <a:gd name="connsiteX44" fmla="*/ 1005416 w 4619625"/>
              <a:gd name="connsiteY44" fmla="*/ 3494617 h 7545917"/>
              <a:gd name="connsiteX45" fmla="*/ 939800 w 4619625"/>
              <a:gd name="connsiteY45" fmla="*/ 3588809 h 7545917"/>
              <a:gd name="connsiteX46" fmla="*/ 1109133 w 4619625"/>
              <a:gd name="connsiteY46" fmla="*/ 3597275 h 7545917"/>
              <a:gd name="connsiteX47" fmla="*/ 1112308 w 4619625"/>
              <a:gd name="connsiteY47" fmla="*/ 3662892 h 7545917"/>
              <a:gd name="connsiteX48" fmla="*/ 1168400 w 4619625"/>
              <a:gd name="connsiteY48" fmla="*/ 3724275 h 7545917"/>
              <a:gd name="connsiteX49" fmla="*/ 1026583 w 4619625"/>
              <a:gd name="connsiteY49" fmla="*/ 3853392 h 7545917"/>
              <a:gd name="connsiteX50" fmla="*/ 931333 w 4619625"/>
              <a:gd name="connsiteY50" fmla="*/ 3800475 h 7545917"/>
              <a:gd name="connsiteX51" fmla="*/ 912283 w 4619625"/>
              <a:gd name="connsiteY51" fmla="*/ 3781425 h 7545917"/>
              <a:gd name="connsiteX52" fmla="*/ 846666 w 4619625"/>
              <a:gd name="connsiteY52" fmla="*/ 3868209 h 7545917"/>
              <a:gd name="connsiteX53" fmla="*/ 931333 w 4619625"/>
              <a:gd name="connsiteY53" fmla="*/ 3969809 h 7545917"/>
              <a:gd name="connsiteX54" fmla="*/ 928158 w 4619625"/>
              <a:gd name="connsiteY54" fmla="*/ 4101042 h 7545917"/>
              <a:gd name="connsiteX55" fmla="*/ 964141 w 4619625"/>
              <a:gd name="connsiteY55" fmla="*/ 4187825 h 7545917"/>
              <a:gd name="connsiteX56" fmla="*/ 1075266 w 4619625"/>
              <a:gd name="connsiteY56" fmla="*/ 4223809 h 7545917"/>
              <a:gd name="connsiteX57" fmla="*/ 1134533 w 4619625"/>
              <a:gd name="connsiteY57" fmla="*/ 4130675 h 7545917"/>
              <a:gd name="connsiteX58" fmla="*/ 1303866 w 4619625"/>
              <a:gd name="connsiteY58" fmla="*/ 4096809 h 7545917"/>
              <a:gd name="connsiteX59" fmla="*/ 1439333 w 4619625"/>
              <a:gd name="connsiteY59" fmla="*/ 4122209 h 7545917"/>
              <a:gd name="connsiteX60" fmla="*/ 1557866 w 4619625"/>
              <a:gd name="connsiteY60" fmla="*/ 4308475 h 7545917"/>
              <a:gd name="connsiteX61" fmla="*/ 1490133 w 4619625"/>
              <a:gd name="connsiteY61" fmla="*/ 4350809 h 7545917"/>
              <a:gd name="connsiteX62" fmla="*/ 1532466 w 4619625"/>
              <a:gd name="connsiteY62" fmla="*/ 4503209 h 7545917"/>
              <a:gd name="connsiteX63" fmla="*/ 1695450 w 4619625"/>
              <a:gd name="connsiteY63" fmla="*/ 4510617 h 7545917"/>
              <a:gd name="connsiteX64" fmla="*/ 1763183 w 4619625"/>
              <a:gd name="connsiteY64" fmla="*/ 4643967 h 7545917"/>
              <a:gd name="connsiteX65" fmla="*/ 1794933 w 4619625"/>
              <a:gd name="connsiteY65" fmla="*/ 4799542 h 7545917"/>
              <a:gd name="connsiteX66" fmla="*/ 1938866 w 4619625"/>
              <a:gd name="connsiteY66" fmla="*/ 4774142 h 7545917"/>
              <a:gd name="connsiteX67" fmla="*/ 2023533 w 4619625"/>
              <a:gd name="connsiteY67" fmla="*/ 4850342 h 7545917"/>
              <a:gd name="connsiteX68" fmla="*/ 2201333 w 4619625"/>
              <a:gd name="connsiteY68" fmla="*/ 4791075 h 7545917"/>
              <a:gd name="connsiteX69" fmla="*/ 2319866 w 4619625"/>
              <a:gd name="connsiteY69" fmla="*/ 4960409 h 7545917"/>
              <a:gd name="connsiteX70" fmla="*/ 2379133 w 4619625"/>
              <a:gd name="connsiteY70" fmla="*/ 4901142 h 7545917"/>
              <a:gd name="connsiteX71" fmla="*/ 2743200 w 4619625"/>
              <a:gd name="connsiteY71" fmla="*/ 5087409 h 7545917"/>
              <a:gd name="connsiteX72" fmla="*/ 2692400 w 4619625"/>
              <a:gd name="connsiteY72" fmla="*/ 5248275 h 7545917"/>
              <a:gd name="connsiteX73" fmla="*/ 2667000 w 4619625"/>
              <a:gd name="connsiteY73" fmla="*/ 5400675 h 7545917"/>
              <a:gd name="connsiteX74" fmla="*/ 2717800 w 4619625"/>
              <a:gd name="connsiteY74" fmla="*/ 5459942 h 7545917"/>
              <a:gd name="connsiteX75" fmla="*/ 2717800 w 4619625"/>
              <a:gd name="connsiteY75" fmla="*/ 5459942 h 7545917"/>
              <a:gd name="connsiteX76" fmla="*/ 2700866 w 4619625"/>
              <a:gd name="connsiteY76" fmla="*/ 5654675 h 7545917"/>
              <a:gd name="connsiteX77" fmla="*/ 2506133 w 4619625"/>
              <a:gd name="connsiteY77" fmla="*/ 5629275 h 7545917"/>
              <a:gd name="connsiteX78" fmla="*/ 2379133 w 4619625"/>
              <a:gd name="connsiteY78" fmla="*/ 5756275 h 7545917"/>
              <a:gd name="connsiteX79" fmla="*/ 2370666 w 4619625"/>
              <a:gd name="connsiteY79" fmla="*/ 5891742 h 7545917"/>
              <a:gd name="connsiteX80" fmla="*/ 2650066 w 4619625"/>
              <a:gd name="connsiteY80" fmla="*/ 5849409 h 7545917"/>
              <a:gd name="connsiteX81" fmla="*/ 2602441 w 4619625"/>
              <a:gd name="connsiteY81" fmla="*/ 5906559 h 7545917"/>
              <a:gd name="connsiteX82" fmla="*/ 2269066 w 4619625"/>
              <a:gd name="connsiteY82" fmla="*/ 6018742 h 7545917"/>
              <a:gd name="connsiteX83" fmla="*/ 2286000 w 4619625"/>
              <a:gd name="connsiteY83" fmla="*/ 6103409 h 7545917"/>
              <a:gd name="connsiteX84" fmla="*/ 2404533 w 4619625"/>
              <a:gd name="connsiteY84" fmla="*/ 6145742 h 7545917"/>
              <a:gd name="connsiteX85" fmla="*/ 2235200 w 4619625"/>
              <a:gd name="connsiteY85" fmla="*/ 6315075 h 7545917"/>
              <a:gd name="connsiteX86" fmla="*/ 2192866 w 4619625"/>
              <a:gd name="connsiteY86" fmla="*/ 6442075 h 7545917"/>
              <a:gd name="connsiteX87" fmla="*/ 2040466 w 4619625"/>
              <a:gd name="connsiteY87" fmla="*/ 6391275 h 7545917"/>
              <a:gd name="connsiteX88" fmla="*/ 2040466 w 4619625"/>
              <a:gd name="connsiteY88" fmla="*/ 6391275 h 7545917"/>
              <a:gd name="connsiteX89" fmla="*/ 2040466 w 4619625"/>
              <a:gd name="connsiteY89" fmla="*/ 6518275 h 7545917"/>
              <a:gd name="connsiteX90" fmla="*/ 2209800 w 4619625"/>
              <a:gd name="connsiteY90" fmla="*/ 6602942 h 7545917"/>
              <a:gd name="connsiteX91" fmla="*/ 2769658 w 4619625"/>
              <a:gd name="connsiteY91" fmla="*/ 7051675 h 7545917"/>
              <a:gd name="connsiteX92" fmla="*/ 2791883 w 4619625"/>
              <a:gd name="connsiteY92" fmla="*/ 6971242 h 7545917"/>
              <a:gd name="connsiteX93" fmla="*/ 3131608 w 4619625"/>
              <a:gd name="connsiteY93" fmla="*/ 7085542 h 7545917"/>
              <a:gd name="connsiteX94" fmla="*/ 3376083 w 4619625"/>
              <a:gd name="connsiteY94" fmla="*/ 7104592 h 7545917"/>
              <a:gd name="connsiteX95" fmla="*/ 3757083 w 4619625"/>
              <a:gd name="connsiteY95" fmla="*/ 7228417 h 7545917"/>
              <a:gd name="connsiteX96" fmla="*/ 4007908 w 4619625"/>
              <a:gd name="connsiteY96" fmla="*/ 7301442 h 7545917"/>
              <a:gd name="connsiteX97" fmla="*/ 3966633 w 4619625"/>
              <a:gd name="connsiteY97" fmla="*/ 7396692 h 7545917"/>
              <a:gd name="connsiteX98" fmla="*/ 4271433 w 4619625"/>
              <a:gd name="connsiteY98" fmla="*/ 7545917 h 7545917"/>
              <a:gd name="connsiteX99" fmla="*/ 4619625 w 4619625"/>
              <a:gd name="connsiteY99" fmla="*/ 7495117 h 7545917"/>
              <a:gd name="connsiteX100" fmla="*/ 4377266 w 4619625"/>
              <a:gd name="connsiteY100" fmla="*/ 7178675 h 7545917"/>
              <a:gd name="connsiteX101" fmla="*/ 3068844 w 4619625"/>
              <a:gd name="connsiteY101" fmla="*/ 5895064 h 7545917"/>
              <a:gd name="connsiteX102" fmla="*/ 4597400 w 4619625"/>
              <a:gd name="connsiteY102" fmla="*/ 6035675 h 7545917"/>
              <a:gd name="connsiteX103" fmla="*/ 2995204 w 4619625"/>
              <a:gd name="connsiteY103" fmla="*/ 5212685 h 7545917"/>
              <a:gd name="connsiteX104" fmla="*/ 4513791 w 4619625"/>
              <a:gd name="connsiteY104" fmla="*/ 5662084 h 7545917"/>
              <a:gd name="connsiteX105" fmla="*/ 4363508 w 4619625"/>
              <a:gd name="connsiteY105" fmla="*/ 5650442 h 7545917"/>
              <a:gd name="connsiteX106" fmla="*/ 4352925 w 4619625"/>
              <a:gd name="connsiteY106" fmla="*/ 5689600 h 7545917"/>
              <a:gd name="connsiteX107" fmla="*/ 4267200 w 4619625"/>
              <a:gd name="connsiteY107" fmla="*/ 5476875 h 7545917"/>
              <a:gd name="connsiteX108" fmla="*/ 4182533 w 4619625"/>
              <a:gd name="connsiteY108" fmla="*/ 5443009 h 7545917"/>
              <a:gd name="connsiteX109" fmla="*/ 4292600 w 4619625"/>
              <a:gd name="connsiteY109" fmla="*/ 5205942 h 7545917"/>
              <a:gd name="connsiteX110" fmla="*/ 4216400 w 4619625"/>
              <a:gd name="connsiteY110" fmla="*/ 5129742 h 7545917"/>
              <a:gd name="connsiteX111" fmla="*/ 4241800 w 4619625"/>
              <a:gd name="connsiteY111" fmla="*/ 4968875 h 7545917"/>
              <a:gd name="connsiteX112" fmla="*/ 4334933 w 4619625"/>
              <a:gd name="connsiteY112" fmla="*/ 4918075 h 7545917"/>
              <a:gd name="connsiteX0" fmla="*/ 1953824 w 4597400"/>
              <a:gd name="connsiteY0" fmla="*/ 4995015 h 7545917"/>
              <a:gd name="connsiteX1" fmla="*/ 1931866 w 4597400"/>
              <a:gd name="connsiteY1" fmla="*/ 1147998 h 7545917"/>
              <a:gd name="connsiteX2" fmla="*/ 818091 w 4597400"/>
              <a:gd name="connsiteY2" fmla="*/ 0 h 7545917"/>
              <a:gd name="connsiteX3" fmla="*/ 719666 w 4597400"/>
              <a:gd name="connsiteY3" fmla="*/ 100542 h 7545917"/>
              <a:gd name="connsiteX4" fmla="*/ 458258 w 4597400"/>
              <a:gd name="connsiteY4" fmla="*/ 454025 h 7545917"/>
              <a:gd name="connsiteX5" fmla="*/ 195791 w 4597400"/>
              <a:gd name="connsiteY5" fmla="*/ 747184 h 7545917"/>
              <a:gd name="connsiteX6" fmla="*/ 84666 w 4597400"/>
              <a:gd name="connsiteY6" fmla="*/ 891117 h 7545917"/>
              <a:gd name="connsiteX7" fmla="*/ 296333 w 4597400"/>
              <a:gd name="connsiteY7" fmla="*/ 777875 h 7545917"/>
              <a:gd name="connsiteX8" fmla="*/ 237066 w 4597400"/>
              <a:gd name="connsiteY8" fmla="*/ 955675 h 7545917"/>
              <a:gd name="connsiteX9" fmla="*/ 391583 w 4597400"/>
              <a:gd name="connsiteY9" fmla="*/ 1017059 h 7545917"/>
              <a:gd name="connsiteX10" fmla="*/ 582323 w 4597400"/>
              <a:gd name="connsiteY10" fmla="*/ 1128763 h 7545917"/>
              <a:gd name="connsiteX11" fmla="*/ 644525 w 4597400"/>
              <a:gd name="connsiteY11" fmla="*/ 1140884 h 7545917"/>
              <a:gd name="connsiteX12" fmla="*/ 577879 w 4597400"/>
              <a:gd name="connsiteY12" fmla="*/ 1197867 h 7545917"/>
              <a:gd name="connsiteX13" fmla="*/ 385087 w 4597400"/>
              <a:gd name="connsiteY13" fmla="*/ 1145070 h 7545917"/>
              <a:gd name="connsiteX14" fmla="*/ 327264 w 4597400"/>
              <a:gd name="connsiteY14" fmla="*/ 1213982 h 7545917"/>
              <a:gd name="connsiteX15" fmla="*/ 256549 w 4597400"/>
              <a:gd name="connsiteY15" fmla="*/ 1206766 h 7545917"/>
              <a:gd name="connsiteX16" fmla="*/ 228600 w 4597400"/>
              <a:gd name="connsiteY16" fmla="*/ 1235075 h 7545917"/>
              <a:gd name="connsiteX17" fmla="*/ 228600 w 4597400"/>
              <a:gd name="connsiteY17" fmla="*/ 1285083 h 7545917"/>
              <a:gd name="connsiteX18" fmla="*/ 142682 w 4597400"/>
              <a:gd name="connsiteY18" fmla="*/ 1259516 h 7545917"/>
              <a:gd name="connsiteX19" fmla="*/ 195984 w 4597400"/>
              <a:gd name="connsiteY19" fmla="*/ 1408162 h 7545917"/>
              <a:gd name="connsiteX20" fmla="*/ 59266 w 4597400"/>
              <a:gd name="connsiteY20" fmla="*/ 1573742 h 7545917"/>
              <a:gd name="connsiteX21" fmla="*/ 91089 w 4597400"/>
              <a:gd name="connsiteY21" fmla="*/ 1578288 h 7545917"/>
              <a:gd name="connsiteX22" fmla="*/ 17991 w 4597400"/>
              <a:gd name="connsiteY22" fmla="*/ 1658987 h 7545917"/>
              <a:gd name="connsiteX23" fmla="*/ 48683 w 4597400"/>
              <a:gd name="connsiteY23" fmla="*/ 1849967 h 7545917"/>
              <a:gd name="connsiteX24" fmla="*/ 84666 w 4597400"/>
              <a:gd name="connsiteY24" fmla="*/ 2005542 h 7545917"/>
              <a:gd name="connsiteX25" fmla="*/ 0 w 4597400"/>
              <a:gd name="connsiteY25" fmla="*/ 2124075 h 7545917"/>
              <a:gd name="connsiteX26" fmla="*/ 118533 w 4597400"/>
              <a:gd name="connsiteY26" fmla="*/ 2242609 h 7545917"/>
              <a:gd name="connsiteX27" fmla="*/ 84666 w 4597400"/>
              <a:gd name="connsiteY27" fmla="*/ 2411942 h 7545917"/>
              <a:gd name="connsiteX28" fmla="*/ 84666 w 4597400"/>
              <a:gd name="connsiteY28" fmla="*/ 2411942 h 7545917"/>
              <a:gd name="connsiteX29" fmla="*/ 143933 w 4597400"/>
              <a:gd name="connsiteY29" fmla="*/ 2420409 h 7545917"/>
              <a:gd name="connsiteX30" fmla="*/ 169333 w 4597400"/>
              <a:gd name="connsiteY30" fmla="*/ 2682875 h 7545917"/>
              <a:gd name="connsiteX31" fmla="*/ 254000 w 4597400"/>
              <a:gd name="connsiteY31" fmla="*/ 2725209 h 7545917"/>
              <a:gd name="connsiteX32" fmla="*/ 307178 w 4597400"/>
              <a:gd name="connsiteY32" fmla="*/ 2786352 h 7545917"/>
              <a:gd name="connsiteX33" fmla="*/ 450587 w 4597400"/>
              <a:gd name="connsiteY33" fmla="*/ 2770826 h 7545917"/>
              <a:gd name="connsiteX34" fmla="*/ 474133 w 4597400"/>
              <a:gd name="connsiteY34" fmla="*/ 2860675 h 7545917"/>
              <a:gd name="connsiteX35" fmla="*/ 601133 w 4597400"/>
              <a:gd name="connsiteY35" fmla="*/ 2807206 h 7545917"/>
              <a:gd name="connsiteX36" fmla="*/ 768589 w 4597400"/>
              <a:gd name="connsiteY36" fmla="*/ 2921194 h 7545917"/>
              <a:gd name="connsiteX37" fmla="*/ 745066 w 4597400"/>
              <a:gd name="connsiteY37" fmla="*/ 3030009 h 7545917"/>
              <a:gd name="connsiteX38" fmla="*/ 821266 w 4597400"/>
              <a:gd name="connsiteY38" fmla="*/ 3080809 h 7545917"/>
              <a:gd name="connsiteX39" fmla="*/ 736600 w 4597400"/>
              <a:gd name="connsiteY39" fmla="*/ 3207809 h 7545917"/>
              <a:gd name="connsiteX40" fmla="*/ 838200 w 4597400"/>
              <a:gd name="connsiteY40" fmla="*/ 3258609 h 7545917"/>
              <a:gd name="connsiteX41" fmla="*/ 804333 w 4597400"/>
              <a:gd name="connsiteY41" fmla="*/ 3326342 h 7545917"/>
              <a:gd name="connsiteX42" fmla="*/ 804333 w 4597400"/>
              <a:gd name="connsiteY42" fmla="*/ 3326342 h 7545917"/>
              <a:gd name="connsiteX43" fmla="*/ 880533 w 4597400"/>
              <a:gd name="connsiteY43" fmla="*/ 3427942 h 7545917"/>
              <a:gd name="connsiteX44" fmla="*/ 1005416 w 4597400"/>
              <a:gd name="connsiteY44" fmla="*/ 3494617 h 7545917"/>
              <a:gd name="connsiteX45" fmla="*/ 939800 w 4597400"/>
              <a:gd name="connsiteY45" fmla="*/ 3588809 h 7545917"/>
              <a:gd name="connsiteX46" fmla="*/ 1109133 w 4597400"/>
              <a:gd name="connsiteY46" fmla="*/ 3597275 h 7545917"/>
              <a:gd name="connsiteX47" fmla="*/ 1112308 w 4597400"/>
              <a:gd name="connsiteY47" fmla="*/ 3662892 h 7545917"/>
              <a:gd name="connsiteX48" fmla="*/ 1168400 w 4597400"/>
              <a:gd name="connsiteY48" fmla="*/ 3724275 h 7545917"/>
              <a:gd name="connsiteX49" fmla="*/ 1026583 w 4597400"/>
              <a:gd name="connsiteY49" fmla="*/ 3853392 h 7545917"/>
              <a:gd name="connsiteX50" fmla="*/ 931333 w 4597400"/>
              <a:gd name="connsiteY50" fmla="*/ 3800475 h 7545917"/>
              <a:gd name="connsiteX51" fmla="*/ 912283 w 4597400"/>
              <a:gd name="connsiteY51" fmla="*/ 3781425 h 7545917"/>
              <a:gd name="connsiteX52" fmla="*/ 846666 w 4597400"/>
              <a:gd name="connsiteY52" fmla="*/ 3868209 h 7545917"/>
              <a:gd name="connsiteX53" fmla="*/ 931333 w 4597400"/>
              <a:gd name="connsiteY53" fmla="*/ 3969809 h 7545917"/>
              <a:gd name="connsiteX54" fmla="*/ 928158 w 4597400"/>
              <a:gd name="connsiteY54" fmla="*/ 4101042 h 7545917"/>
              <a:gd name="connsiteX55" fmla="*/ 964141 w 4597400"/>
              <a:gd name="connsiteY55" fmla="*/ 4187825 h 7545917"/>
              <a:gd name="connsiteX56" fmla="*/ 1075266 w 4597400"/>
              <a:gd name="connsiteY56" fmla="*/ 4223809 h 7545917"/>
              <a:gd name="connsiteX57" fmla="*/ 1134533 w 4597400"/>
              <a:gd name="connsiteY57" fmla="*/ 4130675 h 7545917"/>
              <a:gd name="connsiteX58" fmla="*/ 1303866 w 4597400"/>
              <a:gd name="connsiteY58" fmla="*/ 4096809 h 7545917"/>
              <a:gd name="connsiteX59" fmla="*/ 1439333 w 4597400"/>
              <a:gd name="connsiteY59" fmla="*/ 4122209 h 7545917"/>
              <a:gd name="connsiteX60" fmla="*/ 1557866 w 4597400"/>
              <a:gd name="connsiteY60" fmla="*/ 4308475 h 7545917"/>
              <a:gd name="connsiteX61" fmla="*/ 1490133 w 4597400"/>
              <a:gd name="connsiteY61" fmla="*/ 4350809 h 7545917"/>
              <a:gd name="connsiteX62" fmla="*/ 1532466 w 4597400"/>
              <a:gd name="connsiteY62" fmla="*/ 4503209 h 7545917"/>
              <a:gd name="connsiteX63" fmla="*/ 1695450 w 4597400"/>
              <a:gd name="connsiteY63" fmla="*/ 4510617 h 7545917"/>
              <a:gd name="connsiteX64" fmla="*/ 1763183 w 4597400"/>
              <a:gd name="connsiteY64" fmla="*/ 4643967 h 7545917"/>
              <a:gd name="connsiteX65" fmla="*/ 1794933 w 4597400"/>
              <a:gd name="connsiteY65" fmla="*/ 4799542 h 7545917"/>
              <a:gd name="connsiteX66" fmla="*/ 1938866 w 4597400"/>
              <a:gd name="connsiteY66" fmla="*/ 4774142 h 7545917"/>
              <a:gd name="connsiteX67" fmla="*/ 2023533 w 4597400"/>
              <a:gd name="connsiteY67" fmla="*/ 4850342 h 7545917"/>
              <a:gd name="connsiteX68" fmla="*/ 2201333 w 4597400"/>
              <a:gd name="connsiteY68" fmla="*/ 4791075 h 7545917"/>
              <a:gd name="connsiteX69" fmla="*/ 2319866 w 4597400"/>
              <a:gd name="connsiteY69" fmla="*/ 4960409 h 7545917"/>
              <a:gd name="connsiteX70" fmla="*/ 2379133 w 4597400"/>
              <a:gd name="connsiteY70" fmla="*/ 4901142 h 7545917"/>
              <a:gd name="connsiteX71" fmla="*/ 2743200 w 4597400"/>
              <a:gd name="connsiteY71" fmla="*/ 5087409 h 7545917"/>
              <a:gd name="connsiteX72" fmla="*/ 2692400 w 4597400"/>
              <a:gd name="connsiteY72" fmla="*/ 5248275 h 7545917"/>
              <a:gd name="connsiteX73" fmla="*/ 2667000 w 4597400"/>
              <a:gd name="connsiteY73" fmla="*/ 5400675 h 7545917"/>
              <a:gd name="connsiteX74" fmla="*/ 2717800 w 4597400"/>
              <a:gd name="connsiteY74" fmla="*/ 5459942 h 7545917"/>
              <a:gd name="connsiteX75" fmla="*/ 2717800 w 4597400"/>
              <a:gd name="connsiteY75" fmla="*/ 5459942 h 7545917"/>
              <a:gd name="connsiteX76" fmla="*/ 2700866 w 4597400"/>
              <a:gd name="connsiteY76" fmla="*/ 5654675 h 7545917"/>
              <a:gd name="connsiteX77" fmla="*/ 2506133 w 4597400"/>
              <a:gd name="connsiteY77" fmla="*/ 5629275 h 7545917"/>
              <a:gd name="connsiteX78" fmla="*/ 2379133 w 4597400"/>
              <a:gd name="connsiteY78" fmla="*/ 5756275 h 7545917"/>
              <a:gd name="connsiteX79" fmla="*/ 2370666 w 4597400"/>
              <a:gd name="connsiteY79" fmla="*/ 5891742 h 7545917"/>
              <a:gd name="connsiteX80" fmla="*/ 2650066 w 4597400"/>
              <a:gd name="connsiteY80" fmla="*/ 5849409 h 7545917"/>
              <a:gd name="connsiteX81" fmla="*/ 2602441 w 4597400"/>
              <a:gd name="connsiteY81" fmla="*/ 5906559 h 7545917"/>
              <a:gd name="connsiteX82" fmla="*/ 2269066 w 4597400"/>
              <a:gd name="connsiteY82" fmla="*/ 6018742 h 7545917"/>
              <a:gd name="connsiteX83" fmla="*/ 2286000 w 4597400"/>
              <a:gd name="connsiteY83" fmla="*/ 6103409 h 7545917"/>
              <a:gd name="connsiteX84" fmla="*/ 2404533 w 4597400"/>
              <a:gd name="connsiteY84" fmla="*/ 6145742 h 7545917"/>
              <a:gd name="connsiteX85" fmla="*/ 2235200 w 4597400"/>
              <a:gd name="connsiteY85" fmla="*/ 6315075 h 7545917"/>
              <a:gd name="connsiteX86" fmla="*/ 2192866 w 4597400"/>
              <a:gd name="connsiteY86" fmla="*/ 6442075 h 7545917"/>
              <a:gd name="connsiteX87" fmla="*/ 2040466 w 4597400"/>
              <a:gd name="connsiteY87" fmla="*/ 6391275 h 7545917"/>
              <a:gd name="connsiteX88" fmla="*/ 2040466 w 4597400"/>
              <a:gd name="connsiteY88" fmla="*/ 6391275 h 7545917"/>
              <a:gd name="connsiteX89" fmla="*/ 2040466 w 4597400"/>
              <a:gd name="connsiteY89" fmla="*/ 6518275 h 7545917"/>
              <a:gd name="connsiteX90" fmla="*/ 2209800 w 4597400"/>
              <a:gd name="connsiteY90" fmla="*/ 6602942 h 7545917"/>
              <a:gd name="connsiteX91" fmla="*/ 2769658 w 4597400"/>
              <a:gd name="connsiteY91" fmla="*/ 7051675 h 7545917"/>
              <a:gd name="connsiteX92" fmla="*/ 2791883 w 4597400"/>
              <a:gd name="connsiteY92" fmla="*/ 6971242 h 7545917"/>
              <a:gd name="connsiteX93" fmla="*/ 3131608 w 4597400"/>
              <a:gd name="connsiteY93" fmla="*/ 7085542 h 7545917"/>
              <a:gd name="connsiteX94" fmla="*/ 3376083 w 4597400"/>
              <a:gd name="connsiteY94" fmla="*/ 7104592 h 7545917"/>
              <a:gd name="connsiteX95" fmla="*/ 3757083 w 4597400"/>
              <a:gd name="connsiteY95" fmla="*/ 7228417 h 7545917"/>
              <a:gd name="connsiteX96" fmla="*/ 4007908 w 4597400"/>
              <a:gd name="connsiteY96" fmla="*/ 7301442 h 7545917"/>
              <a:gd name="connsiteX97" fmla="*/ 3966633 w 4597400"/>
              <a:gd name="connsiteY97" fmla="*/ 7396692 h 7545917"/>
              <a:gd name="connsiteX98" fmla="*/ 4271433 w 4597400"/>
              <a:gd name="connsiteY98" fmla="*/ 7545917 h 7545917"/>
              <a:gd name="connsiteX99" fmla="*/ 4377266 w 4597400"/>
              <a:gd name="connsiteY99" fmla="*/ 7178675 h 7545917"/>
              <a:gd name="connsiteX100" fmla="*/ 3068844 w 4597400"/>
              <a:gd name="connsiteY100" fmla="*/ 5895064 h 7545917"/>
              <a:gd name="connsiteX101" fmla="*/ 4597400 w 4597400"/>
              <a:gd name="connsiteY101" fmla="*/ 6035675 h 7545917"/>
              <a:gd name="connsiteX102" fmla="*/ 2995204 w 4597400"/>
              <a:gd name="connsiteY102" fmla="*/ 5212685 h 7545917"/>
              <a:gd name="connsiteX103" fmla="*/ 4513791 w 4597400"/>
              <a:gd name="connsiteY103" fmla="*/ 5662084 h 7545917"/>
              <a:gd name="connsiteX104" fmla="*/ 4363508 w 4597400"/>
              <a:gd name="connsiteY104" fmla="*/ 5650442 h 7545917"/>
              <a:gd name="connsiteX105" fmla="*/ 4352925 w 4597400"/>
              <a:gd name="connsiteY105" fmla="*/ 5689600 h 7545917"/>
              <a:gd name="connsiteX106" fmla="*/ 4267200 w 4597400"/>
              <a:gd name="connsiteY106" fmla="*/ 5476875 h 7545917"/>
              <a:gd name="connsiteX107" fmla="*/ 4182533 w 4597400"/>
              <a:gd name="connsiteY107" fmla="*/ 5443009 h 7545917"/>
              <a:gd name="connsiteX108" fmla="*/ 4292600 w 4597400"/>
              <a:gd name="connsiteY108" fmla="*/ 5205942 h 7545917"/>
              <a:gd name="connsiteX109" fmla="*/ 4216400 w 4597400"/>
              <a:gd name="connsiteY109" fmla="*/ 5129742 h 7545917"/>
              <a:gd name="connsiteX110" fmla="*/ 4241800 w 4597400"/>
              <a:gd name="connsiteY110" fmla="*/ 4968875 h 7545917"/>
              <a:gd name="connsiteX111" fmla="*/ 4334933 w 4597400"/>
              <a:gd name="connsiteY111" fmla="*/ 4918075 h 7545917"/>
              <a:gd name="connsiteX0" fmla="*/ 1953824 w 4597400"/>
              <a:gd name="connsiteY0" fmla="*/ 4995015 h 7545917"/>
              <a:gd name="connsiteX1" fmla="*/ 1931866 w 4597400"/>
              <a:gd name="connsiteY1" fmla="*/ 1147998 h 7545917"/>
              <a:gd name="connsiteX2" fmla="*/ 818091 w 4597400"/>
              <a:gd name="connsiteY2" fmla="*/ 0 h 7545917"/>
              <a:gd name="connsiteX3" fmla="*/ 719666 w 4597400"/>
              <a:gd name="connsiteY3" fmla="*/ 100542 h 7545917"/>
              <a:gd name="connsiteX4" fmla="*/ 458258 w 4597400"/>
              <a:gd name="connsiteY4" fmla="*/ 454025 h 7545917"/>
              <a:gd name="connsiteX5" fmla="*/ 195791 w 4597400"/>
              <a:gd name="connsiteY5" fmla="*/ 747184 h 7545917"/>
              <a:gd name="connsiteX6" fmla="*/ 84666 w 4597400"/>
              <a:gd name="connsiteY6" fmla="*/ 891117 h 7545917"/>
              <a:gd name="connsiteX7" fmla="*/ 296333 w 4597400"/>
              <a:gd name="connsiteY7" fmla="*/ 777875 h 7545917"/>
              <a:gd name="connsiteX8" fmla="*/ 237066 w 4597400"/>
              <a:gd name="connsiteY8" fmla="*/ 955675 h 7545917"/>
              <a:gd name="connsiteX9" fmla="*/ 391583 w 4597400"/>
              <a:gd name="connsiteY9" fmla="*/ 1017059 h 7545917"/>
              <a:gd name="connsiteX10" fmla="*/ 582323 w 4597400"/>
              <a:gd name="connsiteY10" fmla="*/ 1128763 h 7545917"/>
              <a:gd name="connsiteX11" fmla="*/ 644525 w 4597400"/>
              <a:gd name="connsiteY11" fmla="*/ 1140884 h 7545917"/>
              <a:gd name="connsiteX12" fmla="*/ 577879 w 4597400"/>
              <a:gd name="connsiteY12" fmla="*/ 1197867 h 7545917"/>
              <a:gd name="connsiteX13" fmla="*/ 385087 w 4597400"/>
              <a:gd name="connsiteY13" fmla="*/ 1145070 h 7545917"/>
              <a:gd name="connsiteX14" fmla="*/ 327264 w 4597400"/>
              <a:gd name="connsiteY14" fmla="*/ 1213982 h 7545917"/>
              <a:gd name="connsiteX15" fmla="*/ 256549 w 4597400"/>
              <a:gd name="connsiteY15" fmla="*/ 1206766 h 7545917"/>
              <a:gd name="connsiteX16" fmla="*/ 228600 w 4597400"/>
              <a:gd name="connsiteY16" fmla="*/ 1235075 h 7545917"/>
              <a:gd name="connsiteX17" fmla="*/ 228600 w 4597400"/>
              <a:gd name="connsiteY17" fmla="*/ 1285083 h 7545917"/>
              <a:gd name="connsiteX18" fmla="*/ 142682 w 4597400"/>
              <a:gd name="connsiteY18" fmla="*/ 1259516 h 7545917"/>
              <a:gd name="connsiteX19" fmla="*/ 195984 w 4597400"/>
              <a:gd name="connsiteY19" fmla="*/ 1408162 h 7545917"/>
              <a:gd name="connsiteX20" fmla="*/ 59266 w 4597400"/>
              <a:gd name="connsiteY20" fmla="*/ 1573742 h 7545917"/>
              <a:gd name="connsiteX21" fmla="*/ 91089 w 4597400"/>
              <a:gd name="connsiteY21" fmla="*/ 1578288 h 7545917"/>
              <a:gd name="connsiteX22" fmla="*/ 17991 w 4597400"/>
              <a:gd name="connsiteY22" fmla="*/ 1658987 h 7545917"/>
              <a:gd name="connsiteX23" fmla="*/ 48683 w 4597400"/>
              <a:gd name="connsiteY23" fmla="*/ 1849967 h 7545917"/>
              <a:gd name="connsiteX24" fmla="*/ 84666 w 4597400"/>
              <a:gd name="connsiteY24" fmla="*/ 2005542 h 7545917"/>
              <a:gd name="connsiteX25" fmla="*/ 0 w 4597400"/>
              <a:gd name="connsiteY25" fmla="*/ 2124075 h 7545917"/>
              <a:gd name="connsiteX26" fmla="*/ 118533 w 4597400"/>
              <a:gd name="connsiteY26" fmla="*/ 2242609 h 7545917"/>
              <a:gd name="connsiteX27" fmla="*/ 84666 w 4597400"/>
              <a:gd name="connsiteY27" fmla="*/ 2411942 h 7545917"/>
              <a:gd name="connsiteX28" fmla="*/ 84666 w 4597400"/>
              <a:gd name="connsiteY28" fmla="*/ 2411942 h 7545917"/>
              <a:gd name="connsiteX29" fmla="*/ 143933 w 4597400"/>
              <a:gd name="connsiteY29" fmla="*/ 2420409 h 7545917"/>
              <a:gd name="connsiteX30" fmla="*/ 169333 w 4597400"/>
              <a:gd name="connsiteY30" fmla="*/ 2682875 h 7545917"/>
              <a:gd name="connsiteX31" fmla="*/ 254000 w 4597400"/>
              <a:gd name="connsiteY31" fmla="*/ 2725209 h 7545917"/>
              <a:gd name="connsiteX32" fmla="*/ 307178 w 4597400"/>
              <a:gd name="connsiteY32" fmla="*/ 2786352 h 7545917"/>
              <a:gd name="connsiteX33" fmla="*/ 450587 w 4597400"/>
              <a:gd name="connsiteY33" fmla="*/ 2770826 h 7545917"/>
              <a:gd name="connsiteX34" fmla="*/ 474133 w 4597400"/>
              <a:gd name="connsiteY34" fmla="*/ 2860675 h 7545917"/>
              <a:gd name="connsiteX35" fmla="*/ 601133 w 4597400"/>
              <a:gd name="connsiteY35" fmla="*/ 2807206 h 7545917"/>
              <a:gd name="connsiteX36" fmla="*/ 768589 w 4597400"/>
              <a:gd name="connsiteY36" fmla="*/ 2921194 h 7545917"/>
              <a:gd name="connsiteX37" fmla="*/ 745066 w 4597400"/>
              <a:gd name="connsiteY37" fmla="*/ 3030009 h 7545917"/>
              <a:gd name="connsiteX38" fmla="*/ 821266 w 4597400"/>
              <a:gd name="connsiteY38" fmla="*/ 3080809 h 7545917"/>
              <a:gd name="connsiteX39" fmla="*/ 736600 w 4597400"/>
              <a:gd name="connsiteY39" fmla="*/ 3207809 h 7545917"/>
              <a:gd name="connsiteX40" fmla="*/ 838200 w 4597400"/>
              <a:gd name="connsiteY40" fmla="*/ 3258609 h 7545917"/>
              <a:gd name="connsiteX41" fmla="*/ 804333 w 4597400"/>
              <a:gd name="connsiteY41" fmla="*/ 3326342 h 7545917"/>
              <a:gd name="connsiteX42" fmla="*/ 804333 w 4597400"/>
              <a:gd name="connsiteY42" fmla="*/ 3326342 h 7545917"/>
              <a:gd name="connsiteX43" fmla="*/ 880533 w 4597400"/>
              <a:gd name="connsiteY43" fmla="*/ 3427942 h 7545917"/>
              <a:gd name="connsiteX44" fmla="*/ 1005416 w 4597400"/>
              <a:gd name="connsiteY44" fmla="*/ 3494617 h 7545917"/>
              <a:gd name="connsiteX45" fmla="*/ 939800 w 4597400"/>
              <a:gd name="connsiteY45" fmla="*/ 3588809 h 7545917"/>
              <a:gd name="connsiteX46" fmla="*/ 1109133 w 4597400"/>
              <a:gd name="connsiteY46" fmla="*/ 3597275 h 7545917"/>
              <a:gd name="connsiteX47" fmla="*/ 1112308 w 4597400"/>
              <a:gd name="connsiteY47" fmla="*/ 3662892 h 7545917"/>
              <a:gd name="connsiteX48" fmla="*/ 1168400 w 4597400"/>
              <a:gd name="connsiteY48" fmla="*/ 3724275 h 7545917"/>
              <a:gd name="connsiteX49" fmla="*/ 1026583 w 4597400"/>
              <a:gd name="connsiteY49" fmla="*/ 3853392 h 7545917"/>
              <a:gd name="connsiteX50" fmla="*/ 931333 w 4597400"/>
              <a:gd name="connsiteY50" fmla="*/ 3800475 h 7545917"/>
              <a:gd name="connsiteX51" fmla="*/ 912283 w 4597400"/>
              <a:gd name="connsiteY51" fmla="*/ 3781425 h 7545917"/>
              <a:gd name="connsiteX52" fmla="*/ 846666 w 4597400"/>
              <a:gd name="connsiteY52" fmla="*/ 3868209 h 7545917"/>
              <a:gd name="connsiteX53" fmla="*/ 931333 w 4597400"/>
              <a:gd name="connsiteY53" fmla="*/ 3969809 h 7545917"/>
              <a:gd name="connsiteX54" fmla="*/ 928158 w 4597400"/>
              <a:gd name="connsiteY54" fmla="*/ 4101042 h 7545917"/>
              <a:gd name="connsiteX55" fmla="*/ 964141 w 4597400"/>
              <a:gd name="connsiteY55" fmla="*/ 4187825 h 7545917"/>
              <a:gd name="connsiteX56" fmla="*/ 1075266 w 4597400"/>
              <a:gd name="connsiteY56" fmla="*/ 4223809 h 7545917"/>
              <a:gd name="connsiteX57" fmla="*/ 1134533 w 4597400"/>
              <a:gd name="connsiteY57" fmla="*/ 4130675 h 7545917"/>
              <a:gd name="connsiteX58" fmla="*/ 1303866 w 4597400"/>
              <a:gd name="connsiteY58" fmla="*/ 4096809 h 7545917"/>
              <a:gd name="connsiteX59" fmla="*/ 1439333 w 4597400"/>
              <a:gd name="connsiteY59" fmla="*/ 4122209 h 7545917"/>
              <a:gd name="connsiteX60" fmla="*/ 1557866 w 4597400"/>
              <a:gd name="connsiteY60" fmla="*/ 4308475 h 7545917"/>
              <a:gd name="connsiteX61" fmla="*/ 1490133 w 4597400"/>
              <a:gd name="connsiteY61" fmla="*/ 4350809 h 7545917"/>
              <a:gd name="connsiteX62" fmla="*/ 1532466 w 4597400"/>
              <a:gd name="connsiteY62" fmla="*/ 4503209 h 7545917"/>
              <a:gd name="connsiteX63" fmla="*/ 1695450 w 4597400"/>
              <a:gd name="connsiteY63" fmla="*/ 4510617 h 7545917"/>
              <a:gd name="connsiteX64" fmla="*/ 1763183 w 4597400"/>
              <a:gd name="connsiteY64" fmla="*/ 4643967 h 7545917"/>
              <a:gd name="connsiteX65" fmla="*/ 1794933 w 4597400"/>
              <a:gd name="connsiteY65" fmla="*/ 4799542 h 7545917"/>
              <a:gd name="connsiteX66" fmla="*/ 1938866 w 4597400"/>
              <a:gd name="connsiteY66" fmla="*/ 4774142 h 7545917"/>
              <a:gd name="connsiteX67" fmla="*/ 2023533 w 4597400"/>
              <a:gd name="connsiteY67" fmla="*/ 4850342 h 7545917"/>
              <a:gd name="connsiteX68" fmla="*/ 2201333 w 4597400"/>
              <a:gd name="connsiteY68" fmla="*/ 4791075 h 7545917"/>
              <a:gd name="connsiteX69" fmla="*/ 2319866 w 4597400"/>
              <a:gd name="connsiteY69" fmla="*/ 4960409 h 7545917"/>
              <a:gd name="connsiteX70" fmla="*/ 2379133 w 4597400"/>
              <a:gd name="connsiteY70" fmla="*/ 4901142 h 7545917"/>
              <a:gd name="connsiteX71" fmla="*/ 2743200 w 4597400"/>
              <a:gd name="connsiteY71" fmla="*/ 5087409 h 7545917"/>
              <a:gd name="connsiteX72" fmla="*/ 2692400 w 4597400"/>
              <a:gd name="connsiteY72" fmla="*/ 5248275 h 7545917"/>
              <a:gd name="connsiteX73" fmla="*/ 2667000 w 4597400"/>
              <a:gd name="connsiteY73" fmla="*/ 5400675 h 7545917"/>
              <a:gd name="connsiteX74" fmla="*/ 2717800 w 4597400"/>
              <a:gd name="connsiteY74" fmla="*/ 5459942 h 7545917"/>
              <a:gd name="connsiteX75" fmla="*/ 2717800 w 4597400"/>
              <a:gd name="connsiteY75" fmla="*/ 5459942 h 7545917"/>
              <a:gd name="connsiteX76" fmla="*/ 2700866 w 4597400"/>
              <a:gd name="connsiteY76" fmla="*/ 5654675 h 7545917"/>
              <a:gd name="connsiteX77" fmla="*/ 2506133 w 4597400"/>
              <a:gd name="connsiteY77" fmla="*/ 5629275 h 7545917"/>
              <a:gd name="connsiteX78" fmla="*/ 2379133 w 4597400"/>
              <a:gd name="connsiteY78" fmla="*/ 5756275 h 7545917"/>
              <a:gd name="connsiteX79" fmla="*/ 2370666 w 4597400"/>
              <a:gd name="connsiteY79" fmla="*/ 5891742 h 7545917"/>
              <a:gd name="connsiteX80" fmla="*/ 2650066 w 4597400"/>
              <a:gd name="connsiteY80" fmla="*/ 5849409 h 7545917"/>
              <a:gd name="connsiteX81" fmla="*/ 2602441 w 4597400"/>
              <a:gd name="connsiteY81" fmla="*/ 5906559 h 7545917"/>
              <a:gd name="connsiteX82" fmla="*/ 2269066 w 4597400"/>
              <a:gd name="connsiteY82" fmla="*/ 6018742 h 7545917"/>
              <a:gd name="connsiteX83" fmla="*/ 2286000 w 4597400"/>
              <a:gd name="connsiteY83" fmla="*/ 6103409 h 7545917"/>
              <a:gd name="connsiteX84" fmla="*/ 2404533 w 4597400"/>
              <a:gd name="connsiteY84" fmla="*/ 6145742 h 7545917"/>
              <a:gd name="connsiteX85" fmla="*/ 2235200 w 4597400"/>
              <a:gd name="connsiteY85" fmla="*/ 6315075 h 7545917"/>
              <a:gd name="connsiteX86" fmla="*/ 2192866 w 4597400"/>
              <a:gd name="connsiteY86" fmla="*/ 6442075 h 7545917"/>
              <a:gd name="connsiteX87" fmla="*/ 2040466 w 4597400"/>
              <a:gd name="connsiteY87" fmla="*/ 6391275 h 7545917"/>
              <a:gd name="connsiteX88" fmla="*/ 2040466 w 4597400"/>
              <a:gd name="connsiteY88" fmla="*/ 6391275 h 7545917"/>
              <a:gd name="connsiteX89" fmla="*/ 2040466 w 4597400"/>
              <a:gd name="connsiteY89" fmla="*/ 6518275 h 7545917"/>
              <a:gd name="connsiteX90" fmla="*/ 2209800 w 4597400"/>
              <a:gd name="connsiteY90" fmla="*/ 6602942 h 7545917"/>
              <a:gd name="connsiteX91" fmla="*/ 2769658 w 4597400"/>
              <a:gd name="connsiteY91" fmla="*/ 7051675 h 7545917"/>
              <a:gd name="connsiteX92" fmla="*/ 2791883 w 4597400"/>
              <a:gd name="connsiteY92" fmla="*/ 6971242 h 7545917"/>
              <a:gd name="connsiteX93" fmla="*/ 3131608 w 4597400"/>
              <a:gd name="connsiteY93" fmla="*/ 7085542 h 7545917"/>
              <a:gd name="connsiteX94" fmla="*/ 3376083 w 4597400"/>
              <a:gd name="connsiteY94" fmla="*/ 7104592 h 7545917"/>
              <a:gd name="connsiteX95" fmla="*/ 3757083 w 4597400"/>
              <a:gd name="connsiteY95" fmla="*/ 7228417 h 7545917"/>
              <a:gd name="connsiteX96" fmla="*/ 4007908 w 4597400"/>
              <a:gd name="connsiteY96" fmla="*/ 7301442 h 7545917"/>
              <a:gd name="connsiteX97" fmla="*/ 3966633 w 4597400"/>
              <a:gd name="connsiteY97" fmla="*/ 7396692 h 7545917"/>
              <a:gd name="connsiteX98" fmla="*/ 4271433 w 4597400"/>
              <a:gd name="connsiteY98" fmla="*/ 7545917 h 7545917"/>
              <a:gd name="connsiteX99" fmla="*/ 3068844 w 4597400"/>
              <a:gd name="connsiteY99" fmla="*/ 5895064 h 7545917"/>
              <a:gd name="connsiteX100" fmla="*/ 4597400 w 4597400"/>
              <a:gd name="connsiteY100" fmla="*/ 6035675 h 7545917"/>
              <a:gd name="connsiteX101" fmla="*/ 2995204 w 4597400"/>
              <a:gd name="connsiteY101" fmla="*/ 5212685 h 7545917"/>
              <a:gd name="connsiteX102" fmla="*/ 4513791 w 4597400"/>
              <a:gd name="connsiteY102" fmla="*/ 5662084 h 7545917"/>
              <a:gd name="connsiteX103" fmla="*/ 4363508 w 4597400"/>
              <a:gd name="connsiteY103" fmla="*/ 5650442 h 7545917"/>
              <a:gd name="connsiteX104" fmla="*/ 4352925 w 4597400"/>
              <a:gd name="connsiteY104" fmla="*/ 5689600 h 7545917"/>
              <a:gd name="connsiteX105" fmla="*/ 4267200 w 4597400"/>
              <a:gd name="connsiteY105" fmla="*/ 5476875 h 7545917"/>
              <a:gd name="connsiteX106" fmla="*/ 4182533 w 4597400"/>
              <a:gd name="connsiteY106" fmla="*/ 5443009 h 7545917"/>
              <a:gd name="connsiteX107" fmla="*/ 4292600 w 4597400"/>
              <a:gd name="connsiteY107" fmla="*/ 5205942 h 7545917"/>
              <a:gd name="connsiteX108" fmla="*/ 4216400 w 4597400"/>
              <a:gd name="connsiteY108" fmla="*/ 5129742 h 7545917"/>
              <a:gd name="connsiteX109" fmla="*/ 4241800 w 4597400"/>
              <a:gd name="connsiteY109" fmla="*/ 4968875 h 7545917"/>
              <a:gd name="connsiteX110" fmla="*/ 4334933 w 4597400"/>
              <a:gd name="connsiteY110" fmla="*/ 4918075 h 7545917"/>
              <a:gd name="connsiteX0" fmla="*/ 1953824 w 4597400"/>
              <a:gd name="connsiteY0" fmla="*/ 4995015 h 7396692"/>
              <a:gd name="connsiteX1" fmla="*/ 1931866 w 4597400"/>
              <a:gd name="connsiteY1" fmla="*/ 1147998 h 7396692"/>
              <a:gd name="connsiteX2" fmla="*/ 818091 w 4597400"/>
              <a:gd name="connsiteY2" fmla="*/ 0 h 7396692"/>
              <a:gd name="connsiteX3" fmla="*/ 719666 w 4597400"/>
              <a:gd name="connsiteY3" fmla="*/ 100542 h 7396692"/>
              <a:gd name="connsiteX4" fmla="*/ 458258 w 4597400"/>
              <a:gd name="connsiteY4" fmla="*/ 454025 h 7396692"/>
              <a:gd name="connsiteX5" fmla="*/ 195791 w 4597400"/>
              <a:gd name="connsiteY5" fmla="*/ 747184 h 7396692"/>
              <a:gd name="connsiteX6" fmla="*/ 84666 w 4597400"/>
              <a:gd name="connsiteY6" fmla="*/ 891117 h 7396692"/>
              <a:gd name="connsiteX7" fmla="*/ 296333 w 4597400"/>
              <a:gd name="connsiteY7" fmla="*/ 777875 h 7396692"/>
              <a:gd name="connsiteX8" fmla="*/ 237066 w 4597400"/>
              <a:gd name="connsiteY8" fmla="*/ 955675 h 7396692"/>
              <a:gd name="connsiteX9" fmla="*/ 391583 w 4597400"/>
              <a:gd name="connsiteY9" fmla="*/ 1017059 h 7396692"/>
              <a:gd name="connsiteX10" fmla="*/ 582323 w 4597400"/>
              <a:gd name="connsiteY10" fmla="*/ 1128763 h 7396692"/>
              <a:gd name="connsiteX11" fmla="*/ 644525 w 4597400"/>
              <a:gd name="connsiteY11" fmla="*/ 1140884 h 7396692"/>
              <a:gd name="connsiteX12" fmla="*/ 577879 w 4597400"/>
              <a:gd name="connsiteY12" fmla="*/ 1197867 h 7396692"/>
              <a:gd name="connsiteX13" fmla="*/ 385087 w 4597400"/>
              <a:gd name="connsiteY13" fmla="*/ 1145070 h 7396692"/>
              <a:gd name="connsiteX14" fmla="*/ 327264 w 4597400"/>
              <a:gd name="connsiteY14" fmla="*/ 1213982 h 7396692"/>
              <a:gd name="connsiteX15" fmla="*/ 256549 w 4597400"/>
              <a:gd name="connsiteY15" fmla="*/ 1206766 h 7396692"/>
              <a:gd name="connsiteX16" fmla="*/ 228600 w 4597400"/>
              <a:gd name="connsiteY16" fmla="*/ 1235075 h 7396692"/>
              <a:gd name="connsiteX17" fmla="*/ 228600 w 4597400"/>
              <a:gd name="connsiteY17" fmla="*/ 1285083 h 7396692"/>
              <a:gd name="connsiteX18" fmla="*/ 142682 w 4597400"/>
              <a:gd name="connsiteY18" fmla="*/ 1259516 h 7396692"/>
              <a:gd name="connsiteX19" fmla="*/ 195984 w 4597400"/>
              <a:gd name="connsiteY19" fmla="*/ 1408162 h 7396692"/>
              <a:gd name="connsiteX20" fmla="*/ 59266 w 4597400"/>
              <a:gd name="connsiteY20" fmla="*/ 1573742 h 7396692"/>
              <a:gd name="connsiteX21" fmla="*/ 91089 w 4597400"/>
              <a:gd name="connsiteY21" fmla="*/ 1578288 h 7396692"/>
              <a:gd name="connsiteX22" fmla="*/ 17991 w 4597400"/>
              <a:gd name="connsiteY22" fmla="*/ 1658987 h 7396692"/>
              <a:gd name="connsiteX23" fmla="*/ 48683 w 4597400"/>
              <a:gd name="connsiteY23" fmla="*/ 1849967 h 7396692"/>
              <a:gd name="connsiteX24" fmla="*/ 84666 w 4597400"/>
              <a:gd name="connsiteY24" fmla="*/ 2005542 h 7396692"/>
              <a:gd name="connsiteX25" fmla="*/ 0 w 4597400"/>
              <a:gd name="connsiteY25" fmla="*/ 2124075 h 7396692"/>
              <a:gd name="connsiteX26" fmla="*/ 118533 w 4597400"/>
              <a:gd name="connsiteY26" fmla="*/ 2242609 h 7396692"/>
              <a:gd name="connsiteX27" fmla="*/ 84666 w 4597400"/>
              <a:gd name="connsiteY27" fmla="*/ 2411942 h 7396692"/>
              <a:gd name="connsiteX28" fmla="*/ 84666 w 4597400"/>
              <a:gd name="connsiteY28" fmla="*/ 2411942 h 7396692"/>
              <a:gd name="connsiteX29" fmla="*/ 143933 w 4597400"/>
              <a:gd name="connsiteY29" fmla="*/ 2420409 h 7396692"/>
              <a:gd name="connsiteX30" fmla="*/ 169333 w 4597400"/>
              <a:gd name="connsiteY30" fmla="*/ 2682875 h 7396692"/>
              <a:gd name="connsiteX31" fmla="*/ 254000 w 4597400"/>
              <a:gd name="connsiteY31" fmla="*/ 2725209 h 7396692"/>
              <a:gd name="connsiteX32" fmla="*/ 307178 w 4597400"/>
              <a:gd name="connsiteY32" fmla="*/ 2786352 h 7396692"/>
              <a:gd name="connsiteX33" fmla="*/ 450587 w 4597400"/>
              <a:gd name="connsiteY33" fmla="*/ 2770826 h 7396692"/>
              <a:gd name="connsiteX34" fmla="*/ 474133 w 4597400"/>
              <a:gd name="connsiteY34" fmla="*/ 2860675 h 7396692"/>
              <a:gd name="connsiteX35" fmla="*/ 601133 w 4597400"/>
              <a:gd name="connsiteY35" fmla="*/ 2807206 h 7396692"/>
              <a:gd name="connsiteX36" fmla="*/ 768589 w 4597400"/>
              <a:gd name="connsiteY36" fmla="*/ 2921194 h 7396692"/>
              <a:gd name="connsiteX37" fmla="*/ 745066 w 4597400"/>
              <a:gd name="connsiteY37" fmla="*/ 3030009 h 7396692"/>
              <a:gd name="connsiteX38" fmla="*/ 821266 w 4597400"/>
              <a:gd name="connsiteY38" fmla="*/ 3080809 h 7396692"/>
              <a:gd name="connsiteX39" fmla="*/ 736600 w 4597400"/>
              <a:gd name="connsiteY39" fmla="*/ 3207809 h 7396692"/>
              <a:gd name="connsiteX40" fmla="*/ 838200 w 4597400"/>
              <a:gd name="connsiteY40" fmla="*/ 3258609 h 7396692"/>
              <a:gd name="connsiteX41" fmla="*/ 804333 w 4597400"/>
              <a:gd name="connsiteY41" fmla="*/ 3326342 h 7396692"/>
              <a:gd name="connsiteX42" fmla="*/ 804333 w 4597400"/>
              <a:gd name="connsiteY42" fmla="*/ 3326342 h 7396692"/>
              <a:gd name="connsiteX43" fmla="*/ 880533 w 4597400"/>
              <a:gd name="connsiteY43" fmla="*/ 3427942 h 7396692"/>
              <a:gd name="connsiteX44" fmla="*/ 1005416 w 4597400"/>
              <a:gd name="connsiteY44" fmla="*/ 3494617 h 7396692"/>
              <a:gd name="connsiteX45" fmla="*/ 939800 w 4597400"/>
              <a:gd name="connsiteY45" fmla="*/ 3588809 h 7396692"/>
              <a:gd name="connsiteX46" fmla="*/ 1109133 w 4597400"/>
              <a:gd name="connsiteY46" fmla="*/ 3597275 h 7396692"/>
              <a:gd name="connsiteX47" fmla="*/ 1112308 w 4597400"/>
              <a:gd name="connsiteY47" fmla="*/ 3662892 h 7396692"/>
              <a:gd name="connsiteX48" fmla="*/ 1168400 w 4597400"/>
              <a:gd name="connsiteY48" fmla="*/ 3724275 h 7396692"/>
              <a:gd name="connsiteX49" fmla="*/ 1026583 w 4597400"/>
              <a:gd name="connsiteY49" fmla="*/ 3853392 h 7396692"/>
              <a:gd name="connsiteX50" fmla="*/ 931333 w 4597400"/>
              <a:gd name="connsiteY50" fmla="*/ 3800475 h 7396692"/>
              <a:gd name="connsiteX51" fmla="*/ 912283 w 4597400"/>
              <a:gd name="connsiteY51" fmla="*/ 3781425 h 7396692"/>
              <a:gd name="connsiteX52" fmla="*/ 846666 w 4597400"/>
              <a:gd name="connsiteY52" fmla="*/ 3868209 h 7396692"/>
              <a:gd name="connsiteX53" fmla="*/ 931333 w 4597400"/>
              <a:gd name="connsiteY53" fmla="*/ 3969809 h 7396692"/>
              <a:gd name="connsiteX54" fmla="*/ 928158 w 4597400"/>
              <a:gd name="connsiteY54" fmla="*/ 4101042 h 7396692"/>
              <a:gd name="connsiteX55" fmla="*/ 964141 w 4597400"/>
              <a:gd name="connsiteY55" fmla="*/ 4187825 h 7396692"/>
              <a:gd name="connsiteX56" fmla="*/ 1075266 w 4597400"/>
              <a:gd name="connsiteY56" fmla="*/ 4223809 h 7396692"/>
              <a:gd name="connsiteX57" fmla="*/ 1134533 w 4597400"/>
              <a:gd name="connsiteY57" fmla="*/ 4130675 h 7396692"/>
              <a:gd name="connsiteX58" fmla="*/ 1303866 w 4597400"/>
              <a:gd name="connsiteY58" fmla="*/ 4096809 h 7396692"/>
              <a:gd name="connsiteX59" fmla="*/ 1439333 w 4597400"/>
              <a:gd name="connsiteY59" fmla="*/ 4122209 h 7396692"/>
              <a:gd name="connsiteX60" fmla="*/ 1557866 w 4597400"/>
              <a:gd name="connsiteY60" fmla="*/ 4308475 h 7396692"/>
              <a:gd name="connsiteX61" fmla="*/ 1490133 w 4597400"/>
              <a:gd name="connsiteY61" fmla="*/ 4350809 h 7396692"/>
              <a:gd name="connsiteX62" fmla="*/ 1532466 w 4597400"/>
              <a:gd name="connsiteY62" fmla="*/ 4503209 h 7396692"/>
              <a:gd name="connsiteX63" fmla="*/ 1695450 w 4597400"/>
              <a:gd name="connsiteY63" fmla="*/ 4510617 h 7396692"/>
              <a:gd name="connsiteX64" fmla="*/ 1763183 w 4597400"/>
              <a:gd name="connsiteY64" fmla="*/ 4643967 h 7396692"/>
              <a:gd name="connsiteX65" fmla="*/ 1794933 w 4597400"/>
              <a:gd name="connsiteY65" fmla="*/ 4799542 h 7396692"/>
              <a:gd name="connsiteX66" fmla="*/ 1938866 w 4597400"/>
              <a:gd name="connsiteY66" fmla="*/ 4774142 h 7396692"/>
              <a:gd name="connsiteX67" fmla="*/ 2023533 w 4597400"/>
              <a:gd name="connsiteY67" fmla="*/ 4850342 h 7396692"/>
              <a:gd name="connsiteX68" fmla="*/ 2201333 w 4597400"/>
              <a:gd name="connsiteY68" fmla="*/ 4791075 h 7396692"/>
              <a:gd name="connsiteX69" fmla="*/ 2319866 w 4597400"/>
              <a:gd name="connsiteY69" fmla="*/ 4960409 h 7396692"/>
              <a:gd name="connsiteX70" fmla="*/ 2379133 w 4597400"/>
              <a:gd name="connsiteY70" fmla="*/ 4901142 h 7396692"/>
              <a:gd name="connsiteX71" fmla="*/ 2743200 w 4597400"/>
              <a:gd name="connsiteY71" fmla="*/ 5087409 h 7396692"/>
              <a:gd name="connsiteX72" fmla="*/ 2692400 w 4597400"/>
              <a:gd name="connsiteY72" fmla="*/ 5248275 h 7396692"/>
              <a:gd name="connsiteX73" fmla="*/ 2667000 w 4597400"/>
              <a:gd name="connsiteY73" fmla="*/ 5400675 h 7396692"/>
              <a:gd name="connsiteX74" fmla="*/ 2717800 w 4597400"/>
              <a:gd name="connsiteY74" fmla="*/ 5459942 h 7396692"/>
              <a:gd name="connsiteX75" fmla="*/ 2717800 w 4597400"/>
              <a:gd name="connsiteY75" fmla="*/ 5459942 h 7396692"/>
              <a:gd name="connsiteX76" fmla="*/ 2700866 w 4597400"/>
              <a:gd name="connsiteY76" fmla="*/ 5654675 h 7396692"/>
              <a:gd name="connsiteX77" fmla="*/ 2506133 w 4597400"/>
              <a:gd name="connsiteY77" fmla="*/ 5629275 h 7396692"/>
              <a:gd name="connsiteX78" fmla="*/ 2379133 w 4597400"/>
              <a:gd name="connsiteY78" fmla="*/ 5756275 h 7396692"/>
              <a:gd name="connsiteX79" fmla="*/ 2370666 w 4597400"/>
              <a:gd name="connsiteY79" fmla="*/ 5891742 h 7396692"/>
              <a:gd name="connsiteX80" fmla="*/ 2650066 w 4597400"/>
              <a:gd name="connsiteY80" fmla="*/ 5849409 h 7396692"/>
              <a:gd name="connsiteX81" fmla="*/ 2602441 w 4597400"/>
              <a:gd name="connsiteY81" fmla="*/ 5906559 h 7396692"/>
              <a:gd name="connsiteX82" fmla="*/ 2269066 w 4597400"/>
              <a:gd name="connsiteY82" fmla="*/ 6018742 h 7396692"/>
              <a:gd name="connsiteX83" fmla="*/ 2286000 w 4597400"/>
              <a:gd name="connsiteY83" fmla="*/ 6103409 h 7396692"/>
              <a:gd name="connsiteX84" fmla="*/ 2404533 w 4597400"/>
              <a:gd name="connsiteY84" fmla="*/ 6145742 h 7396692"/>
              <a:gd name="connsiteX85" fmla="*/ 2235200 w 4597400"/>
              <a:gd name="connsiteY85" fmla="*/ 6315075 h 7396692"/>
              <a:gd name="connsiteX86" fmla="*/ 2192866 w 4597400"/>
              <a:gd name="connsiteY86" fmla="*/ 6442075 h 7396692"/>
              <a:gd name="connsiteX87" fmla="*/ 2040466 w 4597400"/>
              <a:gd name="connsiteY87" fmla="*/ 6391275 h 7396692"/>
              <a:gd name="connsiteX88" fmla="*/ 2040466 w 4597400"/>
              <a:gd name="connsiteY88" fmla="*/ 6391275 h 7396692"/>
              <a:gd name="connsiteX89" fmla="*/ 2040466 w 4597400"/>
              <a:gd name="connsiteY89" fmla="*/ 6518275 h 7396692"/>
              <a:gd name="connsiteX90" fmla="*/ 2209800 w 4597400"/>
              <a:gd name="connsiteY90" fmla="*/ 6602942 h 7396692"/>
              <a:gd name="connsiteX91" fmla="*/ 2769658 w 4597400"/>
              <a:gd name="connsiteY91" fmla="*/ 7051675 h 7396692"/>
              <a:gd name="connsiteX92" fmla="*/ 2791883 w 4597400"/>
              <a:gd name="connsiteY92" fmla="*/ 6971242 h 7396692"/>
              <a:gd name="connsiteX93" fmla="*/ 3131608 w 4597400"/>
              <a:gd name="connsiteY93" fmla="*/ 7085542 h 7396692"/>
              <a:gd name="connsiteX94" fmla="*/ 3376083 w 4597400"/>
              <a:gd name="connsiteY94" fmla="*/ 7104592 h 7396692"/>
              <a:gd name="connsiteX95" fmla="*/ 3757083 w 4597400"/>
              <a:gd name="connsiteY95" fmla="*/ 7228417 h 7396692"/>
              <a:gd name="connsiteX96" fmla="*/ 4007908 w 4597400"/>
              <a:gd name="connsiteY96" fmla="*/ 7301442 h 7396692"/>
              <a:gd name="connsiteX97" fmla="*/ 3966633 w 4597400"/>
              <a:gd name="connsiteY97" fmla="*/ 7396692 h 7396692"/>
              <a:gd name="connsiteX98" fmla="*/ 3068844 w 4597400"/>
              <a:gd name="connsiteY98" fmla="*/ 5895064 h 7396692"/>
              <a:gd name="connsiteX99" fmla="*/ 4597400 w 4597400"/>
              <a:gd name="connsiteY99" fmla="*/ 6035675 h 7396692"/>
              <a:gd name="connsiteX100" fmla="*/ 2995204 w 4597400"/>
              <a:gd name="connsiteY100" fmla="*/ 5212685 h 7396692"/>
              <a:gd name="connsiteX101" fmla="*/ 4513791 w 4597400"/>
              <a:gd name="connsiteY101" fmla="*/ 5662084 h 7396692"/>
              <a:gd name="connsiteX102" fmla="*/ 4363508 w 4597400"/>
              <a:gd name="connsiteY102" fmla="*/ 5650442 h 7396692"/>
              <a:gd name="connsiteX103" fmla="*/ 4352925 w 4597400"/>
              <a:gd name="connsiteY103" fmla="*/ 5689600 h 7396692"/>
              <a:gd name="connsiteX104" fmla="*/ 4267200 w 4597400"/>
              <a:gd name="connsiteY104" fmla="*/ 5476875 h 7396692"/>
              <a:gd name="connsiteX105" fmla="*/ 4182533 w 4597400"/>
              <a:gd name="connsiteY105" fmla="*/ 5443009 h 7396692"/>
              <a:gd name="connsiteX106" fmla="*/ 4292600 w 4597400"/>
              <a:gd name="connsiteY106" fmla="*/ 5205942 h 7396692"/>
              <a:gd name="connsiteX107" fmla="*/ 4216400 w 4597400"/>
              <a:gd name="connsiteY107" fmla="*/ 5129742 h 7396692"/>
              <a:gd name="connsiteX108" fmla="*/ 4241800 w 4597400"/>
              <a:gd name="connsiteY108" fmla="*/ 4968875 h 7396692"/>
              <a:gd name="connsiteX109" fmla="*/ 4334933 w 4597400"/>
              <a:gd name="connsiteY109" fmla="*/ 4918075 h 7396692"/>
              <a:gd name="connsiteX0" fmla="*/ 1953824 w 4597400"/>
              <a:gd name="connsiteY0" fmla="*/ 4995015 h 7396692"/>
              <a:gd name="connsiteX1" fmla="*/ 1931866 w 4597400"/>
              <a:gd name="connsiteY1" fmla="*/ 1147998 h 7396692"/>
              <a:gd name="connsiteX2" fmla="*/ 818091 w 4597400"/>
              <a:gd name="connsiteY2" fmla="*/ 0 h 7396692"/>
              <a:gd name="connsiteX3" fmla="*/ 719666 w 4597400"/>
              <a:gd name="connsiteY3" fmla="*/ 100542 h 7396692"/>
              <a:gd name="connsiteX4" fmla="*/ 458258 w 4597400"/>
              <a:gd name="connsiteY4" fmla="*/ 454025 h 7396692"/>
              <a:gd name="connsiteX5" fmla="*/ 195791 w 4597400"/>
              <a:gd name="connsiteY5" fmla="*/ 747184 h 7396692"/>
              <a:gd name="connsiteX6" fmla="*/ 84666 w 4597400"/>
              <a:gd name="connsiteY6" fmla="*/ 891117 h 7396692"/>
              <a:gd name="connsiteX7" fmla="*/ 296333 w 4597400"/>
              <a:gd name="connsiteY7" fmla="*/ 777875 h 7396692"/>
              <a:gd name="connsiteX8" fmla="*/ 237066 w 4597400"/>
              <a:gd name="connsiteY8" fmla="*/ 955675 h 7396692"/>
              <a:gd name="connsiteX9" fmla="*/ 391583 w 4597400"/>
              <a:gd name="connsiteY9" fmla="*/ 1017059 h 7396692"/>
              <a:gd name="connsiteX10" fmla="*/ 582323 w 4597400"/>
              <a:gd name="connsiteY10" fmla="*/ 1128763 h 7396692"/>
              <a:gd name="connsiteX11" fmla="*/ 644525 w 4597400"/>
              <a:gd name="connsiteY11" fmla="*/ 1140884 h 7396692"/>
              <a:gd name="connsiteX12" fmla="*/ 577879 w 4597400"/>
              <a:gd name="connsiteY12" fmla="*/ 1197867 h 7396692"/>
              <a:gd name="connsiteX13" fmla="*/ 385087 w 4597400"/>
              <a:gd name="connsiteY13" fmla="*/ 1145070 h 7396692"/>
              <a:gd name="connsiteX14" fmla="*/ 327264 w 4597400"/>
              <a:gd name="connsiteY14" fmla="*/ 1213982 h 7396692"/>
              <a:gd name="connsiteX15" fmla="*/ 256549 w 4597400"/>
              <a:gd name="connsiteY15" fmla="*/ 1206766 h 7396692"/>
              <a:gd name="connsiteX16" fmla="*/ 228600 w 4597400"/>
              <a:gd name="connsiteY16" fmla="*/ 1235075 h 7396692"/>
              <a:gd name="connsiteX17" fmla="*/ 228600 w 4597400"/>
              <a:gd name="connsiteY17" fmla="*/ 1285083 h 7396692"/>
              <a:gd name="connsiteX18" fmla="*/ 142682 w 4597400"/>
              <a:gd name="connsiteY18" fmla="*/ 1259516 h 7396692"/>
              <a:gd name="connsiteX19" fmla="*/ 195984 w 4597400"/>
              <a:gd name="connsiteY19" fmla="*/ 1408162 h 7396692"/>
              <a:gd name="connsiteX20" fmla="*/ 59266 w 4597400"/>
              <a:gd name="connsiteY20" fmla="*/ 1573742 h 7396692"/>
              <a:gd name="connsiteX21" fmla="*/ 91089 w 4597400"/>
              <a:gd name="connsiteY21" fmla="*/ 1578288 h 7396692"/>
              <a:gd name="connsiteX22" fmla="*/ 17991 w 4597400"/>
              <a:gd name="connsiteY22" fmla="*/ 1658987 h 7396692"/>
              <a:gd name="connsiteX23" fmla="*/ 48683 w 4597400"/>
              <a:gd name="connsiteY23" fmla="*/ 1849967 h 7396692"/>
              <a:gd name="connsiteX24" fmla="*/ 84666 w 4597400"/>
              <a:gd name="connsiteY24" fmla="*/ 2005542 h 7396692"/>
              <a:gd name="connsiteX25" fmla="*/ 0 w 4597400"/>
              <a:gd name="connsiteY25" fmla="*/ 2124075 h 7396692"/>
              <a:gd name="connsiteX26" fmla="*/ 118533 w 4597400"/>
              <a:gd name="connsiteY26" fmla="*/ 2242609 h 7396692"/>
              <a:gd name="connsiteX27" fmla="*/ 84666 w 4597400"/>
              <a:gd name="connsiteY27" fmla="*/ 2411942 h 7396692"/>
              <a:gd name="connsiteX28" fmla="*/ 84666 w 4597400"/>
              <a:gd name="connsiteY28" fmla="*/ 2411942 h 7396692"/>
              <a:gd name="connsiteX29" fmla="*/ 143933 w 4597400"/>
              <a:gd name="connsiteY29" fmla="*/ 2420409 h 7396692"/>
              <a:gd name="connsiteX30" fmla="*/ 169333 w 4597400"/>
              <a:gd name="connsiteY30" fmla="*/ 2682875 h 7396692"/>
              <a:gd name="connsiteX31" fmla="*/ 254000 w 4597400"/>
              <a:gd name="connsiteY31" fmla="*/ 2725209 h 7396692"/>
              <a:gd name="connsiteX32" fmla="*/ 307178 w 4597400"/>
              <a:gd name="connsiteY32" fmla="*/ 2786352 h 7396692"/>
              <a:gd name="connsiteX33" fmla="*/ 450587 w 4597400"/>
              <a:gd name="connsiteY33" fmla="*/ 2770826 h 7396692"/>
              <a:gd name="connsiteX34" fmla="*/ 474133 w 4597400"/>
              <a:gd name="connsiteY34" fmla="*/ 2860675 h 7396692"/>
              <a:gd name="connsiteX35" fmla="*/ 601133 w 4597400"/>
              <a:gd name="connsiteY35" fmla="*/ 2807206 h 7396692"/>
              <a:gd name="connsiteX36" fmla="*/ 768589 w 4597400"/>
              <a:gd name="connsiteY36" fmla="*/ 2921194 h 7396692"/>
              <a:gd name="connsiteX37" fmla="*/ 745066 w 4597400"/>
              <a:gd name="connsiteY37" fmla="*/ 3030009 h 7396692"/>
              <a:gd name="connsiteX38" fmla="*/ 821266 w 4597400"/>
              <a:gd name="connsiteY38" fmla="*/ 3080809 h 7396692"/>
              <a:gd name="connsiteX39" fmla="*/ 736600 w 4597400"/>
              <a:gd name="connsiteY39" fmla="*/ 3207809 h 7396692"/>
              <a:gd name="connsiteX40" fmla="*/ 838200 w 4597400"/>
              <a:gd name="connsiteY40" fmla="*/ 3258609 h 7396692"/>
              <a:gd name="connsiteX41" fmla="*/ 804333 w 4597400"/>
              <a:gd name="connsiteY41" fmla="*/ 3326342 h 7396692"/>
              <a:gd name="connsiteX42" fmla="*/ 804333 w 4597400"/>
              <a:gd name="connsiteY42" fmla="*/ 3326342 h 7396692"/>
              <a:gd name="connsiteX43" fmla="*/ 880533 w 4597400"/>
              <a:gd name="connsiteY43" fmla="*/ 3427942 h 7396692"/>
              <a:gd name="connsiteX44" fmla="*/ 1005416 w 4597400"/>
              <a:gd name="connsiteY44" fmla="*/ 3494617 h 7396692"/>
              <a:gd name="connsiteX45" fmla="*/ 939800 w 4597400"/>
              <a:gd name="connsiteY45" fmla="*/ 3588809 h 7396692"/>
              <a:gd name="connsiteX46" fmla="*/ 1109133 w 4597400"/>
              <a:gd name="connsiteY46" fmla="*/ 3597275 h 7396692"/>
              <a:gd name="connsiteX47" fmla="*/ 1112308 w 4597400"/>
              <a:gd name="connsiteY47" fmla="*/ 3662892 h 7396692"/>
              <a:gd name="connsiteX48" fmla="*/ 1168400 w 4597400"/>
              <a:gd name="connsiteY48" fmla="*/ 3724275 h 7396692"/>
              <a:gd name="connsiteX49" fmla="*/ 1026583 w 4597400"/>
              <a:gd name="connsiteY49" fmla="*/ 3853392 h 7396692"/>
              <a:gd name="connsiteX50" fmla="*/ 931333 w 4597400"/>
              <a:gd name="connsiteY50" fmla="*/ 3800475 h 7396692"/>
              <a:gd name="connsiteX51" fmla="*/ 912283 w 4597400"/>
              <a:gd name="connsiteY51" fmla="*/ 3781425 h 7396692"/>
              <a:gd name="connsiteX52" fmla="*/ 846666 w 4597400"/>
              <a:gd name="connsiteY52" fmla="*/ 3868209 h 7396692"/>
              <a:gd name="connsiteX53" fmla="*/ 931333 w 4597400"/>
              <a:gd name="connsiteY53" fmla="*/ 3969809 h 7396692"/>
              <a:gd name="connsiteX54" fmla="*/ 928158 w 4597400"/>
              <a:gd name="connsiteY54" fmla="*/ 4101042 h 7396692"/>
              <a:gd name="connsiteX55" fmla="*/ 964141 w 4597400"/>
              <a:gd name="connsiteY55" fmla="*/ 4187825 h 7396692"/>
              <a:gd name="connsiteX56" fmla="*/ 1075266 w 4597400"/>
              <a:gd name="connsiteY56" fmla="*/ 4223809 h 7396692"/>
              <a:gd name="connsiteX57" fmla="*/ 1134533 w 4597400"/>
              <a:gd name="connsiteY57" fmla="*/ 4130675 h 7396692"/>
              <a:gd name="connsiteX58" fmla="*/ 1303866 w 4597400"/>
              <a:gd name="connsiteY58" fmla="*/ 4096809 h 7396692"/>
              <a:gd name="connsiteX59" fmla="*/ 1439333 w 4597400"/>
              <a:gd name="connsiteY59" fmla="*/ 4122209 h 7396692"/>
              <a:gd name="connsiteX60" fmla="*/ 1557866 w 4597400"/>
              <a:gd name="connsiteY60" fmla="*/ 4308475 h 7396692"/>
              <a:gd name="connsiteX61" fmla="*/ 1490133 w 4597400"/>
              <a:gd name="connsiteY61" fmla="*/ 4350809 h 7396692"/>
              <a:gd name="connsiteX62" fmla="*/ 1532466 w 4597400"/>
              <a:gd name="connsiteY62" fmla="*/ 4503209 h 7396692"/>
              <a:gd name="connsiteX63" fmla="*/ 1695450 w 4597400"/>
              <a:gd name="connsiteY63" fmla="*/ 4510617 h 7396692"/>
              <a:gd name="connsiteX64" fmla="*/ 1763183 w 4597400"/>
              <a:gd name="connsiteY64" fmla="*/ 4643967 h 7396692"/>
              <a:gd name="connsiteX65" fmla="*/ 1794933 w 4597400"/>
              <a:gd name="connsiteY65" fmla="*/ 4799542 h 7396692"/>
              <a:gd name="connsiteX66" fmla="*/ 1938866 w 4597400"/>
              <a:gd name="connsiteY66" fmla="*/ 4774142 h 7396692"/>
              <a:gd name="connsiteX67" fmla="*/ 2023533 w 4597400"/>
              <a:gd name="connsiteY67" fmla="*/ 4850342 h 7396692"/>
              <a:gd name="connsiteX68" fmla="*/ 2201333 w 4597400"/>
              <a:gd name="connsiteY68" fmla="*/ 4791075 h 7396692"/>
              <a:gd name="connsiteX69" fmla="*/ 2319866 w 4597400"/>
              <a:gd name="connsiteY69" fmla="*/ 4960409 h 7396692"/>
              <a:gd name="connsiteX70" fmla="*/ 2379133 w 4597400"/>
              <a:gd name="connsiteY70" fmla="*/ 4901142 h 7396692"/>
              <a:gd name="connsiteX71" fmla="*/ 2743200 w 4597400"/>
              <a:gd name="connsiteY71" fmla="*/ 5087409 h 7396692"/>
              <a:gd name="connsiteX72" fmla="*/ 2692400 w 4597400"/>
              <a:gd name="connsiteY72" fmla="*/ 5248275 h 7396692"/>
              <a:gd name="connsiteX73" fmla="*/ 2667000 w 4597400"/>
              <a:gd name="connsiteY73" fmla="*/ 5400675 h 7396692"/>
              <a:gd name="connsiteX74" fmla="*/ 2717800 w 4597400"/>
              <a:gd name="connsiteY74" fmla="*/ 5459942 h 7396692"/>
              <a:gd name="connsiteX75" fmla="*/ 2717800 w 4597400"/>
              <a:gd name="connsiteY75" fmla="*/ 5459942 h 7396692"/>
              <a:gd name="connsiteX76" fmla="*/ 2700866 w 4597400"/>
              <a:gd name="connsiteY76" fmla="*/ 5654675 h 7396692"/>
              <a:gd name="connsiteX77" fmla="*/ 2506133 w 4597400"/>
              <a:gd name="connsiteY77" fmla="*/ 5629275 h 7396692"/>
              <a:gd name="connsiteX78" fmla="*/ 2379133 w 4597400"/>
              <a:gd name="connsiteY78" fmla="*/ 5756275 h 7396692"/>
              <a:gd name="connsiteX79" fmla="*/ 2370666 w 4597400"/>
              <a:gd name="connsiteY79" fmla="*/ 5891742 h 7396692"/>
              <a:gd name="connsiteX80" fmla="*/ 2650066 w 4597400"/>
              <a:gd name="connsiteY80" fmla="*/ 5849409 h 7396692"/>
              <a:gd name="connsiteX81" fmla="*/ 2602441 w 4597400"/>
              <a:gd name="connsiteY81" fmla="*/ 5906559 h 7396692"/>
              <a:gd name="connsiteX82" fmla="*/ 2269066 w 4597400"/>
              <a:gd name="connsiteY82" fmla="*/ 6018742 h 7396692"/>
              <a:gd name="connsiteX83" fmla="*/ 2286000 w 4597400"/>
              <a:gd name="connsiteY83" fmla="*/ 6103409 h 7396692"/>
              <a:gd name="connsiteX84" fmla="*/ 2404533 w 4597400"/>
              <a:gd name="connsiteY84" fmla="*/ 6145742 h 7396692"/>
              <a:gd name="connsiteX85" fmla="*/ 2235200 w 4597400"/>
              <a:gd name="connsiteY85" fmla="*/ 6315075 h 7396692"/>
              <a:gd name="connsiteX86" fmla="*/ 2192866 w 4597400"/>
              <a:gd name="connsiteY86" fmla="*/ 6442075 h 7396692"/>
              <a:gd name="connsiteX87" fmla="*/ 2040466 w 4597400"/>
              <a:gd name="connsiteY87" fmla="*/ 6391275 h 7396692"/>
              <a:gd name="connsiteX88" fmla="*/ 2040466 w 4597400"/>
              <a:gd name="connsiteY88" fmla="*/ 6391275 h 7396692"/>
              <a:gd name="connsiteX89" fmla="*/ 2040466 w 4597400"/>
              <a:gd name="connsiteY89" fmla="*/ 6518275 h 7396692"/>
              <a:gd name="connsiteX90" fmla="*/ 2209800 w 4597400"/>
              <a:gd name="connsiteY90" fmla="*/ 6602942 h 7396692"/>
              <a:gd name="connsiteX91" fmla="*/ 2769658 w 4597400"/>
              <a:gd name="connsiteY91" fmla="*/ 7051675 h 7396692"/>
              <a:gd name="connsiteX92" fmla="*/ 2791883 w 4597400"/>
              <a:gd name="connsiteY92" fmla="*/ 6971242 h 7396692"/>
              <a:gd name="connsiteX93" fmla="*/ 3131608 w 4597400"/>
              <a:gd name="connsiteY93" fmla="*/ 7085542 h 7396692"/>
              <a:gd name="connsiteX94" fmla="*/ 3376083 w 4597400"/>
              <a:gd name="connsiteY94" fmla="*/ 7104592 h 7396692"/>
              <a:gd name="connsiteX95" fmla="*/ 3757083 w 4597400"/>
              <a:gd name="connsiteY95" fmla="*/ 7228417 h 7396692"/>
              <a:gd name="connsiteX96" fmla="*/ 3966633 w 4597400"/>
              <a:gd name="connsiteY96" fmla="*/ 7396692 h 7396692"/>
              <a:gd name="connsiteX97" fmla="*/ 3068844 w 4597400"/>
              <a:gd name="connsiteY97" fmla="*/ 5895064 h 7396692"/>
              <a:gd name="connsiteX98" fmla="*/ 4597400 w 4597400"/>
              <a:gd name="connsiteY98" fmla="*/ 6035675 h 7396692"/>
              <a:gd name="connsiteX99" fmla="*/ 2995204 w 4597400"/>
              <a:gd name="connsiteY99" fmla="*/ 5212685 h 7396692"/>
              <a:gd name="connsiteX100" fmla="*/ 4513791 w 4597400"/>
              <a:gd name="connsiteY100" fmla="*/ 5662084 h 7396692"/>
              <a:gd name="connsiteX101" fmla="*/ 4363508 w 4597400"/>
              <a:gd name="connsiteY101" fmla="*/ 5650442 h 7396692"/>
              <a:gd name="connsiteX102" fmla="*/ 4352925 w 4597400"/>
              <a:gd name="connsiteY102" fmla="*/ 5689600 h 7396692"/>
              <a:gd name="connsiteX103" fmla="*/ 4267200 w 4597400"/>
              <a:gd name="connsiteY103" fmla="*/ 5476875 h 7396692"/>
              <a:gd name="connsiteX104" fmla="*/ 4182533 w 4597400"/>
              <a:gd name="connsiteY104" fmla="*/ 5443009 h 7396692"/>
              <a:gd name="connsiteX105" fmla="*/ 4292600 w 4597400"/>
              <a:gd name="connsiteY105" fmla="*/ 5205942 h 7396692"/>
              <a:gd name="connsiteX106" fmla="*/ 4216400 w 4597400"/>
              <a:gd name="connsiteY106" fmla="*/ 5129742 h 7396692"/>
              <a:gd name="connsiteX107" fmla="*/ 4241800 w 4597400"/>
              <a:gd name="connsiteY107" fmla="*/ 4968875 h 7396692"/>
              <a:gd name="connsiteX108" fmla="*/ 4334933 w 4597400"/>
              <a:gd name="connsiteY108" fmla="*/ 4918075 h 7396692"/>
              <a:gd name="connsiteX0" fmla="*/ 1953824 w 4597400"/>
              <a:gd name="connsiteY0" fmla="*/ 4995015 h 7228417"/>
              <a:gd name="connsiteX1" fmla="*/ 1931866 w 4597400"/>
              <a:gd name="connsiteY1" fmla="*/ 1147998 h 7228417"/>
              <a:gd name="connsiteX2" fmla="*/ 818091 w 4597400"/>
              <a:gd name="connsiteY2" fmla="*/ 0 h 7228417"/>
              <a:gd name="connsiteX3" fmla="*/ 719666 w 4597400"/>
              <a:gd name="connsiteY3" fmla="*/ 100542 h 7228417"/>
              <a:gd name="connsiteX4" fmla="*/ 458258 w 4597400"/>
              <a:gd name="connsiteY4" fmla="*/ 454025 h 7228417"/>
              <a:gd name="connsiteX5" fmla="*/ 195791 w 4597400"/>
              <a:gd name="connsiteY5" fmla="*/ 747184 h 7228417"/>
              <a:gd name="connsiteX6" fmla="*/ 84666 w 4597400"/>
              <a:gd name="connsiteY6" fmla="*/ 891117 h 7228417"/>
              <a:gd name="connsiteX7" fmla="*/ 296333 w 4597400"/>
              <a:gd name="connsiteY7" fmla="*/ 777875 h 7228417"/>
              <a:gd name="connsiteX8" fmla="*/ 237066 w 4597400"/>
              <a:gd name="connsiteY8" fmla="*/ 955675 h 7228417"/>
              <a:gd name="connsiteX9" fmla="*/ 391583 w 4597400"/>
              <a:gd name="connsiteY9" fmla="*/ 1017059 h 7228417"/>
              <a:gd name="connsiteX10" fmla="*/ 582323 w 4597400"/>
              <a:gd name="connsiteY10" fmla="*/ 1128763 h 7228417"/>
              <a:gd name="connsiteX11" fmla="*/ 644525 w 4597400"/>
              <a:gd name="connsiteY11" fmla="*/ 1140884 h 7228417"/>
              <a:gd name="connsiteX12" fmla="*/ 577879 w 4597400"/>
              <a:gd name="connsiteY12" fmla="*/ 1197867 h 7228417"/>
              <a:gd name="connsiteX13" fmla="*/ 385087 w 4597400"/>
              <a:gd name="connsiteY13" fmla="*/ 1145070 h 7228417"/>
              <a:gd name="connsiteX14" fmla="*/ 327264 w 4597400"/>
              <a:gd name="connsiteY14" fmla="*/ 1213982 h 7228417"/>
              <a:gd name="connsiteX15" fmla="*/ 256549 w 4597400"/>
              <a:gd name="connsiteY15" fmla="*/ 1206766 h 7228417"/>
              <a:gd name="connsiteX16" fmla="*/ 228600 w 4597400"/>
              <a:gd name="connsiteY16" fmla="*/ 1235075 h 7228417"/>
              <a:gd name="connsiteX17" fmla="*/ 228600 w 4597400"/>
              <a:gd name="connsiteY17" fmla="*/ 1285083 h 7228417"/>
              <a:gd name="connsiteX18" fmla="*/ 142682 w 4597400"/>
              <a:gd name="connsiteY18" fmla="*/ 1259516 h 7228417"/>
              <a:gd name="connsiteX19" fmla="*/ 195984 w 4597400"/>
              <a:gd name="connsiteY19" fmla="*/ 1408162 h 7228417"/>
              <a:gd name="connsiteX20" fmla="*/ 59266 w 4597400"/>
              <a:gd name="connsiteY20" fmla="*/ 1573742 h 7228417"/>
              <a:gd name="connsiteX21" fmla="*/ 91089 w 4597400"/>
              <a:gd name="connsiteY21" fmla="*/ 1578288 h 7228417"/>
              <a:gd name="connsiteX22" fmla="*/ 17991 w 4597400"/>
              <a:gd name="connsiteY22" fmla="*/ 1658987 h 7228417"/>
              <a:gd name="connsiteX23" fmla="*/ 48683 w 4597400"/>
              <a:gd name="connsiteY23" fmla="*/ 1849967 h 7228417"/>
              <a:gd name="connsiteX24" fmla="*/ 84666 w 4597400"/>
              <a:gd name="connsiteY24" fmla="*/ 2005542 h 7228417"/>
              <a:gd name="connsiteX25" fmla="*/ 0 w 4597400"/>
              <a:gd name="connsiteY25" fmla="*/ 2124075 h 7228417"/>
              <a:gd name="connsiteX26" fmla="*/ 118533 w 4597400"/>
              <a:gd name="connsiteY26" fmla="*/ 2242609 h 7228417"/>
              <a:gd name="connsiteX27" fmla="*/ 84666 w 4597400"/>
              <a:gd name="connsiteY27" fmla="*/ 2411942 h 7228417"/>
              <a:gd name="connsiteX28" fmla="*/ 84666 w 4597400"/>
              <a:gd name="connsiteY28" fmla="*/ 2411942 h 7228417"/>
              <a:gd name="connsiteX29" fmla="*/ 143933 w 4597400"/>
              <a:gd name="connsiteY29" fmla="*/ 2420409 h 7228417"/>
              <a:gd name="connsiteX30" fmla="*/ 169333 w 4597400"/>
              <a:gd name="connsiteY30" fmla="*/ 2682875 h 7228417"/>
              <a:gd name="connsiteX31" fmla="*/ 254000 w 4597400"/>
              <a:gd name="connsiteY31" fmla="*/ 2725209 h 7228417"/>
              <a:gd name="connsiteX32" fmla="*/ 307178 w 4597400"/>
              <a:gd name="connsiteY32" fmla="*/ 2786352 h 7228417"/>
              <a:gd name="connsiteX33" fmla="*/ 450587 w 4597400"/>
              <a:gd name="connsiteY33" fmla="*/ 2770826 h 7228417"/>
              <a:gd name="connsiteX34" fmla="*/ 474133 w 4597400"/>
              <a:gd name="connsiteY34" fmla="*/ 2860675 h 7228417"/>
              <a:gd name="connsiteX35" fmla="*/ 601133 w 4597400"/>
              <a:gd name="connsiteY35" fmla="*/ 2807206 h 7228417"/>
              <a:gd name="connsiteX36" fmla="*/ 768589 w 4597400"/>
              <a:gd name="connsiteY36" fmla="*/ 2921194 h 7228417"/>
              <a:gd name="connsiteX37" fmla="*/ 745066 w 4597400"/>
              <a:gd name="connsiteY37" fmla="*/ 3030009 h 7228417"/>
              <a:gd name="connsiteX38" fmla="*/ 821266 w 4597400"/>
              <a:gd name="connsiteY38" fmla="*/ 3080809 h 7228417"/>
              <a:gd name="connsiteX39" fmla="*/ 736600 w 4597400"/>
              <a:gd name="connsiteY39" fmla="*/ 3207809 h 7228417"/>
              <a:gd name="connsiteX40" fmla="*/ 838200 w 4597400"/>
              <a:gd name="connsiteY40" fmla="*/ 3258609 h 7228417"/>
              <a:gd name="connsiteX41" fmla="*/ 804333 w 4597400"/>
              <a:gd name="connsiteY41" fmla="*/ 3326342 h 7228417"/>
              <a:gd name="connsiteX42" fmla="*/ 804333 w 4597400"/>
              <a:gd name="connsiteY42" fmla="*/ 3326342 h 7228417"/>
              <a:gd name="connsiteX43" fmla="*/ 880533 w 4597400"/>
              <a:gd name="connsiteY43" fmla="*/ 3427942 h 7228417"/>
              <a:gd name="connsiteX44" fmla="*/ 1005416 w 4597400"/>
              <a:gd name="connsiteY44" fmla="*/ 3494617 h 7228417"/>
              <a:gd name="connsiteX45" fmla="*/ 939800 w 4597400"/>
              <a:gd name="connsiteY45" fmla="*/ 3588809 h 7228417"/>
              <a:gd name="connsiteX46" fmla="*/ 1109133 w 4597400"/>
              <a:gd name="connsiteY46" fmla="*/ 3597275 h 7228417"/>
              <a:gd name="connsiteX47" fmla="*/ 1112308 w 4597400"/>
              <a:gd name="connsiteY47" fmla="*/ 3662892 h 7228417"/>
              <a:gd name="connsiteX48" fmla="*/ 1168400 w 4597400"/>
              <a:gd name="connsiteY48" fmla="*/ 3724275 h 7228417"/>
              <a:gd name="connsiteX49" fmla="*/ 1026583 w 4597400"/>
              <a:gd name="connsiteY49" fmla="*/ 3853392 h 7228417"/>
              <a:gd name="connsiteX50" fmla="*/ 931333 w 4597400"/>
              <a:gd name="connsiteY50" fmla="*/ 3800475 h 7228417"/>
              <a:gd name="connsiteX51" fmla="*/ 912283 w 4597400"/>
              <a:gd name="connsiteY51" fmla="*/ 3781425 h 7228417"/>
              <a:gd name="connsiteX52" fmla="*/ 846666 w 4597400"/>
              <a:gd name="connsiteY52" fmla="*/ 3868209 h 7228417"/>
              <a:gd name="connsiteX53" fmla="*/ 931333 w 4597400"/>
              <a:gd name="connsiteY53" fmla="*/ 3969809 h 7228417"/>
              <a:gd name="connsiteX54" fmla="*/ 928158 w 4597400"/>
              <a:gd name="connsiteY54" fmla="*/ 4101042 h 7228417"/>
              <a:gd name="connsiteX55" fmla="*/ 964141 w 4597400"/>
              <a:gd name="connsiteY55" fmla="*/ 4187825 h 7228417"/>
              <a:gd name="connsiteX56" fmla="*/ 1075266 w 4597400"/>
              <a:gd name="connsiteY56" fmla="*/ 4223809 h 7228417"/>
              <a:gd name="connsiteX57" fmla="*/ 1134533 w 4597400"/>
              <a:gd name="connsiteY57" fmla="*/ 4130675 h 7228417"/>
              <a:gd name="connsiteX58" fmla="*/ 1303866 w 4597400"/>
              <a:gd name="connsiteY58" fmla="*/ 4096809 h 7228417"/>
              <a:gd name="connsiteX59" fmla="*/ 1439333 w 4597400"/>
              <a:gd name="connsiteY59" fmla="*/ 4122209 h 7228417"/>
              <a:gd name="connsiteX60" fmla="*/ 1557866 w 4597400"/>
              <a:gd name="connsiteY60" fmla="*/ 4308475 h 7228417"/>
              <a:gd name="connsiteX61" fmla="*/ 1490133 w 4597400"/>
              <a:gd name="connsiteY61" fmla="*/ 4350809 h 7228417"/>
              <a:gd name="connsiteX62" fmla="*/ 1532466 w 4597400"/>
              <a:gd name="connsiteY62" fmla="*/ 4503209 h 7228417"/>
              <a:gd name="connsiteX63" fmla="*/ 1695450 w 4597400"/>
              <a:gd name="connsiteY63" fmla="*/ 4510617 h 7228417"/>
              <a:gd name="connsiteX64" fmla="*/ 1763183 w 4597400"/>
              <a:gd name="connsiteY64" fmla="*/ 4643967 h 7228417"/>
              <a:gd name="connsiteX65" fmla="*/ 1794933 w 4597400"/>
              <a:gd name="connsiteY65" fmla="*/ 4799542 h 7228417"/>
              <a:gd name="connsiteX66" fmla="*/ 1938866 w 4597400"/>
              <a:gd name="connsiteY66" fmla="*/ 4774142 h 7228417"/>
              <a:gd name="connsiteX67" fmla="*/ 2023533 w 4597400"/>
              <a:gd name="connsiteY67" fmla="*/ 4850342 h 7228417"/>
              <a:gd name="connsiteX68" fmla="*/ 2201333 w 4597400"/>
              <a:gd name="connsiteY68" fmla="*/ 4791075 h 7228417"/>
              <a:gd name="connsiteX69" fmla="*/ 2319866 w 4597400"/>
              <a:gd name="connsiteY69" fmla="*/ 4960409 h 7228417"/>
              <a:gd name="connsiteX70" fmla="*/ 2379133 w 4597400"/>
              <a:gd name="connsiteY70" fmla="*/ 4901142 h 7228417"/>
              <a:gd name="connsiteX71" fmla="*/ 2743200 w 4597400"/>
              <a:gd name="connsiteY71" fmla="*/ 5087409 h 7228417"/>
              <a:gd name="connsiteX72" fmla="*/ 2692400 w 4597400"/>
              <a:gd name="connsiteY72" fmla="*/ 5248275 h 7228417"/>
              <a:gd name="connsiteX73" fmla="*/ 2667000 w 4597400"/>
              <a:gd name="connsiteY73" fmla="*/ 5400675 h 7228417"/>
              <a:gd name="connsiteX74" fmla="*/ 2717800 w 4597400"/>
              <a:gd name="connsiteY74" fmla="*/ 5459942 h 7228417"/>
              <a:gd name="connsiteX75" fmla="*/ 2717800 w 4597400"/>
              <a:gd name="connsiteY75" fmla="*/ 5459942 h 7228417"/>
              <a:gd name="connsiteX76" fmla="*/ 2700866 w 4597400"/>
              <a:gd name="connsiteY76" fmla="*/ 5654675 h 7228417"/>
              <a:gd name="connsiteX77" fmla="*/ 2506133 w 4597400"/>
              <a:gd name="connsiteY77" fmla="*/ 5629275 h 7228417"/>
              <a:gd name="connsiteX78" fmla="*/ 2379133 w 4597400"/>
              <a:gd name="connsiteY78" fmla="*/ 5756275 h 7228417"/>
              <a:gd name="connsiteX79" fmla="*/ 2370666 w 4597400"/>
              <a:gd name="connsiteY79" fmla="*/ 5891742 h 7228417"/>
              <a:gd name="connsiteX80" fmla="*/ 2650066 w 4597400"/>
              <a:gd name="connsiteY80" fmla="*/ 5849409 h 7228417"/>
              <a:gd name="connsiteX81" fmla="*/ 2602441 w 4597400"/>
              <a:gd name="connsiteY81" fmla="*/ 5906559 h 7228417"/>
              <a:gd name="connsiteX82" fmla="*/ 2269066 w 4597400"/>
              <a:gd name="connsiteY82" fmla="*/ 6018742 h 7228417"/>
              <a:gd name="connsiteX83" fmla="*/ 2286000 w 4597400"/>
              <a:gd name="connsiteY83" fmla="*/ 6103409 h 7228417"/>
              <a:gd name="connsiteX84" fmla="*/ 2404533 w 4597400"/>
              <a:gd name="connsiteY84" fmla="*/ 6145742 h 7228417"/>
              <a:gd name="connsiteX85" fmla="*/ 2235200 w 4597400"/>
              <a:gd name="connsiteY85" fmla="*/ 6315075 h 7228417"/>
              <a:gd name="connsiteX86" fmla="*/ 2192866 w 4597400"/>
              <a:gd name="connsiteY86" fmla="*/ 6442075 h 7228417"/>
              <a:gd name="connsiteX87" fmla="*/ 2040466 w 4597400"/>
              <a:gd name="connsiteY87" fmla="*/ 6391275 h 7228417"/>
              <a:gd name="connsiteX88" fmla="*/ 2040466 w 4597400"/>
              <a:gd name="connsiteY88" fmla="*/ 6391275 h 7228417"/>
              <a:gd name="connsiteX89" fmla="*/ 2040466 w 4597400"/>
              <a:gd name="connsiteY89" fmla="*/ 6518275 h 7228417"/>
              <a:gd name="connsiteX90" fmla="*/ 2209800 w 4597400"/>
              <a:gd name="connsiteY90" fmla="*/ 6602942 h 7228417"/>
              <a:gd name="connsiteX91" fmla="*/ 2769658 w 4597400"/>
              <a:gd name="connsiteY91" fmla="*/ 7051675 h 7228417"/>
              <a:gd name="connsiteX92" fmla="*/ 2791883 w 4597400"/>
              <a:gd name="connsiteY92" fmla="*/ 6971242 h 7228417"/>
              <a:gd name="connsiteX93" fmla="*/ 3131608 w 4597400"/>
              <a:gd name="connsiteY93" fmla="*/ 7085542 h 7228417"/>
              <a:gd name="connsiteX94" fmla="*/ 3376083 w 4597400"/>
              <a:gd name="connsiteY94" fmla="*/ 7104592 h 7228417"/>
              <a:gd name="connsiteX95" fmla="*/ 3757083 w 4597400"/>
              <a:gd name="connsiteY95" fmla="*/ 7228417 h 7228417"/>
              <a:gd name="connsiteX96" fmla="*/ 3068844 w 4597400"/>
              <a:gd name="connsiteY96" fmla="*/ 5895064 h 7228417"/>
              <a:gd name="connsiteX97" fmla="*/ 4597400 w 4597400"/>
              <a:gd name="connsiteY97" fmla="*/ 6035675 h 7228417"/>
              <a:gd name="connsiteX98" fmla="*/ 2995204 w 4597400"/>
              <a:gd name="connsiteY98" fmla="*/ 5212685 h 7228417"/>
              <a:gd name="connsiteX99" fmla="*/ 4513791 w 4597400"/>
              <a:gd name="connsiteY99" fmla="*/ 5662084 h 7228417"/>
              <a:gd name="connsiteX100" fmla="*/ 4363508 w 4597400"/>
              <a:gd name="connsiteY100" fmla="*/ 5650442 h 7228417"/>
              <a:gd name="connsiteX101" fmla="*/ 4352925 w 4597400"/>
              <a:gd name="connsiteY101" fmla="*/ 5689600 h 7228417"/>
              <a:gd name="connsiteX102" fmla="*/ 4267200 w 4597400"/>
              <a:gd name="connsiteY102" fmla="*/ 5476875 h 7228417"/>
              <a:gd name="connsiteX103" fmla="*/ 4182533 w 4597400"/>
              <a:gd name="connsiteY103" fmla="*/ 5443009 h 7228417"/>
              <a:gd name="connsiteX104" fmla="*/ 4292600 w 4597400"/>
              <a:gd name="connsiteY104" fmla="*/ 5205942 h 7228417"/>
              <a:gd name="connsiteX105" fmla="*/ 4216400 w 4597400"/>
              <a:gd name="connsiteY105" fmla="*/ 5129742 h 7228417"/>
              <a:gd name="connsiteX106" fmla="*/ 4241800 w 4597400"/>
              <a:gd name="connsiteY106" fmla="*/ 4968875 h 7228417"/>
              <a:gd name="connsiteX107" fmla="*/ 4334933 w 4597400"/>
              <a:gd name="connsiteY107" fmla="*/ 4918075 h 7228417"/>
              <a:gd name="connsiteX0" fmla="*/ 1953824 w 4597400"/>
              <a:gd name="connsiteY0" fmla="*/ 4995015 h 7104592"/>
              <a:gd name="connsiteX1" fmla="*/ 1931866 w 4597400"/>
              <a:gd name="connsiteY1" fmla="*/ 1147998 h 7104592"/>
              <a:gd name="connsiteX2" fmla="*/ 818091 w 4597400"/>
              <a:gd name="connsiteY2" fmla="*/ 0 h 7104592"/>
              <a:gd name="connsiteX3" fmla="*/ 719666 w 4597400"/>
              <a:gd name="connsiteY3" fmla="*/ 100542 h 7104592"/>
              <a:gd name="connsiteX4" fmla="*/ 458258 w 4597400"/>
              <a:gd name="connsiteY4" fmla="*/ 454025 h 7104592"/>
              <a:gd name="connsiteX5" fmla="*/ 195791 w 4597400"/>
              <a:gd name="connsiteY5" fmla="*/ 747184 h 7104592"/>
              <a:gd name="connsiteX6" fmla="*/ 84666 w 4597400"/>
              <a:gd name="connsiteY6" fmla="*/ 891117 h 7104592"/>
              <a:gd name="connsiteX7" fmla="*/ 296333 w 4597400"/>
              <a:gd name="connsiteY7" fmla="*/ 777875 h 7104592"/>
              <a:gd name="connsiteX8" fmla="*/ 237066 w 4597400"/>
              <a:gd name="connsiteY8" fmla="*/ 955675 h 7104592"/>
              <a:gd name="connsiteX9" fmla="*/ 391583 w 4597400"/>
              <a:gd name="connsiteY9" fmla="*/ 1017059 h 7104592"/>
              <a:gd name="connsiteX10" fmla="*/ 582323 w 4597400"/>
              <a:gd name="connsiteY10" fmla="*/ 1128763 h 7104592"/>
              <a:gd name="connsiteX11" fmla="*/ 644525 w 4597400"/>
              <a:gd name="connsiteY11" fmla="*/ 1140884 h 7104592"/>
              <a:gd name="connsiteX12" fmla="*/ 577879 w 4597400"/>
              <a:gd name="connsiteY12" fmla="*/ 1197867 h 7104592"/>
              <a:gd name="connsiteX13" fmla="*/ 385087 w 4597400"/>
              <a:gd name="connsiteY13" fmla="*/ 1145070 h 7104592"/>
              <a:gd name="connsiteX14" fmla="*/ 327264 w 4597400"/>
              <a:gd name="connsiteY14" fmla="*/ 1213982 h 7104592"/>
              <a:gd name="connsiteX15" fmla="*/ 256549 w 4597400"/>
              <a:gd name="connsiteY15" fmla="*/ 1206766 h 7104592"/>
              <a:gd name="connsiteX16" fmla="*/ 228600 w 4597400"/>
              <a:gd name="connsiteY16" fmla="*/ 1235075 h 7104592"/>
              <a:gd name="connsiteX17" fmla="*/ 228600 w 4597400"/>
              <a:gd name="connsiteY17" fmla="*/ 1285083 h 7104592"/>
              <a:gd name="connsiteX18" fmla="*/ 142682 w 4597400"/>
              <a:gd name="connsiteY18" fmla="*/ 1259516 h 7104592"/>
              <a:gd name="connsiteX19" fmla="*/ 195984 w 4597400"/>
              <a:gd name="connsiteY19" fmla="*/ 1408162 h 7104592"/>
              <a:gd name="connsiteX20" fmla="*/ 59266 w 4597400"/>
              <a:gd name="connsiteY20" fmla="*/ 1573742 h 7104592"/>
              <a:gd name="connsiteX21" fmla="*/ 91089 w 4597400"/>
              <a:gd name="connsiteY21" fmla="*/ 1578288 h 7104592"/>
              <a:gd name="connsiteX22" fmla="*/ 17991 w 4597400"/>
              <a:gd name="connsiteY22" fmla="*/ 1658987 h 7104592"/>
              <a:gd name="connsiteX23" fmla="*/ 48683 w 4597400"/>
              <a:gd name="connsiteY23" fmla="*/ 1849967 h 7104592"/>
              <a:gd name="connsiteX24" fmla="*/ 84666 w 4597400"/>
              <a:gd name="connsiteY24" fmla="*/ 2005542 h 7104592"/>
              <a:gd name="connsiteX25" fmla="*/ 0 w 4597400"/>
              <a:gd name="connsiteY25" fmla="*/ 2124075 h 7104592"/>
              <a:gd name="connsiteX26" fmla="*/ 118533 w 4597400"/>
              <a:gd name="connsiteY26" fmla="*/ 2242609 h 7104592"/>
              <a:gd name="connsiteX27" fmla="*/ 84666 w 4597400"/>
              <a:gd name="connsiteY27" fmla="*/ 2411942 h 7104592"/>
              <a:gd name="connsiteX28" fmla="*/ 84666 w 4597400"/>
              <a:gd name="connsiteY28" fmla="*/ 2411942 h 7104592"/>
              <a:gd name="connsiteX29" fmla="*/ 143933 w 4597400"/>
              <a:gd name="connsiteY29" fmla="*/ 2420409 h 7104592"/>
              <a:gd name="connsiteX30" fmla="*/ 169333 w 4597400"/>
              <a:gd name="connsiteY30" fmla="*/ 2682875 h 7104592"/>
              <a:gd name="connsiteX31" fmla="*/ 254000 w 4597400"/>
              <a:gd name="connsiteY31" fmla="*/ 2725209 h 7104592"/>
              <a:gd name="connsiteX32" fmla="*/ 307178 w 4597400"/>
              <a:gd name="connsiteY32" fmla="*/ 2786352 h 7104592"/>
              <a:gd name="connsiteX33" fmla="*/ 450587 w 4597400"/>
              <a:gd name="connsiteY33" fmla="*/ 2770826 h 7104592"/>
              <a:gd name="connsiteX34" fmla="*/ 474133 w 4597400"/>
              <a:gd name="connsiteY34" fmla="*/ 2860675 h 7104592"/>
              <a:gd name="connsiteX35" fmla="*/ 601133 w 4597400"/>
              <a:gd name="connsiteY35" fmla="*/ 2807206 h 7104592"/>
              <a:gd name="connsiteX36" fmla="*/ 768589 w 4597400"/>
              <a:gd name="connsiteY36" fmla="*/ 2921194 h 7104592"/>
              <a:gd name="connsiteX37" fmla="*/ 745066 w 4597400"/>
              <a:gd name="connsiteY37" fmla="*/ 3030009 h 7104592"/>
              <a:gd name="connsiteX38" fmla="*/ 821266 w 4597400"/>
              <a:gd name="connsiteY38" fmla="*/ 3080809 h 7104592"/>
              <a:gd name="connsiteX39" fmla="*/ 736600 w 4597400"/>
              <a:gd name="connsiteY39" fmla="*/ 3207809 h 7104592"/>
              <a:gd name="connsiteX40" fmla="*/ 838200 w 4597400"/>
              <a:gd name="connsiteY40" fmla="*/ 3258609 h 7104592"/>
              <a:gd name="connsiteX41" fmla="*/ 804333 w 4597400"/>
              <a:gd name="connsiteY41" fmla="*/ 3326342 h 7104592"/>
              <a:gd name="connsiteX42" fmla="*/ 804333 w 4597400"/>
              <a:gd name="connsiteY42" fmla="*/ 3326342 h 7104592"/>
              <a:gd name="connsiteX43" fmla="*/ 880533 w 4597400"/>
              <a:gd name="connsiteY43" fmla="*/ 3427942 h 7104592"/>
              <a:gd name="connsiteX44" fmla="*/ 1005416 w 4597400"/>
              <a:gd name="connsiteY44" fmla="*/ 3494617 h 7104592"/>
              <a:gd name="connsiteX45" fmla="*/ 939800 w 4597400"/>
              <a:gd name="connsiteY45" fmla="*/ 3588809 h 7104592"/>
              <a:gd name="connsiteX46" fmla="*/ 1109133 w 4597400"/>
              <a:gd name="connsiteY46" fmla="*/ 3597275 h 7104592"/>
              <a:gd name="connsiteX47" fmla="*/ 1112308 w 4597400"/>
              <a:gd name="connsiteY47" fmla="*/ 3662892 h 7104592"/>
              <a:gd name="connsiteX48" fmla="*/ 1168400 w 4597400"/>
              <a:gd name="connsiteY48" fmla="*/ 3724275 h 7104592"/>
              <a:gd name="connsiteX49" fmla="*/ 1026583 w 4597400"/>
              <a:gd name="connsiteY49" fmla="*/ 3853392 h 7104592"/>
              <a:gd name="connsiteX50" fmla="*/ 931333 w 4597400"/>
              <a:gd name="connsiteY50" fmla="*/ 3800475 h 7104592"/>
              <a:gd name="connsiteX51" fmla="*/ 912283 w 4597400"/>
              <a:gd name="connsiteY51" fmla="*/ 3781425 h 7104592"/>
              <a:gd name="connsiteX52" fmla="*/ 846666 w 4597400"/>
              <a:gd name="connsiteY52" fmla="*/ 3868209 h 7104592"/>
              <a:gd name="connsiteX53" fmla="*/ 931333 w 4597400"/>
              <a:gd name="connsiteY53" fmla="*/ 3969809 h 7104592"/>
              <a:gd name="connsiteX54" fmla="*/ 928158 w 4597400"/>
              <a:gd name="connsiteY54" fmla="*/ 4101042 h 7104592"/>
              <a:gd name="connsiteX55" fmla="*/ 964141 w 4597400"/>
              <a:gd name="connsiteY55" fmla="*/ 4187825 h 7104592"/>
              <a:gd name="connsiteX56" fmla="*/ 1075266 w 4597400"/>
              <a:gd name="connsiteY56" fmla="*/ 4223809 h 7104592"/>
              <a:gd name="connsiteX57" fmla="*/ 1134533 w 4597400"/>
              <a:gd name="connsiteY57" fmla="*/ 4130675 h 7104592"/>
              <a:gd name="connsiteX58" fmla="*/ 1303866 w 4597400"/>
              <a:gd name="connsiteY58" fmla="*/ 4096809 h 7104592"/>
              <a:gd name="connsiteX59" fmla="*/ 1439333 w 4597400"/>
              <a:gd name="connsiteY59" fmla="*/ 4122209 h 7104592"/>
              <a:gd name="connsiteX60" fmla="*/ 1557866 w 4597400"/>
              <a:gd name="connsiteY60" fmla="*/ 4308475 h 7104592"/>
              <a:gd name="connsiteX61" fmla="*/ 1490133 w 4597400"/>
              <a:gd name="connsiteY61" fmla="*/ 4350809 h 7104592"/>
              <a:gd name="connsiteX62" fmla="*/ 1532466 w 4597400"/>
              <a:gd name="connsiteY62" fmla="*/ 4503209 h 7104592"/>
              <a:gd name="connsiteX63" fmla="*/ 1695450 w 4597400"/>
              <a:gd name="connsiteY63" fmla="*/ 4510617 h 7104592"/>
              <a:gd name="connsiteX64" fmla="*/ 1763183 w 4597400"/>
              <a:gd name="connsiteY64" fmla="*/ 4643967 h 7104592"/>
              <a:gd name="connsiteX65" fmla="*/ 1794933 w 4597400"/>
              <a:gd name="connsiteY65" fmla="*/ 4799542 h 7104592"/>
              <a:gd name="connsiteX66" fmla="*/ 1938866 w 4597400"/>
              <a:gd name="connsiteY66" fmla="*/ 4774142 h 7104592"/>
              <a:gd name="connsiteX67" fmla="*/ 2023533 w 4597400"/>
              <a:gd name="connsiteY67" fmla="*/ 4850342 h 7104592"/>
              <a:gd name="connsiteX68" fmla="*/ 2201333 w 4597400"/>
              <a:gd name="connsiteY68" fmla="*/ 4791075 h 7104592"/>
              <a:gd name="connsiteX69" fmla="*/ 2319866 w 4597400"/>
              <a:gd name="connsiteY69" fmla="*/ 4960409 h 7104592"/>
              <a:gd name="connsiteX70" fmla="*/ 2379133 w 4597400"/>
              <a:gd name="connsiteY70" fmla="*/ 4901142 h 7104592"/>
              <a:gd name="connsiteX71" fmla="*/ 2743200 w 4597400"/>
              <a:gd name="connsiteY71" fmla="*/ 5087409 h 7104592"/>
              <a:gd name="connsiteX72" fmla="*/ 2692400 w 4597400"/>
              <a:gd name="connsiteY72" fmla="*/ 5248275 h 7104592"/>
              <a:gd name="connsiteX73" fmla="*/ 2667000 w 4597400"/>
              <a:gd name="connsiteY73" fmla="*/ 5400675 h 7104592"/>
              <a:gd name="connsiteX74" fmla="*/ 2717800 w 4597400"/>
              <a:gd name="connsiteY74" fmla="*/ 5459942 h 7104592"/>
              <a:gd name="connsiteX75" fmla="*/ 2717800 w 4597400"/>
              <a:gd name="connsiteY75" fmla="*/ 5459942 h 7104592"/>
              <a:gd name="connsiteX76" fmla="*/ 2700866 w 4597400"/>
              <a:gd name="connsiteY76" fmla="*/ 5654675 h 7104592"/>
              <a:gd name="connsiteX77" fmla="*/ 2506133 w 4597400"/>
              <a:gd name="connsiteY77" fmla="*/ 5629275 h 7104592"/>
              <a:gd name="connsiteX78" fmla="*/ 2379133 w 4597400"/>
              <a:gd name="connsiteY78" fmla="*/ 5756275 h 7104592"/>
              <a:gd name="connsiteX79" fmla="*/ 2370666 w 4597400"/>
              <a:gd name="connsiteY79" fmla="*/ 5891742 h 7104592"/>
              <a:gd name="connsiteX80" fmla="*/ 2650066 w 4597400"/>
              <a:gd name="connsiteY80" fmla="*/ 5849409 h 7104592"/>
              <a:gd name="connsiteX81" fmla="*/ 2602441 w 4597400"/>
              <a:gd name="connsiteY81" fmla="*/ 5906559 h 7104592"/>
              <a:gd name="connsiteX82" fmla="*/ 2269066 w 4597400"/>
              <a:gd name="connsiteY82" fmla="*/ 6018742 h 7104592"/>
              <a:gd name="connsiteX83" fmla="*/ 2286000 w 4597400"/>
              <a:gd name="connsiteY83" fmla="*/ 6103409 h 7104592"/>
              <a:gd name="connsiteX84" fmla="*/ 2404533 w 4597400"/>
              <a:gd name="connsiteY84" fmla="*/ 6145742 h 7104592"/>
              <a:gd name="connsiteX85" fmla="*/ 2235200 w 4597400"/>
              <a:gd name="connsiteY85" fmla="*/ 6315075 h 7104592"/>
              <a:gd name="connsiteX86" fmla="*/ 2192866 w 4597400"/>
              <a:gd name="connsiteY86" fmla="*/ 6442075 h 7104592"/>
              <a:gd name="connsiteX87" fmla="*/ 2040466 w 4597400"/>
              <a:gd name="connsiteY87" fmla="*/ 6391275 h 7104592"/>
              <a:gd name="connsiteX88" fmla="*/ 2040466 w 4597400"/>
              <a:gd name="connsiteY88" fmla="*/ 6391275 h 7104592"/>
              <a:gd name="connsiteX89" fmla="*/ 2040466 w 4597400"/>
              <a:gd name="connsiteY89" fmla="*/ 6518275 h 7104592"/>
              <a:gd name="connsiteX90" fmla="*/ 2209800 w 4597400"/>
              <a:gd name="connsiteY90" fmla="*/ 6602942 h 7104592"/>
              <a:gd name="connsiteX91" fmla="*/ 2769658 w 4597400"/>
              <a:gd name="connsiteY91" fmla="*/ 7051675 h 7104592"/>
              <a:gd name="connsiteX92" fmla="*/ 2791883 w 4597400"/>
              <a:gd name="connsiteY92" fmla="*/ 6971242 h 7104592"/>
              <a:gd name="connsiteX93" fmla="*/ 3131608 w 4597400"/>
              <a:gd name="connsiteY93" fmla="*/ 7085542 h 7104592"/>
              <a:gd name="connsiteX94" fmla="*/ 3376083 w 4597400"/>
              <a:gd name="connsiteY94" fmla="*/ 7104592 h 7104592"/>
              <a:gd name="connsiteX95" fmla="*/ 3068844 w 4597400"/>
              <a:gd name="connsiteY95" fmla="*/ 5895064 h 7104592"/>
              <a:gd name="connsiteX96" fmla="*/ 4597400 w 4597400"/>
              <a:gd name="connsiteY96" fmla="*/ 6035675 h 7104592"/>
              <a:gd name="connsiteX97" fmla="*/ 2995204 w 4597400"/>
              <a:gd name="connsiteY97" fmla="*/ 5212685 h 7104592"/>
              <a:gd name="connsiteX98" fmla="*/ 4513791 w 4597400"/>
              <a:gd name="connsiteY98" fmla="*/ 5662084 h 7104592"/>
              <a:gd name="connsiteX99" fmla="*/ 4363508 w 4597400"/>
              <a:gd name="connsiteY99" fmla="*/ 5650442 h 7104592"/>
              <a:gd name="connsiteX100" fmla="*/ 4352925 w 4597400"/>
              <a:gd name="connsiteY100" fmla="*/ 5689600 h 7104592"/>
              <a:gd name="connsiteX101" fmla="*/ 4267200 w 4597400"/>
              <a:gd name="connsiteY101" fmla="*/ 5476875 h 7104592"/>
              <a:gd name="connsiteX102" fmla="*/ 4182533 w 4597400"/>
              <a:gd name="connsiteY102" fmla="*/ 5443009 h 7104592"/>
              <a:gd name="connsiteX103" fmla="*/ 4292600 w 4597400"/>
              <a:gd name="connsiteY103" fmla="*/ 5205942 h 7104592"/>
              <a:gd name="connsiteX104" fmla="*/ 4216400 w 4597400"/>
              <a:gd name="connsiteY104" fmla="*/ 5129742 h 7104592"/>
              <a:gd name="connsiteX105" fmla="*/ 4241800 w 4597400"/>
              <a:gd name="connsiteY105" fmla="*/ 4968875 h 7104592"/>
              <a:gd name="connsiteX106" fmla="*/ 4334933 w 4597400"/>
              <a:gd name="connsiteY106" fmla="*/ 4918075 h 7104592"/>
              <a:gd name="connsiteX0" fmla="*/ 1953824 w 4514882"/>
              <a:gd name="connsiteY0" fmla="*/ 4995015 h 7104592"/>
              <a:gd name="connsiteX1" fmla="*/ 1931866 w 4514882"/>
              <a:gd name="connsiteY1" fmla="*/ 1147998 h 7104592"/>
              <a:gd name="connsiteX2" fmla="*/ 818091 w 4514882"/>
              <a:gd name="connsiteY2" fmla="*/ 0 h 7104592"/>
              <a:gd name="connsiteX3" fmla="*/ 719666 w 4514882"/>
              <a:gd name="connsiteY3" fmla="*/ 100542 h 7104592"/>
              <a:gd name="connsiteX4" fmla="*/ 458258 w 4514882"/>
              <a:gd name="connsiteY4" fmla="*/ 454025 h 7104592"/>
              <a:gd name="connsiteX5" fmla="*/ 195791 w 4514882"/>
              <a:gd name="connsiteY5" fmla="*/ 747184 h 7104592"/>
              <a:gd name="connsiteX6" fmla="*/ 84666 w 4514882"/>
              <a:gd name="connsiteY6" fmla="*/ 891117 h 7104592"/>
              <a:gd name="connsiteX7" fmla="*/ 296333 w 4514882"/>
              <a:gd name="connsiteY7" fmla="*/ 777875 h 7104592"/>
              <a:gd name="connsiteX8" fmla="*/ 237066 w 4514882"/>
              <a:gd name="connsiteY8" fmla="*/ 955675 h 7104592"/>
              <a:gd name="connsiteX9" fmla="*/ 391583 w 4514882"/>
              <a:gd name="connsiteY9" fmla="*/ 1017059 h 7104592"/>
              <a:gd name="connsiteX10" fmla="*/ 582323 w 4514882"/>
              <a:gd name="connsiteY10" fmla="*/ 1128763 h 7104592"/>
              <a:gd name="connsiteX11" fmla="*/ 644525 w 4514882"/>
              <a:gd name="connsiteY11" fmla="*/ 1140884 h 7104592"/>
              <a:gd name="connsiteX12" fmla="*/ 577879 w 4514882"/>
              <a:gd name="connsiteY12" fmla="*/ 1197867 h 7104592"/>
              <a:gd name="connsiteX13" fmla="*/ 385087 w 4514882"/>
              <a:gd name="connsiteY13" fmla="*/ 1145070 h 7104592"/>
              <a:gd name="connsiteX14" fmla="*/ 327264 w 4514882"/>
              <a:gd name="connsiteY14" fmla="*/ 1213982 h 7104592"/>
              <a:gd name="connsiteX15" fmla="*/ 256549 w 4514882"/>
              <a:gd name="connsiteY15" fmla="*/ 1206766 h 7104592"/>
              <a:gd name="connsiteX16" fmla="*/ 228600 w 4514882"/>
              <a:gd name="connsiteY16" fmla="*/ 1235075 h 7104592"/>
              <a:gd name="connsiteX17" fmla="*/ 228600 w 4514882"/>
              <a:gd name="connsiteY17" fmla="*/ 1285083 h 7104592"/>
              <a:gd name="connsiteX18" fmla="*/ 142682 w 4514882"/>
              <a:gd name="connsiteY18" fmla="*/ 1259516 h 7104592"/>
              <a:gd name="connsiteX19" fmla="*/ 195984 w 4514882"/>
              <a:gd name="connsiteY19" fmla="*/ 1408162 h 7104592"/>
              <a:gd name="connsiteX20" fmla="*/ 59266 w 4514882"/>
              <a:gd name="connsiteY20" fmla="*/ 1573742 h 7104592"/>
              <a:gd name="connsiteX21" fmla="*/ 91089 w 4514882"/>
              <a:gd name="connsiteY21" fmla="*/ 1578288 h 7104592"/>
              <a:gd name="connsiteX22" fmla="*/ 17991 w 4514882"/>
              <a:gd name="connsiteY22" fmla="*/ 1658987 h 7104592"/>
              <a:gd name="connsiteX23" fmla="*/ 48683 w 4514882"/>
              <a:gd name="connsiteY23" fmla="*/ 1849967 h 7104592"/>
              <a:gd name="connsiteX24" fmla="*/ 84666 w 4514882"/>
              <a:gd name="connsiteY24" fmla="*/ 2005542 h 7104592"/>
              <a:gd name="connsiteX25" fmla="*/ 0 w 4514882"/>
              <a:gd name="connsiteY25" fmla="*/ 2124075 h 7104592"/>
              <a:gd name="connsiteX26" fmla="*/ 118533 w 4514882"/>
              <a:gd name="connsiteY26" fmla="*/ 2242609 h 7104592"/>
              <a:gd name="connsiteX27" fmla="*/ 84666 w 4514882"/>
              <a:gd name="connsiteY27" fmla="*/ 2411942 h 7104592"/>
              <a:gd name="connsiteX28" fmla="*/ 84666 w 4514882"/>
              <a:gd name="connsiteY28" fmla="*/ 2411942 h 7104592"/>
              <a:gd name="connsiteX29" fmla="*/ 143933 w 4514882"/>
              <a:gd name="connsiteY29" fmla="*/ 2420409 h 7104592"/>
              <a:gd name="connsiteX30" fmla="*/ 169333 w 4514882"/>
              <a:gd name="connsiteY30" fmla="*/ 2682875 h 7104592"/>
              <a:gd name="connsiteX31" fmla="*/ 254000 w 4514882"/>
              <a:gd name="connsiteY31" fmla="*/ 2725209 h 7104592"/>
              <a:gd name="connsiteX32" fmla="*/ 307178 w 4514882"/>
              <a:gd name="connsiteY32" fmla="*/ 2786352 h 7104592"/>
              <a:gd name="connsiteX33" fmla="*/ 450587 w 4514882"/>
              <a:gd name="connsiteY33" fmla="*/ 2770826 h 7104592"/>
              <a:gd name="connsiteX34" fmla="*/ 474133 w 4514882"/>
              <a:gd name="connsiteY34" fmla="*/ 2860675 h 7104592"/>
              <a:gd name="connsiteX35" fmla="*/ 601133 w 4514882"/>
              <a:gd name="connsiteY35" fmla="*/ 2807206 h 7104592"/>
              <a:gd name="connsiteX36" fmla="*/ 768589 w 4514882"/>
              <a:gd name="connsiteY36" fmla="*/ 2921194 h 7104592"/>
              <a:gd name="connsiteX37" fmla="*/ 745066 w 4514882"/>
              <a:gd name="connsiteY37" fmla="*/ 3030009 h 7104592"/>
              <a:gd name="connsiteX38" fmla="*/ 821266 w 4514882"/>
              <a:gd name="connsiteY38" fmla="*/ 3080809 h 7104592"/>
              <a:gd name="connsiteX39" fmla="*/ 736600 w 4514882"/>
              <a:gd name="connsiteY39" fmla="*/ 3207809 h 7104592"/>
              <a:gd name="connsiteX40" fmla="*/ 838200 w 4514882"/>
              <a:gd name="connsiteY40" fmla="*/ 3258609 h 7104592"/>
              <a:gd name="connsiteX41" fmla="*/ 804333 w 4514882"/>
              <a:gd name="connsiteY41" fmla="*/ 3326342 h 7104592"/>
              <a:gd name="connsiteX42" fmla="*/ 804333 w 4514882"/>
              <a:gd name="connsiteY42" fmla="*/ 3326342 h 7104592"/>
              <a:gd name="connsiteX43" fmla="*/ 880533 w 4514882"/>
              <a:gd name="connsiteY43" fmla="*/ 3427942 h 7104592"/>
              <a:gd name="connsiteX44" fmla="*/ 1005416 w 4514882"/>
              <a:gd name="connsiteY44" fmla="*/ 3494617 h 7104592"/>
              <a:gd name="connsiteX45" fmla="*/ 939800 w 4514882"/>
              <a:gd name="connsiteY45" fmla="*/ 3588809 h 7104592"/>
              <a:gd name="connsiteX46" fmla="*/ 1109133 w 4514882"/>
              <a:gd name="connsiteY46" fmla="*/ 3597275 h 7104592"/>
              <a:gd name="connsiteX47" fmla="*/ 1112308 w 4514882"/>
              <a:gd name="connsiteY47" fmla="*/ 3662892 h 7104592"/>
              <a:gd name="connsiteX48" fmla="*/ 1168400 w 4514882"/>
              <a:gd name="connsiteY48" fmla="*/ 3724275 h 7104592"/>
              <a:gd name="connsiteX49" fmla="*/ 1026583 w 4514882"/>
              <a:gd name="connsiteY49" fmla="*/ 3853392 h 7104592"/>
              <a:gd name="connsiteX50" fmla="*/ 931333 w 4514882"/>
              <a:gd name="connsiteY50" fmla="*/ 3800475 h 7104592"/>
              <a:gd name="connsiteX51" fmla="*/ 912283 w 4514882"/>
              <a:gd name="connsiteY51" fmla="*/ 3781425 h 7104592"/>
              <a:gd name="connsiteX52" fmla="*/ 846666 w 4514882"/>
              <a:gd name="connsiteY52" fmla="*/ 3868209 h 7104592"/>
              <a:gd name="connsiteX53" fmla="*/ 931333 w 4514882"/>
              <a:gd name="connsiteY53" fmla="*/ 3969809 h 7104592"/>
              <a:gd name="connsiteX54" fmla="*/ 928158 w 4514882"/>
              <a:gd name="connsiteY54" fmla="*/ 4101042 h 7104592"/>
              <a:gd name="connsiteX55" fmla="*/ 964141 w 4514882"/>
              <a:gd name="connsiteY55" fmla="*/ 4187825 h 7104592"/>
              <a:gd name="connsiteX56" fmla="*/ 1075266 w 4514882"/>
              <a:gd name="connsiteY56" fmla="*/ 4223809 h 7104592"/>
              <a:gd name="connsiteX57" fmla="*/ 1134533 w 4514882"/>
              <a:gd name="connsiteY57" fmla="*/ 4130675 h 7104592"/>
              <a:gd name="connsiteX58" fmla="*/ 1303866 w 4514882"/>
              <a:gd name="connsiteY58" fmla="*/ 4096809 h 7104592"/>
              <a:gd name="connsiteX59" fmla="*/ 1439333 w 4514882"/>
              <a:gd name="connsiteY59" fmla="*/ 4122209 h 7104592"/>
              <a:gd name="connsiteX60" fmla="*/ 1557866 w 4514882"/>
              <a:gd name="connsiteY60" fmla="*/ 4308475 h 7104592"/>
              <a:gd name="connsiteX61" fmla="*/ 1490133 w 4514882"/>
              <a:gd name="connsiteY61" fmla="*/ 4350809 h 7104592"/>
              <a:gd name="connsiteX62" fmla="*/ 1532466 w 4514882"/>
              <a:gd name="connsiteY62" fmla="*/ 4503209 h 7104592"/>
              <a:gd name="connsiteX63" fmla="*/ 1695450 w 4514882"/>
              <a:gd name="connsiteY63" fmla="*/ 4510617 h 7104592"/>
              <a:gd name="connsiteX64" fmla="*/ 1763183 w 4514882"/>
              <a:gd name="connsiteY64" fmla="*/ 4643967 h 7104592"/>
              <a:gd name="connsiteX65" fmla="*/ 1794933 w 4514882"/>
              <a:gd name="connsiteY65" fmla="*/ 4799542 h 7104592"/>
              <a:gd name="connsiteX66" fmla="*/ 1938866 w 4514882"/>
              <a:gd name="connsiteY66" fmla="*/ 4774142 h 7104592"/>
              <a:gd name="connsiteX67" fmla="*/ 2023533 w 4514882"/>
              <a:gd name="connsiteY67" fmla="*/ 4850342 h 7104592"/>
              <a:gd name="connsiteX68" fmla="*/ 2201333 w 4514882"/>
              <a:gd name="connsiteY68" fmla="*/ 4791075 h 7104592"/>
              <a:gd name="connsiteX69" fmla="*/ 2319866 w 4514882"/>
              <a:gd name="connsiteY69" fmla="*/ 4960409 h 7104592"/>
              <a:gd name="connsiteX70" fmla="*/ 2379133 w 4514882"/>
              <a:gd name="connsiteY70" fmla="*/ 4901142 h 7104592"/>
              <a:gd name="connsiteX71" fmla="*/ 2743200 w 4514882"/>
              <a:gd name="connsiteY71" fmla="*/ 5087409 h 7104592"/>
              <a:gd name="connsiteX72" fmla="*/ 2692400 w 4514882"/>
              <a:gd name="connsiteY72" fmla="*/ 5248275 h 7104592"/>
              <a:gd name="connsiteX73" fmla="*/ 2667000 w 4514882"/>
              <a:gd name="connsiteY73" fmla="*/ 5400675 h 7104592"/>
              <a:gd name="connsiteX74" fmla="*/ 2717800 w 4514882"/>
              <a:gd name="connsiteY74" fmla="*/ 5459942 h 7104592"/>
              <a:gd name="connsiteX75" fmla="*/ 2717800 w 4514882"/>
              <a:gd name="connsiteY75" fmla="*/ 5459942 h 7104592"/>
              <a:gd name="connsiteX76" fmla="*/ 2700866 w 4514882"/>
              <a:gd name="connsiteY76" fmla="*/ 5654675 h 7104592"/>
              <a:gd name="connsiteX77" fmla="*/ 2506133 w 4514882"/>
              <a:gd name="connsiteY77" fmla="*/ 5629275 h 7104592"/>
              <a:gd name="connsiteX78" fmla="*/ 2379133 w 4514882"/>
              <a:gd name="connsiteY78" fmla="*/ 5756275 h 7104592"/>
              <a:gd name="connsiteX79" fmla="*/ 2370666 w 4514882"/>
              <a:gd name="connsiteY79" fmla="*/ 5891742 h 7104592"/>
              <a:gd name="connsiteX80" fmla="*/ 2650066 w 4514882"/>
              <a:gd name="connsiteY80" fmla="*/ 5849409 h 7104592"/>
              <a:gd name="connsiteX81" fmla="*/ 2602441 w 4514882"/>
              <a:gd name="connsiteY81" fmla="*/ 5906559 h 7104592"/>
              <a:gd name="connsiteX82" fmla="*/ 2269066 w 4514882"/>
              <a:gd name="connsiteY82" fmla="*/ 6018742 h 7104592"/>
              <a:gd name="connsiteX83" fmla="*/ 2286000 w 4514882"/>
              <a:gd name="connsiteY83" fmla="*/ 6103409 h 7104592"/>
              <a:gd name="connsiteX84" fmla="*/ 2404533 w 4514882"/>
              <a:gd name="connsiteY84" fmla="*/ 6145742 h 7104592"/>
              <a:gd name="connsiteX85" fmla="*/ 2235200 w 4514882"/>
              <a:gd name="connsiteY85" fmla="*/ 6315075 h 7104592"/>
              <a:gd name="connsiteX86" fmla="*/ 2192866 w 4514882"/>
              <a:gd name="connsiteY86" fmla="*/ 6442075 h 7104592"/>
              <a:gd name="connsiteX87" fmla="*/ 2040466 w 4514882"/>
              <a:gd name="connsiteY87" fmla="*/ 6391275 h 7104592"/>
              <a:gd name="connsiteX88" fmla="*/ 2040466 w 4514882"/>
              <a:gd name="connsiteY88" fmla="*/ 6391275 h 7104592"/>
              <a:gd name="connsiteX89" fmla="*/ 2040466 w 4514882"/>
              <a:gd name="connsiteY89" fmla="*/ 6518275 h 7104592"/>
              <a:gd name="connsiteX90" fmla="*/ 2209800 w 4514882"/>
              <a:gd name="connsiteY90" fmla="*/ 6602942 h 7104592"/>
              <a:gd name="connsiteX91" fmla="*/ 2769658 w 4514882"/>
              <a:gd name="connsiteY91" fmla="*/ 7051675 h 7104592"/>
              <a:gd name="connsiteX92" fmla="*/ 2791883 w 4514882"/>
              <a:gd name="connsiteY92" fmla="*/ 6971242 h 7104592"/>
              <a:gd name="connsiteX93" fmla="*/ 3131608 w 4514882"/>
              <a:gd name="connsiteY93" fmla="*/ 7085542 h 7104592"/>
              <a:gd name="connsiteX94" fmla="*/ 3376083 w 4514882"/>
              <a:gd name="connsiteY94" fmla="*/ 7104592 h 7104592"/>
              <a:gd name="connsiteX95" fmla="*/ 3068844 w 4514882"/>
              <a:gd name="connsiteY95" fmla="*/ 5895064 h 7104592"/>
              <a:gd name="connsiteX96" fmla="*/ 2995204 w 4514882"/>
              <a:gd name="connsiteY96" fmla="*/ 5212685 h 7104592"/>
              <a:gd name="connsiteX97" fmla="*/ 4513791 w 4514882"/>
              <a:gd name="connsiteY97" fmla="*/ 5662084 h 7104592"/>
              <a:gd name="connsiteX98" fmla="*/ 4363508 w 4514882"/>
              <a:gd name="connsiteY98" fmla="*/ 5650442 h 7104592"/>
              <a:gd name="connsiteX99" fmla="*/ 4352925 w 4514882"/>
              <a:gd name="connsiteY99" fmla="*/ 5689600 h 7104592"/>
              <a:gd name="connsiteX100" fmla="*/ 4267200 w 4514882"/>
              <a:gd name="connsiteY100" fmla="*/ 5476875 h 7104592"/>
              <a:gd name="connsiteX101" fmla="*/ 4182533 w 4514882"/>
              <a:gd name="connsiteY101" fmla="*/ 5443009 h 7104592"/>
              <a:gd name="connsiteX102" fmla="*/ 4292600 w 4514882"/>
              <a:gd name="connsiteY102" fmla="*/ 5205942 h 7104592"/>
              <a:gd name="connsiteX103" fmla="*/ 4216400 w 4514882"/>
              <a:gd name="connsiteY103" fmla="*/ 5129742 h 7104592"/>
              <a:gd name="connsiteX104" fmla="*/ 4241800 w 4514882"/>
              <a:gd name="connsiteY104" fmla="*/ 4968875 h 7104592"/>
              <a:gd name="connsiteX105" fmla="*/ 4334933 w 4514882"/>
              <a:gd name="connsiteY105" fmla="*/ 4918075 h 7104592"/>
              <a:gd name="connsiteX0" fmla="*/ 1953824 w 4514882"/>
              <a:gd name="connsiteY0" fmla="*/ 4995015 h 7104592"/>
              <a:gd name="connsiteX1" fmla="*/ 1931866 w 4514882"/>
              <a:gd name="connsiteY1" fmla="*/ 1147998 h 7104592"/>
              <a:gd name="connsiteX2" fmla="*/ 818091 w 4514882"/>
              <a:gd name="connsiteY2" fmla="*/ 0 h 7104592"/>
              <a:gd name="connsiteX3" fmla="*/ 719666 w 4514882"/>
              <a:gd name="connsiteY3" fmla="*/ 100542 h 7104592"/>
              <a:gd name="connsiteX4" fmla="*/ 458258 w 4514882"/>
              <a:gd name="connsiteY4" fmla="*/ 454025 h 7104592"/>
              <a:gd name="connsiteX5" fmla="*/ 195791 w 4514882"/>
              <a:gd name="connsiteY5" fmla="*/ 747184 h 7104592"/>
              <a:gd name="connsiteX6" fmla="*/ 84666 w 4514882"/>
              <a:gd name="connsiteY6" fmla="*/ 891117 h 7104592"/>
              <a:gd name="connsiteX7" fmla="*/ 296333 w 4514882"/>
              <a:gd name="connsiteY7" fmla="*/ 777875 h 7104592"/>
              <a:gd name="connsiteX8" fmla="*/ 237066 w 4514882"/>
              <a:gd name="connsiteY8" fmla="*/ 955675 h 7104592"/>
              <a:gd name="connsiteX9" fmla="*/ 391583 w 4514882"/>
              <a:gd name="connsiteY9" fmla="*/ 1017059 h 7104592"/>
              <a:gd name="connsiteX10" fmla="*/ 582323 w 4514882"/>
              <a:gd name="connsiteY10" fmla="*/ 1128763 h 7104592"/>
              <a:gd name="connsiteX11" fmla="*/ 644525 w 4514882"/>
              <a:gd name="connsiteY11" fmla="*/ 1140884 h 7104592"/>
              <a:gd name="connsiteX12" fmla="*/ 577879 w 4514882"/>
              <a:gd name="connsiteY12" fmla="*/ 1197867 h 7104592"/>
              <a:gd name="connsiteX13" fmla="*/ 385087 w 4514882"/>
              <a:gd name="connsiteY13" fmla="*/ 1145070 h 7104592"/>
              <a:gd name="connsiteX14" fmla="*/ 327264 w 4514882"/>
              <a:gd name="connsiteY14" fmla="*/ 1213982 h 7104592"/>
              <a:gd name="connsiteX15" fmla="*/ 256549 w 4514882"/>
              <a:gd name="connsiteY15" fmla="*/ 1206766 h 7104592"/>
              <a:gd name="connsiteX16" fmla="*/ 228600 w 4514882"/>
              <a:gd name="connsiteY16" fmla="*/ 1235075 h 7104592"/>
              <a:gd name="connsiteX17" fmla="*/ 228600 w 4514882"/>
              <a:gd name="connsiteY17" fmla="*/ 1285083 h 7104592"/>
              <a:gd name="connsiteX18" fmla="*/ 142682 w 4514882"/>
              <a:gd name="connsiteY18" fmla="*/ 1259516 h 7104592"/>
              <a:gd name="connsiteX19" fmla="*/ 195984 w 4514882"/>
              <a:gd name="connsiteY19" fmla="*/ 1408162 h 7104592"/>
              <a:gd name="connsiteX20" fmla="*/ 59266 w 4514882"/>
              <a:gd name="connsiteY20" fmla="*/ 1573742 h 7104592"/>
              <a:gd name="connsiteX21" fmla="*/ 91089 w 4514882"/>
              <a:gd name="connsiteY21" fmla="*/ 1578288 h 7104592"/>
              <a:gd name="connsiteX22" fmla="*/ 17991 w 4514882"/>
              <a:gd name="connsiteY22" fmla="*/ 1658987 h 7104592"/>
              <a:gd name="connsiteX23" fmla="*/ 48683 w 4514882"/>
              <a:gd name="connsiteY23" fmla="*/ 1849967 h 7104592"/>
              <a:gd name="connsiteX24" fmla="*/ 84666 w 4514882"/>
              <a:gd name="connsiteY24" fmla="*/ 2005542 h 7104592"/>
              <a:gd name="connsiteX25" fmla="*/ 0 w 4514882"/>
              <a:gd name="connsiteY25" fmla="*/ 2124075 h 7104592"/>
              <a:gd name="connsiteX26" fmla="*/ 118533 w 4514882"/>
              <a:gd name="connsiteY26" fmla="*/ 2242609 h 7104592"/>
              <a:gd name="connsiteX27" fmla="*/ 84666 w 4514882"/>
              <a:gd name="connsiteY27" fmla="*/ 2411942 h 7104592"/>
              <a:gd name="connsiteX28" fmla="*/ 84666 w 4514882"/>
              <a:gd name="connsiteY28" fmla="*/ 2411942 h 7104592"/>
              <a:gd name="connsiteX29" fmla="*/ 143933 w 4514882"/>
              <a:gd name="connsiteY29" fmla="*/ 2420409 h 7104592"/>
              <a:gd name="connsiteX30" fmla="*/ 169333 w 4514882"/>
              <a:gd name="connsiteY30" fmla="*/ 2682875 h 7104592"/>
              <a:gd name="connsiteX31" fmla="*/ 254000 w 4514882"/>
              <a:gd name="connsiteY31" fmla="*/ 2725209 h 7104592"/>
              <a:gd name="connsiteX32" fmla="*/ 307178 w 4514882"/>
              <a:gd name="connsiteY32" fmla="*/ 2786352 h 7104592"/>
              <a:gd name="connsiteX33" fmla="*/ 450587 w 4514882"/>
              <a:gd name="connsiteY33" fmla="*/ 2770826 h 7104592"/>
              <a:gd name="connsiteX34" fmla="*/ 474133 w 4514882"/>
              <a:gd name="connsiteY34" fmla="*/ 2860675 h 7104592"/>
              <a:gd name="connsiteX35" fmla="*/ 601133 w 4514882"/>
              <a:gd name="connsiteY35" fmla="*/ 2807206 h 7104592"/>
              <a:gd name="connsiteX36" fmla="*/ 768589 w 4514882"/>
              <a:gd name="connsiteY36" fmla="*/ 2921194 h 7104592"/>
              <a:gd name="connsiteX37" fmla="*/ 745066 w 4514882"/>
              <a:gd name="connsiteY37" fmla="*/ 3030009 h 7104592"/>
              <a:gd name="connsiteX38" fmla="*/ 821266 w 4514882"/>
              <a:gd name="connsiteY38" fmla="*/ 3080809 h 7104592"/>
              <a:gd name="connsiteX39" fmla="*/ 736600 w 4514882"/>
              <a:gd name="connsiteY39" fmla="*/ 3207809 h 7104592"/>
              <a:gd name="connsiteX40" fmla="*/ 838200 w 4514882"/>
              <a:gd name="connsiteY40" fmla="*/ 3258609 h 7104592"/>
              <a:gd name="connsiteX41" fmla="*/ 804333 w 4514882"/>
              <a:gd name="connsiteY41" fmla="*/ 3326342 h 7104592"/>
              <a:gd name="connsiteX42" fmla="*/ 804333 w 4514882"/>
              <a:gd name="connsiteY42" fmla="*/ 3326342 h 7104592"/>
              <a:gd name="connsiteX43" fmla="*/ 880533 w 4514882"/>
              <a:gd name="connsiteY43" fmla="*/ 3427942 h 7104592"/>
              <a:gd name="connsiteX44" fmla="*/ 1005416 w 4514882"/>
              <a:gd name="connsiteY44" fmla="*/ 3494617 h 7104592"/>
              <a:gd name="connsiteX45" fmla="*/ 939800 w 4514882"/>
              <a:gd name="connsiteY45" fmla="*/ 3588809 h 7104592"/>
              <a:gd name="connsiteX46" fmla="*/ 1109133 w 4514882"/>
              <a:gd name="connsiteY46" fmla="*/ 3597275 h 7104592"/>
              <a:gd name="connsiteX47" fmla="*/ 1112308 w 4514882"/>
              <a:gd name="connsiteY47" fmla="*/ 3662892 h 7104592"/>
              <a:gd name="connsiteX48" fmla="*/ 1168400 w 4514882"/>
              <a:gd name="connsiteY48" fmla="*/ 3724275 h 7104592"/>
              <a:gd name="connsiteX49" fmla="*/ 1026583 w 4514882"/>
              <a:gd name="connsiteY49" fmla="*/ 3853392 h 7104592"/>
              <a:gd name="connsiteX50" fmla="*/ 931333 w 4514882"/>
              <a:gd name="connsiteY50" fmla="*/ 3800475 h 7104592"/>
              <a:gd name="connsiteX51" fmla="*/ 912283 w 4514882"/>
              <a:gd name="connsiteY51" fmla="*/ 3781425 h 7104592"/>
              <a:gd name="connsiteX52" fmla="*/ 846666 w 4514882"/>
              <a:gd name="connsiteY52" fmla="*/ 3868209 h 7104592"/>
              <a:gd name="connsiteX53" fmla="*/ 931333 w 4514882"/>
              <a:gd name="connsiteY53" fmla="*/ 3969809 h 7104592"/>
              <a:gd name="connsiteX54" fmla="*/ 928158 w 4514882"/>
              <a:gd name="connsiteY54" fmla="*/ 4101042 h 7104592"/>
              <a:gd name="connsiteX55" fmla="*/ 964141 w 4514882"/>
              <a:gd name="connsiteY55" fmla="*/ 4187825 h 7104592"/>
              <a:gd name="connsiteX56" fmla="*/ 1075266 w 4514882"/>
              <a:gd name="connsiteY56" fmla="*/ 4223809 h 7104592"/>
              <a:gd name="connsiteX57" fmla="*/ 1134533 w 4514882"/>
              <a:gd name="connsiteY57" fmla="*/ 4130675 h 7104592"/>
              <a:gd name="connsiteX58" fmla="*/ 1303866 w 4514882"/>
              <a:gd name="connsiteY58" fmla="*/ 4096809 h 7104592"/>
              <a:gd name="connsiteX59" fmla="*/ 1439333 w 4514882"/>
              <a:gd name="connsiteY59" fmla="*/ 4122209 h 7104592"/>
              <a:gd name="connsiteX60" fmla="*/ 1557866 w 4514882"/>
              <a:gd name="connsiteY60" fmla="*/ 4308475 h 7104592"/>
              <a:gd name="connsiteX61" fmla="*/ 1490133 w 4514882"/>
              <a:gd name="connsiteY61" fmla="*/ 4350809 h 7104592"/>
              <a:gd name="connsiteX62" fmla="*/ 1532466 w 4514882"/>
              <a:gd name="connsiteY62" fmla="*/ 4503209 h 7104592"/>
              <a:gd name="connsiteX63" fmla="*/ 1695450 w 4514882"/>
              <a:gd name="connsiteY63" fmla="*/ 4510617 h 7104592"/>
              <a:gd name="connsiteX64" fmla="*/ 1763183 w 4514882"/>
              <a:gd name="connsiteY64" fmla="*/ 4643967 h 7104592"/>
              <a:gd name="connsiteX65" fmla="*/ 1794933 w 4514882"/>
              <a:gd name="connsiteY65" fmla="*/ 4799542 h 7104592"/>
              <a:gd name="connsiteX66" fmla="*/ 1938866 w 4514882"/>
              <a:gd name="connsiteY66" fmla="*/ 4774142 h 7104592"/>
              <a:gd name="connsiteX67" fmla="*/ 2023533 w 4514882"/>
              <a:gd name="connsiteY67" fmla="*/ 4850342 h 7104592"/>
              <a:gd name="connsiteX68" fmla="*/ 2201333 w 4514882"/>
              <a:gd name="connsiteY68" fmla="*/ 4791075 h 7104592"/>
              <a:gd name="connsiteX69" fmla="*/ 2319866 w 4514882"/>
              <a:gd name="connsiteY69" fmla="*/ 4960409 h 7104592"/>
              <a:gd name="connsiteX70" fmla="*/ 2379133 w 4514882"/>
              <a:gd name="connsiteY70" fmla="*/ 4901142 h 7104592"/>
              <a:gd name="connsiteX71" fmla="*/ 2743200 w 4514882"/>
              <a:gd name="connsiteY71" fmla="*/ 5087409 h 7104592"/>
              <a:gd name="connsiteX72" fmla="*/ 2692400 w 4514882"/>
              <a:gd name="connsiteY72" fmla="*/ 5248275 h 7104592"/>
              <a:gd name="connsiteX73" fmla="*/ 2667000 w 4514882"/>
              <a:gd name="connsiteY73" fmla="*/ 5400675 h 7104592"/>
              <a:gd name="connsiteX74" fmla="*/ 2717800 w 4514882"/>
              <a:gd name="connsiteY74" fmla="*/ 5459942 h 7104592"/>
              <a:gd name="connsiteX75" fmla="*/ 2717800 w 4514882"/>
              <a:gd name="connsiteY75" fmla="*/ 5459942 h 7104592"/>
              <a:gd name="connsiteX76" fmla="*/ 2700866 w 4514882"/>
              <a:gd name="connsiteY76" fmla="*/ 5654675 h 7104592"/>
              <a:gd name="connsiteX77" fmla="*/ 2506133 w 4514882"/>
              <a:gd name="connsiteY77" fmla="*/ 5629275 h 7104592"/>
              <a:gd name="connsiteX78" fmla="*/ 2379133 w 4514882"/>
              <a:gd name="connsiteY78" fmla="*/ 5756275 h 7104592"/>
              <a:gd name="connsiteX79" fmla="*/ 2370666 w 4514882"/>
              <a:gd name="connsiteY79" fmla="*/ 5891742 h 7104592"/>
              <a:gd name="connsiteX80" fmla="*/ 2650066 w 4514882"/>
              <a:gd name="connsiteY80" fmla="*/ 5849409 h 7104592"/>
              <a:gd name="connsiteX81" fmla="*/ 2602441 w 4514882"/>
              <a:gd name="connsiteY81" fmla="*/ 5906559 h 7104592"/>
              <a:gd name="connsiteX82" fmla="*/ 2269066 w 4514882"/>
              <a:gd name="connsiteY82" fmla="*/ 6018742 h 7104592"/>
              <a:gd name="connsiteX83" fmla="*/ 2286000 w 4514882"/>
              <a:gd name="connsiteY83" fmla="*/ 6103409 h 7104592"/>
              <a:gd name="connsiteX84" fmla="*/ 2404533 w 4514882"/>
              <a:gd name="connsiteY84" fmla="*/ 6145742 h 7104592"/>
              <a:gd name="connsiteX85" fmla="*/ 2235200 w 4514882"/>
              <a:gd name="connsiteY85" fmla="*/ 6315075 h 7104592"/>
              <a:gd name="connsiteX86" fmla="*/ 2192866 w 4514882"/>
              <a:gd name="connsiteY86" fmla="*/ 6442075 h 7104592"/>
              <a:gd name="connsiteX87" fmla="*/ 2040466 w 4514882"/>
              <a:gd name="connsiteY87" fmla="*/ 6391275 h 7104592"/>
              <a:gd name="connsiteX88" fmla="*/ 2040466 w 4514882"/>
              <a:gd name="connsiteY88" fmla="*/ 6391275 h 7104592"/>
              <a:gd name="connsiteX89" fmla="*/ 2040466 w 4514882"/>
              <a:gd name="connsiteY89" fmla="*/ 6518275 h 7104592"/>
              <a:gd name="connsiteX90" fmla="*/ 2209800 w 4514882"/>
              <a:gd name="connsiteY90" fmla="*/ 6602942 h 7104592"/>
              <a:gd name="connsiteX91" fmla="*/ 2769658 w 4514882"/>
              <a:gd name="connsiteY91" fmla="*/ 7051675 h 7104592"/>
              <a:gd name="connsiteX92" fmla="*/ 2791883 w 4514882"/>
              <a:gd name="connsiteY92" fmla="*/ 6971242 h 7104592"/>
              <a:gd name="connsiteX93" fmla="*/ 3131608 w 4514882"/>
              <a:gd name="connsiteY93" fmla="*/ 7085542 h 7104592"/>
              <a:gd name="connsiteX94" fmla="*/ 3376083 w 4514882"/>
              <a:gd name="connsiteY94" fmla="*/ 7104592 h 7104592"/>
              <a:gd name="connsiteX95" fmla="*/ 3068844 w 4514882"/>
              <a:gd name="connsiteY95" fmla="*/ 5895064 h 7104592"/>
              <a:gd name="connsiteX96" fmla="*/ 2995204 w 4514882"/>
              <a:gd name="connsiteY96" fmla="*/ 5212685 h 7104592"/>
              <a:gd name="connsiteX97" fmla="*/ 4513791 w 4514882"/>
              <a:gd name="connsiteY97" fmla="*/ 5662084 h 7104592"/>
              <a:gd name="connsiteX98" fmla="*/ 4363508 w 4514882"/>
              <a:gd name="connsiteY98" fmla="*/ 5650442 h 7104592"/>
              <a:gd name="connsiteX99" fmla="*/ 4352925 w 4514882"/>
              <a:gd name="connsiteY99" fmla="*/ 5689600 h 7104592"/>
              <a:gd name="connsiteX100" fmla="*/ 4267200 w 4514882"/>
              <a:gd name="connsiteY100" fmla="*/ 5476875 h 7104592"/>
              <a:gd name="connsiteX101" fmla="*/ 4182533 w 4514882"/>
              <a:gd name="connsiteY101" fmla="*/ 5443009 h 7104592"/>
              <a:gd name="connsiteX102" fmla="*/ 4292600 w 4514882"/>
              <a:gd name="connsiteY102" fmla="*/ 5205942 h 7104592"/>
              <a:gd name="connsiteX103" fmla="*/ 4216400 w 4514882"/>
              <a:gd name="connsiteY103" fmla="*/ 5129742 h 7104592"/>
              <a:gd name="connsiteX104" fmla="*/ 4241800 w 4514882"/>
              <a:gd name="connsiteY104" fmla="*/ 4968875 h 7104592"/>
              <a:gd name="connsiteX105" fmla="*/ 4334933 w 4514882"/>
              <a:gd name="connsiteY105" fmla="*/ 4918075 h 7104592"/>
              <a:gd name="connsiteX0" fmla="*/ 1953824 w 4514882"/>
              <a:gd name="connsiteY0" fmla="*/ 4995015 h 7085542"/>
              <a:gd name="connsiteX1" fmla="*/ 1931866 w 4514882"/>
              <a:gd name="connsiteY1" fmla="*/ 1147998 h 7085542"/>
              <a:gd name="connsiteX2" fmla="*/ 818091 w 4514882"/>
              <a:gd name="connsiteY2" fmla="*/ 0 h 7085542"/>
              <a:gd name="connsiteX3" fmla="*/ 719666 w 4514882"/>
              <a:gd name="connsiteY3" fmla="*/ 100542 h 7085542"/>
              <a:gd name="connsiteX4" fmla="*/ 458258 w 4514882"/>
              <a:gd name="connsiteY4" fmla="*/ 454025 h 7085542"/>
              <a:gd name="connsiteX5" fmla="*/ 195791 w 4514882"/>
              <a:gd name="connsiteY5" fmla="*/ 747184 h 7085542"/>
              <a:gd name="connsiteX6" fmla="*/ 84666 w 4514882"/>
              <a:gd name="connsiteY6" fmla="*/ 891117 h 7085542"/>
              <a:gd name="connsiteX7" fmla="*/ 296333 w 4514882"/>
              <a:gd name="connsiteY7" fmla="*/ 777875 h 7085542"/>
              <a:gd name="connsiteX8" fmla="*/ 237066 w 4514882"/>
              <a:gd name="connsiteY8" fmla="*/ 955675 h 7085542"/>
              <a:gd name="connsiteX9" fmla="*/ 391583 w 4514882"/>
              <a:gd name="connsiteY9" fmla="*/ 1017059 h 7085542"/>
              <a:gd name="connsiteX10" fmla="*/ 582323 w 4514882"/>
              <a:gd name="connsiteY10" fmla="*/ 1128763 h 7085542"/>
              <a:gd name="connsiteX11" fmla="*/ 644525 w 4514882"/>
              <a:gd name="connsiteY11" fmla="*/ 1140884 h 7085542"/>
              <a:gd name="connsiteX12" fmla="*/ 577879 w 4514882"/>
              <a:gd name="connsiteY12" fmla="*/ 1197867 h 7085542"/>
              <a:gd name="connsiteX13" fmla="*/ 385087 w 4514882"/>
              <a:gd name="connsiteY13" fmla="*/ 1145070 h 7085542"/>
              <a:gd name="connsiteX14" fmla="*/ 327264 w 4514882"/>
              <a:gd name="connsiteY14" fmla="*/ 1213982 h 7085542"/>
              <a:gd name="connsiteX15" fmla="*/ 256549 w 4514882"/>
              <a:gd name="connsiteY15" fmla="*/ 1206766 h 7085542"/>
              <a:gd name="connsiteX16" fmla="*/ 228600 w 4514882"/>
              <a:gd name="connsiteY16" fmla="*/ 1235075 h 7085542"/>
              <a:gd name="connsiteX17" fmla="*/ 228600 w 4514882"/>
              <a:gd name="connsiteY17" fmla="*/ 1285083 h 7085542"/>
              <a:gd name="connsiteX18" fmla="*/ 142682 w 4514882"/>
              <a:gd name="connsiteY18" fmla="*/ 1259516 h 7085542"/>
              <a:gd name="connsiteX19" fmla="*/ 195984 w 4514882"/>
              <a:gd name="connsiteY19" fmla="*/ 1408162 h 7085542"/>
              <a:gd name="connsiteX20" fmla="*/ 59266 w 4514882"/>
              <a:gd name="connsiteY20" fmla="*/ 1573742 h 7085542"/>
              <a:gd name="connsiteX21" fmla="*/ 91089 w 4514882"/>
              <a:gd name="connsiteY21" fmla="*/ 1578288 h 7085542"/>
              <a:gd name="connsiteX22" fmla="*/ 17991 w 4514882"/>
              <a:gd name="connsiteY22" fmla="*/ 1658987 h 7085542"/>
              <a:gd name="connsiteX23" fmla="*/ 48683 w 4514882"/>
              <a:gd name="connsiteY23" fmla="*/ 1849967 h 7085542"/>
              <a:gd name="connsiteX24" fmla="*/ 84666 w 4514882"/>
              <a:gd name="connsiteY24" fmla="*/ 2005542 h 7085542"/>
              <a:gd name="connsiteX25" fmla="*/ 0 w 4514882"/>
              <a:gd name="connsiteY25" fmla="*/ 2124075 h 7085542"/>
              <a:gd name="connsiteX26" fmla="*/ 118533 w 4514882"/>
              <a:gd name="connsiteY26" fmla="*/ 2242609 h 7085542"/>
              <a:gd name="connsiteX27" fmla="*/ 84666 w 4514882"/>
              <a:gd name="connsiteY27" fmla="*/ 2411942 h 7085542"/>
              <a:gd name="connsiteX28" fmla="*/ 84666 w 4514882"/>
              <a:gd name="connsiteY28" fmla="*/ 2411942 h 7085542"/>
              <a:gd name="connsiteX29" fmla="*/ 143933 w 4514882"/>
              <a:gd name="connsiteY29" fmla="*/ 2420409 h 7085542"/>
              <a:gd name="connsiteX30" fmla="*/ 169333 w 4514882"/>
              <a:gd name="connsiteY30" fmla="*/ 2682875 h 7085542"/>
              <a:gd name="connsiteX31" fmla="*/ 254000 w 4514882"/>
              <a:gd name="connsiteY31" fmla="*/ 2725209 h 7085542"/>
              <a:gd name="connsiteX32" fmla="*/ 307178 w 4514882"/>
              <a:gd name="connsiteY32" fmla="*/ 2786352 h 7085542"/>
              <a:gd name="connsiteX33" fmla="*/ 450587 w 4514882"/>
              <a:gd name="connsiteY33" fmla="*/ 2770826 h 7085542"/>
              <a:gd name="connsiteX34" fmla="*/ 474133 w 4514882"/>
              <a:gd name="connsiteY34" fmla="*/ 2860675 h 7085542"/>
              <a:gd name="connsiteX35" fmla="*/ 601133 w 4514882"/>
              <a:gd name="connsiteY35" fmla="*/ 2807206 h 7085542"/>
              <a:gd name="connsiteX36" fmla="*/ 768589 w 4514882"/>
              <a:gd name="connsiteY36" fmla="*/ 2921194 h 7085542"/>
              <a:gd name="connsiteX37" fmla="*/ 745066 w 4514882"/>
              <a:gd name="connsiteY37" fmla="*/ 3030009 h 7085542"/>
              <a:gd name="connsiteX38" fmla="*/ 821266 w 4514882"/>
              <a:gd name="connsiteY38" fmla="*/ 3080809 h 7085542"/>
              <a:gd name="connsiteX39" fmla="*/ 736600 w 4514882"/>
              <a:gd name="connsiteY39" fmla="*/ 3207809 h 7085542"/>
              <a:gd name="connsiteX40" fmla="*/ 838200 w 4514882"/>
              <a:gd name="connsiteY40" fmla="*/ 3258609 h 7085542"/>
              <a:gd name="connsiteX41" fmla="*/ 804333 w 4514882"/>
              <a:gd name="connsiteY41" fmla="*/ 3326342 h 7085542"/>
              <a:gd name="connsiteX42" fmla="*/ 804333 w 4514882"/>
              <a:gd name="connsiteY42" fmla="*/ 3326342 h 7085542"/>
              <a:gd name="connsiteX43" fmla="*/ 880533 w 4514882"/>
              <a:gd name="connsiteY43" fmla="*/ 3427942 h 7085542"/>
              <a:gd name="connsiteX44" fmla="*/ 1005416 w 4514882"/>
              <a:gd name="connsiteY44" fmla="*/ 3494617 h 7085542"/>
              <a:gd name="connsiteX45" fmla="*/ 939800 w 4514882"/>
              <a:gd name="connsiteY45" fmla="*/ 3588809 h 7085542"/>
              <a:gd name="connsiteX46" fmla="*/ 1109133 w 4514882"/>
              <a:gd name="connsiteY46" fmla="*/ 3597275 h 7085542"/>
              <a:gd name="connsiteX47" fmla="*/ 1112308 w 4514882"/>
              <a:gd name="connsiteY47" fmla="*/ 3662892 h 7085542"/>
              <a:gd name="connsiteX48" fmla="*/ 1168400 w 4514882"/>
              <a:gd name="connsiteY48" fmla="*/ 3724275 h 7085542"/>
              <a:gd name="connsiteX49" fmla="*/ 1026583 w 4514882"/>
              <a:gd name="connsiteY49" fmla="*/ 3853392 h 7085542"/>
              <a:gd name="connsiteX50" fmla="*/ 931333 w 4514882"/>
              <a:gd name="connsiteY50" fmla="*/ 3800475 h 7085542"/>
              <a:gd name="connsiteX51" fmla="*/ 912283 w 4514882"/>
              <a:gd name="connsiteY51" fmla="*/ 3781425 h 7085542"/>
              <a:gd name="connsiteX52" fmla="*/ 846666 w 4514882"/>
              <a:gd name="connsiteY52" fmla="*/ 3868209 h 7085542"/>
              <a:gd name="connsiteX53" fmla="*/ 931333 w 4514882"/>
              <a:gd name="connsiteY53" fmla="*/ 3969809 h 7085542"/>
              <a:gd name="connsiteX54" fmla="*/ 928158 w 4514882"/>
              <a:gd name="connsiteY54" fmla="*/ 4101042 h 7085542"/>
              <a:gd name="connsiteX55" fmla="*/ 964141 w 4514882"/>
              <a:gd name="connsiteY55" fmla="*/ 4187825 h 7085542"/>
              <a:gd name="connsiteX56" fmla="*/ 1075266 w 4514882"/>
              <a:gd name="connsiteY56" fmla="*/ 4223809 h 7085542"/>
              <a:gd name="connsiteX57" fmla="*/ 1134533 w 4514882"/>
              <a:gd name="connsiteY57" fmla="*/ 4130675 h 7085542"/>
              <a:gd name="connsiteX58" fmla="*/ 1303866 w 4514882"/>
              <a:gd name="connsiteY58" fmla="*/ 4096809 h 7085542"/>
              <a:gd name="connsiteX59" fmla="*/ 1439333 w 4514882"/>
              <a:gd name="connsiteY59" fmla="*/ 4122209 h 7085542"/>
              <a:gd name="connsiteX60" fmla="*/ 1557866 w 4514882"/>
              <a:gd name="connsiteY60" fmla="*/ 4308475 h 7085542"/>
              <a:gd name="connsiteX61" fmla="*/ 1490133 w 4514882"/>
              <a:gd name="connsiteY61" fmla="*/ 4350809 h 7085542"/>
              <a:gd name="connsiteX62" fmla="*/ 1532466 w 4514882"/>
              <a:gd name="connsiteY62" fmla="*/ 4503209 h 7085542"/>
              <a:gd name="connsiteX63" fmla="*/ 1695450 w 4514882"/>
              <a:gd name="connsiteY63" fmla="*/ 4510617 h 7085542"/>
              <a:gd name="connsiteX64" fmla="*/ 1763183 w 4514882"/>
              <a:gd name="connsiteY64" fmla="*/ 4643967 h 7085542"/>
              <a:gd name="connsiteX65" fmla="*/ 1794933 w 4514882"/>
              <a:gd name="connsiteY65" fmla="*/ 4799542 h 7085542"/>
              <a:gd name="connsiteX66" fmla="*/ 1938866 w 4514882"/>
              <a:gd name="connsiteY66" fmla="*/ 4774142 h 7085542"/>
              <a:gd name="connsiteX67" fmla="*/ 2023533 w 4514882"/>
              <a:gd name="connsiteY67" fmla="*/ 4850342 h 7085542"/>
              <a:gd name="connsiteX68" fmla="*/ 2201333 w 4514882"/>
              <a:gd name="connsiteY68" fmla="*/ 4791075 h 7085542"/>
              <a:gd name="connsiteX69" fmla="*/ 2319866 w 4514882"/>
              <a:gd name="connsiteY69" fmla="*/ 4960409 h 7085542"/>
              <a:gd name="connsiteX70" fmla="*/ 2379133 w 4514882"/>
              <a:gd name="connsiteY70" fmla="*/ 4901142 h 7085542"/>
              <a:gd name="connsiteX71" fmla="*/ 2743200 w 4514882"/>
              <a:gd name="connsiteY71" fmla="*/ 5087409 h 7085542"/>
              <a:gd name="connsiteX72" fmla="*/ 2692400 w 4514882"/>
              <a:gd name="connsiteY72" fmla="*/ 5248275 h 7085542"/>
              <a:gd name="connsiteX73" fmla="*/ 2667000 w 4514882"/>
              <a:gd name="connsiteY73" fmla="*/ 5400675 h 7085542"/>
              <a:gd name="connsiteX74" fmla="*/ 2717800 w 4514882"/>
              <a:gd name="connsiteY74" fmla="*/ 5459942 h 7085542"/>
              <a:gd name="connsiteX75" fmla="*/ 2717800 w 4514882"/>
              <a:gd name="connsiteY75" fmla="*/ 5459942 h 7085542"/>
              <a:gd name="connsiteX76" fmla="*/ 2700866 w 4514882"/>
              <a:gd name="connsiteY76" fmla="*/ 5654675 h 7085542"/>
              <a:gd name="connsiteX77" fmla="*/ 2506133 w 4514882"/>
              <a:gd name="connsiteY77" fmla="*/ 5629275 h 7085542"/>
              <a:gd name="connsiteX78" fmla="*/ 2379133 w 4514882"/>
              <a:gd name="connsiteY78" fmla="*/ 5756275 h 7085542"/>
              <a:gd name="connsiteX79" fmla="*/ 2370666 w 4514882"/>
              <a:gd name="connsiteY79" fmla="*/ 5891742 h 7085542"/>
              <a:gd name="connsiteX80" fmla="*/ 2650066 w 4514882"/>
              <a:gd name="connsiteY80" fmla="*/ 5849409 h 7085542"/>
              <a:gd name="connsiteX81" fmla="*/ 2602441 w 4514882"/>
              <a:gd name="connsiteY81" fmla="*/ 5906559 h 7085542"/>
              <a:gd name="connsiteX82" fmla="*/ 2269066 w 4514882"/>
              <a:gd name="connsiteY82" fmla="*/ 6018742 h 7085542"/>
              <a:gd name="connsiteX83" fmla="*/ 2286000 w 4514882"/>
              <a:gd name="connsiteY83" fmla="*/ 6103409 h 7085542"/>
              <a:gd name="connsiteX84" fmla="*/ 2404533 w 4514882"/>
              <a:gd name="connsiteY84" fmla="*/ 6145742 h 7085542"/>
              <a:gd name="connsiteX85" fmla="*/ 2235200 w 4514882"/>
              <a:gd name="connsiteY85" fmla="*/ 6315075 h 7085542"/>
              <a:gd name="connsiteX86" fmla="*/ 2192866 w 4514882"/>
              <a:gd name="connsiteY86" fmla="*/ 6442075 h 7085542"/>
              <a:gd name="connsiteX87" fmla="*/ 2040466 w 4514882"/>
              <a:gd name="connsiteY87" fmla="*/ 6391275 h 7085542"/>
              <a:gd name="connsiteX88" fmla="*/ 2040466 w 4514882"/>
              <a:gd name="connsiteY88" fmla="*/ 6391275 h 7085542"/>
              <a:gd name="connsiteX89" fmla="*/ 2040466 w 4514882"/>
              <a:gd name="connsiteY89" fmla="*/ 6518275 h 7085542"/>
              <a:gd name="connsiteX90" fmla="*/ 2209800 w 4514882"/>
              <a:gd name="connsiteY90" fmla="*/ 6602942 h 7085542"/>
              <a:gd name="connsiteX91" fmla="*/ 2769658 w 4514882"/>
              <a:gd name="connsiteY91" fmla="*/ 7051675 h 7085542"/>
              <a:gd name="connsiteX92" fmla="*/ 2791883 w 4514882"/>
              <a:gd name="connsiteY92" fmla="*/ 6971242 h 7085542"/>
              <a:gd name="connsiteX93" fmla="*/ 3131608 w 4514882"/>
              <a:gd name="connsiteY93" fmla="*/ 7085542 h 7085542"/>
              <a:gd name="connsiteX94" fmla="*/ 3068844 w 4514882"/>
              <a:gd name="connsiteY94" fmla="*/ 5895064 h 7085542"/>
              <a:gd name="connsiteX95" fmla="*/ 2995204 w 4514882"/>
              <a:gd name="connsiteY95" fmla="*/ 5212685 h 7085542"/>
              <a:gd name="connsiteX96" fmla="*/ 4513791 w 4514882"/>
              <a:gd name="connsiteY96" fmla="*/ 5662084 h 7085542"/>
              <a:gd name="connsiteX97" fmla="*/ 4363508 w 4514882"/>
              <a:gd name="connsiteY97" fmla="*/ 5650442 h 7085542"/>
              <a:gd name="connsiteX98" fmla="*/ 4352925 w 4514882"/>
              <a:gd name="connsiteY98" fmla="*/ 5689600 h 7085542"/>
              <a:gd name="connsiteX99" fmla="*/ 4267200 w 4514882"/>
              <a:gd name="connsiteY99" fmla="*/ 5476875 h 7085542"/>
              <a:gd name="connsiteX100" fmla="*/ 4182533 w 4514882"/>
              <a:gd name="connsiteY100" fmla="*/ 5443009 h 7085542"/>
              <a:gd name="connsiteX101" fmla="*/ 4292600 w 4514882"/>
              <a:gd name="connsiteY101" fmla="*/ 5205942 h 7085542"/>
              <a:gd name="connsiteX102" fmla="*/ 4216400 w 4514882"/>
              <a:gd name="connsiteY102" fmla="*/ 5129742 h 7085542"/>
              <a:gd name="connsiteX103" fmla="*/ 4241800 w 4514882"/>
              <a:gd name="connsiteY103" fmla="*/ 4968875 h 7085542"/>
              <a:gd name="connsiteX104" fmla="*/ 4334933 w 4514882"/>
              <a:gd name="connsiteY104" fmla="*/ 4918075 h 7085542"/>
              <a:gd name="connsiteX0" fmla="*/ 1953824 w 4514882"/>
              <a:gd name="connsiteY0" fmla="*/ 4995015 h 7051675"/>
              <a:gd name="connsiteX1" fmla="*/ 1931866 w 4514882"/>
              <a:gd name="connsiteY1" fmla="*/ 1147998 h 7051675"/>
              <a:gd name="connsiteX2" fmla="*/ 818091 w 4514882"/>
              <a:gd name="connsiteY2" fmla="*/ 0 h 7051675"/>
              <a:gd name="connsiteX3" fmla="*/ 719666 w 4514882"/>
              <a:gd name="connsiteY3" fmla="*/ 100542 h 7051675"/>
              <a:gd name="connsiteX4" fmla="*/ 458258 w 4514882"/>
              <a:gd name="connsiteY4" fmla="*/ 454025 h 7051675"/>
              <a:gd name="connsiteX5" fmla="*/ 195791 w 4514882"/>
              <a:gd name="connsiteY5" fmla="*/ 747184 h 7051675"/>
              <a:gd name="connsiteX6" fmla="*/ 84666 w 4514882"/>
              <a:gd name="connsiteY6" fmla="*/ 891117 h 7051675"/>
              <a:gd name="connsiteX7" fmla="*/ 296333 w 4514882"/>
              <a:gd name="connsiteY7" fmla="*/ 777875 h 7051675"/>
              <a:gd name="connsiteX8" fmla="*/ 237066 w 4514882"/>
              <a:gd name="connsiteY8" fmla="*/ 955675 h 7051675"/>
              <a:gd name="connsiteX9" fmla="*/ 391583 w 4514882"/>
              <a:gd name="connsiteY9" fmla="*/ 1017059 h 7051675"/>
              <a:gd name="connsiteX10" fmla="*/ 582323 w 4514882"/>
              <a:gd name="connsiteY10" fmla="*/ 1128763 h 7051675"/>
              <a:gd name="connsiteX11" fmla="*/ 644525 w 4514882"/>
              <a:gd name="connsiteY11" fmla="*/ 1140884 h 7051675"/>
              <a:gd name="connsiteX12" fmla="*/ 577879 w 4514882"/>
              <a:gd name="connsiteY12" fmla="*/ 1197867 h 7051675"/>
              <a:gd name="connsiteX13" fmla="*/ 385087 w 4514882"/>
              <a:gd name="connsiteY13" fmla="*/ 1145070 h 7051675"/>
              <a:gd name="connsiteX14" fmla="*/ 327264 w 4514882"/>
              <a:gd name="connsiteY14" fmla="*/ 1213982 h 7051675"/>
              <a:gd name="connsiteX15" fmla="*/ 256549 w 4514882"/>
              <a:gd name="connsiteY15" fmla="*/ 1206766 h 7051675"/>
              <a:gd name="connsiteX16" fmla="*/ 228600 w 4514882"/>
              <a:gd name="connsiteY16" fmla="*/ 1235075 h 7051675"/>
              <a:gd name="connsiteX17" fmla="*/ 228600 w 4514882"/>
              <a:gd name="connsiteY17" fmla="*/ 1285083 h 7051675"/>
              <a:gd name="connsiteX18" fmla="*/ 142682 w 4514882"/>
              <a:gd name="connsiteY18" fmla="*/ 1259516 h 7051675"/>
              <a:gd name="connsiteX19" fmla="*/ 195984 w 4514882"/>
              <a:gd name="connsiteY19" fmla="*/ 1408162 h 7051675"/>
              <a:gd name="connsiteX20" fmla="*/ 59266 w 4514882"/>
              <a:gd name="connsiteY20" fmla="*/ 1573742 h 7051675"/>
              <a:gd name="connsiteX21" fmla="*/ 91089 w 4514882"/>
              <a:gd name="connsiteY21" fmla="*/ 1578288 h 7051675"/>
              <a:gd name="connsiteX22" fmla="*/ 17991 w 4514882"/>
              <a:gd name="connsiteY22" fmla="*/ 1658987 h 7051675"/>
              <a:gd name="connsiteX23" fmla="*/ 48683 w 4514882"/>
              <a:gd name="connsiteY23" fmla="*/ 1849967 h 7051675"/>
              <a:gd name="connsiteX24" fmla="*/ 84666 w 4514882"/>
              <a:gd name="connsiteY24" fmla="*/ 2005542 h 7051675"/>
              <a:gd name="connsiteX25" fmla="*/ 0 w 4514882"/>
              <a:gd name="connsiteY25" fmla="*/ 2124075 h 7051675"/>
              <a:gd name="connsiteX26" fmla="*/ 118533 w 4514882"/>
              <a:gd name="connsiteY26" fmla="*/ 2242609 h 7051675"/>
              <a:gd name="connsiteX27" fmla="*/ 84666 w 4514882"/>
              <a:gd name="connsiteY27" fmla="*/ 2411942 h 7051675"/>
              <a:gd name="connsiteX28" fmla="*/ 84666 w 4514882"/>
              <a:gd name="connsiteY28" fmla="*/ 2411942 h 7051675"/>
              <a:gd name="connsiteX29" fmla="*/ 143933 w 4514882"/>
              <a:gd name="connsiteY29" fmla="*/ 2420409 h 7051675"/>
              <a:gd name="connsiteX30" fmla="*/ 169333 w 4514882"/>
              <a:gd name="connsiteY30" fmla="*/ 2682875 h 7051675"/>
              <a:gd name="connsiteX31" fmla="*/ 254000 w 4514882"/>
              <a:gd name="connsiteY31" fmla="*/ 2725209 h 7051675"/>
              <a:gd name="connsiteX32" fmla="*/ 307178 w 4514882"/>
              <a:gd name="connsiteY32" fmla="*/ 2786352 h 7051675"/>
              <a:gd name="connsiteX33" fmla="*/ 450587 w 4514882"/>
              <a:gd name="connsiteY33" fmla="*/ 2770826 h 7051675"/>
              <a:gd name="connsiteX34" fmla="*/ 474133 w 4514882"/>
              <a:gd name="connsiteY34" fmla="*/ 2860675 h 7051675"/>
              <a:gd name="connsiteX35" fmla="*/ 601133 w 4514882"/>
              <a:gd name="connsiteY35" fmla="*/ 2807206 h 7051675"/>
              <a:gd name="connsiteX36" fmla="*/ 768589 w 4514882"/>
              <a:gd name="connsiteY36" fmla="*/ 2921194 h 7051675"/>
              <a:gd name="connsiteX37" fmla="*/ 745066 w 4514882"/>
              <a:gd name="connsiteY37" fmla="*/ 3030009 h 7051675"/>
              <a:gd name="connsiteX38" fmla="*/ 821266 w 4514882"/>
              <a:gd name="connsiteY38" fmla="*/ 3080809 h 7051675"/>
              <a:gd name="connsiteX39" fmla="*/ 736600 w 4514882"/>
              <a:gd name="connsiteY39" fmla="*/ 3207809 h 7051675"/>
              <a:gd name="connsiteX40" fmla="*/ 838200 w 4514882"/>
              <a:gd name="connsiteY40" fmla="*/ 3258609 h 7051675"/>
              <a:gd name="connsiteX41" fmla="*/ 804333 w 4514882"/>
              <a:gd name="connsiteY41" fmla="*/ 3326342 h 7051675"/>
              <a:gd name="connsiteX42" fmla="*/ 804333 w 4514882"/>
              <a:gd name="connsiteY42" fmla="*/ 3326342 h 7051675"/>
              <a:gd name="connsiteX43" fmla="*/ 880533 w 4514882"/>
              <a:gd name="connsiteY43" fmla="*/ 3427942 h 7051675"/>
              <a:gd name="connsiteX44" fmla="*/ 1005416 w 4514882"/>
              <a:gd name="connsiteY44" fmla="*/ 3494617 h 7051675"/>
              <a:gd name="connsiteX45" fmla="*/ 939800 w 4514882"/>
              <a:gd name="connsiteY45" fmla="*/ 3588809 h 7051675"/>
              <a:gd name="connsiteX46" fmla="*/ 1109133 w 4514882"/>
              <a:gd name="connsiteY46" fmla="*/ 3597275 h 7051675"/>
              <a:gd name="connsiteX47" fmla="*/ 1112308 w 4514882"/>
              <a:gd name="connsiteY47" fmla="*/ 3662892 h 7051675"/>
              <a:gd name="connsiteX48" fmla="*/ 1168400 w 4514882"/>
              <a:gd name="connsiteY48" fmla="*/ 3724275 h 7051675"/>
              <a:gd name="connsiteX49" fmla="*/ 1026583 w 4514882"/>
              <a:gd name="connsiteY49" fmla="*/ 3853392 h 7051675"/>
              <a:gd name="connsiteX50" fmla="*/ 931333 w 4514882"/>
              <a:gd name="connsiteY50" fmla="*/ 3800475 h 7051675"/>
              <a:gd name="connsiteX51" fmla="*/ 912283 w 4514882"/>
              <a:gd name="connsiteY51" fmla="*/ 3781425 h 7051675"/>
              <a:gd name="connsiteX52" fmla="*/ 846666 w 4514882"/>
              <a:gd name="connsiteY52" fmla="*/ 3868209 h 7051675"/>
              <a:gd name="connsiteX53" fmla="*/ 931333 w 4514882"/>
              <a:gd name="connsiteY53" fmla="*/ 3969809 h 7051675"/>
              <a:gd name="connsiteX54" fmla="*/ 928158 w 4514882"/>
              <a:gd name="connsiteY54" fmla="*/ 4101042 h 7051675"/>
              <a:gd name="connsiteX55" fmla="*/ 964141 w 4514882"/>
              <a:gd name="connsiteY55" fmla="*/ 4187825 h 7051675"/>
              <a:gd name="connsiteX56" fmla="*/ 1075266 w 4514882"/>
              <a:gd name="connsiteY56" fmla="*/ 4223809 h 7051675"/>
              <a:gd name="connsiteX57" fmla="*/ 1134533 w 4514882"/>
              <a:gd name="connsiteY57" fmla="*/ 4130675 h 7051675"/>
              <a:gd name="connsiteX58" fmla="*/ 1303866 w 4514882"/>
              <a:gd name="connsiteY58" fmla="*/ 4096809 h 7051675"/>
              <a:gd name="connsiteX59" fmla="*/ 1439333 w 4514882"/>
              <a:gd name="connsiteY59" fmla="*/ 4122209 h 7051675"/>
              <a:gd name="connsiteX60" fmla="*/ 1557866 w 4514882"/>
              <a:gd name="connsiteY60" fmla="*/ 4308475 h 7051675"/>
              <a:gd name="connsiteX61" fmla="*/ 1490133 w 4514882"/>
              <a:gd name="connsiteY61" fmla="*/ 4350809 h 7051675"/>
              <a:gd name="connsiteX62" fmla="*/ 1532466 w 4514882"/>
              <a:gd name="connsiteY62" fmla="*/ 4503209 h 7051675"/>
              <a:gd name="connsiteX63" fmla="*/ 1695450 w 4514882"/>
              <a:gd name="connsiteY63" fmla="*/ 4510617 h 7051675"/>
              <a:gd name="connsiteX64" fmla="*/ 1763183 w 4514882"/>
              <a:gd name="connsiteY64" fmla="*/ 4643967 h 7051675"/>
              <a:gd name="connsiteX65" fmla="*/ 1794933 w 4514882"/>
              <a:gd name="connsiteY65" fmla="*/ 4799542 h 7051675"/>
              <a:gd name="connsiteX66" fmla="*/ 1938866 w 4514882"/>
              <a:gd name="connsiteY66" fmla="*/ 4774142 h 7051675"/>
              <a:gd name="connsiteX67" fmla="*/ 2023533 w 4514882"/>
              <a:gd name="connsiteY67" fmla="*/ 4850342 h 7051675"/>
              <a:gd name="connsiteX68" fmla="*/ 2201333 w 4514882"/>
              <a:gd name="connsiteY68" fmla="*/ 4791075 h 7051675"/>
              <a:gd name="connsiteX69" fmla="*/ 2319866 w 4514882"/>
              <a:gd name="connsiteY69" fmla="*/ 4960409 h 7051675"/>
              <a:gd name="connsiteX70" fmla="*/ 2379133 w 4514882"/>
              <a:gd name="connsiteY70" fmla="*/ 4901142 h 7051675"/>
              <a:gd name="connsiteX71" fmla="*/ 2743200 w 4514882"/>
              <a:gd name="connsiteY71" fmla="*/ 5087409 h 7051675"/>
              <a:gd name="connsiteX72" fmla="*/ 2692400 w 4514882"/>
              <a:gd name="connsiteY72" fmla="*/ 5248275 h 7051675"/>
              <a:gd name="connsiteX73" fmla="*/ 2667000 w 4514882"/>
              <a:gd name="connsiteY73" fmla="*/ 5400675 h 7051675"/>
              <a:gd name="connsiteX74" fmla="*/ 2717800 w 4514882"/>
              <a:gd name="connsiteY74" fmla="*/ 5459942 h 7051675"/>
              <a:gd name="connsiteX75" fmla="*/ 2717800 w 4514882"/>
              <a:gd name="connsiteY75" fmla="*/ 5459942 h 7051675"/>
              <a:gd name="connsiteX76" fmla="*/ 2700866 w 4514882"/>
              <a:gd name="connsiteY76" fmla="*/ 5654675 h 7051675"/>
              <a:gd name="connsiteX77" fmla="*/ 2506133 w 4514882"/>
              <a:gd name="connsiteY77" fmla="*/ 5629275 h 7051675"/>
              <a:gd name="connsiteX78" fmla="*/ 2379133 w 4514882"/>
              <a:gd name="connsiteY78" fmla="*/ 5756275 h 7051675"/>
              <a:gd name="connsiteX79" fmla="*/ 2370666 w 4514882"/>
              <a:gd name="connsiteY79" fmla="*/ 5891742 h 7051675"/>
              <a:gd name="connsiteX80" fmla="*/ 2650066 w 4514882"/>
              <a:gd name="connsiteY80" fmla="*/ 5849409 h 7051675"/>
              <a:gd name="connsiteX81" fmla="*/ 2602441 w 4514882"/>
              <a:gd name="connsiteY81" fmla="*/ 5906559 h 7051675"/>
              <a:gd name="connsiteX82" fmla="*/ 2269066 w 4514882"/>
              <a:gd name="connsiteY82" fmla="*/ 6018742 h 7051675"/>
              <a:gd name="connsiteX83" fmla="*/ 2286000 w 4514882"/>
              <a:gd name="connsiteY83" fmla="*/ 6103409 h 7051675"/>
              <a:gd name="connsiteX84" fmla="*/ 2404533 w 4514882"/>
              <a:gd name="connsiteY84" fmla="*/ 6145742 h 7051675"/>
              <a:gd name="connsiteX85" fmla="*/ 2235200 w 4514882"/>
              <a:gd name="connsiteY85" fmla="*/ 6315075 h 7051675"/>
              <a:gd name="connsiteX86" fmla="*/ 2192866 w 4514882"/>
              <a:gd name="connsiteY86" fmla="*/ 6442075 h 7051675"/>
              <a:gd name="connsiteX87" fmla="*/ 2040466 w 4514882"/>
              <a:gd name="connsiteY87" fmla="*/ 6391275 h 7051675"/>
              <a:gd name="connsiteX88" fmla="*/ 2040466 w 4514882"/>
              <a:gd name="connsiteY88" fmla="*/ 6391275 h 7051675"/>
              <a:gd name="connsiteX89" fmla="*/ 2040466 w 4514882"/>
              <a:gd name="connsiteY89" fmla="*/ 6518275 h 7051675"/>
              <a:gd name="connsiteX90" fmla="*/ 2209800 w 4514882"/>
              <a:gd name="connsiteY90" fmla="*/ 6602942 h 7051675"/>
              <a:gd name="connsiteX91" fmla="*/ 2769658 w 4514882"/>
              <a:gd name="connsiteY91" fmla="*/ 7051675 h 7051675"/>
              <a:gd name="connsiteX92" fmla="*/ 2791883 w 4514882"/>
              <a:gd name="connsiteY92" fmla="*/ 6971242 h 7051675"/>
              <a:gd name="connsiteX93" fmla="*/ 3068844 w 4514882"/>
              <a:gd name="connsiteY93" fmla="*/ 5895064 h 7051675"/>
              <a:gd name="connsiteX94" fmla="*/ 2995204 w 4514882"/>
              <a:gd name="connsiteY94" fmla="*/ 5212685 h 7051675"/>
              <a:gd name="connsiteX95" fmla="*/ 4513791 w 4514882"/>
              <a:gd name="connsiteY95" fmla="*/ 5662084 h 7051675"/>
              <a:gd name="connsiteX96" fmla="*/ 4363508 w 4514882"/>
              <a:gd name="connsiteY96" fmla="*/ 5650442 h 7051675"/>
              <a:gd name="connsiteX97" fmla="*/ 4352925 w 4514882"/>
              <a:gd name="connsiteY97" fmla="*/ 5689600 h 7051675"/>
              <a:gd name="connsiteX98" fmla="*/ 4267200 w 4514882"/>
              <a:gd name="connsiteY98" fmla="*/ 5476875 h 7051675"/>
              <a:gd name="connsiteX99" fmla="*/ 4182533 w 4514882"/>
              <a:gd name="connsiteY99" fmla="*/ 5443009 h 7051675"/>
              <a:gd name="connsiteX100" fmla="*/ 4292600 w 4514882"/>
              <a:gd name="connsiteY100" fmla="*/ 5205942 h 7051675"/>
              <a:gd name="connsiteX101" fmla="*/ 4216400 w 4514882"/>
              <a:gd name="connsiteY101" fmla="*/ 5129742 h 7051675"/>
              <a:gd name="connsiteX102" fmla="*/ 4241800 w 4514882"/>
              <a:gd name="connsiteY102" fmla="*/ 4968875 h 7051675"/>
              <a:gd name="connsiteX103" fmla="*/ 4334933 w 4514882"/>
              <a:gd name="connsiteY103" fmla="*/ 4918075 h 7051675"/>
              <a:gd name="connsiteX0" fmla="*/ 1953824 w 4514882"/>
              <a:gd name="connsiteY0" fmla="*/ 4995015 h 7051675"/>
              <a:gd name="connsiteX1" fmla="*/ 1931866 w 4514882"/>
              <a:gd name="connsiteY1" fmla="*/ 1147998 h 7051675"/>
              <a:gd name="connsiteX2" fmla="*/ 818091 w 4514882"/>
              <a:gd name="connsiteY2" fmla="*/ 0 h 7051675"/>
              <a:gd name="connsiteX3" fmla="*/ 719666 w 4514882"/>
              <a:gd name="connsiteY3" fmla="*/ 100542 h 7051675"/>
              <a:gd name="connsiteX4" fmla="*/ 458258 w 4514882"/>
              <a:gd name="connsiteY4" fmla="*/ 454025 h 7051675"/>
              <a:gd name="connsiteX5" fmla="*/ 195791 w 4514882"/>
              <a:gd name="connsiteY5" fmla="*/ 747184 h 7051675"/>
              <a:gd name="connsiteX6" fmla="*/ 84666 w 4514882"/>
              <a:gd name="connsiteY6" fmla="*/ 891117 h 7051675"/>
              <a:gd name="connsiteX7" fmla="*/ 296333 w 4514882"/>
              <a:gd name="connsiteY7" fmla="*/ 777875 h 7051675"/>
              <a:gd name="connsiteX8" fmla="*/ 237066 w 4514882"/>
              <a:gd name="connsiteY8" fmla="*/ 955675 h 7051675"/>
              <a:gd name="connsiteX9" fmla="*/ 391583 w 4514882"/>
              <a:gd name="connsiteY9" fmla="*/ 1017059 h 7051675"/>
              <a:gd name="connsiteX10" fmla="*/ 582323 w 4514882"/>
              <a:gd name="connsiteY10" fmla="*/ 1128763 h 7051675"/>
              <a:gd name="connsiteX11" fmla="*/ 644525 w 4514882"/>
              <a:gd name="connsiteY11" fmla="*/ 1140884 h 7051675"/>
              <a:gd name="connsiteX12" fmla="*/ 577879 w 4514882"/>
              <a:gd name="connsiteY12" fmla="*/ 1197867 h 7051675"/>
              <a:gd name="connsiteX13" fmla="*/ 385087 w 4514882"/>
              <a:gd name="connsiteY13" fmla="*/ 1145070 h 7051675"/>
              <a:gd name="connsiteX14" fmla="*/ 327264 w 4514882"/>
              <a:gd name="connsiteY14" fmla="*/ 1213982 h 7051675"/>
              <a:gd name="connsiteX15" fmla="*/ 256549 w 4514882"/>
              <a:gd name="connsiteY15" fmla="*/ 1206766 h 7051675"/>
              <a:gd name="connsiteX16" fmla="*/ 228600 w 4514882"/>
              <a:gd name="connsiteY16" fmla="*/ 1235075 h 7051675"/>
              <a:gd name="connsiteX17" fmla="*/ 228600 w 4514882"/>
              <a:gd name="connsiteY17" fmla="*/ 1285083 h 7051675"/>
              <a:gd name="connsiteX18" fmla="*/ 142682 w 4514882"/>
              <a:gd name="connsiteY18" fmla="*/ 1259516 h 7051675"/>
              <a:gd name="connsiteX19" fmla="*/ 195984 w 4514882"/>
              <a:gd name="connsiteY19" fmla="*/ 1408162 h 7051675"/>
              <a:gd name="connsiteX20" fmla="*/ 59266 w 4514882"/>
              <a:gd name="connsiteY20" fmla="*/ 1573742 h 7051675"/>
              <a:gd name="connsiteX21" fmla="*/ 91089 w 4514882"/>
              <a:gd name="connsiteY21" fmla="*/ 1578288 h 7051675"/>
              <a:gd name="connsiteX22" fmla="*/ 17991 w 4514882"/>
              <a:gd name="connsiteY22" fmla="*/ 1658987 h 7051675"/>
              <a:gd name="connsiteX23" fmla="*/ 48683 w 4514882"/>
              <a:gd name="connsiteY23" fmla="*/ 1849967 h 7051675"/>
              <a:gd name="connsiteX24" fmla="*/ 84666 w 4514882"/>
              <a:gd name="connsiteY24" fmla="*/ 2005542 h 7051675"/>
              <a:gd name="connsiteX25" fmla="*/ 0 w 4514882"/>
              <a:gd name="connsiteY25" fmla="*/ 2124075 h 7051675"/>
              <a:gd name="connsiteX26" fmla="*/ 118533 w 4514882"/>
              <a:gd name="connsiteY26" fmla="*/ 2242609 h 7051675"/>
              <a:gd name="connsiteX27" fmla="*/ 84666 w 4514882"/>
              <a:gd name="connsiteY27" fmla="*/ 2411942 h 7051675"/>
              <a:gd name="connsiteX28" fmla="*/ 84666 w 4514882"/>
              <a:gd name="connsiteY28" fmla="*/ 2411942 h 7051675"/>
              <a:gd name="connsiteX29" fmla="*/ 143933 w 4514882"/>
              <a:gd name="connsiteY29" fmla="*/ 2420409 h 7051675"/>
              <a:gd name="connsiteX30" fmla="*/ 169333 w 4514882"/>
              <a:gd name="connsiteY30" fmla="*/ 2682875 h 7051675"/>
              <a:gd name="connsiteX31" fmla="*/ 254000 w 4514882"/>
              <a:gd name="connsiteY31" fmla="*/ 2725209 h 7051675"/>
              <a:gd name="connsiteX32" fmla="*/ 307178 w 4514882"/>
              <a:gd name="connsiteY32" fmla="*/ 2786352 h 7051675"/>
              <a:gd name="connsiteX33" fmla="*/ 450587 w 4514882"/>
              <a:gd name="connsiteY33" fmla="*/ 2770826 h 7051675"/>
              <a:gd name="connsiteX34" fmla="*/ 474133 w 4514882"/>
              <a:gd name="connsiteY34" fmla="*/ 2860675 h 7051675"/>
              <a:gd name="connsiteX35" fmla="*/ 601133 w 4514882"/>
              <a:gd name="connsiteY35" fmla="*/ 2807206 h 7051675"/>
              <a:gd name="connsiteX36" fmla="*/ 768589 w 4514882"/>
              <a:gd name="connsiteY36" fmla="*/ 2921194 h 7051675"/>
              <a:gd name="connsiteX37" fmla="*/ 745066 w 4514882"/>
              <a:gd name="connsiteY37" fmla="*/ 3030009 h 7051675"/>
              <a:gd name="connsiteX38" fmla="*/ 821266 w 4514882"/>
              <a:gd name="connsiteY38" fmla="*/ 3080809 h 7051675"/>
              <a:gd name="connsiteX39" fmla="*/ 736600 w 4514882"/>
              <a:gd name="connsiteY39" fmla="*/ 3207809 h 7051675"/>
              <a:gd name="connsiteX40" fmla="*/ 838200 w 4514882"/>
              <a:gd name="connsiteY40" fmla="*/ 3258609 h 7051675"/>
              <a:gd name="connsiteX41" fmla="*/ 804333 w 4514882"/>
              <a:gd name="connsiteY41" fmla="*/ 3326342 h 7051675"/>
              <a:gd name="connsiteX42" fmla="*/ 804333 w 4514882"/>
              <a:gd name="connsiteY42" fmla="*/ 3326342 h 7051675"/>
              <a:gd name="connsiteX43" fmla="*/ 880533 w 4514882"/>
              <a:gd name="connsiteY43" fmla="*/ 3427942 h 7051675"/>
              <a:gd name="connsiteX44" fmla="*/ 1005416 w 4514882"/>
              <a:gd name="connsiteY44" fmla="*/ 3494617 h 7051675"/>
              <a:gd name="connsiteX45" fmla="*/ 939800 w 4514882"/>
              <a:gd name="connsiteY45" fmla="*/ 3588809 h 7051675"/>
              <a:gd name="connsiteX46" fmla="*/ 1109133 w 4514882"/>
              <a:gd name="connsiteY46" fmla="*/ 3597275 h 7051675"/>
              <a:gd name="connsiteX47" fmla="*/ 1112308 w 4514882"/>
              <a:gd name="connsiteY47" fmla="*/ 3662892 h 7051675"/>
              <a:gd name="connsiteX48" fmla="*/ 1168400 w 4514882"/>
              <a:gd name="connsiteY48" fmla="*/ 3724275 h 7051675"/>
              <a:gd name="connsiteX49" fmla="*/ 1026583 w 4514882"/>
              <a:gd name="connsiteY49" fmla="*/ 3853392 h 7051675"/>
              <a:gd name="connsiteX50" fmla="*/ 931333 w 4514882"/>
              <a:gd name="connsiteY50" fmla="*/ 3800475 h 7051675"/>
              <a:gd name="connsiteX51" fmla="*/ 912283 w 4514882"/>
              <a:gd name="connsiteY51" fmla="*/ 3781425 h 7051675"/>
              <a:gd name="connsiteX52" fmla="*/ 846666 w 4514882"/>
              <a:gd name="connsiteY52" fmla="*/ 3868209 h 7051675"/>
              <a:gd name="connsiteX53" fmla="*/ 931333 w 4514882"/>
              <a:gd name="connsiteY53" fmla="*/ 3969809 h 7051675"/>
              <a:gd name="connsiteX54" fmla="*/ 928158 w 4514882"/>
              <a:gd name="connsiteY54" fmla="*/ 4101042 h 7051675"/>
              <a:gd name="connsiteX55" fmla="*/ 964141 w 4514882"/>
              <a:gd name="connsiteY55" fmla="*/ 4187825 h 7051675"/>
              <a:gd name="connsiteX56" fmla="*/ 1075266 w 4514882"/>
              <a:gd name="connsiteY56" fmla="*/ 4223809 h 7051675"/>
              <a:gd name="connsiteX57" fmla="*/ 1134533 w 4514882"/>
              <a:gd name="connsiteY57" fmla="*/ 4130675 h 7051675"/>
              <a:gd name="connsiteX58" fmla="*/ 1303866 w 4514882"/>
              <a:gd name="connsiteY58" fmla="*/ 4096809 h 7051675"/>
              <a:gd name="connsiteX59" fmla="*/ 1439333 w 4514882"/>
              <a:gd name="connsiteY59" fmla="*/ 4122209 h 7051675"/>
              <a:gd name="connsiteX60" fmla="*/ 1557866 w 4514882"/>
              <a:gd name="connsiteY60" fmla="*/ 4308475 h 7051675"/>
              <a:gd name="connsiteX61" fmla="*/ 1490133 w 4514882"/>
              <a:gd name="connsiteY61" fmla="*/ 4350809 h 7051675"/>
              <a:gd name="connsiteX62" fmla="*/ 1532466 w 4514882"/>
              <a:gd name="connsiteY62" fmla="*/ 4503209 h 7051675"/>
              <a:gd name="connsiteX63" fmla="*/ 1695450 w 4514882"/>
              <a:gd name="connsiteY63" fmla="*/ 4510617 h 7051675"/>
              <a:gd name="connsiteX64" fmla="*/ 1763183 w 4514882"/>
              <a:gd name="connsiteY64" fmla="*/ 4643967 h 7051675"/>
              <a:gd name="connsiteX65" fmla="*/ 1794933 w 4514882"/>
              <a:gd name="connsiteY65" fmla="*/ 4799542 h 7051675"/>
              <a:gd name="connsiteX66" fmla="*/ 1938866 w 4514882"/>
              <a:gd name="connsiteY66" fmla="*/ 4774142 h 7051675"/>
              <a:gd name="connsiteX67" fmla="*/ 2023533 w 4514882"/>
              <a:gd name="connsiteY67" fmla="*/ 4850342 h 7051675"/>
              <a:gd name="connsiteX68" fmla="*/ 2201333 w 4514882"/>
              <a:gd name="connsiteY68" fmla="*/ 4791075 h 7051675"/>
              <a:gd name="connsiteX69" fmla="*/ 2319866 w 4514882"/>
              <a:gd name="connsiteY69" fmla="*/ 4960409 h 7051675"/>
              <a:gd name="connsiteX70" fmla="*/ 2379133 w 4514882"/>
              <a:gd name="connsiteY70" fmla="*/ 4901142 h 7051675"/>
              <a:gd name="connsiteX71" fmla="*/ 2743200 w 4514882"/>
              <a:gd name="connsiteY71" fmla="*/ 5087409 h 7051675"/>
              <a:gd name="connsiteX72" fmla="*/ 2692400 w 4514882"/>
              <a:gd name="connsiteY72" fmla="*/ 5248275 h 7051675"/>
              <a:gd name="connsiteX73" fmla="*/ 2667000 w 4514882"/>
              <a:gd name="connsiteY73" fmla="*/ 5400675 h 7051675"/>
              <a:gd name="connsiteX74" fmla="*/ 2717800 w 4514882"/>
              <a:gd name="connsiteY74" fmla="*/ 5459942 h 7051675"/>
              <a:gd name="connsiteX75" fmla="*/ 2717800 w 4514882"/>
              <a:gd name="connsiteY75" fmla="*/ 5459942 h 7051675"/>
              <a:gd name="connsiteX76" fmla="*/ 2700866 w 4514882"/>
              <a:gd name="connsiteY76" fmla="*/ 5654675 h 7051675"/>
              <a:gd name="connsiteX77" fmla="*/ 2506133 w 4514882"/>
              <a:gd name="connsiteY77" fmla="*/ 5629275 h 7051675"/>
              <a:gd name="connsiteX78" fmla="*/ 2379133 w 4514882"/>
              <a:gd name="connsiteY78" fmla="*/ 5756275 h 7051675"/>
              <a:gd name="connsiteX79" fmla="*/ 2370666 w 4514882"/>
              <a:gd name="connsiteY79" fmla="*/ 5891742 h 7051675"/>
              <a:gd name="connsiteX80" fmla="*/ 2650066 w 4514882"/>
              <a:gd name="connsiteY80" fmla="*/ 5849409 h 7051675"/>
              <a:gd name="connsiteX81" fmla="*/ 2602441 w 4514882"/>
              <a:gd name="connsiteY81" fmla="*/ 5906559 h 7051675"/>
              <a:gd name="connsiteX82" fmla="*/ 2269066 w 4514882"/>
              <a:gd name="connsiteY82" fmla="*/ 6018742 h 7051675"/>
              <a:gd name="connsiteX83" fmla="*/ 2286000 w 4514882"/>
              <a:gd name="connsiteY83" fmla="*/ 6103409 h 7051675"/>
              <a:gd name="connsiteX84" fmla="*/ 2404533 w 4514882"/>
              <a:gd name="connsiteY84" fmla="*/ 6145742 h 7051675"/>
              <a:gd name="connsiteX85" fmla="*/ 2235200 w 4514882"/>
              <a:gd name="connsiteY85" fmla="*/ 6315075 h 7051675"/>
              <a:gd name="connsiteX86" fmla="*/ 2192866 w 4514882"/>
              <a:gd name="connsiteY86" fmla="*/ 6442075 h 7051675"/>
              <a:gd name="connsiteX87" fmla="*/ 2040466 w 4514882"/>
              <a:gd name="connsiteY87" fmla="*/ 6391275 h 7051675"/>
              <a:gd name="connsiteX88" fmla="*/ 2040466 w 4514882"/>
              <a:gd name="connsiteY88" fmla="*/ 6391275 h 7051675"/>
              <a:gd name="connsiteX89" fmla="*/ 2040466 w 4514882"/>
              <a:gd name="connsiteY89" fmla="*/ 6518275 h 7051675"/>
              <a:gd name="connsiteX90" fmla="*/ 2209800 w 4514882"/>
              <a:gd name="connsiteY90" fmla="*/ 6602942 h 7051675"/>
              <a:gd name="connsiteX91" fmla="*/ 2769658 w 4514882"/>
              <a:gd name="connsiteY91" fmla="*/ 7051675 h 7051675"/>
              <a:gd name="connsiteX92" fmla="*/ 3068844 w 4514882"/>
              <a:gd name="connsiteY92" fmla="*/ 5895064 h 7051675"/>
              <a:gd name="connsiteX93" fmla="*/ 2995204 w 4514882"/>
              <a:gd name="connsiteY93" fmla="*/ 5212685 h 7051675"/>
              <a:gd name="connsiteX94" fmla="*/ 4513791 w 4514882"/>
              <a:gd name="connsiteY94" fmla="*/ 5662084 h 7051675"/>
              <a:gd name="connsiteX95" fmla="*/ 4363508 w 4514882"/>
              <a:gd name="connsiteY95" fmla="*/ 5650442 h 7051675"/>
              <a:gd name="connsiteX96" fmla="*/ 4352925 w 4514882"/>
              <a:gd name="connsiteY96" fmla="*/ 5689600 h 7051675"/>
              <a:gd name="connsiteX97" fmla="*/ 4267200 w 4514882"/>
              <a:gd name="connsiteY97" fmla="*/ 5476875 h 7051675"/>
              <a:gd name="connsiteX98" fmla="*/ 4182533 w 4514882"/>
              <a:gd name="connsiteY98" fmla="*/ 5443009 h 7051675"/>
              <a:gd name="connsiteX99" fmla="*/ 4292600 w 4514882"/>
              <a:gd name="connsiteY99" fmla="*/ 5205942 h 7051675"/>
              <a:gd name="connsiteX100" fmla="*/ 4216400 w 4514882"/>
              <a:gd name="connsiteY100" fmla="*/ 5129742 h 7051675"/>
              <a:gd name="connsiteX101" fmla="*/ 4241800 w 4514882"/>
              <a:gd name="connsiteY101" fmla="*/ 4968875 h 7051675"/>
              <a:gd name="connsiteX102" fmla="*/ 4334933 w 4514882"/>
              <a:gd name="connsiteY102" fmla="*/ 4918075 h 7051675"/>
              <a:gd name="connsiteX0" fmla="*/ 1953824 w 4514882"/>
              <a:gd name="connsiteY0" fmla="*/ 4995015 h 6602942"/>
              <a:gd name="connsiteX1" fmla="*/ 1931866 w 4514882"/>
              <a:gd name="connsiteY1" fmla="*/ 1147998 h 6602942"/>
              <a:gd name="connsiteX2" fmla="*/ 818091 w 4514882"/>
              <a:gd name="connsiteY2" fmla="*/ 0 h 6602942"/>
              <a:gd name="connsiteX3" fmla="*/ 719666 w 4514882"/>
              <a:gd name="connsiteY3" fmla="*/ 100542 h 6602942"/>
              <a:gd name="connsiteX4" fmla="*/ 458258 w 4514882"/>
              <a:gd name="connsiteY4" fmla="*/ 454025 h 6602942"/>
              <a:gd name="connsiteX5" fmla="*/ 195791 w 4514882"/>
              <a:gd name="connsiteY5" fmla="*/ 747184 h 6602942"/>
              <a:gd name="connsiteX6" fmla="*/ 84666 w 4514882"/>
              <a:gd name="connsiteY6" fmla="*/ 891117 h 6602942"/>
              <a:gd name="connsiteX7" fmla="*/ 296333 w 4514882"/>
              <a:gd name="connsiteY7" fmla="*/ 777875 h 6602942"/>
              <a:gd name="connsiteX8" fmla="*/ 237066 w 4514882"/>
              <a:gd name="connsiteY8" fmla="*/ 955675 h 6602942"/>
              <a:gd name="connsiteX9" fmla="*/ 391583 w 4514882"/>
              <a:gd name="connsiteY9" fmla="*/ 1017059 h 6602942"/>
              <a:gd name="connsiteX10" fmla="*/ 582323 w 4514882"/>
              <a:gd name="connsiteY10" fmla="*/ 1128763 h 6602942"/>
              <a:gd name="connsiteX11" fmla="*/ 644525 w 4514882"/>
              <a:gd name="connsiteY11" fmla="*/ 1140884 h 6602942"/>
              <a:gd name="connsiteX12" fmla="*/ 577879 w 4514882"/>
              <a:gd name="connsiteY12" fmla="*/ 1197867 h 6602942"/>
              <a:gd name="connsiteX13" fmla="*/ 385087 w 4514882"/>
              <a:gd name="connsiteY13" fmla="*/ 1145070 h 6602942"/>
              <a:gd name="connsiteX14" fmla="*/ 327264 w 4514882"/>
              <a:gd name="connsiteY14" fmla="*/ 1213982 h 6602942"/>
              <a:gd name="connsiteX15" fmla="*/ 256549 w 4514882"/>
              <a:gd name="connsiteY15" fmla="*/ 1206766 h 6602942"/>
              <a:gd name="connsiteX16" fmla="*/ 228600 w 4514882"/>
              <a:gd name="connsiteY16" fmla="*/ 1235075 h 6602942"/>
              <a:gd name="connsiteX17" fmla="*/ 228600 w 4514882"/>
              <a:gd name="connsiteY17" fmla="*/ 1285083 h 6602942"/>
              <a:gd name="connsiteX18" fmla="*/ 142682 w 4514882"/>
              <a:gd name="connsiteY18" fmla="*/ 1259516 h 6602942"/>
              <a:gd name="connsiteX19" fmla="*/ 195984 w 4514882"/>
              <a:gd name="connsiteY19" fmla="*/ 1408162 h 6602942"/>
              <a:gd name="connsiteX20" fmla="*/ 59266 w 4514882"/>
              <a:gd name="connsiteY20" fmla="*/ 1573742 h 6602942"/>
              <a:gd name="connsiteX21" fmla="*/ 91089 w 4514882"/>
              <a:gd name="connsiteY21" fmla="*/ 1578288 h 6602942"/>
              <a:gd name="connsiteX22" fmla="*/ 17991 w 4514882"/>
              <a:gd name="connsiteY22" fmla="*/ 1658987 h 6602942"/>
              <a:gd name="connsiteX23" fmla="*/ 48683 w 4514882"/>
              <a:gd name="connsiteY23" fmla="*/ 1849967 h 6602942"/>
              <a:gd name="connsiteX24" fmla="*/ 84666 w 4514882"/>
              <a:gd name="connsiteY24" fmla="*/ 2005542 h 6602942"/>
              <a:gd name="connsiteX25" fmla="*/ 0 w 4514882"/>
              <a:gd name="connsiteY25" fmla="*/ 2124075 h 6602942"/>
              <a:gd name="connsiteX26" fmla="*/ 118533 w 4514882"/>
              <a:gd name="connsiteY26" fmla="*/ 2242609 h 6602942"/>
              <a:gd name="connsiteX27" fmla="*/ 84666 w 4514882"/>
              <a:gd name="connsiteY27" fmla="*/ 2411942 h 6602942"/>
              <a:gd name="connsiteX28" fmla="*/ 84666 w 4514882"/>
              <a:gd name="connsiteY28" fmla="*/ 2411942 h 6602942"/>
              <a:gd name="connsiteX29" fmla="*/ 143933 w 4514882"/>
              <a:gd name="connsiteY29" fmla="*/ 2420409 h 6602942"/>
              <a:gd name="connsiteX30" fmla="*/ 169333 w 4514882"/>
              <a:gd name="connsiteY30" fmla="*/ 2682875 h 6602942"/>
              <a:gd name="connsiteX31" fmla="*/ 254000 w 4514882"/>
              <a:gd name="connsiteY31" fmla="*/ 2725209 h 6602942"/>
              <a:gd name="connsiteX32" fmla="*/ 307178 w 4514882"/>
              <a:gd name="connsiteY32" fmla="*/ 2786352 h 6602942"/>
              <a:gd name="connsiteX33" fmla="*/ 450587 w 4514882"/>
              <a:gd name="connsiteY33" fmla="*/ 2770826 h 6602942"/>
              <a:gd name="connsiteX34" fmla="*/ 474133 w 4514882"/>
              <a:gd name="connsiteY34" fmla="*/ 2860675 h 6602942"/>
              <a:gd name="connsiteX35" fmla="*/ 601133 w 4514882"/>
              <a:gd name="connsiteY35" fmla="*/ 2807206 h 6602942"/>
              <a:gd name="connsiteX36" fmla="*/ 768589 w 4514882"/>
              <a:gd name="connsiteY36" fmla="*/ 2921194 h 6602942"/>
              <a:gd name="connsiteX37" fmla="*/ 745066 w 4514882"/>
              <a:gd name="connsiteY37" fmla="*/ 3030009 h 6602942"/>
              <a:gd name="connsiteX38" fmla="*/ 821266 w 4514882"/>
              <a:gd name="connsiteY38" fmla="*/ 3080809 h 6602942"/>
              <a:gd name="connsiteX39" fmla="*/ 736600 w 4514882"/>
              <a:gd name="connsiteY39" fmla="*/ 3207809 h 6602942"/>
              <a:gd name="connsiteX40" fmla="*/ 838200 w 4514882"/>
              <a:gd name="connsiteY40" fmla="*/ 3258609 h 6602942"/>
              <a:gd name="connsiteX41" fmla="*/ 804333 w 4514882"/>
              <a:gd name="connsiteY41" fmla="*/ 3326342 h 6602942"/>
              <a:gd name="connsiteX42" fmla="*/ 804333 w 4514882"/>
              <a:gd name="connsiteY42" fmla="*/ 3326342 h 6602942"/>
              <a:gd name="connsiteX43" fmla="*/ 880533 w 4514882"/>
              <a:gd name="connsiteY43" fmla="*/ 3427942 h 6602942"/>
              <a:gd name="connsiteX44" fmla="*/ 1005416 w 4514882"/>
              <a:gd name="connsiteY44" fmla="*/ 3494617 h 6602942"/>
              <a:gd name="connsiteX45" fmla="*/ 939800 w 4514882"/>
              <a:gd name="connsiteY45" fmla="*/ 3588809 h 6602942"/>
              <a:gd name="connsiteX46" fmla="*/ 1109133 w 4514882"/>
              <a:gd name="connsiteY46" fmla="*/ 3597275 h 6602942"/>
              <a:gd name="connsiteX47" fmla="*/ 1112308 w 4514882"/>
              <a:gd name="connsiteY47" fmla="*/ 3662892 h 6602942"/>
              <a:gd name="connsiteX48" fmla="*/ 1168400 w 4514882"/>
              <a:gd name="connsiteY48" fmla="*/ 3724275 h 6602942"/>
              <a:gd name="connsiteX49" fmla="*/ 1026583 w 4514882"/>
              <a:gd name="connsiteY49" fmla="*/ 3853392 h 6602942"/>
              <a:gd name="connsiteX50" fmla="*/ 931333 w 4514882"/>
              <a:gd name="connsiteY50" fmla="*/ 3800475 h 6602942"/>
              <a:gd name="connsiteX51" fmla="*/ 912283 w 4514882"/>
              <a:gd name="connsiteY51" fmla="*/ 3781425 h 6602942"/>
              <a:gd name="connsiteX52" fmla="*/ 846666 w 4514882"/>
              <a:gd name="connsiteY52" fmla="*/ 3868209 h 6602942"/>
              <a:gd name="connsiteX53" fmla="*/ 931333 w 4514882"/>
              <a:gd name="connsiteY53" fmla="*/ 3969809 h 6602942"/>
              <a:gd name="connsiteX54" fmla="*/ 928158 w 4514882"/>
              <a:gd name="connsiteY54" fmla="*/ 4101042 h 6602942"/>
              <a:gd name="connsiteX55" fmla="*/ 964141 w 4514882"/>
              <a:gd name="connsiteY55" fmla="*/ 4187825 h 6602942"/>
              <a:gd name="connsiteX56" fmla="*/ 1075266 w 4514882"/>
              <a:gd name="connsiteY56" fmla="*/ 4223809 h 6602942"/>
              <a:gd name="connsiteX57" fmla="*/ 1134533 w 4514882"/>
              <a:gd name="connsiteY57" fmla="*/ 4130675 h 6602942"/>
              <a:gd name="connsiteX58" fmla="*/ 1303866 w 4514882"/>
              <a:gd name="connsiteY58" fmla="*/ 4096809 h 6602942"/>
              <a:gd name="connsiteX59" fmla="*/ 1439333 w 4514882"/>
              <a:gd name="connsiteY59" fmla="*/ 4122209 h 6602942"/>
              <a:gd name="connsiteX60" fmla="*/ 1557866 w 4514882"/>
              <a:gd name="connsiteY60" fmla="*/ 4308475 h 6602942"/>
              <a:gd name="connsiteX61" fmla="*/ 1490133 w 4514882"/>
              <a:gd name="connsiteY61" fmla="*/ 4350809 h 6602942"/>
              <a:gd name="connsiteX62" fmla="*/ 1532466 w 4514882"/>
              <a:gd name="connsiteY62" fmla="*/ 4503209 h 6602942"/>
              <a:gd name="connsiteX63" fmla="*/ 1695450 w 4514882"/>
              <a:gd name="connsiteY63" fmla="*/ 4510617 h 6602942"/>
              <a:gd name="connsiteX64" fmla="*/ 1763183 w 4514882"/>
              <a:gd name="connsiteY64" fmla="*/ 4643967 h 6602942"/>
              <a:gd name="connsiteX65" fmla="*/ 1794933 w 4514882"/>
              <a:gd name="connsiteY65" fmla="*/ 4799542 h 6602942"/>
              <a:gd name="connsiteX66" fmla="*/ 1938866 w 4514882"/>
              <a:gd name="connsiteY66" fmla="*/ 4774142 h 6602942"/>
              <a:gd name="connsiteX67" fmla="*/ 2023533 w 4514882"/>
              <a:gd name="connsiteY67" fmla="*/ 4850342 h 6602942"/>
              <a:gd name="connsiteX68" fmla="*/ 2201333 w 4514882"/>
              <a:gd name="connsiteY68" fmla="*/ 4791075 h 6602942"/>
              <a:gd name="connsiteX69" fmla="*/ 2319866 w 4514882"/>
              <a:gd name="connsiteY69" fmla="*/ 4960409 h 6602942"/>
              <a:gd name="connsiteX70" fmla="*/ 2379133 w 4514882"/>
              <a:gd name="connsiteY70" fmla="*/ 4901142 h 6602942"/>
              <a:gd name="connsiteX71" fmla="*/ 2743200 w 4514882"/>
              <a:gd name="connsiteY71" fmla="*/ 5087409 h 6602942"/>
              <a:gd name="connsiteX72" fmla="*/ 2692400 w 4514882"/>
              <a:gd name="connsiteY72" fmla="*/ 5248275 h 6602942"/>
              <a:gd name="connsiteX73" fmla="*/ 2667000 w 4514882"/>
              <a:gd name="connsiteY73" fmla="*/ 5400675 h 6602942"/>
              <a:gd name="connsiteX74" fmla="*/ 2717800 w 4514882"/>
              <a:gd name="connsiteY74" fmla="*/ 5459942 h 6602942"/>
              <a:gd name="connsiteX75" fmla="*/ 2717800 w 4514882"/>
              <a:gd name="connsiteY75" fmla="*/ 5459942 h 6602942"/>
              <a:gd name="connsiteX76" fmla="*/ 2700866 w 4514882"/>
              <a:gd name="connsiteY76" fmla="*/ 5654675 h 6602942"/>
              <a:gd name="connsiteX77" fmla="*/ 2506133 w 4514882"/>
              <a:gd name="connsiteY77" fmla="*/ 5629275 h 6602942"/>
              <a:gd name="connsiteX78" fmla="*/ 2379133 w 4514882"/>
              <a:gd name="connsiteY78" fmla="*/ 5756275 h 6602942"/>
              <a:gd name="connsiteX79" fmla="*/ 2370666 w 4514882"/>
              <a:gd name="connsiteY79" fmla="*/ 5891742 h 6602942"/>
              <a:gd name="connsiteX80" fmla="*/ 2650066 w 4514882"/>
              <a:gd name="connsiteY80" fmla="*/ 5849409 h 6602942"/>
              <a:gd name="connsiteX81" fmla="*/ 2602441 w 4514882"/>
              <a:gd name="connsiteY81" fmla="*/ 5906559 h 6602942"/>
              <a:gd name="connsiteX82" fmla="*/ 2269066 w 4514882"/>
              <a:gd name="connsiteY82" fmla="*/ 6018742 h 6602942"/>
              <a:gd name="connsiteX83" fmla="*/ 2286000 w 4514882"/>
              <a:gd name="connsiteY83" fmla="*/ 6103409 h 6602942"/>
              <a:gd name="connsiteX84" fmla="*/ 2404533 w 4514882"/>
              <a:gd name="connsiteY84" fmla="*/ 6145742 h 6602942"/>
              <a:gd name="connsiteX85" fmla="*/ 2235200 w 4514882"/>
              <a:gd name="connsiteY85" fmla="*/ 6315075 h 6602942"/>
              <a:gd name="connsiteX86" fmla="*/ 2192866 w 4514882"/>
              <a:gd name="connsiteY86" fmla="*/ 6442075 h 6602942"/>
              <a:gd name="connsiteX87" fmla="*/ 2040466 w 4514882"/>
              <a:gd name="connsiteY87" fmla="*/ 6391275 h 6602942"/>
              <a:gd name="connsiteX88" fmla="*/ 2040466 w 4514882"/>
              <a:gd name="connsiteY88" fmla="*/ 6391275 h 6602942"/>
              <a:gd name="connsiteX89" fmla="*/ 2040466 w 4514882"/>
              <a:gd name="connsiteY89" fmla="*/ 6518275 h 6602942"/>
              <a:gd name="connsiteX90" fmla="*/ 2209800 w 4514882"/>
              <a:gd name="connsiteY90" fmla="*/ 6602942 h 6602942"/>
              <a:gd name="connsiteX91" fmla="*/ 3068844 w 4514882"/>
              <a:gd name="connsiteY91" fmla="*/ 5895064 h 6602942"/>
              <a:gd name="connsiteX92" fmla="*/ 2995204 w 4514882"/>
              <a:gd name="connsiteY92" fmla="*/ 5212685 h 6602942"/>
              <a:gd name="connsiteX93" fmla="*/ 4513791 w 4514882"/>
              <a:gd name="connsiteY93" fmla="*/ 5662084 h 6602942"/>
              <a:gd name="connsiteX94" fmla="*/ 4363508 w 4514882"/>
              <a:gd name="connsiteY94" fmla="*/ 5650442 h 6602942"/>
              <a:gd name="connsiteX95" fmla="*/ 4352925 w 4514882"/>
              <a:gd name="connsiteY95" fmla="*/ 5689600 h 6602942"/>
              <a:gd name="connsiteX96" fmla="*/ 4267200 w 4514882"/>
              <a:gd name="connsiteY96" fmla="*/ 5476875 h 6602942"/>
              <a:gd name="connsiteX97" fmla="*/ 4182533 w 4514882"/>
              <a:gd name="connsiteY97" fmla="*/ 5443009 h 6602942"/>
              <a:gd name="connsiteX98" fmla="*/ 4292600 w 4514882"/>
              <a:gd name="connsiteY98" fmla="*/ 5205942 h 6602942"/>
              <a:gd name="connsiteX99" fmla="*/ 4216400 w 4514882"/>
              <a:gd name="connsiteY99" fmla="*/ 5129742 h 6602942"/>
              <a:gd name="connsiteX100" fmla="*/ 4241800 w 4514882"/>
              <a:gd name="connsiteY100" fmla="*/ 4968875 h 6602942"/>
              <a:gd name="connsiteX101" fmla="*/ 4334933 w 4514882"/>
              <a:gd name="connsiteY101" fmla="*/ 4918075 h 6602942"/>
              <a:gd name="connsiteX0" fmla="*/ 1953824 w 4514882"/>
              <a:gd name="connsiteY0" fmla="*/ 4995015 h 6518275"/>
              <a:gd name="connsiteX1" fmla="*/ 1931866 w 4514882"/>
              <a:gd name="connsiteY1" fmla="*/ 1147998 h 6518275"/>
              <a:gd name="connsiteX2" fmla="*/ 818091 w 4514882"/>
              <a:gd name="connsiteY2" fmla="*/ 0 h 6518275"/>
              <a:gd name="connsiteX3" fmla="*/ 719666 w 4514882"/>
              <a:gd name="connsiteY3" fmla="*/ 100542 h 6518275"/>
              <a:gd name="connsiteX4" fmla="*/ 458258 w 4514882"/>
              <a:gd name="connsiteY4" fmla="*/ 454025 h 6518275"/>
              <a:gd name="connsiteX5" fmla="*/ 195791 w 4514882"/>
              <a:gd name="connsiteY5" fmla="*/ 747184 h 6518275"/>
              <a:gd name="connsiteX6" fmla="*/ 84666 w 4514882"/>
              <a:gd name="connsiteY6" fmla="*/ 891117 h 6518275"/>
              <a:gd name="connsiteX7" fmla="*/ 296333 w 4514882"/>
              <a:gd name="connsiteY7" fmla="*/ 777875 h 6518275"/>
              <a:gd name="connsiteX8" fmla="*/ 237066 w 4514882"/>
              <a:gd name="connsiteY8" fmla="*/ 955675 h 6518275"/>
              <a:gd name="connsiteX9" fmla="*/ 391583 w 4514882"/>
              <a:gd name="connsiteY9" fmla="*/ 1017059 h 6518275"/>
              <a:gd name="connsiteX10" fmla="*/ 582323 w 4514882"/>
              <a:gd name="connsiteY10" fmla="*/ 1128763 h 6518275"/>
              <a:gd name="connsiteX11" fmla="*/ 644525 w 4514882"/>
              <a:gd name="connsiteY11" fmla="*/ 1140884 h 6518275"/>
              <a:gd name="connsiteX12" fmla="*/ 577879 w 4514882"/>
              <a:gd name="connsiteY12" fmla="*/ 1197867 h 6518275"/>
              <a:gd name="connsiteX13" fmla="*/ 385087 w 4514882"/>
              <a:gd name="connsiteY13" fmla="*/ 1145070 h 6518275"/>
              <a:gd name="connsiteX14" fmla="*/ 327264 w 4514882"/>
              <a:gd name="connsiteY14" fmla="*/ 1213982 h 6518275"/>
              <a:gd name="connsiteX15" fmla="*/ 256549 w 4514882"/>
              <a:gd name="connsiteY15" fmla="*/ 1206766 h 6518275"/>
              <a:gd name="connsiteX16" fmla="*/ 228600 w 4514882"/>
              <a:gd name="connsiteY16" fmla="*/ 1235075 h 6518275"/>
              <a:gd name="connsiteX17" fmla="*/ 228600 w 4514882"/>
              <a:gd name="connsiteY17" fmla="*/ 1285083 h 6518275"/>
              <a:gd name="connsiteX18" fmla="*/ 142682 w 4514882"/>
              <a:gd name="connsiteY18" fmla="*/ 1259516 h 6518275"/>
              <a:gd name="connsiteX19" fmla="*/ 195984 w 4514882"/>
              <a:gd name="connsiteY19" fmla="*/ 1408162 h 6518275"/>
              <a:gd name="connsiteX20" fmla="*/ 59266 w 4514882"/>
              <a:gd name="connsiteY20" fmla="*/ 1573742 h 6518275"/>
              <a:gd name="connsiteX21" fmla="*/ 91089 w 4514882"/>
              <a:gd name="connsiteY21" fmla="*/ 1578288 h 6518275"/>
              <a:gd name="connsiteX22" fmla="*/ 17991 w 4514882"/>
              <a:gd name="connsiteY22" fmla="*/ 1658987 h 6518275"/>
              <a:gd name="connsiteX23" fmla="*/ 48683 w 4514882"/>
              <a:gd name="connsiteY23" fmla="*/ 1849967 h 6518275"/>
              <a:gd name="connsiteX24" fmla="*/ 84666 w 4514882"/>
              <a:gd name="connsiteY24" fmla="*/ 2005542 h 6518275"/>
              <a:gd name="connsiteX25" fmla="*/ 0 w 4514882"/>
              <a:gd name="connsiteY25" fmla="*/ 2124075 h 6518275"/>
              <a:gd name="connsiteX26" fmla="*/ 118533 w 4514882"/>
              <a:gd name="connsiteY26" fmla="*/ 2242609 h 6518275"/>
              <a:gd name="connsiteX27" fmla="*/ 84666 w 4514882"/>
              <a:gd name="connsiteY27" fmla="*/ 2411942 h 6518275"/>
              <a:gd name="connsiteX28" fmla="*/ 84666 w 4514882"/>
              <a:gd name="connsiteY28" fmla="*/ 2411942 h 6518275"/>
              <a:gd name="connsiteX29" fmla="*/ 143933 w 4514882"/>
              <a:gd name="connsiteY29" fmla="*/ 2420409 h 6518275"/>
              <a:gd name="connsiteX30" fmla="*/ 169333 w 4514882"/>
              <a:gd name="connsiteY30" fmla="*/ 2682875 h 6518275"/>
              <a:gd name="connsiteX31" fmla="*/ 254000 w 4514882"/>
              <a:gd name="connsiteY31" fmla="*/ 2725209 h 6518275"/>
              <a:gd name="connsiteX32" fmla="*/ 307178 w 4514882"/>
              <a:gd name="connsiteY32" fmla="*/ 2786352 h 6518275"/>
              <a:gd name="connsiteX33" fmla="*/ 450587 w 4514882"/>
              <a:gd name="connsiteY33" fmla="*/ 2770826 h 6518275"/>
              <a:gd name="connsiteX34" fmla="*/ 474133 w 4514882"/>
              <a:gd name="connsiteY34" fmla="*/ 2860675 h 6518275"/>
              <a:gd name="connsiteX35" fmla="*/ 601133 w 4514882"/>
              <a:gd name="connsiteY35" fmla="*/ 2807206 h 6518275"/>
              <a:gd name="connsiteX36" fmla="*/ 768589 w 4514882"/>
              <a:gd name="connsiteY36" fmla="*/ 2921194 h 6518275"/>
              <a:gd name="connsiteX37" fmla="*/ 745066 w 4514882"/>
              <a:gd name="connsiteY37" fmla="*/ 3030009 h 6518275"/>
              <a:gd name="connsiteX38" fmla="*/ 821266 w 4514882"/>
              <a:gd name="connsiteY38" fmla="*/ 3080809 h 6518275"/>
              <a:gd name="connsiteX39" fmla="*/ 736600 w 4514882"/>
              <a:gd name="connsiteY39" fmla="*/ 3207809 h 6518275"/>
              <a:gd name="connsiteX40" fmla="*/ 838200 w 4514882"/>
              <a:gd name="connsiteY40" fmla="*/ 3258609 h 6518275"/>
              <a:gd name="connsiteX41" fmla="*/ 804333 w 4514882"/>
              <a:gd name="connsiteY41" fmla="*/ 3326342 h 6518275"/>
              <a:gd name="connsiteX42" fmla="*/ 804333 w 4514882"/>
              <a:gd name="connsiteY42" fmla="*/ 3326342 h 6518275"/>
              <a:gd name="connsiteX43" fmla="*/ 880533 w 4514882"/>
              <a:gd name="connsiteY43" fmla="*/ 3427942 h 6518275"/>
              <a:gd name="connsiteX44" fmla="*/ 1005416 w 4514882"/>
              <a:gd name="connsiteY44" fmla="*/ 3494617 h 6518275"/>
              <a:gd name="connsiteX45" fmla="*/ 939800 w 4514882"/>
              <a:gd name="connsiteY45" fmla="*/ 3588809 h 6518275"/>
              <a:gd name="connsiteX46" fmla="*/ 1109133 w 4514882"/>
              <a:gd name="connsiteY46" fmla="*/ 3597275 h 6518275"/>
              <a:gd name="connsiteX47" fmla="*/ 1112308 w 4514882"/>
              <a:gd name="connsiteY47" fmla="*/ 3662892 h 6518275"/>
              <a:gd name="connsiteX48" fmla="*/ 1168400 w 4514882"/>
              <a:gd name="connsiteY48" fmla="*/ 3724275 h 6518275"/>
              <a:gd name="connsiteX49" fmla="*/ 1026583 w 4514882"/>
              <a:gd name="connsiteY49" fmla="*/ 3853392 h 6518275"/>
              <a:gd name="connsiteX50" fmla="*/ 931333 w 4514882"/>
              <a:gd name="connsiteY50" fmla="*/ 3800475 h 6518275"/>
              <a:gd name="connsiteX51" fmla="*/ 912283 w 4514882"/>
              <a:gd name="connsiteY51" fmla="*/ 3781425 h 6518275"/>
              <a:gd name="connsiteX52" fmla="*/ 846666 w 4514882"/>
              <a:gd name="connsiteY52" fmla="*/ 3868209 h 6518275"/>
              <a:gd name="connsiteX53" fmla="*/ 931333 w 4514882"/>
              <a:gd name="connsiteY53" fmla="*/ 3969809 h 6518275"/>
              <a:gd name="connsiteX54" fmla="*/ 928158 w 4514882"/>
              <a:gd name="connsiteY54" fmla="*/ 4101042 h 6518275"/>
              <a:gd name="connsiteX55" fmla="*/ 964141 w 4514882"/>
              <a:gd name="connsiteY55" fmla="*/ 4187825 h 6518275"/>
              <a:gd name="connsiteX56" fmla="*/ 1075266 w 4514882"/>
              <a:gd name="connsiteY56" fmla="*/ 4223809 h 6518275"/>
              <a:gd name="connsiteX57" fmla="*/ 1134533 w 4514882"/>
              <a:gd name="connsiteY57" fmla="*/ 4130675 h 6518275"/>
              <a:gd name="connsiteX58" fmla="*/ 1303866 w 4514882"/>
              <a:gd name="connsiteY58" fmla="*/ 4096809 h 6518275"/>
              <a:gd name="connsiteX59" fmla="*/ 1439333 w 4514882"/>
              <a:gd name="connsiteY59" fmla="*/ 4122209 h 6518275"/>
              <a:gd name="connsiteX60" fmla="*/ 1557866 w 4514882"/>
              <a:gd name="connsiteY60" fmla="*/ 4308475 h 6518275"/>
              <a:gd name="connsiteX61" fmla="*/ 1490133 w 4514882"/>
              <a:gd name="connsiteY61" fmla="*/ 4350809 h 6518275"/>
              <a:gd name="connsiteX62" fmla="*/ 1532466 w 4514882"/>
              <a:gd name="connsiteY62" fmla="*/ 4503209 h 6518275"/>
              <a:gd name="connsiteX63" fmla="*/ 1695450 w 4514882"/>
              <a:gd name="connsiteY63" fmla="*/ 4510617 h 6518275"/>
              <a:gd name="connsiteX64" fmla="*/ 1763183 w 4514882"/>
              <a:gd name="connsiteY64" fmla="*/ 4643967 h 6518275"/>
              <a:gd name="connsiteX65" fmla="*/ 1794933 w 4514882"/>
              <a:gd name="connsiteY65" fmla="*/ 4799542 h 6518275"/>
              <a:gd name="connsiteX66" fmla="*/ 1938866 w 4514882"/>
              <a:gd name="connsiteY66" fmla="*/ 4774142 h 6518275"/>
              <a:gd name="connsiteX67" fmla="*/ 2023533 w 4514882"/>
              <a:gd name="connsiteY67" fmla="*/ 4850342 h 6518275"/>
              <a:gd name="connsiteX68" fmla="*/ 2201333 w 4514882"/>
              <a:gd name="connsiteY68" fmla="*/ 4791075 h 6518275"/>
              <a:gd name="connsiteX69" fmla="*/ 2319866 w 4514882"/>
              <a:gd name="connsiteY69" fmla="*/ 4960409 h 6518275"/>
              <a:gd name="connsiteX70" fmla="*/ 2379133 w 4514882"/>
              <a:gd name="connsiteY70" fmla="*/ 4901142 h 6518275"/>
              <a:gd name="connsiteX71" fmla="*/ 2743200 w 4514882"/>
              <a:gd name="connsiteY71" fmla="*/ 5087409 h 6518275"/>
              <a:gd name="connsiteX72" fmla="*/ 2692400 w 4514882"/>
              <a:gd name="connsiteY72" fmla="*/ 5248275 h 6518275"/>
              <a:gd name="connsiteX73" fmla="*/ 2667000 w 4514882"/>
              <a:gd name="connsiteY73" fmla="*/ 5400675 h 6518275"/>
              <a:gd name="connsiteX74" fmla="*/ 2717800 w 4514882"/>
              <a:gd name="connsiteY74" fmla="*/ 5459942 h 6518275"/>
              <a:gd name="connsiteX75" fmla="*/ 2717800 w 4514882"/>
              <a:gd name="connsiteY75" fmla="*/ 5459942 h 6518275"/>
              <a:gd name="connsiteX76" fmla="*/ 2700866 w 4514882"/>
              <a:gd name="connsiteY76" fmla="*/ 5654675 h 6518275"/>
              <a:gd name="connsiteX77" fmla="*/ 2506133 w 4514882"/>
              <a:gd name="connsiteY77" fmla="*/ 5629275 h 6518275"/>
              <a:gd name="connsiteX78" fmla="*/ 2379133 w 4514882"/>
              <a:gd name="connsiteY78" fmla="*/ 5756275 h 6518275"/>
              <a:gd name="connsiteX79" fmla="*/ 2370666 w 4514882"/>
              <a:gd name="connsiteY79" fmla="*/ 5891742 h 6518275"/>
              <a:gd name="connsiteX80" fmla="*/ 2650066 w 4514882"/>
              <a:gd name="connsiteY80" fmla="*/ 5849409 h 6518275"/>
              <a:gd name="connsiteX81" fmla="*/ 2602441 w 4514882"/>
              <a:gd name="connsiteY81" fmla="*/ 5906559 h 6518275"/>
              <a:gd name="connsiteX82" fmla="*/ 2269066 w 4514882"/>
              <a:gd name="connsiteY82" fmla="*/ 6018742 h 6518275"/>
              <a:gd name="connsiteX83" fmla="*/ 2286000 w 4514882"/>
              <a:gd name="connsiteY83" fmla="*/ 6103409 h 6518275"/>
              <a:gd name="connsiteX84" fmla="*/ 2404533 w 4514882"/>
              <a:gd name="connsiteY84" fmla="*/ 6145742 h 6518275"/>
              <a:gd name="connsiteX85" fmla="*/ 2235200 w 4514882"/>
              <a:gd name="connsiteY85" fmla="*/ 6315075 h 6518275"/>
              <a:gd name="connsiteX86" fmla="*/ 2192866 w 4514882"/>
              <a:gd name="connsiteY86" fmla="*/ 6442075 h 6518275"/>
              <a:gd name="connsiteX87" fmla="*/ 2040466 w 4514882"/>
              <a:gd name="connsiteY87" fmla="*/ 6391275 h 6518275"/>
              <a:gd name="connsiteX88" fmla="*/ 2040466 w 4514882"/>
              <a:gd name="connsiteY88" fmla="*/ 6391275 h 6518275"/>
              <a:gd name="connsiteX89" fmla="*/ 2040466 w 4514882"/>
              <a:gd name="connsiteY89" fmla="*/ 6518275 h 6518275"/>
              <a:gd name="connsiteX90" fmla="*/ 3068844 w 4514882"/>
              <a:gd name="connsiteY90" fmla="*/ 5895064 h 6518275"/>
              <a:gd name="connsiteX91" fmla="*/ 2995204 w 4514882"/>
              <a:gd name="connsiteY91" fmla="*/ 5212685 h 6518275"/>
              <a:gd name="connsiteX92" fmla="*/ 4513791 w 4514882"/>
              <a:gd name="connsiteY92" fmla="*/ 5662084 h 6518275"/>
              <a:gd name="connsiteX93" fmla="*/ 4363508 w 4514882"/>
              <a:gd name="connsiteY93" fmla="*/ 5650442 h 6518275"/>
              <a:gd name="connsiteX94" fmla="*/ 4352925 w 4514882"/>
              <a:gd name="connsiteY94" fmla="*/ 5689600 h 6518275"/>
              <a:gd name="connsiteX95" fmla="*/ 4267200 w 4514882"/>
              <a:gd name="connsiteY95" fmla="*/ 5476875 h 6518275"/>
              <a:gd name="connsiteX96" fmla="*/ 4182533 w 4514882"/>
              <a:gd name="connsiteY96" fmla="*/ 5443009 h 6518275"/>
              <a:gd name="connsiteX97" fmla="*/ 4292600 w 4514882"/>
              <a:gd name="connsiteY97" fmla="*/ 5205942 h 6518275"/>
              <a:gd name="connsiteX98" fmla="*/ 4216400 w 4514882"/>
              <a:gd name="connsiteY98" fmla="*/ 5129742 h 6518275"/>
              <a:gd name="connsiteX99" fmla="*/ 4241800 w 4514882"/>
              <a:gd name="connsiteY99" fmla="*/ 4968875 h 6518275"/>
              <a:gd name="connsiteX100" fmla="*/ 4334933 w 4514882"/>
              <a:gd name="connsiteY100" fmla="*/ 4918075 h 6518275"/>
              <a:gd name="connsiteX0" fmla="*/ 1953824 w 4467067"/>
              <a:gd name="connsiteY0" fmla="*/ 4995015 h 6518275"/>
              <a:gd name="connsiteX1" fmla="*/ 1931866 w 4467067"/>
              <a:gd name="connsiteY1" fmla="*/ 1147998 h 6518275"/>
              <a:gd name="connsiteX2" fmla="*/ 818091 w 4467067"/>
              <a:gd name="connsiteY2" fmla="*/ 0 h 6518275"/>
              <a:gd name="connsiteX3" fmla="*/ 719666 w 4467067"/>
              <a:gd name="connsiteY3" fmla="*/ 100542 h 6518275"/>
              <a:gd name="connsiteX4" fmla="*/ 458258 w 4467067"/>
              <a:gd name="connsiteY4" fmla="*/ 454025 h 6518275"/>
              <a:gd name="connsiteX5" fmla="*/ 195791 w 4467067"/>
              <a:gd name="connsiteY5" fmla="*/ 747184 h 6518275"/>
              <a:gd name="connsiteX6" fmla="*/ 84666 w 4467067"/>
              <a:gd name="connsiteY6" fmla="*/ 891117 h 6518275"/>
              <a:gd name="connsiteX7" fmla="*/ 296333 w 4467067"/>
              <a:gd name="connsiteY7" fmla="*/ 777875 h 6518275"/>
              <a:gd name="connsiteX8" fmla="*/ 237066 w 4467067"/>
              <a:gd name="connsiteY8" fmla="*/ 955675 h 6518275"/>
              <a:gd name="connsiteX9" fmla="*/ 391583 w 4467067"/>
              <a:gd name="connsiteY9" fmla="*/ 1017059 h 6518275"/>
              <a:gd name="connsiteX10" fmla="*/ 582323 w 4467067"/>
              <a:gd name="connsiteY10" fmla="*/ 1128763 h 6518275"/>
              <a:gd name="connsiteX11" fmla="*/ 644525 w 4467067"/>
              <a:gd name="connsiteY11" fmla="*/ 1140884 h 6518275"/>
              <a:gd name="connsiteX12" fmla="*/ 577879 w 4467067"/>
              <a:gd name="connsiteY12" fmla="*/ 1197867 h 6518275"/>
              <a:gd name="connsiteX13" fmla="*/ 385087 w 4467067"/>
              <a:gd name="connsiteY13" fmla="*/ 1145070 h 6518275"/>
              <a:gd name="connsiteX14" fmla="*/ 327264 w 4467067"/>
              <a:gd name="connsiteY14" fmla="*/ 1213982 h 6518275"/>
              <a:gd name="connsiteX15" fmla="*/ 256549 w 4467067"/>
              <a:gd name="connsiteY15" fmla="*/ 1206766 h 6518275"/>
              <a:gd name="connsiteX16" fmla="*/ 228600 w 4467067"/>
              <a:gd name="connsiteY16" fmla="*/ 1235075 h 6518275"/>
              <a:gd name="connsiteX17" fmla="*/ 228600 w 4467067"/>
              <a:gd name="connsiteY17" fmla="*/ 1285083 h 6518275"/>
              <a:gd name="connsiteX18" fmla="*/ 142682 w 4467067"/>
              <a:gd name="connsiteY18" fmla="*/ 1259516 h 6518275"/>
              <a:gd name="connsiteX19" fmla="*/ 195984 w 4467067"/>
              <a:gd name="connsiteY19" fmla="*/ 1408162 h 6518275"/>
              <a:gd name="connsiteX20" fmla="*/ 59266 w 4467067"/>
              <a:gd name="connsiteY20" fmla="*/ 1573742 h 6518275"/>
              <a:gd name="connsiteX21" fmla="*/ 91089 w 4467067"/>
              <a:gd name="connsiteY21" fmla="*/ 1578288 h 6518275"/>
              <a:gd name="connsiteX22" fmla="*/ 17991 w 4467067"/>
              <a:gd name="connsiteY22" fmla="*/ 1658987 h 6518275"/>
              <a:gd name="connsiteX23" fmla="*/ 48683 w 4467067"/>
              <a:gd name="connsiteY23" fmla="*/ 1849967 h 6518275"/>
              <a:gd name="connsiteX24" fmla="*/ 84666 w 4467067"/>
              <a:gd name="connsiteY24" fmla="*/ 2005542 h 6518275"/>
              <a:gd name="connsiteX25" fmla="*/ 0 w 4467067"/>
              <a:gd name="connsiteY25" fmla="*/ 2124075 h 6518275"/>
              <a:gd name="connsiteX26" fmla="*/ 118533 w 4467067"/>
              <a:gd name="connsiteY26" fmla="*/ 2242609 h 6518275"/>
              <a:gd name="connsiteX27" fmla="*/ 84666 w 4467067"/>
              <a:gd name="connsiteY27" fmla="*/ 2411942 h 6518275"/>
              <a:gd name="connsiteX28" fmla="*/ 84666 w 4467067"/>
              <a:gd name="connsiteY28" fmla="*/ 2411942 h 6518275"/>
              <a:gd name="connsiteX29" fmla="*/ 143933 w 4467067"/>
              <a:gd name="connsiteY29" fmla="*/ 2420409 h 6518275"/>
              <a:gd name="connsiteX30" fmla="*/ 169333 w 4467067"/>
              <a:gd name="connsiteY30" fmla="*/ 2682875 h 6518275"/>
              <a:gd name="connsiteX31" fmla="*/ 254000 w 4467067"/>
              <a:gd name="connsiteY31" fmla="*/ 2725209 h 6518275"/>
              <a:gd name="connsiteX32" fmla="*/ 307178 w 4467067"/>
              <a:gd name="connsiteY32" fmla="*/ 2786352 h 6518275"/>
              <a:gd name="connsiteX33" fmla="*/ 450587 w 4467067"/>
              <a:gd name="connsiteY33" fmla="*/ 2770826 h 6518275"/>
              <a:gd name="connsiteX34" fmla="*/ 474133 w 4467067"/>
              <a:gd name="connsiteY34" fmla="*/ 2860675 h 6518275"/>
              <a:gd name="connsiteX35" fmla="*/ 601133 w 4467067"/>
              <a:gd name="connsiteY35" fmla="*/ 2807206 h 6518275"/>
              <a:gd name="connsiteX36" fmla="*/ 768589 w 4467067"/>
              <a:gd name="connsiteY36" fmla="*/ 2921194 h 6518275"/>
              <a:gd name="connsiteX37" fmla="*/ 745066 w 4467067"/>
              <a:gd name="connsiteY37" fmla="*/ 3030009 h 6518275"/>
              <a:gd name="connsiteX38" fmla="*/ 821266 w 4467067"/>
              <a:gd name="connsiteY38" fmla="*/ 3080809 h 6518275"/>
              <a:gd name="connsiteX39" fmla="*/ 736600 w 4467067"/>
              <a:gd name="connsiteY39" fmla="*/ 3207809 h 6518275"/>
              <a:gd name="connsiteX40" fmla="*/ 838200 w 4467067"/>
              <a:gd name="connsiteY40" fmla="*/ 3258609 h 6518275"/>
              <a:gd name="connsiteX41" fmla="*/ 804333 w 4467067"/>
              <a:gd name="connsiteY41" fmla="*/ 3326342 h 6518275"/>
              <a:gd name="connsiteX42" fmla="*/ 804333 w 4467067"/>
              <a:gd name="connsiteY42" fmla="*/ 3326342 h 6518275"/>
              <a:gd name="connsiteX43" fmla="*/ 880533 w 4467067"/>
              <a:gd name="connsiteY43" fmla="*/ 3427942 h 6518275"/>
              <a:gd name="connsiteX44" fmla="*/ 1005416 w 4467067"/>
              <a:gd name="connsiteY44" fmla="*/ 3494617 h 6518275"/>
              <a:gd name="connsiteX45" fmla="*/ 939800 w 4467067"/>
              <a:gd name="connsiteY45" fmla="*/ 3588809 h 6518275"/>
              <a:gd name="connsiteX46" fmla="*/ 1109133 w 4467067"/>
              <a:gd name="connsiteY46" fmla="*/ 3597275 h 6518275"/>
              <a:gd name="connsiteX47" fmla="*/ 1112308 w 4467067"/>
              <a:gd name="connsiteY47" fmla="*/ 3662892 h 6518275"/>
              <a:gd name="connsiteX48" fmla="*/ 1168400 w 4467067"/>
              <a:gd name="connsiteY48" fmla="*/ 3724275 h 6518275"/>
              <a:gd name="connsiteX49" fmla="*/ 1026583 w 4467067"/>
              <a:gd name="connsiteY49" fmla="*/ 3853392 h 6518275"/>
              <a:gd name="connsiteX50" fmla="*/ 931333 w 4467067"/>
              <a:gd name="connsiteY50" fmla="*/ 3800475 h 6518275"/>
              <a:gd name="connsiteX51" fmla="*/ 912283 w 4467067"/>
              <a:gd name="connsiteY51" fmla="*/ 3781425 h 6518275"/>
              <a:gd name="connsiteX52" fmla="*/ 846666 w 4467067"/>
              <a:gd name="connsiteY52" fmla="*/ 3868209 h 6518275"/>
              <a:gd name="connsiteX53" fmla="*/ 931333 w 4467067"/>
              <a:gd name="connsiteY53" fmla="*/ 3969809 h 6518275"/>
              <a:gd name="connsiteX54" fmla="*/ 928158 w 4467067"/>
              <a:gd name="connsiteY54" fmla="*/ 4101042 h 6518275"/>
              <a:gd name="connsiteX55" fmla="*/ 964141 w 4467067"/>
              <a:gd name="connsiteY55" fmla="*/ 4187825 h 6518275"/>
              <a:gd name="connsiteX56" fmla="*/ 1075266 w 4467067"/>
              <a:gd name="connsiteY56" fmla="*/ 4223809 h 6518275"/>
              <a:gd name="connsiteX57" fmla="*/ 1134533 w 4467067"/>
              <a:gd name="connsiteY57" fmla="*/ 4130675 h 6518275"/>
              <a:gd name="connsiteX58" fmla="*/ 1303866 w 4467067"/>
              <a:gd name="connsiteY58" fmla="*/ 4096809 h 6518275"/>
              <a:gd name="connsiteX59" fmla="*/ 1439333 w 4467067"/>
              <a:gd name="connsiteY59" fmla="*/ 4122209 h 6518275"/>
              <a:gd name="connsiteX60" fmla="*/ 1557866 w 4467067"/>
              <a:gd name="connsiteY60" fmla="*/ 4308475 h 6518275"/>
              <a:gd name="connsiteX61" fmla="*/ 1490133 w 4467067"/>
              <a:gd name="connsiteY61" fmla="*/ 4350809 h 6518275"/>
              <a:gd name="connsiteX62" fmla="*/ 1532466 w 4467067"/>
              <a:gd name="connsiteY62" fmla="*/ 4503209 h 6518275"/>
              <a:gd name="connsiteX63" fmla="*/ 1695450 w 4467067"/>
              <a:gd name="connsiteY63" fmla="*/ 4510617 h 6518275"/>
              <a:gd name="connsiteX64" fmla="*/ 1763183 w 4467067"/>
              <a:gd name="connsiteY64" fmla="*/ 4643967 h 6518275"/>
              <a:gd name="connsiteX65" fmla="*/ 1794933 w 4467067"/>
              <a:gd name="connsiteY65" fmla="*/ 4799542 h 6518275"/>
              <a:gd name="connsiteX66" fmla="*/ 1938866 w 4467067"/>
              <a:gd name="connsiteY66" fmla="*/ 4774142 h 6518275"/>
              <a:gd name="connsiteX67" fmla="*/ 2023533 w 4467067"/>
              <a:gd name="connsiteY67" fmla="*/ 4850342 h 6518275"/>
              <a:gd name="connsiteX68" fmla="*/ 2201333 w 4467067"/>
              <a:gd name="connsiteY68" fmla="*/ 4791075 h 6518275"/>
              <a:gd name="connsiteX69" fmla="*/ 2319866 w 4467067"/>
              <a:gd name="connsiteY69" fmla="*/ 4960409 h 6518275"/>
              <a:gd name="connsiteX70" fmla="*/ 2379133 w 4467067"/>
              <a:gd name="connsiteY70" fmla="*/ 4901142 h 6518275"/>
              <a:gd name="connsiteX71" fmla="*/ 2743200 w 4467067"/>
              <a:gd name="connsiteY71" fmla="*/ 5087409 h 6518275"/>
              <a:gd name="connsiteX72" fmla="*/ 2692400 w 4467067"/>
              <a:gd name="connsiteY72" fmla="*/ 5248275 h 6518275"/>
              <a:gd name="connsiteX73" fmla="*/ 2667000 w 4467067"/>
              <a:gd name="connsiteY73" fmla="*/ 5400675 h 6518275"/>
              <a:gd name="connsiteX74" fmla="*/ 2717800 w 4467067"/>
              <a:gd name="connsiteY74" fmla="*/ 5459942 h 6518275"/>
              <a:gd name="connsiteX75" fmla="*/ 2717800 w 4467067"/>
              <a:gd name="connsiteY75" fmla="*/ 5459942 h 6518275"/>
              <a:gd name="connsiteX76" fmla="*/ 2700866 w 4467067"/>
              <a:gd name="connsiteY76" fmla="*/ 5654675 h 6518275"/>
              <a:gd name="connsiteX77" fmla="*/ 2506133 w 4467067"/>
              <a:gd name="connsiteY77" fmla="*/ 5629275 h 6518275"/>
              <a:gd name="connsiteX78" fmla="*/ 2379133 w 4467067"/>
              <a:gd name="connsiteY78" fmla="*/ 5756275 h 6518275"/>
              <a:gd name="connsiteX79" fmla="*/ 2370666 w 4467067"/>
              <a:gd name="connsiteY79" fmla="*/ 5891742 h 6518275"/>
              <a:gd name="connsiteX80" fmla="*/ 2650066 w 4467067"/>
              <a:gd name="connsiteY80" fmla="*/ 5849409 h 6518275"/>
              <a:gd name="connsiteX81" fmla="*/ 2602441 w 4467067"/>
              <a:gd name="connsiteY81" fmla="*/ 5906559 h 6518275"/>
              <a:gd name="connsiteX82" fmla="*/ 2269066 w 4467067"/>
              <a:gd name="connsiteY82" fmla="*/ 6018742 h 6518275"/>
              <a:gd name="connsiteX83" fmla="*/ 2286000 w 4467067"/>
              <a:gd name="connsiteY83" fmla="*/ 6103409 h 6518275"/>
              <a:gd name="connsiteX84" fmla="*/ 2404533 w 4467067"/>
              <a:gd name="connsiteY84" fmla="*/ 6145742 h 6518275"/>
              <a:gd name="connsiteX85" fmla="*/ 2235200 w 4467067"/>
              <a:gd name="connsiteY85" fmla="*/ 6315075 h 6518275"/>
              <a:gd name="connsiteX86" fmla="*/ 2192866 w 4467067"/>
              <a:gd name="connsiteY86" fmla="*/ 6442075 h 6518275"/>
              <a:gd name="connsiteX87" fmla="*/ 2040466 w 4467067"/>
              <a:gd name="connsiteY87" fmla="*/ 6391275 h 6518275"/>
              <a:gd name="connsiteX88" fmla="*/ 2040466 w 4467067"/>
              <a:gd name="connsiteY88" fmla="*/ 6391275 h 6518275"/>
              <a:gd name="connsiteX89" fmla="*/ 2040466 w 4467067"/>
              <a:gd name="connsiteY89" fmla="*/ 6518275 h 6518275"/>
              <a:gd name="connsiteX90" fmla="*/ 3068844 w 4467067"/>
              <a:gd name="connsiteY90" fmla="*/ 5895064 h 6518275"/>
              <a:gd name="connsiteX91" fmla="*/ 2995204 w 4467067"/>
              <a:gd name="connsiteY91" fmla="*/ 5212685 h 6518275"/>
              <a:gd name="connsiteX92" fmla="*/ 4363508 w 4467067"/>
              <a:gd name="connsiteY92" fmla="*/ 5650442 h 6518275"/>
              <a:gd name="connsiteX93" fmla="*/ 4352925 w 4467067"/>
              <a:gd name="connsiteY93" fmla="*/ 5689600 h 6518275"/>
              <a:gd name="connsiteX94" fmla="*/ 4267200 w 4467067"/>
              <a:gd name="connsiteY94" fmla="*/ 5476875 h 6518275"/>
              <a:gd name="connsiteX95" fmla="*/ 4182533 w 4467067"/>
              <a:gd name="connsiteY95" fmla="*/ 5443009 h 6518275"/>
              <a:gd name="connsiteX96" fmla="*/ 4292600 w 4467067"/>
              <a:gd name="connsiteY96" fmla="*/ 5205942 h 6518275"/>
              <a:gd name="connsiteX97" fmla="*/ 4216400 w 4467067"/>
              <a:gd name="connsiteY97" fmla="*/ 5129742 h 6518275"/>
              <a:gd name="connsiteX98" fmla="*/ 4241800 w 4467067"/>
              <a:gd name="connsiteY98" fmla="*/ 4968875 h 6518275"/>
              <a:gd name="connsiteX99" fmla="*/ 4334933 w 4467067"/>
              <a:gd name="connsiteY99" fmla="*/ 4918075 h 6518275"/>
              <a:gd name="connsiteX0" fmla="*/ 1953824 w 4442564"/>
              <a:gd name="connsiteY0" fmla="*/ 4995015 h 6518275"/>
              <a:gd name="connsiteX1" fmla="*/ 1931866 w 4442564"/>
              <a:gd name="connsiteY1" fmla="*/ 1147998 h 6518275"/>
              <a:gd name="connsiteX2" fmla="*/ 818091 w 4442564"/>
              <a:gd name="connsiteY2" fmla="*/ 0 h 6518275"/>
              <a:gd name="connsiteX3" fmla="*/ 719666 w 4442564"/>
              <a:gd name="connsiteY3" fmla="*/ 100542 h 6518275"/>
              <a:gd name="connsiteX4" fmla="*/ 458258 w 4442564"/>
              <a:gd name="connsiteY4" fmla="*/ 454025 h 6518275"/>
              <a:gd name="connsiteX5" fmla="*/ 195791 w 4442564"/>
              <a:gd name="connsiteY5" fmla="*/ 747184 h 6518275"/>
              <a:gd name="connsiteX6" fmla="*/ 84666 w 4442564"/>
              <a:gd name="connsiteY6" fmla="*/ 891117 h 6518275"/>
              <a:gd name="connsiteX7" fmla="*/ 296333 w 4442564"/>
              <a:gd name="connsiteY7" fmla="*/ 777875 h 6518275"/>
              <a:gd name="connsiteX8" fmla="*/ 237066 w 4442564"/>
              <a:gd name="connsiteY8" fmla="*/ 955675 h 6518275"/>
              <a:gd name="connsiteX9" fmla="*/ 391583 w 4442564"/>
              <a:gd name="connsiteY9" fmla="*/ 1017059 h 6518275"/>
              <a:gd name="connsiteX10" fmla="*/ 582323 w 4442564"/>
              <a:gd name="connsiteY10" fmla="*/ 1128763 h 6518275"/>
              <a:gd name="connsiteX11" fmla="*/ 644525 w 4442564"/>
              <a:gd name="connsiteY11" fmla="*/ 1140884 h 6518275"/>
              <a:gd name="connsiteX12" fmla="*/ 577879 w 4442564"/>
              <a:gd name="connsiteY12" fmla="*/ 1197867 h 6518275"/>
              <a:gd name="connsiteX13" fmla="*/ 385087 w 4442564"/>
              <a:gd name="connsiteY13" fmla="*/ 1145070 h 6518275"/>
              <a:gd name="connsiteX14" fmla="*/ 327264 w 4442564"/>
              <a:gd name="connsiteY14" fmla="*/ 1213982 h 6518275"/>
              <a:gd name="connsiteX15" fmla="*/ 256549 w 4442564"/>
              <a:gd name="connsiteY15" fmla="*/ 1206766 h 6518275"/>
              <a:gd name="connsiteX16" fmla="*/ 228600 w 4442564"/>
              <a:gd name="connsiteY16" fmla="*/ 1235075 h 6518275"/>
              <a:gd name="connsiteX17" fmla="*/ 228600 w 4442564"/>
              <a:gd name="connsiteY17" fmla="*/ 1285083 h 6518275"/>
              <a:gd name="connsiteX18" fmla="*/ 142682 w 4442564"/>
              <a:gd name="connsiteY18" fmla="*/ 1259516 h 6518275"/>
              <a:gd name="connsiteX19" fmla="*/ 195984 w 4442564"/>
              <a:gd name="connsiteY19" fmla="*/ 1408162 h 6518275"/>
              <a:gd name="connsiteX20" fmla="*/ 59266 w 4442564"/>
              <a:gd name="connsiteY20" fmla="*/ 1573742 h 6518275"/>
              <a:gd name="connsiteX21" fmla="*/ 91089 w 4442564"/>
              <a:gd name="connsiteY21" fmla="*/ 1578288 h 6518275"/>
              <a:gd name="connsiteX22" fmla="*/ 17991 w 4442564"/>
              <a:gd name="connsiteY22" fmla="*/ 1658987 h 6518275"/>
              <a:gd name="connsiteX23" fmla="*/ 48683 w 4442564"/>
              <a:gd name="connsiteY23" fmla="*/ 1849967 h 6518275"/>
              <a:gd name="connsiteX24" fmla="*/ 84666 w 4442564"/>
              <a:gd name="connsiteY24" fmla="*/ 2005542 h 6518275"/>
              <a:gd name="connsiteX25" fmla="*/ 0 w 4442564"/>
              <a:gd name="connsiteY25" fmla="*/ 2124075 h 6518275"/>
              <a:gd name="connsiteX26" fmla="*/ 118533 w 4442564"/>
              <a:gd name="connsiteY26" fmla="*/ 2242609 h 6518275"/>
              <a:gd name="connsiteX27" fmla="*/ 84666 w 4442564"/>
              <a:gd name="connsiteY27" fmla="*/ 2411942 h 6518275"/>
              <a:gd name="connsiteX28" fmla="*/ 84666 w 4442564"/>
              <a:gd name="connsiteY28" fmla="*/ 2411942 h 6518275"/>
              <a:gd name="connsiteX29" fmla="*/ 143933 w 4442564"/>
              <a:gd name="connsiteY29" fmla="*/ 2420409 h 6518275"/>
              <a:gd name="connsiteX30" fmla="*/ 169333 w 4442564"/>
              <a:gd name="connsiteY30" fmla="*/ 2682875 h 6518275"/>
              <a:gd name="connsiteX31" fmla="*/ 254000 w 4442564"/>
              <a:gd name="connsiteY31" fmla="*/ 2725209 h 6518275"/>
              <a:gd name="connsiteX32" fmla="*/ 307178 w 4442564"/>
              <a:gd name="connsiteY32" fmla="*/ 2786352 h 6518275"/>
              <a:gd name="connsiteX33" fmla="*/ 450587 w 4442564"/>
              <a:gd name="connsiteY33" fmla="*/ 2770826 h 6518275"/>
              <a:gd name="connsiteX34" fmla="*/ 474133 w 4442564"/>
              <a:gd name="connsiteY34" fmla="*/ 2860675 h 6518275"/>
              <a:gd name="connsiteX35" fmla="*/ 601133 w 4442564"/>
              <a:gd name="connsiteY35" fmla="*/ 2807206 h 6518275"/>
              <a:gd name="connsiteX36" fmla="*/ 768589 w 4442564"/>
              <a:gd name="connsiteY36" fmla="*/ 2921194 h 6518275"/>
              <a:gd name="connsiteX37" fmla="*/ 745066 w 4442564"/>
              <a:gd name="connsiteY37" fmla="*/ 3030009 h 6518275"/>
              <a:gd name="connsiteX38" fmla="*/ 821266 w 4442564"/>
              <a:gd name="connsiteY38" fmla="*/ 3080809 h 6518275"/>
              <a:gd name="connsiteX39" fmla="*/ 736600 w 4442564"/>
              <a:gd name="connsiteY39" fmla="*/ 3207809 h 6518275"/>
              <a:gd name="connsiteX40" fmla="*/ 838200 w 4442564"/>
              <a:gd name="connsiteY40" fmla="*/ 3258609 h 6518275"/>
              <a:gd name="connsiteX41" fmla="*/ 804333 w 4442564"/>
              <a:gd name="connsiteY41" fmla="*/ 3326342 h 6518275"/>
              <a:gd name="connsiteX42" fmla="*/ 804333 w 4442564"/>
              <a:gd name="connsiteY42" fmla="*/ 3326342 h 6518275"/>
              <a:gd name="connsiteX43" fmla="*/ 880533 w 4442564"/>
              <a:gd name="connsiteY43" fmla="*/ 3427942 h 6518275"/>
              <a:gd name="connsiteX44" fmla="*/ 1005416 w 4442564"/>
              <a:gd name="connsiteY44" fmla="*/ 3494617 h 6518275"/>
              <a:gd name="connsiteX45" fmla="*/ 939800 w 4442564"/>
              <a:gd name="connsiteY45" fmla="*/ 3588809 h 6518275"/>
              <a:gd name="connsiteX46" fmla="*/ 1109133 w 4442564"/>
              <a:gd name="connsiteY46" fmla="*/ 3597275 h 6518275"/>
              <a:gd name="connsiteX47" fmla="*/ 1112308 w 4442564"/>
              <a:gd name="connsiteY47" fmla="*/ 3662892 h 6518275"/>
              <a:gd name="connsiteX48" fmla="*/ 1168400 w 4442564"/>
              <a:gd name="connsiteY48" fmla="*/ 3724275 h 6518275"/>
              <a:gd name="connsiteX49" fmla="*/ 1026583 w 4442564"/>
              <a:gd name="connsiteY49" fmla="*/ 3853392 h 6518275"/>
              <a:gd name="connsiteX50" fmla="*/ 931333 w 4442564"/>
              <a:gd name="connsiteY50" fmla="*/ 3800475 h 6518275"/>
              <a:gd name="connsiteX51" fmla="*/ 912283 w 4442564"/>
              <a:gd name="connsiteY51" fmla="*/ 3781425 h 6518275"/>
              <a:gd name="connsiteX52" fmla="*/ 846666 w 4442564"/>
              <a:gd name="connsiteY52" fmla="*/ 3868209 h 6518275"/>
              <a:gd name="connsiteX53" fmla="*/ 931333 w 4442564"/>
              <a:gd name="connsiteY53" fmla="*/ 3969809 h 6518275"/>
              <a:gd name="connsiteX54" fmla="*/ 928158 w 4442564"/>
              <a:gd name="connsiteY54" fmla="*/ 4101042 h 6518275"/>
              <a:gd name="connsiteX55" fmla="*/ 964141 w 4442564"/>
              <a:gd name="connsiteY55" fmla="*/ 4187825 h 6518275"/>
              <a:gd name="connsiteX56" fmla="*/ 1075266 w 4442564"/>
              <a:gd name="connsiteY56" fmla="*/ 4223809 h 6518275"/>
              <a:gd name="connsiteX57" fmla="*/ 1134533 w 4442564"/>
              <a:gd name="connsiteY57" fmla="*/ 4130675 h 6518275"/>
              <a:gd name="connsiteX58" fmla="*/ 1303866 w 4442564"/>
              <a:gd name="connsiteY58" fmla="*/ 4096809 h 6518275"/>
              <a:gd name="connsiteX59" fmla="*/ 1439333 w 4442564"/>
              <a:gd name="connsiteY59" fmla="*/ 4122209 h 6518275"/>
              <a:gd name="connsiteX60" fmla="*/ 1557866 w 4442564"/>
              <a:gd name="connsiteY60" fmla="*/ 4308475 h 6518275"/>
              <a:gd name="connsiteX61" fmla="*/ 1490133 w 4442564"/>
              <a:gd name="connsiteY61" fmla="*/ 4350809 h 6518275"/>
              <a:gd name="connsiteX62" fmla="*/ 1532466 w 4442564"/>
              <a:gd name="connsiteY62" fmla="*/ 4503209 h 6518275"/>
              <a:gd name="connsiteX63" fmla="*/ 1695450 w 4442564"/>
              <a:gd name="connsiteY63" fmla="*/ 4510617 h 6518275"/>
              <a:gd name="connsiteX64" fmla="*/ 1763183 w 4442564"/>
              <a:gd name="connsiteY64" fmla="*/ 4643967 h 6518275"/>
              <a:gd name="connsiteX65" fmla="*/ 1794933 w 4442564"/>
              <a:gd name="connsiteY65" fmla="*/ 4799542 h 6518275"/>
              <a:gd name="connsiteX66" fmla="*/ 1938866 w 4442564"/>
              <a:gd name="connsiteY66" fmla="*/ 4774142 h 6518275"/>
              <a:gd name="connsiteX67" fmla="*/ 2023533 w 4442564"/>
              <a:gd name="connsiteY67" fmla="*/ 4850342 h 6518275"/>
              <a:gd name="connsiteX68" fmla="*/ 2201333 w 4442564"/>
              <a:gd name="connsiteY68" fmla="*/ 4791075 h 6518275"/>
              <a:gd name="connsiteX69" fmla="*/ 2319866 w 4442564"/>
              <a:gd name="connsiteY69" fmla="*/ 4960409 h 6518275"/>
              <a:gd name="connsiteX70" fmla="*/ 2379133 w 4442564"/>
              <a:gd name="connsiteY70" fmla="*/ 4901142 h 6518275"/>
              <a:gd name="connsiteX71" fmla="*/ 2743200 w 4442564"/>
              <a:gd name="connsiteY71" fmla="*/ 5087409 h 6518275"/>
              <a:gd name="connsiteX72" fmla="*/ 2692400 w 4442564"/>
              <a:gd name="connsiteY72" fmla="*/ 5248275 h 6518275"/>
              <a:gd name="connsiteX73" fmla="*/ 2667000 w 4442564"/>
              <a:gd name="connsiteY73" fmla="*/ 5400675 h 6518275"/>
              <a:gd name="connsiteX74" fmla="*/ 2717800 w 4442564"/>
              <a:gd name="connsiteY74" fmla="*/ 5459942 h 6518275"/>
              <a:gd name="connsiteX75" fmla="*/ 2717800 w 4442564"/>
              <a:gd name="connsiteY75" fmla="*/ 5459942 h 6518275"/>
              <a:gd name="connsiteX76" fmla="*/ 2700866 w 4442564"/>
              <a:gd name="connsiteY76" fmla="*/ 5654675 h 6518275"/>
              <a:gd name="connsiteX77" fmla="*/ 2506133 w 4442564"/>
              <a:gd name="connsiteY77" fmla="*/ 5629275 h 6518275"/>
              <a:gd name="connsiteX78" fmla="*/ 2379133 w 4442564"/>
              <a:gd name="connsiteY78" fmla="*/ 5756275 h 6518275"/>
              <a:gd name="connsiteX79" fmla="*/ 2370666 w 4442564"/>
              <a:gd name="connsiteY79" fmla="*/ 5891742 h 6518275"/>
              <a:gd name="connsiteX80" fmla="*/ 2650066 w 4442564"/>
              <a:gd name="connsiteY80" fmla="*/ 5849409 h 6518275"/>
              <a:gd name="connsiteX81" fmla="*/ 2602441 w 4442564"/>
              <a:gd name="connsiteY81" fmla="*/ 5906559 h 6518275"/>
              <a:gd name="connsiteX82" fmla="*/ 2269066 w 4442564"/>
              <a:gd name="connsiteY82" fmla="*/ 6018742 h 6518275"/>
              <a:gd name="connsiteX83" fmla="*/ 2286000 w 4442564"/>
              <a:gd name="connsiteY83" fmla="*/ 6103409 h 6518275"/>
              <a:gd name="connsiteX84" fmla="*/ 2404533 w 4442564"/>
              <a:gd name="connsiteY84" fmla="*/ 6145742 h 6518275"/>
              <a:gd name="connsiteX85" fmla="*/ 2235200 w 4442564"/>
              <a:gd name="connsiteY85" fmla="*/ 6315075 h 6518275"/>
              <a:gd name="connsiteX86" fmla="*/ 2192866 w 4442564"/>
              <a:gd name="connsiteY86" fmla="*/ 6442075 h 6518275"/>
              <a:gd name="connsiteX87" fmla="*/ 2040466 w 4442564"/>
              <a:gd name="connsiteY87" fmla="*/ 6391275 h 6518275"/>
              <a:gd name="connsiteX88" fmla="*/ 2040466 w 4442564"/>
              <a:gd name="connsiteY88" fmla="*/ 6391275 h 6518275"/>
              <a:gd name="connsiteX89" fmla="*/ 2040466 w 4442564"/>
              <a:gd name="connsiteY89" fmla="*/ 6518275 h 6518275"/>
              <a:gd name="connsiteX90" fmla="*/ 3068844 w 4442564"/>
              <a:gd name="connsiteY90" fmla="*/ 5895064 h 6518275"/>
              <a:gd name="connsiteX91" fmla="*/ 2995204 w 4442564"/>
              <a:gd name="connsiteY91" fmla="*/ 5212685 h 6518275"/>
              <a:gd name="connsiteX92" fmla="*/ 4363508 w 4442564"/>
              <a:gd name="connsiteY92" fmla="*/ 5650442 h 6518275"/>
              <a:gd name="connsiteX93" fmla="*/ 4267200 w 4442564"/>
              <a:gd name="connsiteY93" fmla="*/ 5476875 h 6518275"/>
              <a:gd name="connsiteX94" fmla="*/ 4182533 w 4442564"/>
              <a:gd name="connsiteY94" fmla="*/ 5443009 h 6518275"/>
              <a:gd name="connsiteX95" fmla="*/ 4292600 w 4442564"/>
              <a:gd name="connsiteY95" fmla="*/ 5205942 h 6518275"/>
              <a:gd name="connsiteX96" fmla="*/ 4216400 w 4442564"/>
              <a:gd name="connsiteY96" fmla="*/ 5129742 h 6518275"/>
              <a:gd name="connsiteX97" fmla="*/ 4241800 w 4442564"/>
              <a:gd name="connsiteY97" fmla="*/ 4968875 h 6518275"/>
              <a:gd name="connsiteX98" fmla="*/ 4334933 w 4442564"/>
              <a:gd name="connsiteY98" fmla="*/ 4918075 h 6518275"/>
              <a:gd name="connsiteX0" fmla="*/ 1953824 w 4442564"/>
              <a:gd name="connsiteY0" fmla="*/ 4995015 h 6518275"/>
              <a:gd name="connsiteX1" fmla="*/ 1931866 w 4442564"/>
              <a:gd name="connsiteY1" fmla="*/ 1147998 h 6518275"/>
              <a:gd name="connsiteX2" fmla="*/ 818091 w 4442564"/>
              <a:gd name="connsiteY2" fmla="*/ 0 h 6518275"/>
              <a:gd name="connsiteX3" fmla="*/ 719666 w 4442564"/>
              <a:gd name="connsiteY3" fmla="*/ 100542 h 6518275"/>
              <a:gd name="connsiteX4" fmla="*/ 458258 w 4442564"/>
              <a:gd name="connsiteY4" fmla="*/ 454025 h 6518275"/>
              <a:gd name="connsiteX5" fmla="*/ 195791 w 4442564"/>
              <a:gd name="connsiteY5" fmla="*/ 747184 h 6518275"/>
              <a:gd name="connsiteX6" fmla="*/ 84666 w 4442564"/>
              <a:gd name="connsiteY6" fmla="*/ 891117 h 6518275"/>
              <a:gd name="connsiteX7" fmla="*/ 296333 w 4442564"/>
              <a:gd name="connsiteY7" fmla="*/ 777875 h 6518275"/>
              <a:gd name="connsiteX8" fmla="*/ 237066 w 4442564"/>
              <a:gd name="connsiteY8" fmla="*/ 955675 h 6518275"/>
              <a:gd name="connsiteX9" fmla="*/ 391583 w 4442564"/>
              <a:gd name="connsiteY9" fmla="*/ 1017059 h 6518275"/>
              <a:gd name="connsiteX10" fmla="*/ 582323 w 4442564"/>
              <a:gd name="connsiteY10" fmla="*/ 1128763 h 6518275"/>
              <a:gd name="connsiteX11" fmla="*/ 644525 w 4442564"/>
              <a:gd name="connsiteY11" fmla="*/ 1140884 h 6518275"/>
              <a:gd name="connsiteX12" fmla="*/ 577879 w 4442564"/>
              <a:gd name="connsiteY12" fmla="*/ 1197867 h 6518275"/>
              <a:gd name="connsiteX13" fmla="*/ 385087 w 4442564"/>
              <a:gd name="connsiteY13" fmla="*/ 1145070 h 6518275"/>
              <a:gd name="connsiteX14" fmla="*/ 327264 w 4442564"/>
              <a:gd name="connsiteY14" fmla="*/ 1213982 h 6518275"/>
              <a:gd name="connsiteX15" fmla="*/ 256549 w 4442564"/>
              <a:gd name="connsiteY15" fmla="*/ 1206766 h 6518275"/>
              <a:gd name="connsiteX16" fmla="*/ 228600 w 4442564"/>
              <a:gd name="connsiteY16" fmla="*/ 1235075 h 6518275"/>
              <a:gd name="connsiteX17" fmla="*/ 228600 w 4442564"/>
              <a:gd name="connsiteY17" fmla="*/ 1285083 h 6518275"/>
              <a:gd name="connsiteX18" fmla="*/ 142682 w 4442564"/>
              <a:gd name="connsiteY18" fmla="*/ 1259516 h 6518275"/>
              <a:gd name="connsiteX19" fmla="*/ 195984 w 4442564"/>
              <a:gd name="connsiteY19" fmla="*/ 1408162 h 6518275"/>
              <a:gd name="connsiteX20" fmla="*/ 59266 w 4442564"/>
              <a:gd name="connsiteY20" fmla="*/ 1573742 h 6518275"/>
              <a:gd name="connsiteX21" fmla="*/ 91089 w 4442564"/>
              <a:gd name="connsiteY21" fmla="*/ 1578288 h 6518275"/>
              <a:gd name="connsiteX22" fmla="*/ 17991 w 4442564"/>
              <a:gd name="connsiteY22" fmla="*/ 1658987 h 6518275"/>
              <a:gd name="connsiteX23" fmla="*/ 48683 w 4442564"/>
              <a:gd name="connsiteY23" fmla="*/ 1849967 h 6518275"/>
              <a:gd name="connsiteX24" fmla="*/ 84666 w 4442564"/>
              <a:gd name="connsiteY24" fmla="*/ 2005542 h 6518275"/>
              <a:gd name="connsiteX25" fmla="*/ 0 w 4442564"/>
              <a:gd name="connsiteY25" fmla="*/ 2124075 h 6518275"/>
              <a:gd name="connsiteX26" fmla="*/ 118533 w 4442564"/>
              <a:gd name="connsiteY26" fmla="*/ 2242609 h 6518275"/>
              <a:gd name="connsiteX27" fmla="*/ 84666 w 4442564"/>
              <a:gd name="connsiteY27" fmla="*/ 2411942 h 6518275"/>
              <a:gd name="connsiteX28" fmla="*/ 84666 w 4442564"/>
              <a:gd name="connsiteY28" fmla="*/ 2411942 h 6518275"/>
              <a:gd name="connsiteX29" fmla="*/ 143933 w 4442564"/>
              <a:gd name="connsiteY29" fmla="*/ 2420409 h 6518275"/>
              <a:gd name="connsiteX30" fmla="*/ 169333 w 4442564"/>
              <a:gd name="connsiteY30" fmla="*/ 2682875 h 6518275"/>
              <a:gd name="connsiteX31" fmla="*/ 254000 w 4442564"/>
              <a:gd name="connsiteY31" fmla="*/ 2725209 h 6518275"/>
              <a:gd name="connsiteX32" fmla="*/ 307178 w 4442564"/>
              <a:gd name="connsiteY32" fmla="*/ 2786352 h 6518275"/>
              <a:gd name="connsiteX33" fmla="*/ 450587 w 4442564"/>
              <a:gd name="connsiteY33" fmla="*/ 2770826 h 6518275"/>
              <a:gd name="connsiteX34" fmla="*/ 474133 w 4442564"/>
              <a:gd name="connsiteY34" fmla="*/ 2860675 h 6518275"/>
              <a:gd name="connsiteX35" fmla="*/ 601133 w 4442564"/>
              <a:gd name="connsiteY35" fmla="*/ 2807206 h 6518275"/>
              <a:gd name="connsiteX36" fmla="*/ 768589 w 4442564"/>
              <a:gd name="connsiteY36" fmla="*/ 2921194 h 6518275"/>
              <a:gd name="connsiteX37" fmla="*/ 745066 w 4442564"/>
              <a:gd name="connsiteY37" fmla="*/ 3030009 h 6518275"/>
              <a:gd name="connsiteX38" fmla="*/ 821266 w 4442564"/>
              <a:gd name="connsiteY38" fmla="*/ 3080809 h 6518275"/>
              <a:gd name="connsiteX39" fmla="*/ 736600 w 4442564"/>
              <a:gd name="connsiteY39" fmla="*/ 3207809 h 6518275"/>
              <a:gd name="connsiteX40" fmla="*/ 838200 w 4442564"/>
              <a:gd name="connsiteY40" fmla="*/ 3258609 h 6518275"/>
              <a:gd name="connsiteX41" fmla="*/ 804333 w 4442564"/>
              <a:gd name="connsiteY41" fmla="*/ 3326342 h 6518275"/>
              <a:gd name="connsiteX42" fmla="*/ 804333 w 4442564"/>
              <a:gd name="connsiteY42" fmla="*/ 3326342 h 6518275"/>
              <a:gd name="connsiteX43" fmla="*/ 880533 w 4442564"/>
              <a:gd name="connsiteY43" fmla="*/ 3427942 h 6518275"/>
              <a:gd name="connsiteX44" fmla="*/ 1005416 w 4442564"/>
              <a:gd name="connsiteY44" fmla="*/ 3494617 h 6518275"/>
              <a:gd name="connsiteX45" fmla="*/ 939800 w 4442564"/>
              <a:gd name="connsiteY45" fmla="*/ 3588809 h 6518275"/>
              <a:gd name="connsiteX46" fmla="*/ 1109133 w 4442564"/>
              <a:gd name="connsiteY46" fmla="*/ 3597275 h 6518275"/>
              <a:gd name="connsiteX47" fmla="*/ 1112308 w 4442564"/>
              <a:gd name="connsiteY47" fmla="*/ 3662892 h 6518275"/>
              <a:gd name="connsiteX48" fmla="*/ 1168400 w 4442564"/>
              <a:gd name="connsiteY48" fmla="*/ 3724275 h 6518275"/>
              <a:gd name="connsiteX49" fmla="*/ 1026583 w 4442564"/>
              <a:gd name="connsiteY49" fmla="*/ 3853392 h 6518275"/>
              <a:gd name="connsiteX50" fmla="*/ 931333 w 4442564"/>
              <a:gd name="connsiteY50" fmla="*/ 3800475 h 6518275"/>
              <a:gd name="connsiteX51" fmla="*/ 912283 w 4442564"/>
              <a:gd name="connsiteY51" fmla="*/ 3781425 h 6518275"/>
              <a:gd name="connsiteX52" fmla="*/ 846666 w 4442564"/>
              <a:gd name="connsiteY52" fmla="*/ 3868209 h 6518275"/>
              <a:gd name="connsiteX53" fmla="*/ 931333 w 4442564"/>
              <a:gd name="connsiteY53" fmla="*/ 3969809 h 6518275"/>
              <a:gd name="connsiteX54" fmla="*/ 928158 w 4442564"/>
              <a:gd name="connsiteY54" fmla="*/ 4101042 h 6518275"/>
              <a:gd name="connsiteX55" fmla="*/ 964141 w 4442564"/>
              <a:gd name="connsiteY55" fmla="*/ 4187825 h 6518275"/>
              <a:gd name="connsiteX56" fmla="*/ 1075266 w 4442564"/>
              <a:gd name="connsiteY56" fmla="*/ 4223809 h 6518275"/>
              <a:gd name="connsiteX57" fmla="*/ 1134533 w 4442564"/>
              <a:gd name="connsiteY57" fmla="*/ 4130675 h 6518275"/>
              <a:gd name="connsiteX58" fmla="*/ 1303866 w 4442564"/>
              <a:gd name="connsiteY58" fmla="*/ 4096809 h 6518275"/>
              <a:gd name="connsiteX59" fmla="*/ 1439333 w 4442564"/>
              <a:gd name="connsiteY59" fmla="*/ 4122209 h 6518275"/>
              <a:gd name="connsiteX60" fmla="*/ 1557866 w 4442564"/>
              <a:gd name="connsiteY60" fmla="*/ 4308475 h 6518275"/>
              <a:gd name="connsiteX61" fmla="*/ 1490133 w 4442564"/>
              <a:gd name="connsiteY61" fmla="*/ 4350809 h 6518275"/>
              <a:gd name="connsiteX62" fmla="*/ 1532466 w 4442564"/>
              <a:gd name="connsiteY62" fmla="*/ 4503209 h 6518275"/>
              <a:gd name="connsiteX63" fmla="*/ 1695450 w 4442564"/>
              <a:gd name="connsiteY63" fmla="*/ 4510617 h 6518275"/>
              <a:gd name="connsiteX64" fmla="*/ 1763183 w 4442564"/>
              <a:gd name="connsiteY64" fmla="*/ 4643967 h 6518275"/>
              <a:gd name="connsiteX65" fmla="*/ 1794933 w 4442564"/>
              <a:gd name="connsiteY65" fmla="*/ 4799542 h 6518275"/>
              <a:gd name="connsiteX66" fmla="*/ 1938866 w 4442564"/>
              <a:gd name="connsiteY66" fmla="*/ 4774142 h 6518275"/>
              <a:gd name="connsiteX67" fmla="*/ 2023533 w 4442564"/>
              <a:gd name="connsiteY67" fmla="*/ 4850342 h 6518275"/>
              <a:gd name="connsiteX68" fmla="*/ 2201333 w 4442564"/>
              <a:gd name="connsiteY68" fmla="*/ 4791075 h 6518275"/>
              <a:gd name="connsiteX69" fmla="*/ 2319866 w 4442564"/>
              <a:gd name="connsiteY69" fmla="*/ 4960409 h 6518275"/>
              <a:gd name="connsiteX70" fmla="*/ 2379133 w 4442564"/>
              <a:gd name="connsiteY70" fmla="*/ 4901142 h 6518275"/>
              <a:gd name="connsiteX71" fmla="*/ 2743200 w 4442564"/>
              <a:gd name="connsiteY71" fmla="*/ 5087409 h 6518275"/>
              <a:gd name="connsiteX72" fmla="*/ 2692400 w 4442564"/>
              <a:gd name="connsiteY72" fmla="*/ 5248275 h 6518275"/>
              <a:gd name="connsiteX73" fmla="*/ 2667000 w 4442564"/>
              <a:gd name="connsiteY73" fmla="*/ 5400675 h 6518275"/>
              <a:gd name="connsiteX74" fmla="*/ 2717800 w 4442564"/>
              <a:gd name="connsiteY74" fmla="*/ 5459942 h 6518275"/>
              <a:gd name="connsiteX75" fmla="*/ 2717800 w 4442564"/>
              <a:gd name="connsiteY75" fmla="*/ 5459942 h 6518275"/>
              <a:gd name="connsiteX76" fmla="*/ 2700866 w 4442564"/>
              <a:gd name="connsiteY76" fmla="*/ 5654675 h 6518275"/>
              <a:gd name="connsiteX77" fmla="*/ 2506133 w 4442564"/>
              <a:gd name="connsiteY77" fmla="*/ 5629275 h 6518275"/>
              <a:gd name="connsiteX78" fmla="*/ 2379133 w 4442564"/>
              <a:gd name="connsiteY78" fmla="*/ 5756275 h 6518275"/>
              <a:gd name="connsiteX79" fmla="*/ 2370666 w 4442564"/>
              <a:gd name="connsiteY79" fmla="*/ 5891742 h 6518275"/>
              <a:gd name="connsiteX80" fmla="*/ 2650066 w 4442564"/>
              <a:gd name="connsiteY80" fmla="*/ 5849409 h 6518275"/>
              <a:gd name="connsiteX81" fmla="*/ 2602441 w 4442564"/>
              <a:gd name="connsiteY81" fmla="*/ 5906559 h 6518275"/>
              <a:gd name="connsiteX82" fmla="*/ 2269066 w 4442564"/>
              <a:gd name="connsiteY82" fmla="*/ 6018742 h 6518275"/>
              <a:gd name="connsiteX83" fmla="*/ 2286000 w 4442564"/>
              <a:gd name="connsiteY83" fmla="*/ 6103409 h 6518275"/>
              <a:gd name="connsiteX84" fmla="*/ 2404533 w 4442564"/>
              <a:gd name="connsiteY84" fmla="*/ 6145742 h 6518275"/>
              <a:gd name="connsiteX85" fmla="*/ 2235200 w 4442564"/>
              <a:gd name="connsiteY85" fmla="*/ 6315075 h 6518275"/>
              <a:gd name="connsiteX86" fmla="*/ 2192866 w 4442564"/>
              <a:gd name="connsiteY86" fmla="*/ 6442075 h 6518275"/>
              <a:gd name="connsiteX87" fmla="*/ 2040466 w 4442564"/>
              <a:gd name="connsiteY87" fmla="*/ 6391275 h 6518275"/>
              <a:gd name="connsiteX88" fmla="*/ 2040466 w 4442564"/>
              <a:gd name="connsiteY88" fmla="*/ 6391275 h 6518275"/>
              <a:gd name="connsiteX89" fmla="*/ 2040466 w 4442564"/>
              <a:gd name="connsiteY89" fmla="*/ 6518275 h 6518275"/>
              <a:gd name="connsiteX90" fmla="*/ 3068844 w 4442564"/>
              <a:gd name="connsiteY90" fmla="*/ 5895064 h 6518275"/>
              <a:gd name="connsiteX91" fmla="*/ 2995204 w 4442564"/>
              <a:gd name="connsiteY91" fmla="*/ 5212685 h 6518275"/>
              <a:gd name="connsiteX92" fmla="*/ 4363508 w 4442564"/>
              <a:gd name="connsiteY92" fmla="*/ 5650442 h 6518275"/>
              <a:gd name="connsiteX93" fmla="*/ 4267200 w 4442564"/>
              <a:gd name="connsiteY93" fmla="*/ 5476875 h 6518275"/>
              <a:gd name="connsiteX94" fmla="*/ 4182533 w 4442564"/>
              <a:gd name="connsiteY94" fmla="*/ 5443009 h 6518275"/>
              <a:gd name="connsiteX95" fmla="*/ 4292600 w 4442564"/>
              <a:gd name="connsiteY95" fmla="*/ 5205942 h 6518275"/>
              <a:gd name="connsiteX96" fmla="*/ 4216400 w 4442564"/>
              <a:gd name="connsiteY96" fmla="*/ 5129742 h 6518275"/>
              <a:gd name="connsiteX97" fmla="*/ 4241800 w 4442564"/>
              <a:gd name="connsiteY97" fmla="*/ 4968875 h 6518275"/>
              <a:gd name="connsiteX0" fmla="*/ 1953824 w 4292600"/>
              <a:gd name="connsiteY0" fmla="*/ 4995015 h 6518275"/>
              <a:gd name="connsiteX1" fmla="*/ 1931866 w 4292600"/>
              <a:gd name="connsiteY1" fmla="*/ 1147998 h 6518275"/>
              <a:gd name="connsiteX2" fmla="*/ 818091 w 4292600"/>
              <a:gd name="connsiteY2" fmla="*/ 0 h 6518275"/>
              <a:gd name="connsiteX3" fmla="*/ 719666 w 4292600"/>
              <a:gd name="connsiteY3" fmla="*/ 100542 h 6518275"/>
              <a:gd name="connsiteX4" fmla="*/ 458258 w 4292600"/>
              <a:gd name="connsiteY4" fmla="*/ 454025 h 6518275"/>
              <a:gd name="connsiteX5" fmla="*/ 195791 w 4292600"/>
              <a:gd name="connsiteY5" fmla="*/ 747184 h 6518275"/>
              <a:gd name="connsiteX6" fmla="*/ 84666 w 4292600"/>
              <a:gd name="connsiteY6" fmla="*/ 891117 h 6518275"/>
              <a:gd name="connsiteX7" fmla="*/ 296333 w 4292600"/>
              <a:gd name="connsiteY7" fmla="*/ 777875 h 6518275"/>
              <a:gd name="connsiteX8" fmla="*/ 237066 w 4292600"/>
              <a:gd name="connsiteY8" fmla="*/ 955675 h 6518275"/>
              <a:gd name="connsiteX9" fmla="*/ 391583 w 4292600"/>
              <a:gd name="connsiteY9" fmla="*/ 1017059 h 6518275"/>
              <a:gd name="connsiteX10" fmla="*/ 582323 w 4292600"/>
              <a:gd name="connsiteY10" fmla="*/ 1128763 h 6518275"/>
              <a:gd name="connsiteX11" fmla="*/ 644525 w 4292600"/>
              <a:gd name="connsiteY11" fmla="*/ 1140884 h 6518275"/>
              <a:gd name="connsiteX12" fmla="*/ 577879 w 4292600"/>
              <a:gd name="connsiteY12" fmla="*/ 1197867 h 6518275"/>
              <a:gd name="connsiteX13" fmla="*/ 385087 w 4292600"/>
              <a:gd name="connsiteY13" fmla="*/ 1145070 h 6518275"/>
              <a:gd name="connsiteX14" fmla="*/ 327264 w 4292600"/>
              <a:gd name="connsiteY14" fmla="*/ 1213982 h 6518275"/>
              <a:gd name="connsiteX15" fmla="*/ 256549 w 4292600"/>
              <a:gd name="connsiteY15" fmla="*/ 1206766 h 6518275"/>
              <a:gd name="connsiteX16" fmla="*/ 228600 w 4292600"/>
              <a:gd name="connsiteY16" fmla="*/ 1235075 h 6518275"/>
              <a:gd name="connsiteX17" fmla="*/ 228600 w 4292600"/>
              <a:gd name="connsiteY17" fmla="*/ 1285083 h 6518275"/>
              <a:gd name="connsiteX18" fmla="*/ 142682 w 4292600"/>
              <a:gd name="connsiteY18" fmla="*/ 1259516 h 6518275"/>
              <a:gd name="connsiteX19" fmla="*/ 195984 w 4292600"/>
              <a:gd name="connsiteY19" fmla="*/ 1408162 h 6518275"/>
              <a:gd name="connsiteX20" fmla="*/ 59266 w 4292600"/>
              <a:gd name="connsiteY20" fmla="*/ 1573742 h 6518275"/>
              <a:gd name="connsiteX21" fmla="*/ 91089 w 4292600"/>
              <a:gd name="connsiteY21" fmla="*/ 1578288 h 6518275"/>
              <a:gd name="connsiteX22" fmla="*/ 17991 w 4292600"/>
              <a:gd name="connsiteY22" fmla="*/ 1658987 h 6518275"/>
              <a:gd name="connsiteX23" fmla="*/ 48683 w 4292600"/>
              <a:gd name="connsiteY23" fmla="*/ 1849967 h 6518275"/>
              <a:gd name="connsiteX24" fmla="*/ 84666 w 4292600"/>
              <a:gd name="connsiteY24" fmla="*/ 2005542 h 6518275"/>
              <a:gd name="connsiteX25" fmla="*/ 0 w 4292600"/>
              <a:gd name="connsiteY25" fmla="*/ 2124075 h 6518275"/>
              <a:gd name="connsiteX26" fmla="*/ 118533 w 4292600"/>
              <a:gd name="connsiteY26" fmla="*/ 2242609 h 6518275"/>
              <a:gd name="connsiteX27" fmla="*/ 84666 w 4292600"/>
              <a:gd name="connsiteY27" fmla="*/ 2411942 h 6518275"/>
              <a:gd name="connsiteX28" fmla="*/ 84666 w 4292600"/>
              <a:gd name="connsiteY28" fmla="*/ 2411942 h 6518275"/>
              <a:gd name="connsiteX29" fmla="*/ 143933 w 4292600"/>
              <a:gd name="connsiteY29" fmla="*/ 2420409 h 6518275"/>
              <a:gd name="connsiteX30" fmla="*/ 169333 w 4292600"/>
              <a:gd name="connsiteY30" fmla="*/ 2682875 h 6518275"/>
              <a:gd name="connsiteX31" fmla="*/ 254000 w 4292600"/>
              <a:gd name="connsiteY31" fmla="*/ 2725209 h 6518275"/>
              <a:gd name="connsiteX32" fmla="*/ 307178 w 4292600"/>
              <a:gd name="connsiteY32" fmla="*/ 2786352 h 6518275"/>
              <a:gd name="connsiteX33" fmla="*/ 450587 w 4292600"/>
              <a:gd name="connsiteY33" fmla="*/ 2770826 h 6518275"/>
              <a:gd name="connsiteX34" fmla="*/ 474133 w 4292600"/>
              <a:gd name="connsiteY34" fmla="*/ 2860675 h 6518275"/>
              <a:gd name="connsiteX35" fmla="*/ 601133 w 4292600"/>
              <a:gd name="connsiteY35" fmla="*/ 2807206 h 6518275"/>
              <a:gd name="connsiteX36" fmla="*/ 768589 w 4292600"/>
              <a:gd name="connsiteY36" fmla="*/ 2921194 h 6518275"/>
              <a:gd name="connsiteX37" fmla="*/ 745066 w 4292600"/>
              <a:gd name="connsiteY37" fmla="*/ 3030009 h 6518275"/>
              <a:gd name="connsiteX38" fmla="*/ 821266 w 4292600"/>
              <a:gd name="connsiteY38" fmla="*/ 3080809 h 6518275"/>
              <a:gd name="connsiteX39" fmla="*/ 736600 w 4292600"/>
              <a:gd name="connsiteY39" fmla="*/ 3207809 h 6518275"/>
              <a:gd name="connsiteX40" fmla="*/ 838200 w 4292600"/>
              <a:gd name="connsiteY40" fmla="*/ 3258609 h 6518275"/>
              <a:gd name="connsiteX41" fmla="*/ 804333 w 4292600"/>
              <a:gd name="connsiteY41" fmla="*/ 3326342 h 6518275"/>
              <a:gd name="connsiteX42" fmla="*/ 804333 w 4292600"/>
              <a:gd name="connsiteY42" fmla="*/ 3326342 h 6518275"/>
              <a:gd name="connsiteX43" fmla="*/ 880533 w 4292600"/>
              <a:gd name="connsiteY43" fmla="*/ 3427942 h 6518275"/>
              <a:gd name="connsiteX44" fmla="*/ 1005416 w 4292600"/>
              <a:gd name="connsiteY44" fmla="*/ 3494617 h 6518275"/>
              <a:gd name="connsiteX45" fmla="*/ 939800 w 4292600"/>
              <a:gd name="connsiteY45" fmla="*/ 3588809 h 6518275"/>
              <a:gd name="connsiteX46" fmla="*/ 1109133 w 4292600"/>
              <a:gd name="connsiteY46" fmla="*/ 3597275 h 6518275"/>
              <a:gd name="connsiteX47" fmla="*/ 1112308 w 4292600"/>
              <a:gd name="connsiteY47" fmla="*/ 3662892 h 6518275"/>
              <a:gd name="connsiteX48" fmla="*/ 1168400 w 4292600"/>
              <a:gd name="connsiteY48" fmla="*/ 3724275 h 6518275"/>
              <a:gd name="connsiteX49" fmla="*/ 1026583 w 4292600"/>
              <a:gd name="connsiteY49" fmla="*/ 3853392 h 6518275"/>
              <a:gd name="connsiteX50" fmla="*/ 931333 w 4292600"/>
              <a:gd name="connsiteY50" fmla="*/ 3800475 h 6518275"/>
              <a:gd name="connsiteX51" fmla="*/ 912283 w 4292600"/>
              <a:gd name="connsiteY51" fmla="*/ 3781425 h 6518275"/>
              <a:gd name="connsiteX52" fmla="*/ 846666 w 4292600"/>
              <a:gd name="connsiteY52" fmla="*/ 3868209 h 6518275"/>
              <a:gd name="connsiteX53" fmla="*/ 931333 w 4292600"/>
              <a:gd name="connsiteY53" fmla="*/ 3969809 h 6518275"/>
              <a:gd name="connsiteX54" fmla="*/ 928158 w 4292600"/>
              <a:gd name="connsiteY54" fmla="*/ 4101042 h 6518275"/>
              <a:gd name="connsiteX55" fmla="*/ 964141 w 4292600"/>
              <a:gd name="connsiteY55" fmla="*/ 4187825 h 6518275"/>
              <a:gd name="connsiteX56" fmla="*/ 1075266 w 4292600"/>
              <a:gd name="connsiteY56" fmla="*/ 4223809 h 6518275"/>
              <a:gd name="connsiteX57" fmla="*/ 1134533 w 4292600"/>
              <a:gd name="connsiteY57" fmla="*/ 4130675 h 6518275"/>
              <a:gd name="connsiteX58" fmla="*/ 1303866 w 4292600"/>
              <a:gd name="connsiteY58" fmla="*/ 4096809 h 6518275"/>
              <a:gd name="connsiteX59" fmla="*/ 1439333 w 4292600"/>
              <a:gd name="connsiteY59" fmla="*/ 4122209 h 6518275"/>
              <a:gd name="connsiteX60" fmla="*/ 1557866 w 4292600"/>
              <a:gd name="connsiteY60" fmla="*/ 4308475 h 6518275"/>
              <a:gd name="connsiteX61" fmla="*/ 1490133 w 4292600"/>
              <a:gd name="connsiteY61" fmla="*/ 4350809 h 6518275"/>
              <a:gd name="connsiteX62" fmla="*/ 1532466 w 4292600"/>
              <a:gd name="connsiteY62" fmla="*/ 4503209 h 6518275"/>
              <a:gd name="connsiteX63" fmla="*/ 1695450 w 4292600"/>
              <a:gd name="connsiteY63" fmla="*/ 4510617 h 6518275"/>
              <a:gd name="connsiteX64" fmla="*/ 1763183 w 4292600"/>
              <a:gd name="connsiteY64" fmla="*/ 4643967 h 6518275"/>
              <a:gd name="connsiteX65" fmla="*/ 1794933 w 4292600"/>
              <a:gd name="connsiteY65" fmla="*/ 4799542 h 6518275"/>
              <a:gd name="connsiteX66" fmla="*/ 1938866 w 4292600"/>
              <a:gd name="connsiteY66" fmla="*/ 4774142 h 6518275"/>
              <a:gd name="connsiteX67" fmla="*/ 2023533 w 4292600"/>
              <a:gd name="connsiteY67" fmla="*/ 4850342 h 6518275"/>
              <a:gd name="connsiteX68" fmla="*/ 2201333 w 4292600"/>
              <a:gd name="connsiteY68" fmla="*/ 4791075 h 6518275"/>
              <a:gd name="connsiteX69" fmla="*/ 2319866 w 4292600"/>
              <a:gd name="connsiteY69" fmla="*/ 4960409 h 6518275"/>
              <a:gd name="connsiteX70" fmla="*/ 2379133 w 4292600"/>
              <a:gd name="connsiteY70" fmla="*/ 4901142 h 6518275"/>
              <a:gd name="connsiteX71" fmla="*/ 2743200 w 4292600"/>
              <a:gd name="connsiteY71" fmla="*/ 5087409 h 6518275"/>
              <a:gd name="connsiteX72" fmla="*/ 2692400 w 4292600"/>
              <a:gd name="connsiteY72" fmla="*/ 5248275 h 6518275"/>
              <a:gd name="connsiteX73" fmla="*/ 2667000 w 4292600"/>
              <a:gd name="connsiteY73" fmla="*/ 5400675 h 6518275"/>
              <a:gd name="connsiteX74" fmla="*/ 2717800 w 4292600"/>
              <a:gd name="connsiteY74" fmla="*/ 5459942 h 6518275"/>
              <a:gd name="connsiteX75" fmla="*/ 2717800 w 4292600"/>
              <a:gd name="connsiteY75" fmla="*/ 5459942 h 6518275"/>
              <a:gd name="connsiteX76" fmla="*/ 2700866 w 4292600"/>
              <a:gd name="connsiteY76" fmla="*/ 5654675 h 6518275"/>
              <a:gd name="connsiteX77" fmla="*/ 2506133 w 4292600"/>
              <a:gd name="connsiteY77" fmla="*/ 5629275 h 6518275"/>
              <a:gd name="connsiteX78" fmla="*/ 2379133 w 4292600"/>
              <a:gd name="connsiteY78" fmla="*/ 5756275 h 6518275"/>
              <a:gd name="connsiteX79" fmla="*/ 2370666 w 4292600"/>
              <a:gd name="connsiteY79" fmla="*/ 5891742 h 6518275"/>
              <a:gd name="connsiteX80" fmla="*/ 2650066 w 4292600"/>
              <a:gd name="connsiteY80" fmla="*/ 5849409 h 6518275"/>
              <a:gd name="connsiteX81" fmla="*/ 2602441 w 4292600"/>
              <a:gd name="connsiteY81" fmla="*/ 5906559 h 6518275"/>
              <a:gd name="connsiteX82" fmla="*/ 2269066 w 4292600"/>
              <a:gd name="connsiteY82" fmla="*/ 6018742 h 6518275"/>
              <a:gd name="connsiteX83" fmla="*/ 2286000 w 4292600"/>
              <a:gd name="connsiteY83" fmla="*/ 6103409 h 6518275"/>
              <a:gd name="connsiteX84" fmla="*/ 2404533 w 4292600"/>
              <a:gd name="connsiteY84" fmla="*/ 6145742 h 6518275"/>
              <a:gd name="connsiteX85" fmla="*/ 2235200 w 4292600"/>
              <a:gd name="connsiteY85" fmla="*/ 6315075 h 6518275"/>
              <a:gd name="connsiteX86" fmla="*/ 2192866 w 4292600"/>
              <a:gd name="connsiteY86" fmla="*/ 6442075 h 6518275"/>
              <a:gd name="connsiteX87" fmla="*/ 2040466 w 4292600"/>
              <a:gd name="connsiteY87" fmla="*/ 6391275 h 6518275"/>
              <a:gd name="connsiteX88" fmla="*/ 2040466 w 4292600"/>
              <a:gd name="connsiteY88" fmla="*/ 6391275 h 6518275"/>
              <a:gd name="connsiteX89" fmla="*/ 2040466 w 4292600"/>
              <a:gd name="connsiteY89" fmla="*/ 6518275 h 6518275"/>
              <a:gd name="connsiteX90" fmla="*/ 3068844 w 4292600"/>
              <a:gd name="connsiteY90" fmla="*/ 5895064 h 6518275"/>
              <a:gd name="connsiteX91" fmla="*/ 2995204 w 4292600"/>
              <a:gd name="connsiteY91" fmla="*/ 5212685 h 6518275"/>
              <a:gd name="connsiteX92" fmla="*/ 4267200 w 4292600"/>
              <a:gd name="connsiteY92" fmla="*/ 5476875 h 6518275"/>
              <a:gd name="connsiteX93" fmla="*/ 4182533 w 4292600"/>
              <a:gd name="connsiteY93" fmla="*/ 5443009 h 6518275"/>
              <a:gd name="connsiteX94" fmla="*/ 4292600 w 4292600"/>
              <a:gd name="connsiteY94" fmla="*/ 5205942 h 6518275"/>
              <a:gd name="connsiteX95" fmla="*/ 4216400 w 4292600"/>
              <a:gd name="connsiteY95" fmla="*/ 5129742 h 6518275"/>
              <a:gd name="connsiteX96" fmla="*/ 4241800 w 4292600"/>
              <a:gd name="connsiteY96" fmla="*/ 4968875 h 6518275"/>
              <a:gd name="connsiteX0" fmla="*/ 1953824 w 4292600"/>
              <a:gd name="connsiteY0" fmla="*/ 4995015 h 6442075"/>
              <a:gd name="connsiteX1" fmla="*/ 1931866 w 4292600"/>
              <a:gd name="connsiteY1" fmla="*/ 1147998 h 6442075"/>
              <a:gd name="connsiteX2" fmla="*/ 818091 w 4292600"/>
              <a:gd name="connsiteY2" fmla="*/ 0 h 6442075"/>
              <a:gd name="connsiteX3" fmla="*/ 719666 w 4292600"/>
              <a:gd name="connsiteY3" fmla="*/ 100542 h 6442075"/>
              <a:gd name="connsiteX4" fmla="*/ 458258 w 4292600"/>
              <a:gd name="connsiteY4" fmla="*/ 454025 h 6442075"/>
              <a:gd name="connsiteX5" fmla="*/ 195791 w 4292600"/>
              <a:gd name="connsiteY5" fmla="*/ 747184 h 6442075"/>
              <a:gd name="connsiteX6" fmla="*/ 84666 w 4292600"/>
              <a:gd name="connsiteY6" fmla="*/ 891117 h 6442075"/>
              <a:gd name="connsiteX7" fmla="*/ 296333 w 4292600"/>
              <a:gd name="connsiteY7" fmla="*/ 777875 h 6442075"/>
              <a:gd name="connsiteX8" fmla="*/ 237066 w 4292600"/>
              <a:gd name="connsiteY8" fmla="*/ 955675 h 6442075"/>
              <a:gd name="connsiteX9" fmla="*/ 391583 w 4292600"/>
              <a:gd name="connsiteY9" fmla="*/ 1017059 h 6442075"/>
              <a:gd name="connsiteX10" fmla="*/ 582323 w 4292600"/>
              <a:gd name="connsiteY10" fmla="*/ 1128763 h 6442075"/>
              <a:gd name="connsiteX11" fmla="*/ 644525 w 4292600"/>
              <a:gd name="connsiteY11" fmla="*/ 1140884 h 6442075"/>
              <a:gd name="connsiteX12" fmla="*/ 577879 w 4292600"/>
              <a:gd name="connsiteY12" fmla="*/ 1197867 h 6442075"/>
              <a:gd name="connsiteX13" fmla="*/ 385087 w 4292600"/>
              <a:gd name="connsiteY13" fmla="*/ 1145070 h 6442075"/>
              <a:gd name="connsiteX14" fmla="*/ 327264 w 4292600"/>
              <a:gd name="connsiteY14" fmla="*/ 1213982 h 6442075"/>
              <a:gd name="connsiteX15" fmla="*/ 256549 w 4292600"/>
              <a:gd name="connsiteY15" fmla="*/ 1206766 h 6442075"/>
              <a:gd name="connsiteX16" fmla="*/ 228600 w 4292600"/>
              <a:gd name="connsiteY16" fmla="*/ 1235075 h 6442075"/>
              <a:gd name="connsiteX17" fmla="*/ 228600 w 4292600"/>
              <a:gd name="connsiteY17" fmla="*/ 1285083 h 6442075"/>
              <a:gd name="connsiteX18" fmla="*/ 142682 w 4292600"/>
              <a:gd name="connsiteY18" fmla="*/ 1259516 h 6442075"/>
              <a:gd name="connsiteX19" fmla="*/ 195984 w 4292600"/>
              <a:gd name="connsiteY19" fmla="*/ 1408162 h 6442075"/>
              <a:gd name="connsiteX20" fmla="*/ 59266 w 4292600"/>
              <a:gd name="connsiteY20" fmla="*/ 1573742 h 6442075"/>
              <a:gd name="connsiteX21" fmla="*/ 91089 w 4292600"/>
              <a:gd name="connsiteY21" fmla="*/ 1578288 h 6442075"/>
              <a:gd name="connsiteX22" fmla="*/ 17991 w 4292600"/>
              <a:gd name="connsiteY22" fmla="*/ 1658987 h 6442075"/>
              <a:gd name="connsiteX23" fmla="*/ 48683 w 4292600"/>
              <a:gd name="connsiteY23" fmla="*/ 1849967 h 6442075"/>
              <a:gd name="connsiteX24" fmla="*/ 84666 w 4292600"/>
              <a:gd name="connsiteY24" fmla="*/ 2005542 h 6442075"/>
              <a:gd name="connsiteX25" fmla="*/ 0 w 4292600"/>
              <a:gd name="connsiteY25" fmla="*/ 2124075 h 6442075"/>
              <a:gd name="connsiteX26" fmla="*/ 118533 w 4292600"/>
              <a:gd name="connsiteY26" fmla="*/ 2242609 h 6442075"/>
              <a:gd name="connsiteX27" fmla="*/ 84666 w 4292600"/>
              <a:gd name="connsiteY27" fmla="*/ 2411942 h 6442075"/>
              <a:gd name="connsiteX28" fmla="*/ 84666 w 4292600"/>
              <a:gd name="connsiteY28" fmla="*/ 2411942 h 6442075"/>
              <a:gd name="connsiteX29" fmla="*/ 143933 w 4292600"/>
              <a:gd name="connsiteY29" fmla="*/ 2420409 h 6442075"/>
              <a:gd name="connsiteX30" fmla="*/ 169333 w 4292600"/>
              <a:gd name="connsiteY30" fmla="*/ 2682875 h 6442075"/>
              <a:gd name="connsiteX31" fmla="*/ 254000 w 4292600"/>
              <a:gd name="connsiteY31" fmla="*/ 2725209 h 6442075"/>
              <a:gd name="connsiteX32" fmla="*/ 307178 w 4292600"/>
              <a:gd name="connsiteY32" fmla="*/ 2786352 h 6442075"/>
              <a:gd name="connsiteX33" fmla="*/ 450587 w 4292600"/>
              <a:gd name="connsiteY33" fmla="*/ 2770826 h 6442075"/>
              <a:gd name="connsiteX34" fmla="*/ 474133 w 4292600"/>
              <a:gd name="connsiteY34" fmla="*/ 2860675 h 6442075"/>
              <a:gd name="connsiteX35" fmla="*/ 601133 w 4292600"/>
              <a:gd name="connsiteY35" fmla="*/ 2807206 h 6442075"/>
              <a:gd name="connsiteX36" fmla="*/ 768589 w 4292600"/>
              <a:gd name="connsiteY36" fmla="*/ 2921194 h 6442075"/>
              <a:gd name="connsiteX37" fmla="*/ 745066 w 4292600"/>
              <a:gd name="connsiteY37" fmla="*/ 3030009 h 6442075"/>
              <a:gd name="connsiteX38" fmla="*/ 821266 w 4292600"/>
              <a:gd name="connsiteY38" fmla="*/ 3080809 h 6442075"/>
              <a:gd name="connsiteX39" fmla="*/ 736600 w 4292600"/>
              <a:gd name="connsiteY39" fmla="*/ 3207809 h 6442075"/>
              <a:gd name="connsiteX40" fmla="*/ 838200 w 4292600"/>
              <a:gd name="connsiteY40" fmla="*/ 3258609 h 6442075"/>
              <a:gd name="connsiteX41" fmla="*/ 804333 w 4292600"/>
              <a:gd name="connsiteY41" fmla="*/ 3326342 h 6442075"/>
              <a:gd name="connsiteX42" fmla="*/ 804333 w 4292600"/>
              <a:gd name="connsiteY42" fmla="*/ 3326342 h 6442075"/>
              <a:gd name="connsiteX43" fmla="*/ 880533 w 4292600"/>
              <a:gd name="connsiteY43" fmla="*/ 3427942 h 6442075"/>
              <a:gd name="connsiteX44" fmla="*/ 1005416 w 4292600"/>
              <a:gd name="connsiteY44" fmla="*/ 3494617 h 6442075"/>
              <a:gd name="connsiteX45" fmla="*/ 939800 w 4292600"/>
              <a:gd name="connsiteY45" fmla="*/ 3588809 h 6442075"/>
              <a:gd name="connsiteX46" fmla="*/ 1109133 w 4292600"/>
              <a:gd name="connsiteY46" fmla="*/ 3597275 h 6442075"/>
              <a:gd name="connsiteX47" fmla="*/ 1112308 w 4292600"/>
              <a:gd name="connsiteY47" fmla="*/ 3662892 h 6442075"/>
              <a:gd name="connsiteX48" fmla="*/ 1168400 w 4292600"/>
              <a:gd name="connsiteY48" fmla="*/ 3724275 h 6442075"/>
              <a:gd name="connsiteX49" fmla="*/ 1026583 w 4292600"/>
              <a:gd name="connsiteY49" fmla="*/ 3853392 h 6442075"/>
              <a:gd name="connsiteX50" fmla="*/ 931333 w 4292600"/>
              <a:gd name="connsiteY50" fmla="*/ 3800475 h 6442075"/>
              <a:gd name="connsiteX51" fmla="*/ 912283 w 4292600"/>
              <a:gd name="connsiteY51" fmla="*/ 3781425 h 6442075"/>
              <a:gd name="connsiteX52" fmla="*/ 846666 w 4292600"/>
              <a:gd name="connsiteY52" fmla="*/ 3868209 h 6442075"/>
              <a:gd name="connsiteX53" fmla="*/ 931333 w 4292600"/>
              <a:gd name="connsiteY53" fmla="*/ 3969809 h 6442075"/>
              <a:gd name="connsiteX54" fmla="*/ 928158 w 4292600"/>
              <a:gd name="connsiteY54" fmla="*/ 4101042 h 6442075"/>
              <a:gd name="connsiteX55" fmla="*/ 964141 w 4292600"/>
              <a:gd name="connsiteY55" fmla="*/ 4187825 h 6442075"/>
              <a:gd name="connsiteX56" fmla="*/ 1075266 w 4292600"/>
              <a:gd name="connsiteY56" fmla="*/ 4223809 h 6442075"/>
              <a:gd name="connsiteX57" fmla="*/ 1134533 w 4292600"/>
              <a:gd name="connsiteY57" fmla="*/ 4130675 h 6442075"/>
              <a:gd name="connsiteX58" fmla="*/ 1303866 w 4292600"/>
              <a:gd name="connsiteY58" fmla="*/ 4096809 h 6442075"/>
              <a:gd name="connsiteX59" fmla="*/ 1439333 w 4292600"/>
              <a:gd name="connsiteY59" fmla="*/ 4122209 h 6442075"/>
              <a:gd name="connsiteX60" fmla="*/ 1557866 w 4292600"/>
              <a:gd name="connsiteY60" fmla="*/ 4308475 h 6442075"/>
              <a:gd name="connsiteX61" fmla="*/ 1490133 w 4292600"/>
              <a:gd name="connsiteY61" fmla="*/ 4350809 h 6442075"/>
              <a:gd name="connsiteX62" fmla="*/ 1532466 w 4292600"/>
              <a:gd name="connsiteY62" fmla="*/ 4503209 h 6442075"/>
              <a:gd name="connsiteX63" fmla="*/ 1695450 w 4292600"/>
              <a:gd name="connsiteY63" fmla="*/ 4510617 h 6442075"/>
              <a:gd name="connsiteX64" fmla="*/ 1763183 w 4292600"/>
              <a:gd name="connsiteY64" fmla="*/ 4643967 h 6442075"/>
              <a:gd name="connsiteX65" fmla="*/ 1794933 w 4292600"/>
              <a:gd name="connsiteY65" fmla="*/ 4799542 h 6442075"/>
              <a:gd name="connsiteX66" fmla="*/ 1938866 w 4292600"/>
              <a:gd name="connsiteY66" fmla="*/ 4774142 h 6442075"/>
              <a:gd name="connsiteX67" fmla="*/ 2023533 w 4292600"/>
              <a:gd name="connsiteY67" fmla="*/ 4850342 h 6442075"/>
              <a:gd name="connsiteX68" fmla="*/ 2201333 w 4292600"/>
              <a:gd name="connsiteY68" fmla="*/ 4791075 h 6442075"/>
              <a:gd name="connsiteX69" fmla="*/ 2319866 w 4292600"/>
              <a:gd name="connsiteY69" fmla="*/ 4960409 h 6442075"/>
              <a:gd name="connsiteX70" fmla="*/ 2379133 w 4292600"/>
              <a:gd name="connsiteY70" fmla="*/ 4901142 h 6442075"/>
              <a:gd name="connsiteX71" fmla="*/ 2743200 w 4292600"/>
              <a:gd name="connsiteY71" fmla="*/ 5087409 h 6442075"/>
              <a:gd name="connsiteX72" fmla="*/ 2692400 w 4292600"/>
              <a:gd name="connsiteY72" fmla="*/ 5248275 h 6442075"/>
              <a:gd name="connsiteX73" fmla="*/ 2667000 w 4292600"/>
              <a:gd name="connsiteY73" fmla="*/ 5400675 h 6442075"/>
              <a:gd name="connsiteX74" fmla="*/ 2717800 w 4292600"/>
              <a:gd name="connsiteY74" fmla="*/ 5459942 h 6442075"/>
              <a:gd name="connsiteX75" fmla="*/ 2717800 w 4292600"/>
              <a:gd name="connsiteY75" fmla="*/ 5459942 h 6442075"/>
              <a:gd name="connsiteX76" fmla="*/ 2700866 w 4292600"/>
              <a:gd name="connsiteY76" fmla="*/ 5654675 h 6442075"/>
              <a:gd name="connsiteX77" fmla="*/ 2506133 w 4292600"/>
              <a:gd name="connsiteY77" fmla="*/ 5629275 h 6442075"/>
              <a:gd name="connsiteX78" fmla="*/ 2379133 w 4292600"/>
              <a:gd name="connsiteY78" fmla="*/ 5756275 h 6442075"/>
              <a:gd name="connsiteX79" fmla="*/ 2370666 w 4292600"/>
              <a:gd name="connsiteY79" fmla="*/ 5891742 h 6442075"/>
              <a:gd name="connsiteX80" fmla="*/ 2650066 w 4292600"/>
              <a:gd name="connsiteY80" fmla="*/ 5849409 h 6442075"/>
              <a:gd name="connsiteX81" fmla="*/ 2602441 w 4292600"/>
              <a:gd name="connsiteY81" fmla="*/ 5906559 h 6442075"/>
              <a:gd name="connsiteX82" fmla="*/ 2269066 w 4292600"/>
              <a:gd name="connsiteY82" fmla="*/ 6018742 h 6442075"/>
              <a:gd name="connsiteX83" fmla="*/ 2286000 w 4292600"/>
              <a:gd name="connsiteY83" fmla="*/ 6103409 h 6442075"/>
              <a:gd name="connsiteX84" fmla="*/ 2404533 w 4292600"/>
              <a:gd name="connsiteY84" fmla="*/ 6145742 h 6442075"/>
              <a:gd name="connsiteX85" fmla="*/ 2235200 w 4292600"/>
              <a:gd name="connsiteY85" fmla="*/ 6315075 h 6442075"/>
              <a:gd name="connsiteX86" fmla="*/ 2192866 w 4292600"/>
              <a:gd name="connsiteY86" fmla="*/ 6442075 h 6442075"/>
              <a:gd name="connsiteX87" fmla="*/ 2040466 w 4292600"/>
              <a:gd name="connsiteY87" fmla="*/ 6391275 h 6442075"/>
              <a:gd name="connsiteX88" fmla="*/ 2040466 w 4292600"/>
              <a:gd name="connsiteY88" fmla="*/ 6391275 h 6442075"/>
              <a:gd name="connsiteX89" fmla="*/ 3068844 w 4292600"/>
              <a:gd name="connsiteY89" fmla="*/ 5895064 h 6442075"/>
              <a:gd name="connsiteX90" fmla="*/ 2995204 w 4292600"/>
              <a:gd name="connsiteY90" fmla="*/ 5212685 h 6442075"/>
              <a:gd name="connsiteX91" fmla="*/ 4267200 w 4292600"/>
              <a:gd name="connsiteY91" fmla="*/ 5476875 h 6442075"/>
              <a:gd name="connsiteX92" fmla="*/ 4182533 w 4292600"/>
              <a:gd name="connsiteY92" fmla="*/ 5443009 h 6442075"/>
              <a:gd name="connsiteX93" fmla="*/ 4292600 w 4292600"/>
              <a:gd name="connsiteY93" fmla="*/ 5205942 h 6442075"/>
              <a:gd name="connsiteX94" fmla="*/ 4216400 w 4292600"/>
              <a:gd name="connsiteY94" fmla="*/ 5129742 h 6442075"/>
              <a:gd name="connsiteX95" fmla="*/ 4241800 w 4292600"/>
              <a:gd name="connsiteY95" fmla="*/ 4968875 h 6442075"/>
              <a:gd name="connsiteX0" fmla="*/ 1953824 w 4292600"/>
              <a:gd name="connsiteY0" fmla="*/ 4995015 h 6391275"/>
              <a:gd name="connsiteX1" fmla="*/ 1931866 w 4292600"/>
              <a:gd name="connsiteY1" fmla="*/ 1147998 h 6391275"/>
              <a:gd name="connsiteX2" fmla="*/ 818091 w 4292600"/>
              <a:gd name="connsiteY2" fmla="*/ 0 h 6391275"/>
              <a:gd name="connsiteX3" fmla="*/ 719666 w 4292600"/>
              <a:gd name="connsiteY3" fmla="*/ 100542 h 6391275"/>
              <a:gd name="connsiteX4" fmla="*/ 458258 w 4292600"/>
              <a:gd name="connsiteY4" fmla="*/ 454025 h 6391275"/>
              <a:gd name="connsiteX5" fmla="*/ 195791 w 4292600"/>
              <a:gd name="connsiteY5" fmla="*/ 747184 h 6391275"/>
              <a:gd name="connsiteX6" fmla="*/ 84666 w 4292600"/>
              <a:gd name="connsiteY6" fmla="*/ 891117 h 6391275"/>
              <a:gd name="connsiteX7" fmla="*/ 296333 w 4292600"/>
              <a:gd name="connsiteY7" fmla="*/ 777875 h 6391275"/>
              <a:gd name="connsiteX8" fmla="*/ 237066 w 4292600"/>
              <a:gd name="connsiteY8" fmla="*/ 955675 h 6391275"/>
              <a:gd name="connsiteX9" fmla="*/ 391583 w 4292600"/>
              <a:gd name="connsiteY9" fmla="*/ 1017059 h 6391275"/>
              <a:gd name="connsiteX10" fmla="*/ 582323 w 4292600"/>
              <a:gd name="connsiteY10" fmla="*/ 1128763 h 6391275"/>
              <a:gd name="connsiteX11" fmla="*/ 644525 w 4292600"/>
              <a:gd name="connsiteY11" fmla="*/ 1140884 h 6391275"/>
              <a:gd name="connsiteX12" fmla="*/ 577879 w 4292600"/>
              <a:gd name="connsiteY12" fmla="*/ 1197867 h 6391275"/>
              <a:gd name="connsiteX13" fmla="*/ 385087 w 4292600"/>
              <a:gd name="connsiteY13" fmla="*/ 1145070 h 6391275"/>
              <a:gd name="connsiteX14" fmla="*/ 327264 w 4292600"/>
              <a:gd name="connsiteY14" fmla="*/ 1213982 h 6391275"/>
              <a:gd name="connsiteX15" fmla="*/ 256549 w 4292600"/>
              <a:gd name="connsiteY15" fmla="*/ 1206766 h 6391275"/>
              <a:gd name="connsiteX16" fmla="*/ 228600 w 4292600"/>
              <a:gd name="connsiteY16" fmla="*/ 1235075 h 6391275"/>
              <a:gd name="connsiteX17" fmla="*/ 228600 w 4292600"/>
              <a:gd name="connsiteY17" fmla="*/ 1285083 h 6391275"/>
              <a:gd name="connsiteX18" fmla="*/ 142682 w 4292600"/>
              <a:gd name="connsiteY18" fmla="*/ 1259516 h 6391275"/>
              <a:gd name="connsiteX19" fmla="*/ 195984 w 4292600"/>
              <a:gd name="connsiteY19" fmla="*/ 1408162 h 6391275"/>
              <a:gd name="connsiteX20" fmla="*/ 59266 w 4292600"/>
              <a:gd name="connsiteY20" fmla="*/ 1573742 h 6391275"/>
              <a:gd name="connsiteX21" fmla="*/ 91089 w 4292600"/>
              <a:gd name="connsiteY21" fmla="*/ 1578288 h 6391275"/>
              <a:gd name="connsiteX22" fmla="*/ 17991 w 4292600"/>
              <a:gd name="connsiteY22" fmla="*/ 1658987 h 6391275"/>
              <a:gd name="connsiteX23" fmla="*/ 48683 w 4292600"/>
              <a:gd name="connsiteY23" fmla="*/ 1849967 h 6391275"/>
              <a:gd name="connsiteX24" fmla="*/ 84666 w 4292600"/>
              <a:gd name="connsiteY24" fmla="*/ 2005542 h 6391275"/>
              <a:gd name="connsiteX25" fmla="*/ 0 w 4292600"/>
              <a:gd name="connsiteY25" fmla="*/ 2124075 h 6391275"/>
              <a:gd name="connsiteX26" fmla="*/ 118533 w 4292600"/>
              <a:gd name="connsiteY26" fmla="*/ 2242609 h 6391275"/>
              <a:gd name="connsiteX27" fmla="*/ 84666 w 4292600"/>
              <a:gd name="connsiteY27" fmla="*/ 2411942 h 6391275"/>
              <a:gd name="connsiteX28" fmla="*/ 84666 w 4292600"/>
              <a:gd name="connsiteY28" fmla="*/ 2411942 h 6391275"/>
              <a:gd name="connsiteX29" fmla="*/ 143933 w 4292600"/>
              <a:gd name="connsiteY29" fmla="*/ 2420409 h 6391275"/>
              <a:gd name="connsiteX30" fmla="*/ 169333 w 4292600"/>
              <a:gd name="connsiteY30" fmla="*/ 2682875 h 6391275"/>
              <a:gd name="connsiteX31" fmla="*/ 254000 w 4292600"/>
              <a:gd name="connsiteY31" fmla="*/ 2725209 h 6391275"/>
              <a:gd name="connsiteX32" fmla="*/ 307178 w 4292600"/>
              <a:gd name="connsiteY32" fmla="*/ 2786352 h 6391275"/>
              <a:gd name="connsiteX33" fmla="*/ 450587 w 4292600"/>
              <a:gd name="connsiteY33" fmla="*/ 2770826 h 6391275"/>
              <a:gd name="connsiteX34" fmla="*/ 474133 w 4292600"/>
              <a:gd name="connsiteY34" fmla="*/ 2860675 h 6391275"/>
              <a:gd name="connsiteX35" fmla="*/ 601133 w 4292600"/>
              <a:gd name="connsiteY35" fmla="*/ 2807206 h 6391275"/>
              <a:gd name="connsiteX36" fmla="*/ 768589 w 4292600"/>
              <a:gd name="connsiteY36" fmla="*/ 2921194 h 6391275"/>
              <a:gd name="connsiteX37" fmla="*/ 745066 w 4292600"/>
              <a:gd name="connsiteY37" fmla="*/ 3030009 h 6391275"/>
              <a:gd name="connsiteX38" fmla="*/ 821266 w 4292600"/>
              <a:gd name="connsiteY38" fmla="*/ 3080809 h 6391275"/>
              <a:gd name="connsiteX39" fmla="*/ 736600 w 4292600"/>
              <a:gd name="connsiteY39" fmla="*/ 3207809 h 6391275"/>
              <a:gd name="connsiteX40" fmla="*/ 838200 w 4292600"/>
              <a:gd name="connsiteY40" fmla="*/ 3258609 h 6391275"/>
              <a:gd name="connsiteX41" fmla="*/ 804333 w 4292600"/>
              <a:gd name="connsiteY41" fmla="*/ 3326342 h 6391275"/>
              <a:gd name="connsiteX42" fmla="*/ 804333 w 4292600"/>
              <a:gd name="connsiteY42" fmla="*/ 3326342 h 6391275"/>
              <a:gd name="connsiteX43" fmla="*/ 880533 w 4292600"/>
              <a:gd name="connsiteY43" fmla="*/ 3427942 h 6391275"/>
              <a:gd name="connsiteX44" fmla="*/ 1005416 w 4292600"/>
              <a:gd name="connsiteY44" fmla="*/ 3494617 h 6391275"/>
              <a:gd name="connsiteX45" fmla="*/ 939800 w 4292600"/>
              <a:gd name="connsiteY45" fmla="*/ 3588809 h 6391275"/>
              <a:gd name="connsiteX46" fmla="*/ 1109133 w 4292600"/>
              <a:gd name="connsiteY46" fmla="*/ 3597275 h 6391275"/>
              <a:gd name="connsiteX47" fmla="*/ 1112308 w 4292600"/>
              <a:gd name="connsiteY47" fmla="*/ 3662892 h 6391275"/>
              <a:gd name="connsiteX48" fmla="*/ 1168400 w 4292600"/>
              <a:gd name="connsiteY48" fmla="*/ 3724275 h 6391275"/>
              <a:gd name="connsiteX49" fmla="*/ 1026583 w 4292600"/>
              <a:gd name="connsiteY49" fmla="*/ 3853392 h 6391275"/>
              <a:gd name="connsiteX50" fmla="*/ 931333 w 4292600"/>
              <a:gd name="connsiteY50" fmla="*/ 3800475 h 6391275"/>
              <a:gd name="connsiteX51" fmla="*/ 912283 w 4292600"/>
              <a:gd name="connsiteY51" fmla="*/ 3781425 h 6391275"/>
              <a:gd name="connsiteX52" fmla="*/ 846666 w 4292600"/>
              <a:gd name="connsiteY52" fmla="*/ 3868209 h 6391275"/>
              <a:gd name="connsiteX53" fmla="*/ 931333 w 4292600"/>
              <a:gd name="connsiteY53" fmla="*/ 3969809 h 6391275"/>
              <a:gd name="connsiteX54" fmla="*/ 928158 w 4292600"/>
              <a:gd name="connsiteY54" fmla="*/ 4101042 h 6391275"/>
              <a:gd name="connsiteX55" fmla="*/ 964141 w 4292600"/>
              <a:gd name="connsiteY55" fmla="*/ 4187825 h 6391275"/>
              <a:gd name="connsiteX56" fmla="*/ 1075266 w 4292600"/>
              <a:gd name="connsiteY56" fmla="*/ 4223809 h 6391275"/>
              <a:gd name="connsiteX57" fmla="*/ 1134533 w 4292600"/>
              <a:gd name="connsiteY57" fmla="*/ 4130675 h 6391275"/>
              <a:gd name="connsiteX58" fmla="*/ 1303866 w 4292600"/>
              <a:gd name="connsiteY58" fmla="*/ 4096809 h 6391275"/>
              <a:gd name="connsiteX59" fmla="*/ 1439333 w 4292600"/>
              <a:gd name="connsiteY59" fmla="*/ 4122209 h 6391275"/>
              <a:gd name="connsiteX60" fmla="*/ 1557866 w 4292600"/>
              <a:gd name="connsiteY60" fmla="*/ 4308475 h 6391275"/>
              <a:gd name="connsiteX61" fmla="*/ 1490133 w 4292600"/>
              <a:gd name="connsiteY61" fmla="*/ 4350809 h 6391275"/>
              <a:gd name="connsiteX62" fmla="*/ 1532466 w 4292600"/>
              <a:gd name="connsiteY62" fmla="*/ 4503209 h 6391275"/>
              <a:gd name="connsiteX63" fmla="*/ 1695450 w 4292600"/>
              <a:gd name="connsiteY63" fmla="*/ 4510617 h 6391275"/>
              <a:gd name="connsiteX64" fmla="*/ 1763183 w 4292600"/>
              <a:gd name="connsiteY64" fmla="*/ 4643967 h 6391275"/>
              <a:gd name="connsiteX65" fmla="*/ 1794933 w 4292600"/>
              <a:gd name="connsiteY65" fmla="*/ 4799542 h 6391275"/>
              <a:gd name="connsiteX66" fmla="*/ 1938866 w 4292600"/>
              <a:gd name="connsiteY66" fmla="*/ 4774142 h 6391275"/>
              <a:gd name="connsiteX67" fmla="*/ 2023533 w 4292600"/>
              <a:gd name="connsiteY67" fmla="*/ 4850342 h 6391275"/>
              <a:gd name="connsiteX68" fmla="*/ 2201333 w 4292600"/>
              <a:gd name="connsiteY68" fmla="*/ 4791075 h 6391275"/>
              <a:gd name="connsiteX69" fmla="*/ 2319866 w 4292600"/>
              <a:gd name="connsiteY69" fmla="*/ 4960409 h 6391275"/>
              <a:gd name="connsiteX70" fmla="*/ 2379133 w 4292600"/>
              <a:gd name="connsiteY70" fmla="*/ 4901142 h 6391275"/>
              <a:gd name="connsiteX71" fmla="*/ 2743200 w 4292600"/>
              <a:gd name="connsiteY71" fmla="*/ 5087409 h 6391275"/>
              <a:gd name="connsiteX72" fmla="*/ 2692400 w 4292600"/>
              <a:gd name="connsiteY72" fmla="*/ 5248275 h 6391275"/>
              <a:gd name="connsiteX73" fmla="*/ 2667000 w 4292600"/>
              <a:gd name="connsiteY73" fmla="*/ 5400675 h 6391275"/>
              <a:gd name="connsiteX74" fmla="*/ 2717800 w 4292600"/>
              <a:gd name="connsiteY74" fmla="*/ 5459942 h 6391275"/>
              <a:gd name="connsiteX75" fmla="*/ 2717800 w 4292600"/>
              <a:gd name="connsiteY75" fmla="*/ 5459942 h 6391275"/>
              <a:gd name="connsiteX76" fmla="*/ 2700866 w 4292600"/>
              <a:gd name="connsiteY76" fmla="*/ 5654675 h 6391275"/>
              <a:gd name="connsiteX77" fmla="*/ 2506133 w 4292600"/>
              <a:gd name="connsiteY77" fmla="*/ 5629275 h 6391275"/>
              <a:gd name="connsiteX78" fmla="*/ 2379133 w 4292600"/>
              <a:gd name="connsiteY78" fmla="*/ 5756275 h 6391275"/>
              <a:gd name="connsiteX79" fmla="*/ 2370666 w 4292600"/>
              <a:gd name="connsiteY79" fmla="*/ 5891742 h 6391275"/>
              <a:gd name="connsiteX80" fmla="*/ 2650066 w 4292600"/>
              <a:gd name="connsiteY80" fmla="*/ 5849409 h 6391275"/>
              <a:gd name="connsiteX81" fmla="*/ 2602441 w 4292600"/>
              <a:gd name="connsiteY81" fmla="*/ 5906559 h 6391275"/>
              <a:gd name="connsiteX82" fmla="*/ 2269066 w 4292600"/>
              <a:gd name="connsiteY82" fmla="*/ 6018742 h 6391275"/>
              <a:gd name="connsiteX83" fmla="*/ 2286000 w 4292600"/>
              <a:gd name="connsiteY83" fmla="*/ 6103409 h 6391275"/>
              <a:gd name="connsiteX84" fmla="*/ 2404533 w 4292600"/>
              <a:gd name="connsiteY84" fmla="*/ 6145742 h 6391275"/>
              <a:gd name="connsiteX85" fmla="*/ 2235200 w 4292600"/>
              <a:gd name="connsiteY85" fmla="*/ 6315075 h 6391275"/>
              <a:gd name="connsiteX86" fmla="*/ 2040466 w 4292600"/>
              <a:gd name="connsiteY86" fmla="*/ 6391275 h 6391275"/>
              <a:gd name="connsiteX87" fmla="*/ 2040466 w 4292600"/>
              <a:gd name="connsiteY87" fmla="*/ 6391275 h 6391275"/>
              <a:gd name="connsiteX88" fmla="*/ 3068844 w 4292600"/>
              <a:gd name="connsiteY88" fmla="*/ 5895064 h 6391275"/>
              <a:gd name="connsiteX89" fmla="*/ 2995204 w 4292600"/>
              <a:gd name="connsiteY89" fmla="*/ 5212685 h 6391275"/>
              <a:gd name="connsiteX90" fmla="*/ 4267200 w 4292600"/>
              <a:gd name="connsiteY90" fmla="*/ 5476875 h 6391275"/>
              <a:gd name="connsiteX91" fmla="*/ 4182533 w 4292600"/>
              <a:gd name="connsiteY91" fmla="*/ 5443009 h 6391275"/>
              <a:gd name="connsiteX92" fmla="*/ 4292600 w 4292600"/>
              <a:gd name="connsiteY92" fmla="*/ 5205942 h 6391275"/>
              <a:gd name="connsiteX93" fmla="*/ 4216400 w 4292600"/>
              <a:gd name="connsiteY93" fmla="*/ 5129742 h 6391275"/>
              <a:gd name="connsiteX94" fmla="*/ 4241800 w 4292600"/>
              <a:gd name="connsiteY94" fmla="*/ 4968875 h 6391275"/>
              <a:gd name="connsiteX0" fmla="*/ 1953824 w 4292600"/>
              <a:gd name="connsiteY0" fmla="*/ 4995015 h 6391275"/>
              <a:gd name="connsiteX1" fmla="*/ 1931866 w 4292600"/>
              <a:gd name="connsiteY1" fmla="*/ 1147998 h 6391275"/>
              <a:gd name="connsiteX2" fmla="*/ 818091 w 4292600"/>
              <a:gd name="connsiteY2" fmla="*/ 0 h 6391275"/>
              <a:gd name="connsiteX3" fmla="*/ 719666 w 4292600"/>
              <a:gd name="connsiteY3" fmla="*/ 100542 h 6391275"/>
              <a:gd name="connsiteX4" fmla="*/ 458258 w 4292600"/>
              <a:gd name="connsiteY4" fmla="*/ 454025 h 6391275"/>
              <a:gd name="connsiteX5" fmla="*/ 195791 w 4292600"/>
              <a:gd name="connsiteY5" fmla="*/ 747184 h 6391275"/>
              <a:gd name="connsiteX6" fmla="*/ 84666 w 4292600"/>
              <a:gd name="connsiteY6" fmla="*/ 891117 h 6391275"/>
              <a:gd name="connsiteX7" fmla="*/ 296333 w 4292600"/>
              <a:gd name="connsiteY7" fmla="*/ 777875 h 6391275"/>
              <a:gd name="connsiteX8" fmla="*/ 237066 w 4292600"/>
              <a:gd name="connsiteY8" fmla="*/ 955675 h 6391275"/>
              <a:gd name="connsiteX9" fmla="*/ 391583 w 4292600"/>
              <a:gd name="connsiteY9" fmla="*/ 1017059 h 6391275"/>
              <a:gd name="connsiteX10" fmla="*/ 582323 w 4292600"/>
              <a:gd name="connsiteY10" fmla="*/ 1128763 h 6391275"/>
              <a:gd name="connsiteX11" fmla="*/ 644525 w 4292600"/>
              <a:gd name="connsiteY11" fmla="*/ 1140884 h 6391275"/>
              <a:gd name="connsiteX12" fmla="*/ 577879 w 4292600"/>
              <a:gd name="connsiteY12" fmla="*/ 1197867 h 6391275"/>
              <a:gd name="connsiteX13" fmla="*/ 385087 w 4292600"/>
              <a:gd name="connsiteY13" fmla="*/ 1145070 h 6391275"/>
              <a:gd name="connsiteX14" fmla="*/ 327264 w 4292600"/>
              <a:gd name="connsiteY14" fmla="*/ 1213982 h 6391275"/>
              <a:gd name="connsiteX15" fmla="*/ 256549 w 4292600"/>
              <a:gd name="connsiteY15" fmla="*/ 1206766 h 6391275"/>
              <a:gd name="connsiteX16" fmla="*/ 228600 w 4292600"/>
              <a:gd name="connsiteY16" fmla="*/ 1235075 h 6391275"/>
              <a:gd name="connsiteX17" fmla="*/ 228600 w 4292600"/>
              <a:gd name="connsiteY17" fmla="*/ 1285083 h 6391275"/>
              <a:gd name="connsiteX18" fmla="*/ 142682 w 4292600"/>
              <a:gd name="connsiteY18" fmla="*/ 1259516 h 6391275"/>
              <a:gd name="connsiteX19" fmla="*/ 195984 w 4292600"/>
              <a:gd name="connsiteY19" fmla="*/ 1408162 h 6391275"/>
              <a:gd name="connsiteX20" fmla="*/ 59266 w 4292600"/>
              <a:gd name="connsiteY20" fmla="*/ 1573742 h 6391275"/>
              <a:gd name="connsiteX21" fmla="*/ 91089 w 4292600"/>
              <a:gd name="connsiteY21" fmla="*/ 1578288 h 6391275"/>
              <a:gd name="connsiteX22" fmla="*/ 17991 w 4292600"/>
              <a:gd name="connsiteY22" fmla="*/ 1658987 h 6391275"/>
              <a:gd name="connsiteX23" fmla="*/ 48683 w 4292600"/>
              <a:gd name="connsiteY23" fmla="*/ 1849967 h 6391275"/>
              <a:gd name="connsiteX24" fmla="*/ 84666 w 4292600"/>
              <a:gd name="connsiteY24" fmla="*/ 2005542 h 6391275"/>
              <a:gd name="connsiteX25" fmla="*/ 0 w 4292600"/>
              <a:gd name="connsiteY25" fmla="*/ 2124075 h 6391275"/>
              <a:gd name="connsiteX26" fmla="*/ 118533 w 4292600"/>
              <a:gd name="connsiteY26" fmla="*/ 2242609 h 6391275"/>
              <a:gd name="connsiteX27" fmla="*/ 84666 w 4292600"/>
              <a:gd name="connsiteY27" fmla="*/ 2411942 h 6391275"/>
              <a:gd name="connsiteX28" fmla="*/ 84666 w 4292600"/>
              <a:gd name="connsiteY28" fmla="*/ 2411942 h 6391275"/>
              <a:gd name="connsiteX29" fmla="*/ 143933 w 4292600"/>
              <a:gd name="connsiteY29" fmla="*/ 2420409 h 6391275"/>
              <a:gd name="connsiteX30" fmla="*/ 169333 w 4292600"/>
              <a:gd name="connsiteY30" fmla="*/ 2682875 h 6391275"/>
              <a:gd name="connsiteX31" fmla="*/ 254000 w 4292600"/>
              <a:gd name="connsiteY31" fmla="*/ 2725209 h 6391275"/>
              <a:gd name="connsiteX32" fmla="*/ 307178 w 4292600"/>
              <a:gd name="connsiteY32" fmla="*/ 2786352 h 6391275"/>
              <a:gd name="connsiteX33" fmla="*/ 450587 w 4292600"/>
              <a:gd name="connsiteY33" fmla="*/ 2770826 h 6391275"/>
              <a:gd name="connsiteX34" fmla="*/ 474133 w 4292600"/>
              <a:gd name="connsiteY34" fmla="*/ 2860675 h 6391275"/>
              <a:gd name="connsiteX35" fmla="*/ 601133 w 4292600"/>
              <a:gd name="connsiteY35" fmla="*/ 2807206 h 6391275"/>
              <a:gd name="connsiteX36" fmla="*/ 768589 w 4292600"/>
              <a:gd name="connsiteY36" fmla="*/ 2921194 h 6391275"/>
              <a:gd name="connsiteX37" fmla="*/ 745066 w 4292600"/>
              <a:gd name="connsiteY37" fmla="*/ 3030009 h 6391275"/>
              <a:gd name="connsiteX38" fmla="*/ 821266 w 4292600"/>
              <a:gd name="connsiteY38" fmla="*/ 3080809 h 6391275"/>
              <a:gd name="connsiteX39" fmla="*/ 736600 w 4292600"/>
              <a:gd name="connsiteY39" fmla="*/ 3207809 h 6391275"/>
              <a:gd name="connsiteX40" fmla="*/ 838200 w 4292600"/>
              <a:gd name="connsiteY40" fmla="*/ 3258609 h 6391275"/>
              <a:gd name="connsiteX41" fmla="*/ 804333 w 4292600"/>
              <a:gd name="connsiteY41" fmla="*/ 3326342 h 6391275"/>
              <a:gd name="connsiteX42" fmla="*/ 804333 w 4292600"/>
              <a:gd name="connsiteY42" fmla="*/ 3326342 h 6391275"/>
              <a:gd name="connsiteX43" fmla="*/ 880533 w 4292600"/>
              <a:gd name="connsiteY43" fmla="*/ 3427942 h 6391275"/>
              <a:gd name="connsiteX44" fmla="*/ 1005416 w 4292600"/>
              <a:gd name="connsiteY44" fmla="*/ 3494617 h 6391275"/>
              <a:gd name="connsiteX45" fmla="*/ 939800 w 4292600"/>
              <a:gd name="connsiteY45" fmla="*/ 3588809 h 6391275"/>
              <a:gd name="connsiteX46" fmla="*/ 1109133 w 4292600"/>
              <a:gd name="connsiteY46" fmla="*/ 3597275 h 6391275"/>
              <a:gd name="connsiteX47" fmla="*/ 1112308 w 4292600"/>
              <a:gd name="connsiteY47" fmla="*/ 3662892 h 6391275"/>
              <a:gd name="connsiteX48" fmla="*/ 1168400 w 4292600"/>
              <a:gd name="connsiteY48" fmla="*/ 3724275 h 6391275"/>
              <a:gd name="connsiteX49" fmla="*/ 1026583 w 4292600"/>
              <a:gd name="connsiteY49" fmla="*/ 3853392 h 6391275"/>
              <a:gd name="connsiteX50" fmla="*/ 931333 w 4292600"/>
              <a:gd name="connsiteY50" fmla="*/ 3800475 h 6391275"/>
              <a:gd name="connsiteX51" fmla="*/ 912283 w 4292600"/>
              <a:gd name="connsiteY51" fmla="*/ 3781425 h 6391275"/>
              <a:gd name="connsiteX52" fmla="*/ 846666 w 4292600"/>
              <a:gd name="connsiteY52" fmla="*/ 3868209 h 6391275"/>
              <a:gd name="connsiteX53" fmla="*/ 931333 w 4292600"/>
              <a:gd name="connsiteY53" fmla="*/ 3969809 h 6391275"/>
              <a:gd name="connsiteX54" fmla="*/ 928158 w 4292600"/>
              <a:gd name="connsiteY54" fmla="*/ 4101042 h 6391275"/>
              <a:gd name="connsiteX55" fmla="*/ 964141 w 4292600"/>
              <a:gd name="connsiteY55" fmla="*/ 4187825 h 6391275"/>
              <a:gd name="connsiteX56" fmla="*/ 1075266 w 4292600"/>
              <a:gd name="connsiteY56" fmla="*/ 4223809 h 6391275"/>
              <a:gd name="connsiteX57" fmla="*/ 1134533 w 4292600"/>
              <a:gd name="connsiteY57" fmla="*/ 4130675 h 6391275"/>
              <a:gd name="connsiteX58" fmla="*/ 1303866 w 4292600"/>
              <a:gd name="connsiteY58" fmla="*/ 4096809 h 6391275"/>
              <a:gd name="connsiteX59" fmla="*/ 1439333 w 4292600"/>
              <a:gd name="connsiteY59" fmla="*/ 4122209 h 6391275"/>
              <a:gd name="connsiteX60" fmla="*/ 1557866 w 4292600"/>
              <a:gd name="connsiteY60" fmla="*/ 4308475 h 6391275"/>
              <a:gd name="connsiteX61" fmla="*/ 1490133 w 4292600"/>
              <a:gd name="connsiteY61" fmla="*/ 4350809 h 6391275"/>
              <a:gd name="connsiteX62" fmla="*/ 1532466 w 4292600"/>
              <a:gd name="connsiteY62" fmla="*/ 4503209 h 6391275"/>
              <a:gd name="connsiteX63" fmla="*/ 1695450 w 4292600"/>
              <a:gd name="connsiteY63" fmla="*/ 4510617 h 6391275"/>
              <a:gd name="connsiteX64" fmla="*/ 1763183 w 4292600"/>
              <a:gd name="connsiteY64" fmla="*/ 4643967 h 6391275"/>
              <a:gd name="connsiteX65" fmla="*/ 1794933 w 4292600"/>
              <a:gd name="connsiteY65" fmla="*/ 4799542 h 6391275"/>
              <a:gd name="connsiteX66" fmla="*/ 1938866 w 4292600"/>
              <a:gd name="connsiteY66" fmla="*/ 4774142 h 6391275"/>
              <a:gd name="connsiteX67" fmla="*/ 2023533 w 4292600"/>
              <a:gd name="connsiteY67" fmla="*/ 4850342 h 6391275"/>
              <a:gd name="connsiteX68" fmla="*/ 2201333 w 4292600"/>
              <a:gd name="connsiteY68" fmla="*/ 4791075 h 6391275"/>
              <a:gd name="connsiteX69" fmla="*/ 2319866 w 4292600"/>
              <a:gd name="connsiteY69" fmla="*/ 4960409 h 6391275"/>
              <a:gd name="connsiteX70" fmla="*/ 2379133 w 4292600"/>
              <a:gd name="connsiteY70" fmla="*/ 4901142 h 6391275"/>
              <a:gd name="connsiteX71" fmla="*/ 2743200 w 4292600"/>
              <a:gd name="connsiteY71" fmla="*/ 5087409 h 6391275"/>
              <a:gd name="connsiteX72" fmla="*/ 2692400 w 4292600"/>
              <a:gd name="connsiteY72" fmla="*/ 5248275 h 6391275"/>
              <a:gd name="connsiteX73" fmla="*/ 2667000 w 4292600"/>
              <a:gd name="connsiteY73" fmla="*/ 5400675 h 6391275"/>
              <a:gd name="connsiteX74" fmla="*/ 2717800 w 4292600"/>
              <a:gd name="connsiteY74" fmla="*/ 5459942 h 6391275"/>
              <a:gd name="connsiteX75" fmla="*/ 2717800 w 4292600"/>
              <a:gd name="connsiteY75" fmla="*/ 5459942 h 6391275"/>
              <a:gd name="connsiteX76" fmla="*/ 2700866 w 4292600"/>
              <a:gd name="connsiteY76" fmla="*/ 5654675 h 6391275"/>
              <a:gd name="connsiteX77" fmla="*/ 2506133 w 4292600"/>
              <a:gd name="connsiteY77" fmla="*/ 5629275 h 6391275"/>
              <a:gd name="connsiteX78" fmla="*/ 2379133 w 4292600"/>
              <a:gd name="connsiteY78" fmla="*/ 5756275 h 6391275"/>
              <a:gd name="connsiteX79" fmla="*/ 2370666 w 4292600"/>
              <a:gd name="connsiteY79" fmla="*/ 5891742 h 6391275"/>
              <a:gd name="connsiteX80" fmla="*/ 2650066 w 4292600"/>
              <a:gd name="connsiteY80" fmla="*/ 5849409 h 6391275"/>
              <a:gd name="connsiteX81" fmla="*/ 2602441 w 4292600"/>
              <a:gd name="connsiteY81" fmla="*/ 5906559 h 6391275"/>
              <a:gd name="connsiteX82" fmla="*/ 2269066 w 4292600"/>
              <a:gd name="connsiteY82" fmla="*/ 6018742 h 6391275"/>
              <a:gd name="connsiteX83" fmla="*/ 2286000 w 4292600"/>
              <a:gd name="connsiteY83" fmla="*/ 6103409 h 6391275"/>
              <a:gd name="connsiteX84" fmla="*/ 2404533 w 4292600"/>
              <a:gd name="connsiteY84" fmla="*/ 6145742 h 6391275"/>
              <a:gd name="connsiteX85" fmla="*/ 2235200 w 4292600"/>
              <a:gd name="connsiteY85" fmla="*/ 6315075 h 6391275"/>
              <a:gd name="connsiteX86" fmla="*/ 2040466 w 4292600"/>
              <a:gd name="connsiteY86" fmla="*/ 6391275 h 6391275"/>
              <a:gd name="connsiteX87" fmla="*/ 3068844 w 4292600"/>
              <a:gd name="connsiteY87" fmla="*/ 5895064 h 6391275"/>
              <a:gd name="connsiteX88" fmla="*/ 2995204 w 4292600"/>
              <a:gd name="connsiteY88" fmla="*/ 5212685 h 6391275"/>
              <a:gd name="connsiteX89" fmla="*/ 4267200 w 4292600"/>
              <a:gd name="connsiteY89" fmla="*/ 5476875 h 6391275"/>
              <a:gd name="connsiteX90" fmla="*/ 4182533 w 4292600"/>
              <a:gd name="connsiteY90" fmla="*/ 5443009 h 6391275"/>
              <a:gd name="connsiteX91" fmla="*/ 4292600 w 4292600"/>
              <a:gd name="connsiteY91" fmla="*/ 5205942 h 6391275"/>
              <a:gd name="connsiteX92" fmla="*/ 4216400 w 4292600"/>
              <a:gd name="connsiteY92" fmla="*/ 5129742 h 6391275"/>
              <a:gd name="connsiteX93" fmla="*/ 4241800 w 4292600"/>
              <a:gd name="connsiteY93" fmla="*/ 4968875 h 6391275"/>
              <a:gd name="connsiteX0" fmla="*/ 1953824 w 4292600"/>
              <a:gd name="connsiteY0" fmla="*/ 4995015 h 6315075"/>
              <a:gd name="connsiteX1" fmla="*/ 1931866 w 4292600"/>
              <a:gd name="connsiteY1" fmla="*/ 1147998 h 6315075"/>
              <a:gd name="connsiteX2" fmla="*/ 818091 w 4292600"/>
              <a:gd name="connsiteY2" fmla="*/ 0 h 6315075"/>
              <a:gd name="connsiteX3" fmla="*/ 719666 w 4292600"/>
              <a:gd name="connsiteY3" fmla="*/ 100542 h 6315075"/>
              <a:gd name="connsiteX4" fmla="*/ 458258 w 4292600"/>
              <a:gd name="connsiteY4" fmla="*/ 454025 h 6315075"/>
              <a:gd name="connsiteX5" fmla="*/ 195791 w 4292600"/>
              <a:gd name="connsiteY5" fmla="*/ 747184 h 6315075"/>
              <a:gd name="connsiteX6" fmla="*/ 84666 w 4292600"/>
              <a:gd name="connsiteY6" fmla="*/ 891117 h 6315075"/>
              <a:gd name="connsiteX7" fmla="*/ 296333 w 4292600"/>
              <a:gd name="connsiteY7" fmla="*/ 777875 h 6315075"/>
              <a:gd name="connsiteX8" fmla="*/ 237066 w 4292600"/>
              <a:gd name="connsiteY8" fmla="*/ 955675 h 6315075"/>
              <a:gd name="connsiteX9" fmla="*/ 391583 w 4292600"/>
              <a:gd name="connsiteY9" fmla="*/ 1017059 h 6315075"/>
              <a:gd name="connsiteX10" fmla="*/ 582323 w 4292600"/>
              <a:gd name="connsiteY10" fmla="*/ 1128763 h 6315075"/>
              <a:gd name="connsiteX11" fmla="*/ 644525 w 4292600"/>
              <a:gd name="connsiteY11" fmla="*/ 1140884 h 6315075"/>
              <a:gd name="connsiteX12" fmla="*/ 577879 w 4292600"/>
              <a:gd name="connsiteY12" fmla="*/ 1197867 h 6315075"/>
              <a:gd name="connsiteX13" fmla="*/ 385087 w 4292600"/>
              <a:gd name="connsiteY13" fmla="*/ 1145070 h 6315075"/>
              <a:gd name="connsiteX14" fmla="*/ 327264 w 4292600"/>
              <a:gd name="connsiteY14" fmla="*/ 1213982 h 6315075"/>
              <a:gd name="connsiteX15" fmla="*/ 256549 w 4292600"/>
              <a:gd name="connsiteY15" fmla="*/ 1206766 h 6315075"/>
              <a:gd name="connsiteX16" fmla="*/ 228600 w 4292600"/>
              <a:gd name="connsiteY16" fmla="*/ 1235075 h 6315075"/>
              <a:gd name="connsiteX17" fmla="*/ 228600 w 4292600"/>
              <a:gd name="connsiteY17" fmla="*/ 1285083 h 6315075"/>
              <a:gd name="connsiteX18" fmla="*/ 142682 w 4292600"/>
              <a:gd name="connsiteY18" fmla="*/ 1259516 h 6315075"/>
              <a:gd name="connsiteX19" fmla="*/ 195984 w 4292600"/>
              <a:gd name="connsiteY19" fmla="*/ 1408162 h 6315075"/>
              <a:gd name="connsiteX20" fmla="*/ 59266 w 4292600"/>
              <a:gd name="connsiteY20" fmla="*/ 1573742 h 6315075"/>
              <a:gd name="connsiteX21" fmla="*/ 91089 w 4292600"/>
              <a:gd name="connsiteY21" fmla="*/ 1578288 h 6315075"/>
              <a:gd name="connsiteX22" fmla="*/ 17991 w 4292600"/>
              <a:gd name="connsiteY22" fmla="*/ 1658987 h 6315075"/>
              <a:gd name="connsiteX23" fmla="*/ 48683 w 4292600"/>
              <a:gd name="connsiteY23" fmla="*/ 1849967 h 6315075"/>
              <a:gd name="connsiteX24" fmla="*/ 84666 w 4292600"/>
              <a:gd name="connsiteY24" fmla="*/ 2005542 h 6315075"/>
              <a:gd name="connsiteX25" fmla="*/ 0 w 4292600"/>
              <a:gd name="connsiteY25" fmla="*/ 2124075 h 6315075"/>
              <a:gd name="connsiteX26" fmla="*/ 118533 w 4292600"/>
              <a:gd name="connsiteY26" fmla="*/ 2242609 h 6315075"/>
              <a:gd name="connsiteX27" fmla="*/ 84666 w 4292600"/>
              <a:gd name="connsiteY27" fmla="*/ 2411942 h 6315075"/>
              <a:gd name="connsiteX28" fmla="*/ 84666 w 4292600"/>
              <a:gd name="connsiteY28" fmla="*/ 2411942 h 6315075"/>
              <a:gd name="connsiteX29" fmla="*/ 143933 w 4292600"/>
              <a:gd name="connsiteY29" fmla="*/ 2420409 h 6315075"/>
              <a:gd name="connsiteX30" fmla="*/ 169333 w 4292600"/>
              <a:gd name="connsiteY30" fmla="*/ 2682875 h 6315075"/>
              <a:gd name="connsiteX31" fmla="*/ 254000 w 4292600"/>
              <a:gd name="connsiteY31" fmla="*/ 2725209 h 6315075"/>
              <a:gd name="connsiteX32" fmla="*/ 307178 w 4292600"/>
              <a:gd name="connsiteY32" fmla="*/ 2786352 h 6315075"/>
              <a:gd name="connsiteX33" fmla="*/ 450587 w 4292600"/>
              <a:gd name="connsiteY33" fmla="*/ 2770826 h 6315075"/>
              <a:gd name="connsiteX34" fmla="*/ 474133 w 4292600"/>
              <a:gd name="connsiteY34" fmla="*/ 2860675 h 6315075"/>
              <a:gd name="connsiteX35" fmla="*/ 601133 w 4292600"/>
              <a:gd name="connsiteY35" fmla="*/ 2807206 h 6315075"/>
              <a:gd name="connsiteX36" fmla="*/ 768589 w 4292600"/>
              <a:gd name="connsiteY36" fmla="*/ 2921194 h 6315075"/>
              <a:gd name="connsiteX37" fmla="*/ 745066 w 4292600"/>
              <a:gd name="connsiteY37" fmla="*/ 3030009 h 6315075"/>
              <a:gd name="connsiteX38" fmla="*/ 821266 w 4292600"/>
              <a:gd name="connsiteY38" fmla="*/ 3080809 h 6315075"/>
              <a:gd name="connsiteX39" fmla="*/ 736600 w 4292600"/>
              <a:gd name="connsiteY39" fmla="*/ 3207809 h 6315075"/>
              <a:gd name="connsiteX40" fmla="*/ 838200 w 4292600"/>
              <a:gd name="connsiteY40" fmla="*/ 3258609 h 6315075"/>
              <a:gd name="connsiteX41" fmla="*/ 804333 w 4292600"/>
              <a:gd name="connsiteY41" fmla="*/ 3326342 h 6315075"/>
              <a:gd name="connsiteX42" fmla="*/ 804333 w 4292600"/>
              <a:gd name="connsiteY42" fmla="*/ 3326342 h 6315075"/>
              <a:gd name="connsiteX43" fmla="*/ 880533 w 4292600"/>
              <a:gd name="connsiteY43" fmla="*/ 3427942 h 6315075"/>
              <a:gd name="connsiteX44" fmla="*/ 1005416 w 4292600"/>
              <a:gd name="connsiteY44" fmla="*/ 3494617 h 6315075"/>
              <a:gd name="connsiteX45" fmla="*/ 939800 w 4292600"/>
              <a:gd name="connsiteY45" fmla="*/ 3588809 h 6315075"/>
              <a:gd name="connsiteX46" fmla="*/ 1109133 w 4292600"/>
              <a:gd name="connsiteY46" fmla="*/ 3597275 h 6315075"/>
              <a:gd name="connsiteX47" fmla="*/ 1112308 w 4292600"/>
              <a:gd name="connsiteY47" fmla="*/ 3662892 h 6315075"/>
              <a:gd name="connsiteX48" fmla="*/ 1168400 w 4292600"/>
              <a:gd name="connsiteY48" fmla="*/ 3724275 h 6315075"/>
              <a:gd name="connsiteX49" fmla="*/ 1026583 w 4292600"/>
              <a:gd name="connsiteY49" fmla="*/ 3853392 h 6315075"/>
              <a:gd name="connsiteX50" fmla="*/ 931333 w 4292600"/>
              <a:gd name="connsiteY50" fmla="*/ 3800475 h 6315075"/>
              <a:gd name="connsiteX51" fmla="*/ 912283 w 4292600"/>
              <a:gd name="connsiteY51" fmla="*/ 3781425 h 6315075"/>
              <a:gd name="connsiteX52" fmla="*/ 846666 w 4292600"/>
              <a:gd name="connsiteY52" fmla="*/ 3868209 h 6315075"/>
              <a:gd name="connsiteX53" fmla="*/ 931333 w 4292600"/>
              <a:gd name="connsiteY53" fmla="*/ 3969809 h 6315075"/>
              <a:gd name="connsiteX54" fmla="*/ 928158 w 4292600"/>
              <a:gd name="connsiteY54" fmla="*/ 4101042 h 6315075"/>
              <a:gd name="connsiteX55" fmla="*/ 964141 w 4292600"/>
              <a:gd name="connsiteY55" fmla="*/ 4187825 h 6315075"/>
              <a:gd name="connsiteX56" fmla="*/ 1075266 w 4292600"/>
              <a:gd name="connsiteY56" fmla="*/ 4223809 h 6315075"/>
              <a:gd name="connsiteX57" fmla="*/ 1134533 w 4292600"/>
              <a:gd name="connsiteY57" fmla="*/ 4130675 h 6315075"/>
              <a:gd name="connsiteX58" fmla="*/ 1303866 w 4292600"/>
              <a:gd name="connsiteY58" fmla="*/ 4096809 h 6315075"/>
              <a:gd name="connsiteX59" fmla="*/ 1439333 w 4292600"/>
              <a:gd name="connsiteY59" fmla="*/ 4122209 h 6315075"/>
              <a:gd name="connsiteX60" fmla="*/ 1557866 w 4292600"/>
              <a:gd name="connsiteY60" fmla="*/ 4308475 h 6315075"/>
              <a:gd name="connsiteX61" fmla="*/ 1490133 w 4292600"/>
              <a:gd name="connsiteY61" fmla="*/ 4350809 h 6315075"/>
              <a:gd name="connsiteX62" fmla="*/ 1532466 w 4292600"/>
              <a:gd name="connsiteY62" fmla="*/ 4503209 h 6315075"/>
              <a:gd name="connsiteX63" fmla="*/ 1695450 w 4292600"/>
              <a:gd name="connsiteY63" fmla="*/ 4510617 h 6315075"/>
              <a:gd name="connsiteX64" fmla="*/ 1763183 w 4292600"/>
              <a:gd name="connsiteY64" fmla="*/ 4643967 h 6315075"/>
              <a:gd name="connsiteX65" fmla="*/ 1794933 w 4292600"/>
              <a:gd name="connsiteY65" fmla="*/ 4799542 h 6315075"/>
              <a:gd name="connsiteX66" fmla="*/ 1938866 w 4292600"/>
              <a:gd name="connsiteY66" fmla="*/ 4774142 h 6315075"/>
              <a:gd name="connsiteX67" fmla="*/ 2023533 w 4292600"/>
              <a:gd name="connsiteY67" fmla="*/ 4850342 h 6315075"/>
              <a:gd name="connsiteX68" fmla="*/ 2201333 w 4292600"/>
              <a:gd name="connsiteY68" fmla="*/ 4791075 h 6315075"/>
              <a:gd name="connsiteX69" fmla="*/ 2319866 w 4292600"/>
              <a:gd name="connsiteY69" fmla="*/ 4960409 h 6315075"/>
              <a:gd name="connsiteX70" fmla="*/ 2379133 w 4292600"/>
              <a:gd name="connsiteY70" fmla="*/ 4901142 h 6315075"/>
              <a:gd name="connsiteX71" fmla="*/ 2743200 w 4292600"/>
              <a:gd name="connsiteY71" fmla="*/ 5087409 h 6315075"/>
              <a:gd name="connsiteX72" fmla="*/ 2692400 w 4292600"/>
              <a:gd name="connsiteY72" fmla="*/ 5248275 h 6315075"/>
              <a:gd name="connsiteX73" fmla="*/ 2667000 w 4292600"/>
              <a:gd name="connsiteY73" fmla="*/ 5400675 h 6315075"/>
              <a:gd name="connsiteX74" fmla="*/ 2717800 w 4292600"/>
              <a:gd name="connsiteY74" fmla="*/ 5459942 h 6315075"/>
              <a:gd name="connsiteX75" fmla="*/ 2717800 w 4292600"/>
              <a:gd name="connsiteY75" fmla="*/ 5459942 h 6315075"/>
              <a:gd name="connsiteX76" fmla="*/ 2700866 w 4292600"/>
              <a:gd name="connsiteY76" fmla="*/ 5654675 h 6315075"/>
              <a:gd name="connsiteX77" fmla="*/ 2506133 w 4292600"/>
              <a:gd name="connsiteY77" fmla="*/ 5629275 h 6315075"/>
              <a:gd name="connsiteX78" fmla="*/ 2379133 w 4292600"/>
              <a:gd name="connsiteY78" fmla="*/ 5756275 h 6315075"/>
              <a:gd name="connsiteX79" fmla="*/ 2370666 w 4292600"/>
              <a:gd name="connsiteY79" fmla="*/ 5891742 h 6315075"/>
              <a:gd name="connsiteX80" fmla="*/ 2650066 w 4292600"/>
              <a:gd name="connsiteY80" fmla="*/ 5849409 h 6315075"/>
              <a:gd name="connsiteX81" fmla="*/ 2602441 w 4292600"/>
              <a:gd name="connsiteY81" fmla="*/ 5906559 h 6315075"/>
              <a:gd name="connsiteX82" fmla="*/ 2269066 w 4292600"/>
              <a:gd name="connsiteY82" fmla="*/ 6018742 h 6315075"/>
              <a:gd name="connsiteX83" fmla="*/ 2286000 w 4292600"/>
              <a:gd name="connsiteY83" fmla="*/ 6103409 h 6315075"/>
              <a:gd name="connsiteX84" fmla="*/ 2404533 w 4292600"/>
              <a:gd name="connsiteY84" fmla="*/ 6145742 h 6315075"/>
              <a:gd name="connsiteX85" fmla="*/ 2235200 w 4292600"/>
              <a:gd name="connsiteY85" fmla="*/ 6315075 h 6315075"/>
              <a:gd name="connsiteX86" fmla="*/ 3068844 w 4292600"/>
              <a:gd name="connsiteY86" fmla="*/ 5895064 h 6315075"/>
              <a:gd name="connsiteX87" fmla="*/ 2995204 w 4292600"/>
              <a:gd name="connsiteY87" fmla="*/ 5212685 h 6315075"/>
              <a:gd name="connsiteX88" fmla="*/ 4267200 w 4292600"/>
              <a:gd name="connsiteY88" fmla="*/ 5476875 h 6315075"/>
              <a:gd name="connsiteX89" fmla="*/ 4182533 w 4292600"/>
              <a:gd name="connsiteY89" fmla="*/ 5443009 h 6315075"/>
              <a:gd name="connsiteX90" fmla="*/ 4292600 w 4292600"/>
              <a:gd name="connsiteY90" fmla="*/ 5205942 h 6315075"/>
              <a:gd name="connsiteX91" fmla="*/ 4216400 w 4292600"/>
              <a:gd name="connsiteY91" fmla="*/ 5129742 h 6315075"/>
              <a:gd name="connsiteX92" fmla="*/ 4241800 w 4292600"/>
              <a:gd name="connsiteY92" fmla="*/ 4968875 h 6315075"/>
              <a:gd name="connsiteX0" fmla="*/ 1953824 w 4292600"/>
              <a:gd name="connsiteY0" fmla="*/ 4995015 h 6145742"/>
              <a:gd name="connsiteX1" fmla="*/ 1931866 w 4292600"/>
              <a:gd name="connsiteY1" fmla="*/ 1147998 h 6145742"/>
              <a:gd name="connsiteX2" fmla="*/ 818091 w 4292600"/>
              <a:gd name="connsiteY2" fmla="*/ 0 h 6145742"/>
              <a:gd name="connsiteX3" fmla="*/ 719666 w 4292600"/>
              <a:gd name="connsiteY3" fmla="*/ 100542 h 6145742"/>
              <a:gd name="connsiteX4" fmla="*/ 458258 w 4292600"/>
              <a:gd name="connsiteY4" fmla="*/ 454025 h 6145742"/>
              <a:gd name="connsiteX5" fmla="*/ 195791 w 4292600"/>
              <a:gd name="connsiteY5" fmla="*/ 747184 h 6145742"/>
              <a:gd name="connsiteX6" fmla="*/ 84666 w 4292600"/>
              <a:gd name="connsiteY6" fmla="*/ 891117 h 6145742"/>
              <a:gd name="connsiteX7" fmla="*/ 296333 w 4292600"/>
              <a:gd name="connsiteY7" fmla="*/ 777875 h 6145742"/>
              <a:gd name="connsiteX8" fmla="*/ 237066 w 4292600"/>
              <a:gd name="connsiteY8" fmla="*/ 955675 h 6145742"/>
              <a:gd name="connsiteX9" fmla="*/ 391583 w 4292600"/>
              <a:gd name="connsiteY9" fmla="*/ 1017059 h 6145742"/>
              <a:gd name="connsiteX10" fmla="*/ 582323 w 4292600"/>
              <a:gd name="connsiteY10" fmla="*/ 1128763 h 6145742"/>
              <a:gd name="connsiteX11" fmla="*/ 644525 w 4292600"/>
              <a:gd name="connsiteY11" fmla="*/ 1140884 h 6145742"/>
              <a:gd name="connsiteX12" fmla="*/ 577879 w 4292600"/>
              <a:gd name="connsiteY12" fmla="*/ 1197867 h 6145742"/>
              <a:gd name="connsiteX13" fmla="*/ 385087 w 4292600"/>
              <a:gd name="connsiteY13" fmla="*/ 1145070 h 6145742"/>
              <a:gd name="connsiteX14" fmla="*/ 327264 w 4292600"/>
              <a:gd name="connsiteY14" fmla="*/ 1213982 h 6145742"/>
              <a:gd name="connsiteX15" fmla="*/ 256549 w 4292600"/>
              <a:gd name="connsiteY15" fmla="*/ 1206766 h 6145742"/>
              <a:gd name="connsiteX16" fmla="*/ 228600 w 4292600"/>
              <a:gd name="connsiteY16" fmla="*/ 1235075 h 6145742"/>
              <a:gd name="connsiteX17" fmla="*/ 228600 w 4292600"/>
              <a:gd name="connsiteY17" fmla="*/ 1285083 h 6145742"/>
              <a:gd name="connsiteX18" fmla="*/ 142682 w 4292600"/>
              <a:gd name="connsiteY18" fmla="*/ 1259516 h 6145742"/>
              <a:gd name="connsiteX19" fmla="*/ 195984 w 4292600"/>
              <a:gd name="connsiteY19" fmla="*/ 1408162 h 6145742"/>
              <a:gd name="connsiteX20" fmla="*/ 59266 w 4292600"/>
              <a:gd name="connsiteY20" fmla="*/ 1573742 h 6145742"/>
              <a:gd name="connsiteX21" fmla="*/ 91089 w 4292600"/>
              <a:gd name="connsiteY21" fmla="*/ 1578288 h 6145742"/>
              <a:gd name="connsiteX22" fmla="*/ 17991 w 4292600"/>
              <a:gd name="connsiteY22" fmla="*/ 1658987 h 6145742"/>
              <a:gd name="connsiteX23" fmla="*/ 48683 w 4292600"/>
              <a:gd name="connsiteY23" fmla="*/ 1849967 h 6145742"/>
              <a:gd name="connsiteX24" fmla="*/ 84666 w 4292600"/>
              <a:gd name="connsiteY24" fmla="*/ 2005542 h 6145742"/>
              <a:gd name="connsiteX25" fmla="*/ 0 w 4292600"/>
              <a:gd name="connsiteY25" fmla="*/ 2124075 h 6145742"/>
              <a:gd name="connsiteX26" fmla="*/ 118533 w 4292600"/>
              <a:gd name="connsiteY26" fmla="*/ 2242609 h 6145742"/>
              <a:gd name="connsiteX27" fmla="*/ 84666 w 4292600"/>
              <a:gd name="connsiteY27" fmla="*/ 2411942 h 6145742"/>
              <a:gd name="connsiteX28" fmla="*/ 84666 w 4292600"/>
              <a:gd name="connsiteY28" fmla="*/ 2411942 h 6145742"/>
              <a:gd name="connsiteX29" fmla="*/ 143933 w 4292600"/>
              <a:gd name="connsiteY29" fmla="*/ 2420409 h 6145742"/>
              <a:gd name="connsiteX30" fmla="*/ 169333 w 4292600"/>
              <a:gd name="connsiteY30" fmla="*/ 2682875 h 6145742"/>
              <a:gd name="connsiteX31" fmla="*/ 254000 w 4292600"/>
              <a:gd name="connsiteY31" fmla="*/ 2725209 h 6145742"/>
              <a:gd name="connsiteX32" fmla="*/ 307178 w 4292600"/>
              <a:gd name="connsiteY32" fmla="*/ 2786352 h 6145742"/>
              <a:gd name="connsiteX33" fmla="*/ 450587 w 4292600"/>
              <a:gd name="connsiteY33" fmla="*/ 2770826 h 6145742"/>
              <a:gd name="connsiteX34" fmla="*/ 474133 w 4292600"/>
              <a:gd name="connsiteY34" fmla="*/ 2860675 h 6145742"/>
              <a:gd name="connsiteX35" fmla="*/ 601133 w 4292600"/>
              <a:gd name="connsiteY35" fmla="*/ 2807206 h 6145742"/>
              <a:gd name="connsiteX36" fmla="*/ 768589 w 4292600"/>
              <a:gd name="connsiteY36" fmla="*/ 2921194 h 6145742"/>
              <a:gd name="connsiteX37" fmla="*/ 745066 w 4292600"/>
              <a:gd name="connsiteY37" fmla="*/ 3030009 h 6145742"/>
              <a:gd name="connsiteX38" fmla="*/ 821266 w 4292600"/>
              <a:gd name="connsiteY38" fmla="*/ 3080809 h 6145742"/>
              <a:gd name="connsiteX39" fmla="*/ 736600 w 4292600"/>
              <a:gd name="connsiteY39" fmla="*/ 3207809 h 6145742"/>
              <a:gd name="connsiteX40" fmla="*/ 838200 w 4292600"/>
              <a:gd name="connsiteY40" fmla="*/ 3258609 h 6145742"/>
              <a:gd name="connsiteX41" fmla="*/ 804333 w 4292600"/>
              <a:gd name="connsiteY41" fmla="*/ 3326342 h 6145742"/>
              <a:gd name="connsiteX42" fmla="*/ 804333 w 4292600"/>
              <a:gd name="connsiteY42" fmla="*/ 3326342 h 6145742"/>
              <a:gd name="connsiteX43" fmla="*/ 880533 w 4292600"/>
              <a:gd name="connsiteY43" fmla="*/ 3427942 h 6145742"/>
              <a:gd name="connsiteX44" fmla="*/ 1005416 w 4292600"/>
              <a:gd name="connsiteY44" fmla="*/ 3494617 h 6145742"/>
              <a:gd name="connsiteX45" fmla="*/ 939800 w 4292600"/>
              <a:gd name="connsiteY45" fmla="*/ 3588809 h 6145742"/>
              <a:gd name="connsiteX46" fmla="*/ 1109133 w 4292600"/>
              <a:gd name="connsiteY46" fmla="*/ 3597275 h 6145742"/>
              <a:gd name="connsiteX47" fmla="*/ 1112308 w 4292600"/>
              <a:gd name="connsiteY47" fmla="*/ 3662892 h 6145742"/>
              <a:gd name="connsiteX48" fmla="*/ 1168400 w 4292600"/>
              <a:gd name="connsiteY48" fmla="*/ 3724275 h 6145742"/>
              <a:gd name="connsiteX49" fmla="*/ 1026583 w 4292600"/>
              <a:gd name="connsiteY49" fmla="*/ 3853392 h 6145742"/>
              <a:gd name="connsiteX50" fmla="*/ 931333 w 4292600"/>
              <a:gd name="connsiteY50" fmla="*/ 3800475 h 6145742"/>
              <a:gd name="connsiteX51" fmla="*/ 912283 w 4292600"/>
              <a:gd name="connsiteY51" fmla="*/ 3781425 h 6145742"/>
              <a:gd name="connsiteX52" fmla="*/ 846666 w 4292600"/>
              <a:gd name="connsiteY52" fmla="*/ 3868209 h 6145742"/>
              <a:gd name="connsiteX53" fmla="*/ 931333 w 4292600"/>
              <a:gd name="connsiteY53" fmla="*/ 3969809 h 6145742"/>
              <a:gd name="connsiteX54" fmla="*/ 928158 w 4292600"/>
              <a:gd name="connsiteY54" fmla="*/ 4101042 h 6145742"/>
              <a:gd name="connsiteX55" fmla="*/ 964141 w 4292600"/>
              <a:gd name="connsiteY55" fmla="*/ 4187825 h 6145742"/>
              <a:gd name="connsiteX56" fmla="*/ 1075266 w 4292600"/>
              <a:gd name="connsiteY56" fmla="*/ 4223809 h 6145742"/>
              <a:gd name="connsiteX57" fmla="*/ 1134533 w 4292600"/>
              <a:gd name="connsiteY57" fmla="*/ 4130675 h 6145742"/>
              <a:gd name="connsiteX58" fmla="*/ 1303866 w 4292600"/>
              <a:gd name="connsiteY58" fmla="*/ 4096809 h 6145742"/>
              <a:gd name="connsiteX59" fmla="*/ 1439333 w 4292600"/>
              <a:gd name="connsiteY59" fmla="*/ 4122209 h 6145742"/>
              <a:gd name="connsiteX60" fmla="*/ 1557866 w 4292600"/>
              <a:gd name="connsiteY60" fmla="*/ 4308475 h 6145742"/>
              <a:gd name="connsiteX61" fmla="*/ 1490133 w 4292600"/>
              <a:gd name="connsiteY61" fmla="*/ 4350809 h 6145742"/>
              <a:gd name="connsiteX62" fmla="*/ 1532466 w 4292600"/>
              <a:gd name="connsiteY62" fmla="*/ 4503209 h 6145742"/>
              <a:gd name="connsiteX63" fmla="*/ 1695450 w 4292600"/>
              <a:gd name="connsiteY63" fmla="*/ 4510617 h 6145742"/>
              <a:gd name="connsiteX64" fmla="*/ 1763183 w 4292600"/>
              <a:gd name="connsiteY64" fmla="*/ 4643967 h 6145742"/>
              <a:gd name="connsiteX65" fmla="*/ 1794933 w 4292600"/>
              <a:gd name="connsiteY65" fmla="*/ 4799542 h 6145742"/>
              <a:gd name="connsiteX66" fmla="*/ 1938866 w 4292600"/>
              <a:gd name="connsiteY66" fmla="*/ 4774142 h 6145742"/>
              <a:gd name="connsiteX67" fmla="*/ 2023533 w 4292600"/>
              <a:gd name="connsiteY67" fmla="*/ 4850342 h 6145742"/>
              <a:gd name="connsiteX68" fmla="*/ 2201333 w 4292600"/>
              <a:gd name="connsiteY68" fmla="*/ 4791075 h 6145742"/>
              <a:gd name="connsiteX69" fmla="*/ 2319866 w 4292600"/>
              <a:gd name="connsiteY69" fmla="*/ 4960409 h 6145742"/>
              <a:gd name="connsiteX70" fmla="*/ 2379133 w 4292600"/>
              <a:gd name="connsiteY70" fmla="*/ 4901142 h 6145742"/>
              <a:gd name="connsiteX71" fmla="*/ 2743200 w 4292600"/>
              <a:gd name="connsiteY71" fmla="*/ 5087409 h 6145742"/>
              <a:gd name="connsiteX72" fmla="*/ 2692400 w 4292600"/>
              <a:gd name="connsiteY72" fmla="*/ 5248275 h 6145742"/>
              <a:gd name="connsiteX73" fmla="*/ 2667000 w 4292600"/>
              <a:gd name="connsiteY73" fmla="*/ 5400675 h 6145742"/>
              <a:gd name="connsiteX74" fmla="*/ 2717800 w 4292600"/>
              <a:gd name="connsiteY74" fmla="*/ 5459942 h 6145742"/>
              <a:gd name="connsiteX75" fmla="*/ 2717800 w 4292600"/>
              <a:gd name="connsiteY75" fmla="*/ 5459942 h 6145742"/>
              <a:gd name="connsiteX76" fmla="*/ 2700866 w 4292600"/>
              <a:gd name="connsiteY76" fmla="*/ 5654675 h 6145742"/>
              <a:gd name="connsiteX77" fmla="*/ 2506133 w 4292600"/>
              <a:gd name="connsiteY77" fmla="*/ 5629275 h 6145742"/>
              <a:gd name="connsiteX78" fmla="*/ 2379133 w 4292600"/>
              <a:gd name="connsiteY78" fmla="*/ 5756275 h 6145742"/>
              <a:gd name="connsiteX79" fmla="*/ 2370666 w 4292600"/>
              <a:gd name="connsiteY79" fmla="*/ 5891742 h 6145742"/>
              <a:gd name="connsiteX80" fmla="*/ 2650066 w 4292600"/>
              <a:gd name="connsiteY80" fmla="*/ 5849409 h 6145742"/>
              <a:gd name="connsiteX81" fmla="*/ 2602441 w 4292600"/>
              <a:gd name="connsiteY81" fmla="*/ 5906559 h 6145742"/>
              <a:gd name="connsiteX82" fmla="*/ 2269066 w 4292600"/>
              <a:gd name="connsiteY82" fmla="*/ 6018742 h 6145742"/>
              <a:gd name="connsiteX83" fmla="*/ 2286000 w 4292600"/>
              <a:gd name="connsiteY83" fmla="*/ 6103409 h 6145742"/>
              <a:gd name="connsiteX84" fmla="*/ 2404533 w 4292600"/>
              <a:gd name="connsiteY84" fmla="*/ 6145742 h 6145742"/>
              <a:gd name="connsiteX85" fmla="*/ 3068844 w 4292600"/>
              <a:gd name="connsiteY85" fmla="*/ 5895064 h 6145742"/>
              <a:gd name="connsiteX86" fmla="*/ 2995204 w 4292600"/>
              <a:gd name="connsiteY86" fmla="*/ 5212685 h 6145742"/>
              <a:gd name="connsiteX87" fmla="*/ 4267200 w 4292600"/>
              <a:gd name="connsiteY87" fmla="*/ 5476875 h 6145742"/>
              <a:gd name="connsiteX88" fmla="*/ 4182533 w 4292600"/>
              <a:gd name="connsiteY88" fmla="*/ 5443009 h 6145742"/>
              <a:gd name="connsiteX89" fmla="*/ 4292600 w 4292600"/>
              <a:gd name="connsiteY89" fmla="*/ 5205942 h 6145742"/>
              <a:gd name="connsiteX90" fmla="*/ 4216400 w 4292600"/>
              <a:gd name="connsiteY90" fmla="*/ 5129742 h 6145742"/>
              <a:gd name="connsiteX91" fmla="*/ 4241800 w 4292600"/>
              <a:gd name="connsiteY91" fmla="*/ 4968875 h 6145742"/>
              <a:gd name="connsiteX0" fmla="*/ 1953824 w 4292600"/>
              <a:gd name="connsiteY0" fmla="*/ 4995015 h 6103409"/>
              <a:gd name="connsiteX1" fmla="*/ 1931866 w 4292600"/>
              <a:gd name="connsiteY1" fmla="*/ 1147998 h 6103409"/>
              <a:gd name="connsiteX2" fmla="*/ 818091 w 4292600"/>
              <a:gd name="connsiteY2" fmla="*/ 0 h 6103409"/>
              <a:gd name="connsiteX3" fmla="*/ 719666 w 4292600"/>
              <a:gd name="connsiteY3" fmla="*/ 100542 h 6103409"/>
              <a:gd name="connsiteX4" fmla="*/ 458258 w 4292600"/>
              <a:gd name="connsiteY4" fmla="*/ 454025 h 6103409"/>
              <a:gd name="connsiteX5" fmla="*/ 195791 w 4292600"/>
              <a:gd name="connsiteY5" fmla="*/ 747184 h 6103409"/>
              <a:gd name="connsiteX6" fmla="*/ 84666 w 4292600"/>
              <a:gd name="connsiteY6" fmla="*/ 891117 h 6103409"/>
              <a:gd name="connsiteX7" fmla="*/ 296333 w 4292600"/>
              <a:gd name="connsiteY7" fmla="*/ 777875 h 6103409"/>
              <a:gd name="connsiteX8" fmla="*/ 237066 w 4292600"/>
              <a:gd name="connsiteY8" fmla="*/ 955675 h 6103409"/>
              <a:gd name="connsiteX9" fmla="*/ 391583 w 4292600"/>
              <a:gd name="connsiteY9" fmla="*/ 1017059 h 6103409"/>
              <a:gd name="connsiteX10" fmla="*/ 582323 w 4292600"/>
              <a:gd name="connsiteY10" fmla="*/ 1128763 h 6103409"/>
              <a:gd name="connsiteX11" fmla="*/ 644525 w 4292600"/>
              <a:gd name="connsiteY11" fmla="*/ 1140884 h 6103409"/>
              <a:gd name="connsiteX12" fmla="*/ 577879 w 4292600"/>
              <a:gd name="connsiteY12" fmla="*/ 1197867 h 6103409"/>
              <a:gd name="connsiteX13" fmla="*/ 385087 w 4292600"/>
              <a:gd name="connsiteY13" fmla="*/ 1145070 h 6103409"/>
              <a:gd name="connsiteX14" fmla="*/ 327264 w 4292600"/>
              <a:gd name="connsiteY14" fmla="*/ 1213982 h 6103409"/>
              <a:gd name="connsiteX15" fmla="*/ 256549 w 4292600"/>
              <a:gd name="connsiteY15" fmla="*/ 1206766 h 6103409"/>
              <a:gd name="connsiteX16" fmla="*/ 228600 w 4292600"/>
              <a:gd name="connsiteY16" fmla="*/ 1235075 h 6103409"/>
              <a:gd name="connsiteX17" fmla="*/ 228600 w 4292600"/>
              <a:gd name="connsiteY17" fmla="*/ 1285083 h 6103409"/>
              <a:gd name="connsiteX18" fmla="*/ 142682 w 4292600"/>
              <a:gd name="connsiteY18" fmla="*/ 1259516 h 6103409"/>
              <a:gd name="connsiteX19" fmla="*/ 195984 w 4292600"/>
              <a:gd name="connsiteY19" fmla="*/ 1408162 h 6103409"/>
              <a:gd name="connsiteX20" fmla="*/ 59266 w 4292600"/>
              <a:gd name="connsiteY20" fmla="*/ 1573742 h 6103409"/>
              <a:gd name="connsiteX21" fmla="*/ 91089 w 4292600"/>
              <a:gd name="connsiteY21" fmla="*/ 1578288 h 6103409"/>
              <a:gd name="connsiteX22" fmla="*/ 17991 w 4292600"/>
              <a:gd name="connsiteY22" fmla="*/ 1658987 h 6103409"/>
              <a:gd name="connsiteX23" fmla="*/ 48683 w 4292600"/>
              <a:gd name="connsiteY23" fmla="*/ 1849967 h 6103409"/>
              <a:gd name="connsiteX24" fmla="*/ 84666 w 4292600"/>
              <a:gd name="connsiteY24" fmla="*/ 2005542 h 6103409"/>
              <a:gd name="connsiteX25" fmla="*/ 0 w 4292600"/>
              <a:gd name="connsiteY25" fmla="*/ 2124075 h 6103409"/>
              <a:gd name="connsiteX26" fmla="*/ 118533 w 4292600"/>
              <a:gd name="connsiteY26" fmla="*/ 2242609 h 6103409"/>
              <a:gd name="connsiteX27" fmla="*/ 84666 w 4292600"/>
              <a:gd name="connsiteY27" fmla="*/ 2411942 h 6103409"/>
              <a:gd name="connsiteX28" fmla="*/ 84666 w 4292600"/>
              <a:gd name="connsiteY28" fmla="*/ 2411942 h 6103409"/>
              <a:gd name="connsiteX29" fmla="*/ 143933 w 4292600"/>
              <a:gd name="connsiteY29" fmla="*/ 2420409 h 6103409"/>
              <a:gd name="connsiteX30" fmla="*/ 169333 w 4292600"/>
              <a:gd name="connsiteY30" fmla="*/ 2682875 h 6103409"/>
              <a:gd name="connsiteX31" fmla="*/ 254000 w 4292600"/>
              <a:gd name="connsiteY31" fmla="*/ 2725209 h 6103409"/>
              <a:gd name="connsiteX32" fmla="*/ 307178 w 4292600"/>
              <a:gd name="connsiteY32" fmla="*/ 2786352 h 6103409"/>
              <a:gd name="connsiteX33" fmla="*/ 450587 w 4292600"/>
              <a:gd name="connsiteY33" fmla="*/ 2770826 h 6103409"/>
              <a:gd name="connsiteX34" fmla="*/ 474133 w 4292600"/>
              <a:gd name="connsiteY34" fmla="*/ 2860675 h 6103409"/>
              <a:gd name="connsiteX35" fmla="*/ 601133 w 4292600"/>
              <a:gd name="connsiteY35" fmla="*/ 2807206 h 6103409"/>
              <a:gd name="connsiteX36" fmla="*/ 768589 w 4292600"/>
              <a:gd name="connsiteY36" fmla="*/ 2921194 h 6103409"/>
              <a:gd name="connsiteX37" fmla="*/ 745066 w 4292600"/>
              <a:gd name="connsiteY37" fmla="*/ 3030009 h 6103409"/>
              <a:gd name="connsiteX38" fmla="*/ 821266 w 4292600"/>
              <a:gd name="connsiteY38" fmla="*/ 3080809 h 6103409"/>
              <a:gd name="connsiteX39" fmla="*/ 736600 w 4292600"/>
              <a:gd name="connsiteY39" fmla="*/ 3207809 h 6103409"/>
              <a:gd name="connsiteX40" fmla="*/ 838200 w 4292600"/>
              <a:gd name="connsiteY40" fmla="*/ 3258609 h 6103409"/>
              <a:gd name="connsiteX41" fmla="*/ 804333 w 4292600"/>
              <a:gd name="connsiteY41" fmla="*/ 3326342 h 6103409"/>
              <a:gd name="connsiteX42" fmla="*/ 804333 w 4292600"/>
              <a:gd name="connsiteY42" fmla="*/ 3326342 h 6103409"/>
              <a:gd name="connsiteX43" fmla="*/ 880533 w 4292600"/>
              <a:gd name="connsiteY43" fmla="*/ 3427942 h 6103409"/>
              <a:gd name="connsiteX44" fmla="*/ 1005416 w 4292600"/>
              <a:gd name="connsiteY44" fmla="*/ 3494617 h 6103409"/>
              <a:gd name="connsiteX45" fmla="*/ 939800 w 4292600"/>
              <a:gd name="connsiteY45" fmla="*/ 3588809 h 6103409"/>
              <a:gd name="connsiteX46" fmla="*/ 1109133 w 4292600"/>
              <a:gd name="connsiteY46" fmla="*/ 3597275 h 6103409"/>
              <a:gd name="connsiteX47" fmla="*/ 1112308 w 4292600"/>
              <a:gd name="connsiteY47" fmla="*/ 3662892 h 6103409"/>
              <a:gd name="connsiteX48" fmla="*/ 1168400 w 4292600"/>
              <a:gd name="connsiteY48" fmla="*/ 3724275 h 6103409"/>
              <a:gd name="connsiteX49" fmla="*/ 1026583 w 4292600"/>
              <a:gd name="connsiteY49" fmla="*/ 3853392 h 6103409"/>
              <a:gd name="connsiteX50" fmla="*/ 931333 w 4292600"/>
              <a:gd name="connsiteY50" fmla="*/ 3800475 h 6103409"/>
              <a:gd name="connsiteX51" fmla="*/ 912283 w 4292600"/>
              <a:gd name="connsiteY51" fmla="*/ 3781425 h 6103409"/>
              <a:gd name="connsiteX52" fmla="*/ 846666 w 4292600"/>
              <a:gd name="connsiteY52" fmla="*/ 3868209 h 6103409"/>
              <a:gd name="connsiteX53" fmla="*/ 931333 w 4292600"/>
              <a:gd name="connsiteY53" fmla="*/ 3969809 h 6103409"/>
              <a:gd name="connsiteX54" fmla="*/ 928158 w 4292600"/>
              <a:gd name="connsiteY54" fmla="*/ 4101042 h 6103409"/>
              <a:gd name="connsiteX55" fmla="*/ 964141 w 4292600"/>
              <a:gd name="connsiteY55" fmla="*/ 4187825 h 6103409"/>
              <a:gd name="connsiteX56" fmla="*/ 1075266 w 4292600"/>
              <a:gd name="connsiteY56" fmla="*/ 4223809 h 6103409"/>
              <a:gd name="connsiteX57" fmla="*/ 1134533 w 4292600"/>
              <a:gd name="connsiteY57" fmla="*/ 4130675 h 6103409"/>
              <a:gd name="connsiteX58" fmla="*/ 1303866 w 4292600"/>
              <a:gd name="connsiteY58" fmla="*/ 4096809 h 6103409"/>
              <a:gd name="connsiteX59" fmla="*/ 1439333 w 4292600"/>
              <a:gd name="connsiteY59" fmla="*/ 4122209 h 6103409"/>
              <a:gd name="connsiteX60" fmla="*/ 1557866 w 4292600"/>
              <a:gd name="connsiteY60" fmla="*/ 4308475 h 6103409"/>
              <a:gd name="connsiteX61" fmla="*/ 1490133 w 4292600"/>
              <a:gd name="connsiteY61" fmla="*/ 4350809 h 6103409"/>
              <a:gd name="connsiteX62" fmla="*/ 1532466 w 4292600"/>
              <a:gd name="connsiteY62" fmla="*/ 4503209 h 6103409"/>
              <a:gd name="connsiteX63" fmla="*/ 1695450 w 4292600"/>
              <a:gd name="connsiteY63" fmla="*/ 4510617 h 6103409"/>
              <a:gd name="connsiteX64" fmla="*/ 1763183 w 4292600"/>
              <a:gd name="connsiteY64" fmla="*/ 4643967 h 6103409"/>
              <a:gd name="connsiteX65" fmla="*/ 1794933 w 4292600"/>
              <a:gd name="connsiteY65" fmla="*/ 4799542 h 6103409"/>
              <a:gd name="connsiteX66" fmla="*/ 1938866 w 4292600"/>
              <a:gd name="connsiteY66" fmla="*/ 4774142 h 6103409"/>
              <a:gd name="connsiteX67" fmla="*/ 2023533 w 4292600"/>
              <a:gd name="connsiteY67" fmla="*/ 4850342 h 6103409"/>
              <a:gd name="connsiteX68" fmla="*/ 2201333 w 4292600"/>
              <a:gd name="connsiteY68" fmla="*/ 4791075 h 6103409"/>
              <a:gd name="connsiteX69" fmla="*/ 2319866 w 4292600"/>
              <a:gd name="connsiteY69" fmla="*/ 4960409 h 6103409"/>
              <a:gd name="connsiteX70" fmla="*/ 2379133 w 4292600"/>
              <a:gd name="connsiteY70" fmla="*/ 4901142 h 6103409"/>
              <a:gd name="connsiteX71" fmla="*/ 2743200 w 4292600"/>
              <a:gd name="connsiteY71" fmla="*/ 5087409 h 6103409"/>
              <a:gd name="connsiteX72" fmla="*/ 2692400 w 4292600"/>
              <a:gd name="connsiteY72" fmla="*/ 5248275 h 6103409"/>
              <a:gd name="connsiteX73" fmla="*/ 2667000 w 4292600"/>
              <a:gd name="connsiteY73" fmla="*/ 5400675 h 6103409"/>
              <a:gd name="connsiteX74" fmla="*/ 2717800 w 4292600"/>
              <a:gd name="connsiteY74" fmla="*/ 5459942 h 6103409"/>
              <a:gd name="connsiteX75" fmla="*/ 2717800 w 4292600"/>
              <a:gd name="connsiteY75" fmla="*/ 5459942 h 6103409"/>
              <a:gd name="connsiteX76" fmla="*/ 2700866 w 4292600"/>
              <a:gd name="connsiteY76" fmla="*/ 5654675 h 6103409"/>
              <a:gd name="connsiteX77" fmla="*/ 2506133 w 4292600"/>
              <a:gd name="connsiteY77" fmla="*/ 5629275 h 6103409"/>
              <a:gd name="connsiteX78" fmla="*/ 2379133 w 4292600"/>
              <a:gd name="connsiteY78" fmla="*/ 5756275 h 6103409"/>
              <a:gd name="connsiteX79" fmla="*/ 2370666 w 4292600"/>
              <a:gd name="connsiteY79" fmla="*/ 5891742 h 6103409"/>
              <a:gd name="connsiteX80" fmla="*/ 2650066 w 4292600"/>
              <a:gd name="connsiteY80" fmla="*/ 5849409 h 6103409"/>
              <a:gd name="connsiteX81" fmla="*/ 2602441 w 4292600"/>
              <a:gd name="connsiteY81" fmla="*/ 5906559 h 6103409"/>
              <a:gd name="connsiteX82" fmla="*/ 2269066 w 4292600"/>
              <a:gd name="connsiteY82" fmla="*/ 6018742 h 6103409"/>
              <a:gd name="connsiteX83" fmla="*/ 2286000 w 4292600"/>
              <a:gd name="connsiteY83" fmla="*/ 6103409 h 6103409"/>
              <a:gd name="connsiteX84" fmla="*/ 3068844 w 4292600"/>
              <a:gd name="connsiteY84" fmla="*/ 5895064 h 6103409"/>
              <a:gd name="connsiteX85" fmla="*/ 2995204 w 4292600"/>
              <a:gd name="connsiteY85" fmla="*/ 5212685 h 6103409"/>
              <a:gd name="connsiteX86" fmla="*/ 4267200 w 4292600"/>
              <a:gd name="connsiteY86" fmla="*/ 5476875 h 6103409"/>
              <a:gd name="connsiteX87" fmla="*/ 4182533 w 4292600"/>
              <a:gd name="connsiteY87" fmla="*/ 5443009 h 6103409"/>
              <a:gd name="connsiteX88" fmla="*/ 4292600 w 4292600"/>
              <a:gd name="connsiteY88" fmla="*/ 5205942 h 6103409"/>
              <a:gd name="connsiteX89" fmla="*/ 4216400 w 4292600"/>
              <a:gd name="connsiteY89" fmla="*/ 5129742 h 6103409"/>
              <a:gd name="connsiteX90" fmla="*/ 4241800 w 4292600"/>
              <a:gd name="connsiteY90" fmla="*/ 4968875 h 6103409"/>
              <a:gd name="connsiteX0" fmla="*/ 1953824 w 4292600"/>
              <a:gd name="connsiteY0" fmla="*/ 4995015 h 6018742"/>
              <a:gd name="connsiteX1" fmla="*/ 1931866 w 4292600"/>
              <a:gd name="connsiteY1" fmla="*/ 1147998 h 6018742"/>
              <a:gd name="connsiteX2" fmla="*/ 818091 w 4292600"/>
              <a:gd name="connsiteY2" fmla="*/ 0 h 6018742"/>
              <a:gd name="connsiteX3" fmla="*/ 719666 w 4292600"/>
              <a:gd name="connsiteY3" fmla="*/ 100542 h 6018742"/>
              <a:gd name="connsiteX4" fmla="*/ 458258 w 4292600"/>
              <a:gd name="connsiteY4" fmla="*/ 454025 h 6018742"/>
              <a:gd name="connsiteX5" fmla="*/ 195791 w 4292600"/>
              <a:gd name="connsiteY5" fmla="*/ 747184 h 6018742"/>
              <a:gd name="connsiteX6" fmla="*/ 84666 w 4292600"/>
              <a:gd name="connsiteY6" fmla="*/ 891117 h 6018742"/>
              <a:gd name="connsiteX7" fmla="*/ 296333 w 4292600"/>
              <a:gd name="connsiteY7" fmla="*/ 777875 h 6018742"/>
              <a:gd name="connsiteX8" fmla="*/ 237066 w 4292600"/>
              <a:gd name="connsiteY8" fmla="*/ 955675 h 6018742"/>
              <a:gd name="connsiteX9" fmla="*/ 391583 w 4292600"/>
              <a:gd name="connsiteY9" fmla="*/ 1017059 h 6018742"/>
              <a:gd name="connsiteX10" fmla="*/ 582323 w 4292600"/>
              <a:gd name="connsiteY10" fmla="*/ 1128763 h 6018742"/>
              <a:gd name="connsiteX11" fmla="*/ 644525 w 4292600"/>
              <a:gd name="connsiteY11" fmla="*/ 1140884 h 6018742"/>
              <a:gd name="connsiteX12" fmla="*/ 577879 w 4292600"/>
              <a:gd name="connsiteY12" fmla="*/ 1197867 h 6018742"/>
              <a:gd name="connsiteX13" fmla="*/ 385087 w 4292600"/>
              <a:gd name="connsiteY13" fmla="*/ 1145070 h 6018742"/>
              <a:gd name="connsiteX14" fmla="*/ 327264 w 4292600"/>
              <a:gd name="connsiteY14" fmla="*/ 1213982 h 6018742"/>
              <a:gd name="connsiteX15" fmla="*/ 256549 w 4292600"/>
              <a:gd name="connsiteY15" fmla="*/ 1206766 h 6018742"/>
              <a:gd name="connsiteX16" fmla="*/ 228600 w 4292600"/>
              <a:gd name="connsiteY16" fmla="*/ 1235075 h 6018742"/>
              <a:gd name="connsiteX17" fmla="*/ 228600 w 4292600"/>
              <a:gd name="connsiteY17" fmla="*/ 1285083 h 6018742"/>
              <a:gd name="connsiteX18" fmla="*/ 142682 w 4292600"/>
              <a:gd name="connsiteY18" fmla="*/ 1259516 h 6018742"/>
              <a:gd name="connsiteX19" fmla="*/ 195984 w 4292600"/>
              <a:gd name="connsiteY19" fmla="*/ 1408162 h 6018742"/>
              <a:gd name="connsiteX20" fmla="*/ 59266 w 4292600"/>
              <a:gd name="connsiteY20" fmla="*/ 1573742 h 6018742"/>
              <a:gd name="connsiteX21" fmla="*/ 91089 w 4292600"/>
              <a:gd name="connsiteY21" fmla="*/ 1578288 h 6018742"/>
              <a:gd name="connsiteX22" fmla="*/ 17991 w 4292600"/>
              <a:gd name="connsiteY22" fmla="*/ 1658987 h 6018742"/>
              <a:gd name="connsiteX23" fmla="*/ 48683 w 4292600"/>
              <a:gd name="connsiteY23" fmla="*/ 1849967 h 6018742"/>
              <a:gd name="connsiteX24" fmla="*/ 84666 w 4292600"/>
              <a:gd name="connsiteY24" fmla="*/ 2005542 h 6018742"/>
              <a:gd name="connsiteX25" fmla="*/ 0 w 4292600"/>
              <a:gd name="connsiteY25" fmla="*/ 2124075 h 6018742"/>
              <a:gd name="connsiteX26" fmla="*/ 118533 w 4292600"/>
              <a:gd name="connsiteY26" fmla="*/ 2242609 h 6018742"/>
              <a:gd name="connsiteX27" fmla="*/ 84666 w 4292600"/>
              <a:gd name="connsiteY27" fmla="*/ 2411942 h 6018742"/>
              <a:gd name="connsiteX28" fmla="*/ 84666 w 4292600"/>
              <a:gd name="connsiteY28" fmla="*/ 2411942 h 6018742"/>
              <a:gd name="connsiteX29" fmla="*/ 143933 w 4292600"/>
              <a:gd name="connsiteY29" fmla="*/ 2420409 h 6018742"/>
              <a:gd name="connsiteX30" fmla="*/ 169333 w 4292600"/>
              <a:gd name="connsiteY30" fmla="*/ 2682875 h 6018742"/>
              <a:gd name="connsiteX31" fmla="*/ 254000 w 4292600"/>
              <a:gd name="connsiteY31" fmla="*/ 2725209 h 6018742"/>
              <a:gd name="connsiteX32" fmla="*/ 307178 w 4292600"/>
              <a:gd name="connsiteY32" fmla="*/ 2786352 h 6018742"/>
              <a:gd name="connsiteX33" fmla="*/ 450587 w 4292600"/>
              <a:gd name="connsiteY33" fmla="*/ 2770826 h 6018742"/>
              <a:gd name="connsiteX34" fmla="*/ 474133 w 4292600"/>
              <a:gd name="connsiteY34" fmla="*/ 2860675 h 6018742"/>
              <a:gd name="connsiteX35" fmla="*/ 601133 w 4292600"/>
              <a:gd name="connsiteY35" fmla="*/ 2807206 h 6018742"/>
              <a:gd name="connsiteX36" fmla="*/ 768589 w 4292600"/>
              <a:gd name="connsiteY36" fmla="*/ 2921194 h 6018742"/>
              <a:gd name="connsiteX37" fmla="*/ 745066 w 4292600"/>
              <a:gd name="connsiteY37" fmla="*/ 3030009 h 6018742"/>
              <a:gd name="connsiteX38" fmla="*/ 821266 w 4292600"/>
              <a:gd name="connsiteY38" fmla="*/ 3080809 h 6018742"/>
              <a:gd name="connsiteX39" fmla="*/ 736600 w 4292600"/>
              <a:gd name="connsiteY39" fmla="*/ 3207809 h 6018742"/>
              <a:gd name="connsiteX40" fmla="*/ 838200 w 4292600"/>
              <a:gd name="connsiteY40" fmla="*/ 3258609 h 6018742"/>
              <a:gd name="connsiteX41" fmla="*/ 804333 w 4292600"/>
              <a:gd name="connsiteY41" fmla="*/ 3326342 h 6018742"/>
              <a:gd name="connsiteX42" fmla="*/ 804333 w 4292600"/>
              <a:gd name="connsiteY42" fmla="*/ 3326342 h 6018742"/>
              <a:gd name="connsiteX43" fmla="*/ 880533 w 4292600"/>
              <a:gd name="connsiteY43" fmla="*/ 3427942 h 6018742"/>
              <a:gd name="connsiteX44" fmla="*/ 1005416 w 4292600"/>
              <a:gd name="connsiteY44" fmla="*/ 3494617 h 6018742"/>
              <a:gd name="connsiteX45" fmla="*/ 939800 w 4292600"/>
              <a:gd name="connsiteY45" fmla="*/ 3588809 h 6018742"/>
              <a:gd name="connsiteX46" fmla="*/ 1109133 w 4292600"/>
              <a:gd name="connsiteY46" fmla="*/ 3597275 h 6018742"/>
              <a:gd name="connsiteX47" fmla="*/ 1112308 w 4292600"/>
              <a:gd name="connsiteY47" fmla="*/ 3662892 h 6018742"/>
              <a:gd name="connsiteX48" fmla="*/ 1168400 w 4292600"/>
              <a:gd name="connsiteY48" fmla="*/ 3724275 h 6018742"/>
              <a:gd name="connsiteX49" fmla="*/ 1026583 w 4292600"/>
              <a:gd name="connsiteY49" fmla="*/ 3853392 h 6018742"/>
              <a:gd name="connsiteX50" fmla="*/ 931333 w 4292600"/>
              <a:gd name="connsiteY50" fmla="*/ 3800475 h 6018742"/>
              <a:gd name="connsiteX51" fmla="*/ 912283 w 4292600"/>
              <a:gd name="connsiteY51" fmla="*/ 3781425 h 6018742"/>
              <a:gd name="connsiteX52" fmla="*/ 846666 w 4292600"/>
              <a:gd name="connsiteY52" fmla="*/ 3868209 h 6018742"/>
              <a:gd name="connsiteX53" fmla="*/ 931333 w 4292600"/>
              <a:gd name="connsiteY53" fmla="*/ 3969809 h 6018742"/>
              <a:gd name="connsiteX54" fmla="*/ 928158 w 4292600"/>
              <a:gd name="connsiteY54" fmla="*/ 4101042 h 6018742"/>
              <a:gd name="connsiteX55" fmla="*/ 964141 w 4292600"/>
              <a:gd name="connsiteY55" fmla="*/ 4187825 h 6018742"/>
              <a:gd name="connsiteX56" fmla="*/ 1075266 w 4292600"/>
              <a:gd name="connsiteY56" fmla="*/ 4223809 h 6018742"/>
              <a:gd name="connsiteX57" fmla="*/ 1134533 w 4292600"/>
              <a:gd name="connsiteY57" fmla="*/ 4130675 h 6018742"/>
              <a:gd name="connsiteX58" fmla="*/ 1303866 w 4292600"/>
              <a:gd name="connsiteY58" fmla="*/ 4096809 h 6018742"/>
              <a:gd name="connsiteX59" fmla="*/ 1439333 w 4292600"/>
              <a:gd name="connsiteY59" fmla="*/ 4122209 h 6018742"/>
              <a:gd name="connsiteX60" fmla="*/ 1557866 w 4292600"/>
              <a:gd name="connsiteY60" fmla="*/ 4308475 h 6018742"/>
              <a:gd name="connsiteX61" fmla="*/ 1490133 w 4292600"/>
              <a:gd name="connsiteY61" fmla="*/ 4350809 h 6018742"/>
              <a:gd name="connsiteX62" fmla="*/ 1532466 w 4292600"/>
              <a:gd name="connsiteY62" fmla="*/ 4503209 h 6018742"/>
              <a:gd name="connsiteX63" fmla="*/ 1695450 w 4292600"/>
              <a:gd name="connsiteY63" fmla="*/ 4510617 h 6018742"/>
              <a:gd name="connsiteX64" fmla="*/ 1763183 w 4292600"/>
              <a:gd name="connsiteY64" fmla="*/ 4643967 h 6018742"/>
              <a:gd name="connsiteX65" fmla="*/ 1794933 w 4292600"/>
              <a:gd name="connsiteY65" fmla="*/ 4799542 h 6018742"/>
              <a:gd name="connsiteX66" fmla="*/ 1938866 w 4292600"/>
              <a:gd name="connsiteY66" fmla="*/ 4774142 h 6018742"/>
              <a:gd name="connsiteX67" fmla="*/ 2023533 w 4292600"/>
              <a:gd name="connsiteY67" fmla="*/ 4850342 h 6018742"/>
              <a:gd name="connsiteX68" fmla="*/ 2201333 w 4292600"/>
              <a:gd name="connsiteY68" fmla="*/ 4791075 h 6018742"/>
              <a:gd name="connsiteX69" fmla="*/ 2319866 w 4292600"/>
              <a:gd name="connsiteY69" fmla="*/ 4960409 h 6018742"/>
              <a:gd name="connsiteX70" fmla="*/ 2379133 w 4292600"/>
              <a:gd name="connsiteY70" fmla="*/ 4901142 h 6018742"/>
              <a:gd name="connsiteX71" fmla="*/ 2743200 w 4292600"/>
              <a:gd name="connsiteY71" fmla="*/ 5087409 h 6018742"/>
              <a:gd name="connsiteX72" fmla="*/ 2692400 w 4292600"/>
              <a:gd name="connsiteY72" fmla="*/ 5248275 h 6018742"/>
              <a:gd name="connsiteX73" fmla="*/ 2667000 w 4292600"/>
              <a:gd name="connsiteY73" fmla="*/ 5400675 h 6018742"/>
              <a:gd name="connsiteX74" fmla="*/ 2717800 w 4292600"/>
              <a:gd name="connsiteY74" fmla="*/ 5459942 h 6018742"/>
              <a:gd name="connsiteX75" fmla="*/ 2717800 w 4292600"/>
              <a:gd name="connsiteY75" fmla="*/ 5459942 h 6018742"/>
              <a:gd name="connsiteX76" fmla="*/ 2700866 w 4292600"/>
              <a:gd name="connsiteY76" fmla="*/ 5654675 h 6018742"/>
              <a:gd name="connsiteX77" fmla="*/ 2506133 w 4292600"/>
              <a:gd name="connsiteY77" fmla="*/ 5629275 h 6018742"/>
              <a:gd name="connsiteX78" fmla="*/ 2379133 w 4292600"/>
              <a:gd name="connsiteY78" fmla="*/ 5756275 h 6018742"/>
              <a:gd name="connsiteX79" fmla="*/ 2370666 w 4292600"/>
              <a:gd name="connsiteY79" fmla="*/ 5891742 h 6018742"/>
              <a:gd name="connsiteX80" fmla="*/ 2650066 w 4292600"/>
              <a:gd name="connsiteY80" fmla="*/ 5849409 h 6018742"/>
              <a:gd name="connsiteX81" fmla="*/ 2602441 w 4292600"/>
              <a:gd name="connsiteY81" fmla="*/ 5906559 h 6018742"/>
              <a:gd name="connsiteX82" fmla="*/ 2269066 w 4292600"/>
              <a:gd name="connsiteY82" fmla="*/ 6018742 h 6018742"/>
              <a:gd name="connsiteX83" fmla="*/ 3068844 w 4292600"/>
              <a:gd name="connsiteY83" fmla="*/ 5895064 h 6018742"/>
              <a:gd name="connsiteX84" fmla="*/ 2995204 w 4292600"/>
              <a:gd name="connsiteY84" fmla="*/ 5212685 h 6018742"/>
              <a:gd name="connsiteX85" fmla="*/ 4267200 w 4292600"/>
              <a:gd name="connsiteY85" fmla="*/ 5476875 h 6018742"/>
              <a:gd name="connsiteX86" fmla="*/ 4182533 w 4292600"/>
              <a:gd name="connsiteY86" fmla="*/ 5443009 h 6018742"/>
              <a:gd name="connsiteX87" fmla="*/ 4292600 w 4292600"/>
              <a:gd name="connsiteY87" fmla="*/ 5205942 h 6018742"/>
              <a:gd name="connsiteX88" fmla="*/ 4216400 w 4292600"/>
              <a:gd name="connsiteY88" fmla="*/ 5129742 h 6018742"/>
              <a:gd name="connsiteX89" fmla="*/ 4241800 w 4292600"/>
              <a:gd name="connsiteY89" fmla="*/ 4968875 h 6018742"/>
              <a:gd name="connsiteX0" fmla="*/ 1953824 w 4292600"/>
              <a:gd name="connsiteY0" fmla="*/ 4995015 h 5906559"/>
              <a:gd name="connsiteX1" fmla="*/ 1931866 w 4292600"/>
              <a:gd name="connsiteY1" fmla="*/ 1147998 h 5906559"/>
              <a:gd name="connsiteX2" fmla="*/ 818091 w 4292600"/>
              <a:gd name="connsiteY2" fmla="*/ 0 h 5906559"/>
              <a:gd name="connsiteX3" fmla="*/ 719666 w 4292600"/>
              <a:gd name="connsiteY3" fmla="*/ 100542 h 5906559"/>
              <a:gd name="connsiteX4" fmla="*/ 458258 w 4292600"/>
              <a:gd name="connsiteY4" fmla="*/ 454025 h 5906559"/>
              <a:gd name="connsiteX5" fmla="*/ 195791 w 4292600"/>
              <a:gd name="connsiteY5" fmla="*/ 747184 h 5906559"/>
              <a:gd name="connsiteX6" fmla="*/ 84666 w 4292600"/>
              <a:gd name="connsiteY6" fmla="*/ 891117 h 5906559"/>
              <a:gd name="connsiteX7" fmla="*/ 296333 w 4292600"/>
              <a:gd name="connsiteY7" fmla="*/ 777875 h 5906559"/>
              <a:gd name="connsiteX8" fmla="*/ 237066 w 4292600"/>
              <a:gd name="connsiteY8" fmla="*/ 955675 h 5906559"/>
              <a:gd name="connsiteX9" fmla="*/ 391583 w 4292600"/>
              <a:gd name="connsiteY9" fmla="*/ 1017059 h 5906559"/>
              <a:gd name="connsiteX10" fmla="*/ 582323 w 4292600"/>
              <a:gd name="connsiteY10" fmla="*/ 1128763 h 5906559"/>
              <a:gd name="connsiteX11" fmla="*/ 644525 w 4292600"/>
              <a:gd name="connsiteY11" fmla="*/ 1140884 h 5906559"/>
              <a:gd name="connsiteX12" fmla="*/ 577879 w 4292600"/>
              <a:gd name="connsiteY12" fmla="*/ 1197867 h 5906559"/>
              <a:gd name="connsiteX13" fmla="*/ 385087 w 4292600"/>
              <a:gd name="connsiteY13" fmla="*/ 1145070 h 5906559"/>
              <a:gd name="connsiteX14" fmla="*/ 327264 w 4292600"/>
              <a:gd name="connsiteY14" fmla="*/ 1213982 h 5906559"/>
              <a:gd name="connsiteX15" fmla="*/ 256549 w 4292600"/>
              <a:gd name="connsiteY15" fmla="*/ 1206766 h 5906559"/>
              <a:gd name="connsiteX16" fmla="*/ 228600 w 4292600"/>
              <a:gd name="connsiteY16" fmla="*/ 1235075 h 5906559"/>
              <a:gd name="connsiteX17" fmla="*/ 228600 w 4292600"/>
              <a:gd name="connsiteY17" fmla="*/ 1285083 h 5906559"/>
              <a:gd name="connsiteX18" fmla="*/ 142682 w 4292600"/>
              <a:gd name="connsiteY18" fmla="*/ 1259516 h 5906559"/>
              <a:gd name="connsiteX19" fmla="*/ 195984 w 4292600"/>
              <a:gd name="connsiteY19" fmla="*/ 1408162 h 5906559"/>
              <a:gd name="connsiteX20" fmla="*/ 59266 w 4292600"/>
              <a:gd name="connsiteY20" fmla="*/ 1573742 h 5906559"/>
              <a:gd name="connsiteX21" fmla="*/ 91089 w 4292600"/>
              <a:gd name="connsiteY21" fmla="*/ 1578288 h 5906559"/>
              <a:gd name="connsiteX22" fmla="*/ 17991 w 4292600"/>
              <a:gd name="connsiteY22" fmla="*/ 1658987 h 5906559"/>
              <a:gd name="connsiteX23" fmla="*/ 48683 w 4292600"/>
              <a:gd name="connsiteY23" fmla="*/ 1849967 h 5906559"/>
              <a:gd name="connsiteX24" fmla="*/ 84666 w 4292600"/>
              <a:gd name="connsiteY24" fmla="*/ 2005542 h 5906559"/>
              <a:gd name="connsiteX25" fmla="*/ 0 w 4292600"/>
              <a:gd name="connsiteY25" fmla="*/ 2124075 h 5906559"/>
              <a:gd name="connsiteX26" fmla="*/ 118533 w 4292600"/>
              <a:gd name="connsiteY26" fmla="*/ 2242609 h 5906559"/>
              <a:gd name="connsiteX27" fmla="*/ 84666 w 4292600"/>
              <a:gd name="connsiteY27" fmla="*/ 2411942 h 5906559"/>
              <a:gd name="connsiteX28" fmla="*/ 84666 w 4292600"/>
              <a:gd name="connsiteY28" fmla="*/ 2411942 h 5906559"/>
              <a:gd name="connsiteX29" fmla="*/ 143933 w 4292600"/>
              <a:gd name="connsiteY29" fmla="*/ 2420409 h 5906559"/>
              <a:gd name="connsiteX30" fmla="*/ 169333 w 4292600"/>
              <a:gd name="connsiteY30" fmla="*/ 2682875 h 5906559"/>
              <a:gd name="connsiteX31" fmla="*/ 254000 w 4292600"/>
              <a:gd name="connsiteY31" fmla="*/ 2725209 h 5906559"/>
              <a:gd name="connsiteX32" fmla="*/ 307178 w 4292600"/>
              <a:gd name="connsiteY32" fmla="*/ 2786352 h 5906559"/>
              <a:gd name="connsiteX33" fmla="*/ 450587 w 4292600"/>
              <a:gd name="connsiteY33" fmla="*/ 2770826 h 5906559"/>
              <a:gd name="connsiteX34" fmla="*/ 474133 w 4292600"/>
              <a:gd name="connsiteY34" fmla="*/ 2860675 h 5906559"/>
              <a:gd name="connsiteX35" fmla="*/ 601133 w 4292600"/>
              <a:gd name="connsiteY35" fmla="*/ 2807206 h 5906559"/>
              <a:gd name="connsiteX36" fmla="*/ 768589 w 4292600"/>
              <a:gd name="connsiteY36" fmla="*/ 2921194 h 5906559"/>
              <a:gd name="connsiteX37" fmla="*/ 745066 w 4292600"/>
              <a:gd name="connsiteY37" fmla="*/ 3030009 h 5906559"/>
              <a:gd name="connsiteX38" fmla="*/ 821266 w 4292600"/>
              <a:gd name="connsiteY38" fmla="*/ 3080809 h 5906559"/>
              <a:gd name="connsiteX39" fmla="*/ 736600 w 4292600"/>
              <a:gd name="connsiteY39" fmla="*/ 3207809 h 5906559"/>
              <a:gd name="connsiteX40" fmla="*/ 838200 w 4292600"/>
              <a:gd name="connsiteY40" fmla="*/ 3258609 h 5906559"/>
              <a:gd name="connsiteX41" fmla="*/ 804333 w 4292600"/>
              <a:gd name="connsiteY41" fmla="*/ 3326342 h 5906559"/>
              <a:gd name="connsiteX42" fmla="*/ 804333 w 4292600"/>
              <a:gd name="connsiteY42" fmla="*/ 3326342 h 5906559"/>
              <a:gd name="connsiteX43" fmla="*/ 880533 w 4292600"/>
              <a:gd name="connsiteY43" fmla="*/ 3427942 h 5906559"/>
              <a:gd name="connsiteX44" fmla="*/ 1005416 w 4292600"/>
              <a:gd name="connsiteY44" fmla="*/ 3494617 h 5906559"/>
              <a:gd name="connsiteX45" fmla="*/ 939800 w 4292600"/>
              <a:gd name="connsiteY45" fmla="*/ 3588809 h 5906559"/>
              <a:gd name="connsiteX46" fmla="*/ 1109133 w 4292600"/>
              <a:gd name="connsiteY46" fmla="*/ 3597275 h 5906559"/>
              <a:gd name="connsiteX47" fmla="*/ 1112308 w 4292600"/>
              <a:gd name="connsiteY47" fmla="*/ 3662892 h 5906559"/>
              <a:gd name="connsiteX48" fmla="*/ 1168400 w 4292600"/>
              <a:gd name="connsiteY48" fmla="*/ 3724275 h 5906559"/>
              <a:gd name="connsiteX49" fmla="*/ 1026583 w 4292600"/>
              <a:gd name="connsiteY49" fmla="*/ 3853392 h 5906559"/>
              <a:gd name="connsiteX50" fmla="*/ 931333 w 4292600"/>
              <a:gd name="connsiteY50" fmla="*/ 3800475 h 5906559"/>
              <a:gd name="connsiteX51" fmla="*/ 912283 w 4292600"/>
              <a:gd name="connsiteY51" fmla="*/ 3781425 h 5906559"/>
              <a:gd name="connsiteX52" fmla="*/ 846666 w 4292600"/>
              <a:gd name="connsiteY52" fmla="*/ 3868209 h 5906559"/>
              <a:gd name="connsiteX53" fmla="*/ 931333 w 4292600"/>
              <a:gd name="connsiteY53" fmla="*/ 3969809 h 5906559"/>
              <a:gd name="connsiteX54" fmla="*/ 928158 w 4292600"/>
              <a:gd name="connsiteY54" fmla="*/ 4101042 h 5906559"/>
              <a:gd name="connsiteX55" fmla="*/ 964141 w 4292600"/>
              <a:gd name="connsiteY55" fmla="*/ 4187825 h 5906559"/>
              <a:gd name="connsiteX56" fmla="*/ 1075266 w 4292600"/>
              <a:gd name="connsiteY56" fmla="*/ 4223809 h 5906559"/>
              <a:gd name="connsiteX57" fmla="*/ 1134533 w 4292600"/>
              <a:gd name="connsiteY57" fmla="*/ 4130675 h 5906559"/>
              <a:gd name="connsiteX58" fmla="*/ 1303866 w 4292600"/>
              <a:gd name="connsiteY58" fmla="*/ 4096809 h 5906559"/>
              <a:gd name="connsiteX59" fmla="*/ 1439333 w 4292600"/>
              <a:gd name="connsiteY59" fmla="*/ 4122209 h 5906559"/>
              <a:gd name="connsiteX60" fmla="*/ 1557866 w 4292600"/>
              <a:gd name="connsiteY60" fmla="*/ 4308475 h 5906559"/>
              <a:gd name="connsiteX61" fmla="*/ 1490133 w 4292600"/>
              <a:gd name="connsiteY61" fmla="*/ 4350809 h 5906559"/>
              <a:gd name="connsiteX62" fmla="*/ 1532466 w 4292600"/>
              <a:gd name="connsiteY62" fmla="*/ 4503209 h 5906559"/>
              <a:gd name="connsiteX63" fmla="*/ 1695450 w 4292600"/>
              <a:gd name="connsiteY63" fmla="*/ 4510617 h 5906559"/>
              <a:gd name="connsiteX64" fmla="*/ 1763183 w 4292600"/>
              <a:gd name="connsiteY64" fmla="*/ 4643967 h 5906559"/>
              <a:gd name="connsiteX65" fmla="*/ 1794933 w 4292600"/>
              <a:gd name="connsiteY65" fmla="*/ 4799542 h 5906559"/>
              <a:gd name="connsiteX66" fmla="*/ 1938866 w 4292600"/>
              <a:gd name="connsiteY66" fmla="*/ 4774142 h 5906559"/>
              <a:gd name="connsiteX67" fmla="*/ 2023533 w 4292600"/>
              <a:gd name="connsiteY67" fmla="*/ 4850342 h 5906559"/>
              <a:gd name="connsiteX68" fmla="*/ 2201333 w 4292600"/>
              <a:gd name="connsiteY68" fmla="*/ 4791075 h 5906559"/>
              <a:gd name="connsiteX69" fmla="*/ 2319866 w 4292600"/>
              <a:gd name="connsiteY69" fmla="*/ 4960409 h 5906559"/>
              <a:gd name="connsiteX70" fmla="*/ 2379133 w 4292600"/>
              <a:gd name="connsiteY70" fmla="*/ 4901142 h 5906559"/>
              <a:gd name="connsiteX71" fmla="*/ 2743200 w 4292600"/>
              <a:gd name="connsiteY71" fmla="*/ 5087409 h 5906559"/>
              <a:gd name="connsiteX72" fmla="*/ 2692400 w 4292600"/>
              <a:gd name="connsiteY72" fmla="*/ 5248275 h 5906559"/>
              <a:gd name="connsiteX73" fmla="*/ 2667000 w 4292600"/>
              <a:gd name="connsiteY73" fmla="*/ 5400675 h 5906559"/>
              <a:gd name="connsiteX74" fmla="*/ 2717800 w 4292600"/>
              <a:gd name="connsiteY74" fmla="*/ 5459942 h 5906559"/>
              <a:gd name="connsiteX75" fmla="*/ 2717800 w 4292600"/>
              <a:gd name="connsiteY75" fmla="*/ 5459942 h 5906559"/>
              <a:gd name="connsiteX76" fmla="*/ 2700866 w 4292600"/>
              <a:gd name="connsiteY76" fmla="*/ 5654675 h 5906559"/>
              <a:gd name="connsiteX77" fmla="*/ 2506133 w 4292600"/>
              <a:gd name="connsiteY77" fmla="*/ 5629275 h 5906559"/>
              <a:gd name="connsiteX78" fmla="*/ 2379133 w 4292600"/>
              <a:gd name="connsiteY78" fmla="*/ 5756275 h 5906559"/>
              <a:gd name="connsiteX79" fmla="*/ 2370666 w 4292600"/>
              <a:gd name="connsiteY79" fmla="*/ 5891742 h 5906559"/>
              <a:gd name="connsiteX80" fmla="*/ 2650066 w 4292600"/>
              <a:gd name="connsiteY80" fmla="*/ 5849409 h 5906559"/>
              <a:gd name="connsiteX81" fmla="*/ 2602441 w 4292600"/>
              <a:gd name="connsiteY81" fmla="*/ 5906559 h 5906559"/>
              <a:gd name="connsiteX82" fmla="*/ 3068844 w 4292600"/>
              <a:gd name="connsiteY82" fmla="*/ 5895064 h 5906559"/>
              <a:gd name="connsiteX83" fmla="*/ 2995204 w 4292600"/>
              <a:gd name="connsiteY83" fmla="*/ 5212685 h 5906559"/>
              <a:gd name="connsiteX84" fmla="*/ 4267200 w 4292600"/>
              <a:gd name="connsiteY84" fmla="*/ 5476875 h 5906559"/>
              <a:gd name="connsiteX85" fmla="*/ 4182533 w 4292600"/>
              <a:gd name="connsiteY85" fmla="*/ 5443009 h 5906559"/>
              <a:gd name="connsiteX86" fmla="*/ 4292600 w 4292600"/>
              <a:gd name="connsiteY86" fmla="*/ 5205942 h 5906559"/>
              <a:gd name="connsiteX87" fmla="*/ 4216400 w 4292600"/>
              <a:gd name="connsiteY87" fmla="*/ 5129742 h 5906559"/>
              <a:gd name="connsiteX88" fmla="*/ 4241800 w 4292600"/>
              <a:gd name="connsiteY88" fmla="*/ 4968875 h 5906559"/>
              <a:gd name="connsiteX0" fmla="*/ 1953824 w 4292600"/>
              <a:gd name="connsiteY0" fmla="*/ 4995015 h 5895064"/>
              <a:gd name="connsiteX1" fmla="*/ 1931866 w 4292600"/>
              <a:gd name="connsiteY1" fmla="*/ 1147998 h 5895064"/>
              <a:gd name="connsiteX2" fmla="*/ 818091 w 4292600"/>
              <a:gd name="connsiteY2" fmla="*/ 0 h 5895064"/>
              <a:gd name="connsiteX3" fmla="*/ 719666 w 4292600"/>
              <a:gd name="connsiteY3" fmla="*/ 100542 h 5895064"/>
              <a:gd name="connsiteX4" fmla="*/ 458258 w 4292600"/>
              <a:gd name="connsiteY4" fmla="*/ 454025 h 5895064"/>
              <a:gd name="connsiteX5" fmla="*/ 195791 w 4292600"/>
              <a:gd name="connsiteY5" fmla="*/ 747184 h 5895064"/>
              <a:gd name="connsiteX6" fmla="*/ 84666 w 4292600"/>
              <a:gd name="connsiteY6" fmla="*/ 891117 h 5895064"/>
              <a:gd name="connsiteX7" fmla="*/ 296333 w 4292600"/>
              <a:gd name="connsiteY7" fmla="*/ 777875 h 5895064"/>
              <a:gd name="connsiteX8" fmla="*/ 237066 w 4292600"/>
              <a:gd name="connsiteY8" fmla="*/ 955675 h 5895064"/>
              <a:gd name="connsiteX9" fmla="*/ 391583 w 4292600"/>
              <a:gd name="connsiteY9" fmla="*/ 1017059 h 5895064"/>
              <a:gd name="connsiteX10" fmla="*/ 582323 w 4292600"/>
              <a:gd name="connsiteY10" fmla="*/ 1128763 h 5895064"/>
              <a:gd name="connsiteX11" fmla="*/ 644525 w 4292600"/>
              <a:gd name="connsiteY11" fmla="*/ 1140884 h 5895064"/>
              <a:gd name="connsiteX12" fmla="*/ 577879 w 4292600"/>
              <a:gd name="connsiteY12" fmla="*/ 1197867 h 5895064"/>
              <a:gd name="connsiteX13" fmla="*/ 385087 w 4292600"/>
              <a:gd name="connsiteY13" fmla="*/ 1145070 h 5895064"/>
              <a:gd name="connsiteX14" fmla="*/ 327264 w 4292600"/>
              <a:gd name="connsiteY14" fmla="*/ 1213982 h 5895064"/>
              <a:gd name="connsiteX15" fmla="*/ 256549 w 4292600"/>
              <a:gd name="connsiteY15" fmla="*/ 1206766 h 5895064"/>
              <a:gd name="connsiteX16" fmla="*/ 228600 w 4292600"/>
              <a:gd name="connsiteY16" fmla="*/ 1235075 h 5895064"/>
              <a:gd name="connsiteX17" fmla="*/ 228600 w 4292600"/>
              <a:gd name="connsiteY17" fmla="*/ 1285083 h 5895064"/>
              <a:gd name="connsiteX18" fmla="*/ 142682 w 4292600"/>
              <a:gd name="connsiteY18" fmla="*/ 1259516 h 5895064"/>
              <a:gd name="connsiteX19" fmla="*/ 195984 w 4292600"/>
              <a:gd name="connsiteY19" fmla="*/ 1408162 h 5895064"/>
              <a:gd name="connsiteX20" fmla="*/ 59266 w 4292600"/>
              <a:gd name="connsiteY20" fmla="*/ 1573742 h 5895064"/>
              <a:gd name="connsiteX21" fmla="*/ 91089 w 4292600"/>
              <a:gd name="connsiteY21" fmla="*/ 1578288 h 5895064"/>
              <a:gd name="connsiteX22" fmla="*/ 17991 w 4292600"/>
              <a:gd name="connsiteY22" fmla="*/ 1658987 h 5895064"/>
              <a:gd name="connsiteX23" fmla="*/ 48683 w 4292600"/>
              <a:gd name="connsiteY23" fmla="*/ 1849967 h 5895064"/>
              <a:gd name="connsiteX24" fmla="*/ 84666 w 4292600"/>
              <a:gd name="connsiteY24" fmla="*/ 2005542 h 5895064"/>
              <a:gd name="connsiteX25" fmla="*/ 0 w 4292600"/>
              <a:gd name="connsiteY25" fmla="*/ 2124075 h 5895064"/>
              <a:gd name="connsiteX26" fmla="*/ 118533 w 4292600"/>
              <a:gd name="connsiteY26" fmla="*/ 2242609 h 5895064"/>
              <a:gd name="connsiteX27" fmla="*/ 84666 w 4292600"/>
              <a:gd name="connsiteY27" fmla="*/ 2411942 h 5895064"/>
              <a:gd name="connsiteX28" fmla="*/ 84666 w 4292600"/>
              <a:gd name="connsiteY28" fmla="*/ 2411942 h 5895064"/>
              <a:gd name="connsiteX29" fmla="*/ 143933 w 4292600"/>
              <a:gd name="connsiteY29" fmla="*/ 2420409 h 5895064"/>
              <a:gd name="connsiteX30" fmla="*/ 169333 w 4292600"/>
              <a:gd name="connsiteY30" fmla="*/ 2682875 h 5895064"/>
              <a:gd name="connsiteX31" fmla="*/ 254000 w 4292600"/>
              <a:gd name="connsiteY31" fmla="*/ 2725209 h 5895064"/>
              <a:gd name="connsiteX32" fmla="*/ 307178 w 4292600"/>
              <a:gd name="connsiteY32" fmla="*/ 2786352 h 5895064"/>
              <a:gd name="connsiteX33" fmla="*/ 450587 w 4292600"/>
              <a:gd name="connsiteY33" fmla="*/ 2770826 h 5895064"/>
              <a:gd name="connsiteX34" fmla="*/ 474133 w 4292600"/>
              <a:gd name="connsiteY34" fmla="*/ 2860675 h 5895064"/>
              <a:gd name="connsiteX35" fmla="*/ 601133 w 4292600"/>
              <a:gd name="connsiteY35" fmla="*/ 2807206 h 5895064"/>
              <a:gd name="connsiteX36" fmla="*/ 768589 w 4292600"/>
              <a:gd name="connsiteY36" fmla="*/ 2921194 h 5895064"/>
              <a:gd name="connsiteX37" fmla="*/ 745066 w 4292600"/>
              <a:gd name="connsiteY37" fmla="*/ 3030009 h 5895064"/>
              <a:gd name="connsiteX38" fmla="*/ 821266 w 4292600"/>
              <a:gd name="connsiteY38" fmla="*/ 3080809 h 5895064"/>
              <a:gd name="connsiteX39" fmla="*/ 736600 w 4292600"/>
              <a:gd name="connsiteY39" fmla="*/ 3207809 h 5895064"/>
              <a:gd name="connsiteX40" fmla="*/ 838200 w 4292600"/>
              <a:gd name="connsiteY40" fmla="*/ 3258609 h 5895064"/>
              <a:gd name="connsiteX41" fmla="*/ 804333 w 4292600"/>
              <a:gd name="connsiteY41" fmla="*/ 3326342 h 5895064"/>
              <a:gd name="connsiteX42" fmla="*/ 804333 w 4292600"/>
              <a:gd name="connsiteY42" fmla="*/ 3326342 h 5895064"/>
              <a:gd name="connsiteX43" fmla="*/ 880533 w 4292600"/>
              <a:gd name="connsiteY43" fmla="*/ 3427942 h 5895064"/>
              <a:gd name="connsiteX44" fmla="*/ 1005416 w 4292600"/>
              <a:gd name="connsiteY44" fmla="*/ 3494617 h 5895064"/>
              <a:gd name="connsiteX45" fmla="*/ 939800 w 4292600"/>
              <a:gd name="connsiteY45" fmla="*/ 3588809 h 5895064"/>
              <a:gd name="connsiteX46" fmla="*/ 1109133 w 4292600"/>
              <a:gd name="connsiteY46" fmla="*/ 3597275 h 5895064"/>
              <a:gd name="connsiteX47" fmla="*/ 1112308 w 4292600"/>
              <a:gd name="connsiteY47" fmla="*/ 3662892 h 5895064"/>
              <a:gd name="connsiteX48" fmla="*/ 1168400 w 4292600"/>
              <a:gd name="connsiteY48" fmla="*/ 3724275 h 5895064"/>
              <a:gd name="connsiteX49" fmla="*/ 1026583 w 4292600"/>
              <a:gd name="connsiteY49" fmla="*/ 3853392 h 5895064"/>
              <a:gd name="connsiteX50" fmla="*/ 931333 w 4292600"/>
              <a:gd name="connsiteY50" fmla="*/ 3800475 h 5895064"/>
              <a:gd name="connsiteX51" fmla="*/ 912283 w 4292600"/>
              <a:gd name="connsiteY51" fmla="*/ 3781425 h 5895064"/>
              <a:gd name="connsiteX52" fmla="*/ 846666 w 4292600"/>
              <a:gd name="connsiteY52" fmla="*/ 3868209 h 5895064"/>
              <a:gd name="connsiteX53" fmla="*/ 931333 w 4292600"/>
              <a:gd name="connsiteY53" fmla="*/ 3969809 h 5895064"/>
              <a:gd name="connsiteX54" fmla="*/ 928158 w 4292600"/>
              <a:gd name="connsiteY54" fmla="*/ 4101042 h 5895064"/>
              <a:gd name="connsiteX55" fmla="*/ 964141 w 4292600"/>
              <a:gd name="connsiteY55" fmla="*/ 4187825 h 5895064"/>
              <a:gd name="connsiteX56" fmla="*/ 1075266 w 4292600"/>
              <a:gd name="connsiteY56" fmla="*/ 4223809 h 5895064"/>
              <a:gd name="connsiteX57" fmla="*/ 1134533 w 4292600"/>
              <a:gd name="connsiteY57" fmla="*/ 4130675 h 5895064"/>
              <a:gd name="connsiteX58" fmla="*/ 1303866 w 4292600"/>
              <a:gd name="connsiteY58" fmla="*/ 4096809 h 5895064"/>
              <a:gd name="connsiteX59" fmla="*/ 1439333 w 4292600"/>
              <a:gd name="connsiteY59" fmla="*/ 4122209 h 5895064"/>
              <a:gd name="connsiteX60" fmla="*/ 1557866 w 4292600"/>
              <a:gd name="connsiteY60" fmla="*/ 4308475 h 5895064"/>
              <a:gd name="connsiteX61" fmla="*/ 1490133 w 4292600"/>
              <a:gd name="connsiteY61" fmla="*/ 4350809 h 5895064"/>
              <a:gd name="connsiteX62" fmla="*/ 1532466 w 4292600"/>
              <a:gd name="connsiteY62" fmla="*/ 4503209 h 5895064"/>
              <a:gd name="connsiteX63" fmla="*/ 1695450 w 4292600"/>
              <a:gd name="connsiteY63" fmla="*/ 4510617 h 5895064"/>
              <a:gd name="connsiteX64" fmla="*/ 1763183 w 4292600"/>
              <a:gd name="connsiteY64" fmla="*/ 4643967 h 5895064"/>
              <a:gd name="connsiteX65" fmla="*/ 1794933 w 4292600"/>
              <a:gd name="connsiteY65" fmla="*/ 4799542 h 5895064"/>
              <a:gd name="connsiteX66" fmla="*/ 1938866 w 4292600"/>
              <a:gd name="connsiteY66" fmla="*/ 4774142 h 5895064"/>
              <a:gd name="connsiteX67" fmla="*/ 2023533 w 4292600"/>
              <a:gd name="connsiteY67" fmla="*/ 4850342 h 5895064"/>
              <a:gd name="connsiteX68" fmla="*/ 2201333 w 4292600"/>
              <a:gd name="connsiteY68" fmla="*/ 4791075 h 5895064"/>
              <a:gd name="connsiteX69" fmla="*/ 2319866 w 4292600"/>
              <a:gd name="connsiteY69" fmla="*/ 4960409 h 5895064"/>
              <a:gd name="connsiteX70" fmla="*/ 2379133 w 4292600"/>
              <a:gd name="connsiteY70" fmla="*/ 4901142 h 5895064"/>
              <a:gd name="connsiteX71" fmla="*/ 2743200 w 4292600"/>
              <a:gd name="connsiteY71" fmla="*/ 5087409 h 5895064"/>
              <a:gd name="connsiteX72" fmla="*/ 2692400 w 4292600"/>
              <a:gd name="connsiteY72" fmla="*/ 5248275 h 5895064"/>
              <a:gd name="connsiteX73" fmla="*/ 2667000 w 4292600"/>
              <a:gd name="connsiteY73" fmla="*/ 5400675 h 5895064"/>
              <a:gd name="connsiteX74" fmla="*/ 2717800 w 4292600"/>
              <a:gd name="connsiteY74" fmla="*/ 5459942 h 5895064"/>
              <a:gd name="connsiteX75" fmla="*/ 2717800 w 4292600"/>
              <a:gd name="connsiteY75" fmla="*/ 5459942 h 5895064"/>
              <a:gd name="connsiteX76" fmla="*/ 2700866 w 4292600"/>
              <a:gd name="connsiteY76" fmla="*/ 5654675 h 5895064"/>
              <a:gd name="connsiteX77" fmla="*/ 2506133 w 4292600"/>
              <a:gd name="connsiteY77" fmla="*/ 5629275 h 5895064"/>
              <a:gd name="connsiteX78" fmla="*/ 2379133 w 4292600"/>
              <a:gd name="connsiteY78" fmla="*/ 5756275 h 5895064"/>
              <a:gd name="connsiteX79" fmla="*/ 2370666 w 4292600"/>
              <a:gd name="connsiteY79" fmla="*/ 5891742 h 5895064"/>
              <a:gd name="connsiteX80" fmla="*/ 2650066 w 4292600"/>
              <a:gd name="connsiteY80" fmla="*/ 5849409 h 5895064"/>
              <a:gd name="connsiteX81" fmla="*/ 3068844 w 4292600"/>
              <a:gd name="connsiteY81" fmla="*/ 5895064 h 5895064"/>
              <a:gd name="connsiteX82" fmla="*/ 2995204 w 4292600"/>
              <a:gd name="connsiteY82" fmla="*/ 5212685 h 5895064"/>
              <a:gd name="connsiteX83" fmla="*/ 4267200 w 4292600"/>
              <a:gd name="connsiteY83" fmla="*/ 5476875 h 5895064"/>
              <a:gd name="connsiteX84" fmla="*/ 4182533 w 4292600"/>
              <a:gd name="connsiteY84" fmla="*/ 5443009 h 5895064"/>
              <a:gd name="connsiteX85" fmla="*/ 4292600 w 4292600"/>
              <a:gd name="connsiteY85" fmla="*/ 5205942 h 5895064"/>
              <a:gd name="connsiteX86" fmla="*/ 4216400 w 4292600"/>
              <a:gd name="connsiteY86" fmla="*/ 5129742 h 5895064"/>
              <a:gd name="connsiteX87" fmla="*/ 4241800 w 4292600"/>
              <a:gd name="connsiteY87" fmla="*/ 4968875 h 5895064"/>
              <a:gd name="connsiteX0" fmla="*/ 1953824 w 4292600"/>
              <a:gd name="connsiteY0" fmla="*/ 4995015 h 5895064"/>
              <a:gd name="connsiteX1" fmla="*/ 1931866 w 4292600"/>
              <a:gd name="connsiteY1" fmla="*/ 1147998 h 5895064"/>
              <a:gd name="connsiteX2" fmla="*/ 818091 w 4292600"/>
              <a:gd name="connsiteY2" fmla="*/ 0 h 5895064"/>
              <a:gd name="connsiteX3" fmla="*/ 719666 w 4292600"/>
              <a:gd name="connsiteY3" fmla="*/ 100542 h 5895064"/>
              <a:gd name="connsiteX4" fmla="*/ 458258 w 4292600"/>
              <a:gd name="connsiteY4" fmla="*/ 454025 h 5895064"/>
              <a:gd name="connsiteX5" fmla="*/ 195791 w 4292600"/>
              <a:gd name="connsiteY5" fmla="*/ 747184 h 5895064"/>
              <a:gd name="connsiteX6" fmla="*/ 84666 w 4292600"/>
              <a:gd name="connsiteY6" fmla="*/ 891117 h 5895064"/>
              <a:gd name="connsiteX7" fmla="*/ 296333 w 4292600"/>
              <a:gd name="connsiteY7" fmla="*/ 777875 h 5895064"/>
              <a:gd name="connsiteX8" fmla="*/ 237066 w 4292600"/>
              <a:gd name="connsiteY8" fmla="*/ 955675 h 5895064"/>
              <a:gd name="connsiteX9" fmla="*/ 391583 w 4292600"/>
              <a:gd name="connsiteY9" fmla="*/ 1017059 h 5895064"/>
              <a:gd name="connsiteX10" fmla="*/ 582323 w 4292600"/>
              <a:gd name="connsiteY10" fmla="*/ 1128763 h 5895064"/>
              <a:gd name="connsiteX11" fmla="*/ 644525 w 4292600"/>
              <a:gd name="connsiteY11" fmla="*/ 1140884 h 5895064"/>
              <a:gd name="connsiteX12" fmla="*/ 577879 w 4292600"/>
              <a:gd name="connsiteY12" fmla="*/ 1197867 h 5895064"/>
              <a:gd name="connsiteX13" fmla="*/ 385087 w 4292600"/>
              <a:gd name="connsiteY13" fmla="*/ 1145070 h 5895064"/>
              <a:gd name="connsiteX14" fmla="*/ 327264 w 4292600"/>
              <a:gd name="connsiteY14" fmla="*/ 1213982 h 5895064"/>
              <a:gd name="connsiteX15" fmla="*/ 256549 w 4292600"/>
              <a:gd name="connsiteY15" fmla="*/ 1206766 h 5895064"/>
              <a:gd name="connsiteX16" fmla="*/ 228600 w 4292600"/>
              <a:gd name="connsiteY16" fmla="*/ 1235075 h 5895064"/>
              <a:gd name="connsiteX17" fmla="*/ 228600 w 4292600"/>
              <a:gd name="connsiteY17" fmla="*/ 1285083 h 5895064"/>
              <a:gd name="connsiteX18" fmla="*/ 142682 w 4292600"/>
              <a:gd name="connsiteY18" fmla="*/ 1259516 h 5895064"/>
              <a:gd name="connsiteX19" fmla="*/ 195984 w 4292600"/>
              <a:gd name="connsiteY19" fmla="*/ 1408162 h 5895064"/>
              <a:gd name="connsiteX20" fmla="*/ 59266 w 4292600"/>
              <a:gd name="connsiteY20" fmla="*/ 1573742 h 5895064"/>
              <a:gd name="connsiteX21" fmla="*/ 91089 w 4292600"/>
              <a:gd name="connsiteY21" fmla="*/ 1578288 h 5895064"/>
              <a:gd name="connsiteX22" fmla="*/ 17991 w 4292600"/>
              <a:gd name="connsiteY22" fmla="*/ 1658987 h 5895064"/>
              <a:gd name="connsiteX23" fmla="*/ 48683 w 4292600"/>
              <a:gd name="connsiteY23" fmla="*/ 1849967 h 5895064"/>
              <a:gd name="connsiteX24" fmla="*/ 84666 w 4292600"/>
              <a:gd name="connsiteY24" fmla="*/ 2005542 h 5895064"/>
              <a:gd name="connsiteX25" fmla="*/ 0 w 4292600"/>
              <a:gd name="connsiteY25" fmla="*/ 2124075 h 5895064"/>
              <a:gd name="connsiteX26" fmla="*/ 118533 w 4292600"/>
              <a:gd name="connsiteY26" fmla="*/ 2242609 h 5895064"/>
              <a:gd name="connsiteX27" fmla="*/ 84666 w 4292600"/>
              <a:gd name="connsiteY27" fmla="*/ 2411942 h 5895064"/>
              <a:gd name="connsiteX28" fmla="*/ 84666 w 4292600"/>
              <a:gd name="connsiteY28" fmla="*/ 2411942 h 5895064"/>
              <a:gd name="connsiteX29" fmla="*/ 143933 w 4292600"/>
              <a:gd name="connsiteY29" fmla="*/ 2420409 h 5895064"/>
              <a:gd name="connsiteX30" fmla="*/ 169333 w 4292600"/>
              <a:gd name="connsiteY30" fmla="*/ 2682875 h 5895064"/>
              <a:gd name="connsiteX31" fmla="*/ 254000 w 4292600"/>
              <a:gd name="connsiteY31" fmla="*/ 2725209 h 5895064"/>
              <a:gd name="connsiteX32" fmla="*/ 307178 w 4292600"/>
              <a:gd name="connsiteY32" fmla="*/ 2786352 h 5895064"/>
              <a:gd name="connsiteX33" fmla="*/ 450587 w 4292600"/>
              <a:gd name="connsiteY33" fmla="*/ 2770826 h 5895064"/>
              <a:gd name="connsiteX34" fmla="*/ 474133 w 4292600"/>
              <a:gd name="connsiteY34" fmla="*/ 2860675 h 5895064"/>
              <a:gd name="connsiteX35" fmla="*/ 601133 w 4292600"/>
              <a:gd name="connsiteY35" fmla="*/ 2807206 h 5895064"/>
              <a:gd name="connsiteX36" fmla="*/ 768589 w 4292600"/>
              <a:gd name="connsiteY36" fmla="*/ 2921194 h 5895064"/>
              <a:gd name="connsiteX37" fmla="*/ 745066 w 4292600"/>
              <a:gd name="connsiteY37" fmla="*/ 3030009 h 5895064"/>
              <a:gd name="connsiteX38" fmla="*/ 821266 w 4292600"/>
              <a:gd name="connsiteY38" fmla="*/ 3080809 h 5895064"/>
              <a:gd name="connsiteX39" fmla="*/ 736600 w 4292600"/>
              <a:gd name="connsiteY39" fmla="*/ 3207809 h 5895064"/>
              <a:gd name="connsiteX40" fmla="*/ 838200 w 4292600"/>
              <a:gd name="connsiteY40" fmla="*/ 3258609 h 5895064"/>
              <a:gd name="connsiteX41" fmla="*/ 804333 w 4292600"/>
              <a:gd name="connsiteY41" fmla="*/ 3326342 h 5895064"/>
              <a:gd name="connsiteX42" fmla="*/ 804333 w 4292600"/>
              <a:gd name="connsiteY42" fmla="*/ 3326342 h 5895064"/>
              <a:gd name="connsiteX43" fmla="*/ 880533 w 4292600"/>
              <a:gd name="connsiteY43" fmla="*/ 3427942 h 5895064"/>
              <a:gd name="connsiteX44" fmla="*/ 1005416 w 4292600"/>
              <a:gd name="connsiteY44" fmla="*/ 3494617 h 5895064"/>
              <a:gd name="connsiteX45" fmla="*/ 939800 w 4292600"/>
              <a:gd name="connsiteY45" fmla="*/ 3588809 h 5895064"/>
              <a:gd name="connsiteX46" fmla="*/ 1109133 w 4292600"/>
              <a:gd name="connsiteY46" fmla="*/ 3597275 h 5895064"/>
              <a:gd name="connsiteX47" fmla="*/ 1112308 w 4292600"/>
              <a:gd name="connsiteY47" fmla="*/ 3662892 h 5895064"/>
              <a:gd name="connsiteX48" fmla="*/ 1168400 w 4292600"/>
              <a:gd name="connsiteY48" fmla="*/ 3724275 h 5895064"/>
              <a:gd name="connsiteX49" fmla="*/ 1026583 w 4292600"/>
              <a:gd name="connsiteY49" fmla="*/ 3853392 h 5895064"/>
              <a:gd name="connsiteX50" fmla="*/ 931333 w 4292600"/>
              <a:gd name="connsiteY50" fmla="*/ 3800475 h 5895064"/>
              <a:gd name="connsiteX51" fmla="*/ 912283 w 4292600"/>
              <a:gd name="connsiteY51" fmla="*/ 3781425 h 5895064"/>
              <a:gd name="connsiteX52" fmla="*/ 846666 w 4292600"/>
              <a:gd name="connsiteY52" fmla="*/ 3868209 h 5895064"/>
              <a:gd name="connsiteX53" fmla="*/ 931333 w 4292600"/>
              <a:gd name="connsiteY53" fmla="*/ 3969809 h 5895064"/>
              <a:gd name="connsiteX54" fmla="*/ 928158 w 4292600"/>
              <a:gd name="connsiteY54" fmla="*/ 4101042 h 5895064"/>
              <a:gd name="connsiteX55" fmla="*/ 964141 w 4292600"/>
              <a:gd name="connsiteY55" fmla="*/ 4187825 h 5895064"/>
              <a:gd name="connsiteX56" fmla="*/ 1075266 w 4292600"/>
              <a:gd name="connsiteY56" fmla="*/ 4223809 h 5895064"/>
              <a:gd name="connsiteX57" fmla="*/ 1134533 w 4292600"/>
              <a:gd name="connsiteY57" fmla="*/ 4130675 h 5895064"/>
              <a:gd name="connsiteX58" fmla="*/ 1303866 w 4292600"/>
              <a:gd name="connsiteY58" fmla="*/ 4096809 h 5895064"/>
              <a:gd name="connsiteX59" fmla="*/ 1439333 w 4292600"/>
              <a:gd name="connsiteY59" fmla="*/ 4122209 h 5895064"/>
              <a:gd name="connsiteX60" fmla="*/ 1557866 w 4292600"/>
              <a:gd name="connsiteY60" fmla="*/ 4308475 h 5895064"/>
              <a:gd name="connsiteX61" fmla="*/ 1490133 w 4292600"/>
              <a:gd name="connsiteY61" fmla="*/ 4350809 h 5895064"/>
              <a:gd name="connsiteX62" fmla="*/ 1532466 w 4292600"/>
              <a:gd name="connsiteY62" fmla="*/ 4503209 h 5895064"/>
              <a:gd name="connsiteX63" fmla="*/ 1695450 w 4292600"/>
              <a:gd name="connsiteY63" fmla="*/ 4510617 h 5895064"/>
              <a:gd name="connsiteX64" fmla="*/ 1763183 w 4292600"/>
              <a:gd name="connsiteY64" fmla="*/ 4643967 h 5895064"/>
              <a:gd name="connsiteX65" fmla="*/ 1794933 w 4292600"/>
              <a:gd name="connsiteY65" fmla="*/ 4799542 h 5895064"/>
              <a:gd name="connsiteX66" fmla="*/ 1938866 w 4292600"/>
              <a:gd name="connsiteY66" fmla="*/ 4774142 h 5895064"/>
              <a:gd name="connsiteX67" fmla="*/ 2023533 w 4292600"/>
              <a:gd name="connsiteY67" fmla="*/ 4850342 h 5895064"/>
              <a:gd name="connsiteX68" fmla="*/ 2201333 w 4292600"/>
              <a:gd name="connsiteY68" fmla="*/ 4791075 h 5895064"/>
              <a:gd name="connsiteX69" fmla="*/ 2319866 w 4292600"/>
              <a:gd name="connsiteY69" fmla="*/ 4960409 h 5895064"/>
              <a:gd name="connsiteX70" fmla="*/ 2379133 w 4292600"/>
              <a:gd name="connsiteY70" fmla="*/ 4901142 h 5895064"/>
              <a:gd name="connsiteX71" fmla="*/ 2743200 w 4292600"/>
              <a:gd name="connsiteY71" fmla="*/ 5087409 h 5895064"/>
              <a:gd name="connsiteX72" fmla="*/ 2692400 w 4292600"/>
              <a:gd name="connsiteY72" fmla="*/ 5248275 h 5895064"/>
              <a:gd name="connsiteX73" fmla="*/ 2667000 w 4292600"/>
              <a:gd name="connsiteY73" fmla="*/ 5400675 h 5895064"/>
              <a:gd name="connsiteX74" fmla="*/ 2717800 w 4292600"/>
              <a:gd name="connsiteY74" fmla="*/ 5459942 h 5895064"/>
              <a:gd name="connsiteX75" fmla="*/ 2717800 w 4292600"/>
              <a:gd name="connsiteY75" fmla="*/ 5459942 h 5895064"/>
              <a:gd name="connsiteX76" fmla="*/ 2700866 w 4292600"/>
              <a:gd name="connsiteY76" fmla="*/ 5654675 h 5895064"/>
              <a:gd name="connsiteX77" fmla="*/ 2506133 w 4292600"/>
              <a:gd name="connsiteY77" fmla="*/ 5629275 h 5895064"/>
              <a:gd name="connsiteX78" fmla="*/ 2379133 w 4292600"/>
              <a:gd name="connsiteY78" fmla="*/ 5756275 h 5895064"/>
              <a:gd name="connsiteX79" fmla="*/ 2650066 w 4292600"/>
              <a:gd name="connsiteY79" fmla="*/ 5849409 h 5895064"/>
              <a:gd name="connsiteX80" fmla="*/ 3068844 w 4292600"/>
              <a:gd name="connsiteY80" fmla="*/ 5895064 h 5895064"/>
              <a:gd name="connsiteX81" fmla="*/ 2995204 w 4292600"/>
              <a:gd name="connsiteY81" fmla="*/ 5212685 h 5895064"/>
              <a:gd name="connsiteX82" fmla="*/ 4267200 w 4292600"/>
              <a:gd name="connsiteY82" fmla="*/ 5476875 h 5895064"/>
              <a:gd name="connsiteX83" fmla="*/ 4182533 w 4292600"/>
              <a:gd name="connsiteY83" fmla="*/ 5443009 h 5895064"/>
              <a:gd name="connsiteX84" fmla="*/ 4292600 w 4292600"/>
              <a:gd name="connsiteY84" fmla="*/ 5205942 h 5895064"/>
              <a:gd name="connsiteX85" fmla="*/ 4216400 w 4292600"/>
              <a:gd name="connsiteY85" fmla="*/ 5129742 h 5895064"/>
              <a:gd name="connsiteX86" fmla="*/ 4241800 w 4292600"/>
              <a:gd name="connsiteY86" fmla="*/ 4968875 h 5895064"/>
              <a:gd name="connsiteX0" fmla="*/ 1953824 w 4292600"/>
              <a:gd name="connsiteY0" fmla="*/ 4995015 h 5895064"/>
              <a:gd name="connsiteX1" fmla="*/ 1931866 w 4292600"/>
              <a:gd name="connsiteY1" fmla="*/ 1147998 h 5895064"/>
              <a:gd name="connsiteX2" fmla="*/ 818091 w 4292600"/>
              <a:gd name="connsiteY2" fmla="*/ 0 h 5895064"/>
              <a:gd name="connsiteX3" fmla="*/ 719666 w 4292600"/>
              <a:gd name="connsiteY3" fmla="*/ 100542 h 5895064"/>
              <a:gd name="connsiteX4" fmla="*/ 458258 w 4292600"/>
              <a:gd name="connsiteY4" fmla="*/ 454025 h 5895064"/>
              <a:gd name="connsiteX5" fmla="*/ 195791 w 4292600"/>
              <a:gd name="connsiteY5" fmla="*/ 747184 h 5895064"/>
              <a:gd name="connsiteX6" fmla="*/ 84666 w 4292600"/>
              <a:gd name="connsiteY6" fmla="*/ 891117 h 5895064"/>
              <a:gd name="connsiteX7" fmla="*/ 296333 w 4292600"/>
              <a:gd name="connsiteY7" fmla="*/ 777875 h 5895064"/>
              <a:gd name="connsiteX8" fmla="*/ 237066 w 4292600"/>
              <a:gd name="connsiteY8" fmla="*/ 955675 h 5895064"/>
              <a:gd name="connsiteX9" fmla="*/ 391583 w 4292600"/>
              <a:gd name="connsiteY9" fmla="*/ 1017059 h 5895064"/>
              <a:gd name="connsiteX10" fmla="*/ 582323 w 4292600"/>
              <a:gd name="connsiteY10" fmla="*/ 1128763 h 5895064"/>
              <a:gd name="connsiteX11" fmla="*/ 644525 w 4292600"/>
              <a:gd name="connsiteY11" fmla="*/ 1140884 h 5895064"/>
              <a:gd name="connsiteX12" fmla="*/ 577879 w 4292600"/>
              <a:gd name="connsiteY12" fmla="*/ 1197867 h 5895064"/>
              <a:gd name="connsiteX13" fmla="*/ 385087 w 4292600"/>
              <a:gd name="connsiteY13" fmla="*/ 1145070 h 5895064"/>
              <a:gd name="connsiteX14" fmla="*/ 327264 w 4292600"/>
              <a:gd name="connsiteY14" fmla="*/ 1213982 h 5895064"/>
              <a:gd name="connsiteX15" fmla="*/ 256549 w 4292600"/>
              <a:gd name="connsiteY15" fmla="*/ 1206766 h 5895064"/>
              <a:gd name="connsiteX16" fmla="*/ 228600 w 4292600"/>
              <a:gd name="connsiteY16" fmla="*/ 1235075 h 5895064"/>
              <a:gd name="connsiteX17" fmla="*/ 228600 w 4292600"/>
              <a:gd name="connsiteY17" fmla="*/ 1285083 h 5895064"/>
              <a:gd name="connsiteX18" fmla="*/ 142682 w 4292600"/>
              <a:gd name="connsiteY18" fmla="*/ 1259516 h 5895064"/>
              <a:gd name="connsiteX19" fmla="*/ 195984 w 4292600"/>
              <a:gd name="connsiteY19" fmla="*/ 1408162 h 5895064"/>
              <a:gd name="connsiteX20" fmla="*/ 59266 w 4292600"/>
              <a:gd name="connsiteY20" fmla="*/ 1573742 h 5895064"/>
              <a:gd name="connsiteX21" fmla="*/ 91089 w 4292600"/>
              <a:gd name="connsiteY21" fmla="*/ 1578288 h 5895064"/>
              <a:gd name="connsiteX22" fmla="*/ 17991 w 4292600"/>
              <a:gd name="connsiteY22" fmla="*/ 1658987 h 5895064"/>
              <a:gd name="connsiteX23" fmla="*/ 48683 w 4292600"/>
              <a:gd name="connsiteY23" fmla="*/ 1849967 h 5895064"/>
              <a:gd name="connsiteX24" fmla="*/ 84666 w 4292600"/>
              <a:gd name="connsiteY24" fmla="*/ 2005542 h 5895064"/>
              <a:gd name="connsiteX25" fmla="*/ 0 w 4292600"/>
              <a:gd name="connsiteY25" fmla="*/ 2124075 h 5895064"/>
              <a:gd name="connsiteX26" fmla="*/ 118533 w 4292600"/>
              <a:gd name="connsiteY26" fmla="*/ 2242609 h 5895064"/>
              <a:gd name="connsiteX27" fmla="*/ 84666 w 4292600"/>
              <a:gd name="connsiteY27" fmla="*/ 2411942 h 5895064"/>
              <a:gd name="connsiteX28" fmla="*/ 84666 w 4292600"/>
              <a:gd name="connsiteY28" fmla="*/ 2411942 h 5895064"/>
              <a:gd name="connsiteX29" fmla="*/ 143933 w 4292600"/>
              <a:gd name="connsiteY29" fmla="*/ 2420409 h 5895064"/>
              <a:gd name="connsiteX30" fmla="*/ 169333 w 4292600"/>
              <a:gd name="connsiteY30" fmla="*/ 2682875 h 5895064"/>
              <a:gd name="connsiteX31" fmla="*/ 254000 w 4292600"/>
              <a:gd name="connsiteY31" fmla="*/ 2725209 h 5895064"/>
              <a:gd name="connsiteX32" fmla="*/ 307178 w 4292600"/>
              <a:gd name="connsiteY32" fmla="*/ 2786352 h 5895064"/>
              <a:gd name="connsiteX33" fmla="*/ 450587 w 4292600"/>
              <a:gd name="connsiteY33" fmla="*/ 2770826 h 5895064"/>
              <a:gd name="connsiteX34" fmla="*/ 474133 w 4292600"/>
              <a:gd name="connsiteY34" fmla="*/ 2860675 h 5895064"/>
              <a:gd name="connsiteX35" fmla="*/ 601133 w 4292600"/>
              <a:gd name="connsiteY35" fmla="*/ 2807206 h 5895064"/>
              <a:gd name="connsiteX36" fmla="*/ 768589 w 4292600"/>
              <a:gd name="connsiteY36" fmla="*/ 2921194 h 5895064"/>
              <a:gd name="connsiteX37" fmla="*/ 745066 w 4292600"/>
              <a:gd name="connsiteY37" fmla="*/ 3030009 h 5895064"/>
              <a:gd name="connsiteX38" fmla="*/ 821266 w 4292600"/>
              <a:gd name="connsiteY38" fmla="*/ 3080809 h 5895064"/>
              <a:gd name="connsiteX39" fmla="*/ 736600 w 4292600"/>
              <a:gd name="connsiteY39" fmla="*/ 3207809 h 5895064"/>
              <a:gd name="connsiteX40" fmla="*/ 838200 w 4292600"/>
              <a:gd name="connsiteY40" fmla="*/ 3258609 h 5895064"/>
              <a:gd name="connsiteX41" fmla="*/ 804333 w 4292600"/>
              <a:gd name="connsiteY41" fmla="*/ 3326342 h 5895064"/>
              <a:gd name="connsiteX42" fmla="*/ 804333 w 4292600"/>
              <a:gd name="connsiteY42" fmla="*/ 3326342 h 5895064"/>
              <a:gd name="connsiteX43" fmla="*/ 880533 w 4292600"/>
              <a:gd name="connsiteY43" fmla="*/ 3427942 h 5895064"/>
              <a:gd name="connsiteX44" fmla="*/ 1005416 w 4292600"/>
              <a:gd name="connsiteY44" fmla="*/ 3494617 h 5895064"/>
              <a:gd name="connsiteX45" fmla="*/ 939800 w 4292600"/>
              <a:gd name="connsiteY45" fmla="*/ 3588809 h 5895064"/>
              <a:gd name="connsiteX46" fmla="*/ 1109133 w 4292600"/>
              <a:gd name="connsiteY46" fmla="*/ 3597275 h 5895064"/>
              <a:gd name="connsiteX47" fmla="*/ 1112308 w 4292600"/>
              <a:gd name="connsiteY47" fmla="*/ 3662892 h 5895064"/>
              <a:gd name="connsiteX48" fmla="*/ 1168400 w 4292600"/>
              <a:gd name="connsiteY48" fmla="*/ 3724275 h 5895064"/>
              <a:gd name="connsiteX49" fmla="*/ 1026583 w 4292600"/>
              <a:gd name="connsiteY49" fmla="*/ 3853392 h 5895064"/>
              <a:gd name="connsiteX50" fmla="*/ 931333 w 4292600"/>
              <a:gd name="connsiteY50" fmla="*/ 3800475 h 5895064"/>
              <a:gd name="connsiteX51" fmla="*/ 912283 w 4292600"/>
              <a:gd name="connsiteY51" fmla="*/ 3781425 h 5895064"/>
              <a:gd name="connsiteX52" fmla="*/ 846666 w 4292600"/>
              <a:gd name="connsiteY52" fmla="*/ 3868209 h 5895064"/>
              <a:gd name="connsiteX53" fmla="*/ 931333 w 4292600"/>
              <a:gd name="connsiteY53" fmla="*/ 3969809 h 5895064"/>
              <a:gd name="connsiteX54" fmla="*/ 928158 w 4292600"/>
              <a:gd name="connsiteY54" fmla="*/ 4101042 h 5895064"/>
              <a:gd name="connsiteX55" fmla="*/ 964141 w 4292600"/>
              <a:gd name="connsiteY55" fmla="*/ 4187825 h 5895064"/>
              <a:gd name="connsiteX56" fmla="*/ 1075266 w 4292600"/>
              <a:gd name="connsiteY56" fmla="*/ 4223809 h 5895064"/>
              <a:gd name="connsiteX57" fmla="*/ 1134533 w 4292600"/>
              <a:gd name="connsiteY57" fmla="*/ 4130675 h 5895064"/>
              <a:gd name="connsiteX58" fmla="*/ 1303866 w 4292600"/>
              <a:gd name="connsiteY58" fmla="*/ 4096809 h 5895064"/>
              <a:gd name="connsiteX59" fmla="*/ 1439333 w 4292600"/>
              <a:gd name="connsiteY59" fmla="*/ 4122209 h 5895064"/>
              <a:gd name="connsiteX60" fmla="*/ 1557866 w 4292600"/>
              <a:gd name="connsiteY60" fmla="*/ 4308475 h 5895064"/>
              <a:gd name="connsiteX61" fmla="*/ 1490133 w 4292600"/>
              <a:gd name="connsiteY61" fmla="*/ 4350809 h 5895064"/>
              <a:gd name="connsiteX62" fmla="*/ 1532466 w 4292600"/>
              <a:gd name="connsiteY62" fmla="*/ 4503209 h 5895064"/>
              <a:gd name="connsiteX63" fmla="*/ 1695450 w 4292600"/>
              <a:gd name="connsiteY63" fmla="*/ 4510617 h 5895064"/>
              <a:gd name="connsiteX64" fmla="*/ 1763183 w 4292600"/>
              <a:gd name="connsiteY64" fmla="*/ 4643967 h 5895064"/>
              <a:gd name="connsiteX65" fmla="*/ 1794933 w 4292600"/>
              <a:gd name="connsiteY65" fmla="*/ 4799542 h 5895064"/>
              <a:gd name="connsiteX66" fmla="*/ 1938866 w 4292600"/>
              <a:gd name="connsiteY66" fmla="*/ 4774142 h 5895064"/>
              <a:gd name="connsiteX67" fmla="*/ 2023533 w 4292600"/>
              <a:gd name="connsiteY67" fmla="*/ 4850342 h 5895064"/>
              <a:gd name="connsiteX68" fmla="*/ 2201333 w 4292600"/>
              <a:gd name="connsiteY68" fmla="*/ 4791075 h 5895064"/>
              <a:gd name="connsiteX69" fmla="*/ 2319866 w 4292600"/>
              <a:gd name="connsiteY69" fmla="*/ 4960409 h 5895064"/>
              <a:gd name="connsiteX70" fmla="*/ 2379133 w 4292600"/>
              <a:gd name="connsiteY70" fmla="*/ 4901142 h 5895064"/>
              <a:gd name="connsiteX71" fmla="*/ 2743200 w 4292600"/>
              <a:gd name="connsiteY71" fmla="*/ 5087409 h 5895064"/>
              <a:gd name="connsiteX72" fmla="*/ 2692400 w 4292600"/>
              <a:gd name="connsiteY72" fmla="*/ 5248275 h 5895064"/>
              <a:gd name="connsiteX73" fmla="*/ 2667000 w 4292600"/>
              <a:gd name="connsiteY73" fmla="*/ 5400675 h 5895064"/>
              <a:gd name="connsiteX74" fmla="*/ 2717800 w 4292600"/>
              <a:gd name="connsiteY74" fmla="*/ 5459942 h 5895064"/>
              <a:gd name="connsiteX75" fmla="*/ 2717800 w 4292600"/>
              <a:gd name="connsiteY75" fmla="*/ 5459942 h 5895064"/>
              <a:gd name="connsiteX76" fmla="*/ 2700866 w 4292600"/>
              <a:gd name="connsiteY76" fmla="*/ 5654675 h 5895064"/>
              <a:gd name="connsiteX77" fmla="*/ 2506133 w 4292600"/>
              <a:gd name="connsiteY77" fmla="*/ 5629275 h 5895064"/>
              <a:gd name="connsiteX78" fmla="*/ 2379133 w 4292600"/>
              <a:gd name="connsiteY78" fmla="*/ 5756275 h 5895064"/>
              <a:gd name="connsiteX79" fmla="*/ 2650066 w 4292600"/>
              <a:gd name="connsiteY79" fmla="*/ 5849409 h 5895064"/>
              <a:gd name="connsiteX80" fmla="*/ 3068844 w 4292600"/>
              <a:gd name="connsiteY80" fmla="*/ 5895064 h 5895064"/>
              <a:gd name="connsiteX81" fmla="*/ 2995204 w 4292600"/>
              <a:gd name="connsiteY81" fmla="*/ 5212685 h 5895064"/>
              <a:gd name="connsiteX82" fmla="*/ 4182533 w 4292600"/>
              <a:gd name="connsiteY82" fmla="*/ 5443009 h 5895064"/>
              <a:gd name="connsiteX83" fmla="*/ 4292600 w 4292600"/>
              <a:gd name="connsiteY83" fmla="*/ 5205942 h 5895064"/>
              <a:gd name="connsiteX84" fmla="*/ 4216400 w 4292600"/>
              <a:gd name="connsiteY84" fmla="*/ 5129742 h 5895064"/>
              <a:gd name="connsiteX85" fmla="*/ 4241800 w 4292600"/>
              <a:gd name="connsiteY85" fmla="*/ 4968875 h 5895064"/>
              <a:gd name="connsiteX0" fmla="*/ 1953824 w 4292600"/>
              <a:gd name="connsiteY0" fmla="*/ 4995015 h 5895064"/>
              <a:gd name="connsiteX1" fmla="*/ 1931866 w 4292600"/>
              <a:gd name="connsiteY1" fmla="*/ 1147998 h 5895064"/>
              <a:gd name="connsiteX2" fmla="*/ 818091 w 4292600"/>
              <a:gd name="connsiteY2" fmla="*/ 0 h 5895064"/>
              <a:gd name="connsiteX3" fmla="*/ 719666 w 4292600"/>
              <a:gd name="connsiteY3" fmla="*/ 100542 h 5895064"/>
              <a:gd name="connsiteX4" fmla="*/ 458258 w 4292600"/>
              <a:gd name="connsiteY4" fmla="*/ 454025 h 5895064"/>
              <a:gd name="connsiteX5" fmla="*/ 195791 w 4292600"/>
              <a:gd name="connsiteY5" fmla="*/ 747184 h 5895064"/>
              <a:gd name="connsiteX6" fmla="*/ 84666 w 4292600"/>
              <a:gd name="connsiteY6" fmla="*/ 891117 h 5895064"/>
              <a:gd name="connsiteX7" fmla="*/ 296333 w 4292600"/>
              <a:gd name="connsiteY7" fmla="*/ 777875 h 5895064"/>
              <a:gd name="connsiteX8" fmla="*/ 237066 w 4292600"/>
              <a:gd name="connsiteY8" fmla="*/ 955675 h 5895064"/>
              <a:gd name="connsiteX9" fmla="*/ 391583 w 4292600"/>
              <a:gd name="connsiteY9" fmla="*/ 1017059 h 5895064"/>
              <a:gd name="connsiteX10" fmla="*/ 582323 w 4292600"/>
              <a:gd name="connsiteY10" fmla="*/ 1128763 h 5895064"/>
              <a:gd name="connsiteX11" fmla="*/ 644525 w 4292600"/>
              <a:gd name="connsiteY11" fmla="*/ 1140884 h 5895064"/>
              <a:gd name="connsiteX12" fmla="*/ 577879 w 4292600"/>
              <a:gd name="connsiteY12" fmla="*/ 1197867 h 5895064"/>
              <a:gd name="connsiteX13" fmla="*/ 385087 w 4292600"/>
              <a:gd name="connsiteY13" fmla="*/ 1145070 h 5895064"/>
              <a:gd name="connsiteX14" fmla="*/ 327264 w 4292600"/>
              <a:gd name="connsiteY14" fmla="*/ 1213982 h 5895064"/>
              <a:gd name="connsiteX15" fmla="*/ 256549 w 4292600"/>
              <a:gd name="connsiteY15" fmla="*/ 1206766 h 5895064"/>
              <a:gd name="connsiteX16" fmla="*/ 228600 w 4292600"/>
              <a:gd name="connsiteY16" fmla="*/ 1235075 h 5895064"/>
              <a:gd name="connsiteX17" fmla="*/ 228600 w 4292600"/>
              <a:gd name="connsiteY17" fmla="*/ 1285083 h 5895064"/>
              <a:gd name="connsiteX18" fmla="*/ 142682 w 4292600"/>
              <a:gd name="connsiteY18" fmla="*/ 1259516 h 5895064"/>
              <a:gd name="connsiteX19" fmla="*/ 195984 w 4292600"/>
              <a:gd name="connsiteY19" fmla="*/ 1408162 h 5895064"/>
              <a:gd name="connsiteX20" fmla="*/ 59266 w 4292600"/>
              <a:gd name="connsiteY20" fmla="*/ 1573742 h 5895064"/>
              <a:gd name="connsiteX21" fmla="*/ 91089 w 4292600"/>
              <a:gd name="connsiteY21" fmla="*/ 1578288 h 5895064"/>
              <a:gd name="connsiteX22" fmla="*/ 17991 w 4292600"/>
              <a:gd name="connsiteY22" fmla="*/ 1658987 h 5895064"/>
              <a:gd name="connsiteX23" fmla="*/ 48683 w 4292600"/>
              <a:gd name="connsiteY23" fmla="*/ 1849967 h 5895064"/>
              <a:gd name="connsiteX24" fmla="*/ 84666 w 4292600"/>
              <a:gd name="connsiteY24" fmla="*/ 2005542 h 5895064"/>
              <a:gd name="connsiteX25" fmla="*/ 0 w 4292600"/>
              <a:gd name="connsiteY25" fmla="*/ 2124075 h 5895064"/>
              <a:gd name="connsiteX26" fmla="*/ 118533 w 4292600"/>
              <a:gd name="connsiteY26" fmla="*/ 2242609 h 5895064"/>
              <a:gd name="connsiteX27" fmla="*/ 84666 w 4292600"/>
              <a:gd name="connsiteY27" fmla="*/ 2411942 h 5895064"/>
              <a:gd name="connsiteX28" fmla="*/ 84666 w 4292600"/>
              <a:gd name="connsiteY28" fmla="*/ 2411942 h 5895064"/>
              <a:gd name="connsiteX29" fmla="*/ 143933 w 4292600"/>
              <a:gd name="connsiteY29" fmla="*/ 2420409 h 5895064"/>
              <a:gd name="connsiteX30" fmla="*/ 169333 w 4292600"/>
              <a:gd name="connsiteY30" fmla="*/ 2682875 h 5895064"/>
              <a:gd name="connsiteX31" fmla="*/ 254000 w 4292600"/>
              <a:gd name="connsiteY31" fmla="*/ 2725209 h 5895064"/>
              <a:gd name="connsiteX32" fmla="*/ 307178 w 4292600"/>
              <a:gd name="connsiteY32" fmla="*/ 2786352 h 5895064"/>
              <a:gd name="connsiteX33" fmla="*/ 450587 w 4292600"/>
              <a:gd name="connsiteY33" fmla="*/ 2770826 h 5895064"/>
              <a:gd name="connsiteX34" fmla="*/ 474133 w 4292600"/>
              <a:gd name="connsiteY34" fmla="*/ 2860675 h 5895064"/>
              <a:gd name="connsiteX35" fmla="*/ 601133 w 4292600"/>
              <a:gd name="connsiteY35" fmla="*/ 2807206 h 5895064"/>
              <a:gd name="connsiteX36" fmla="*/ 768589 w 4292600"/>
              <a:gd name="connsiteY36" fmla="*/ 2921194 h 5895064"/>
              <a:gd name="connsiteX37" fmla="*/ 745066 w 4292600"/>
              <a:gd name="connsiteY37" fmla="*/ 3030009 h 5895064"/>
              <a:gd name="connsiteX38" fmla="*/ 821266 w 4292600"/>
              <a:gd name="connsiteY38" fmla="*/ 3080809 h 5895064"/>
              <a:gd name="connsiteX39" fmla="*/ 736600 w 4292600"/>
              <a:gd name="connsiteY39" fmla="*/ 3207809 h 5895064"/>
              <a:gd name="connsiteX40" fmla="*/ 838200 w 4292600"/>
              <a:gd name="connsiteY40" fmla="*/ 3258609 h 5895064"/>
              <a:gd name="connsiteX41" fmla="*/ 804333 w 4292600"/>
              <a:gd name="connsiteY41" fmla="*/ 3326342 h 5895064"/>
              <a:gd name="connsiteX42" fmla="*/ 804333 w 4292600"/>
              <a:gd name="connsiteY42" fmla="*/ 3326342 h 5895064"/>
              <a:gd name="connsiteX43" fmla="*/ 880533 w 4292600"/>
              <a:gd name="connsiteY43" fmla="*/ 3427942 h 5895064"/>
              <a:gd name="connsiteX44" fmla="*/ 1005416 w 4292600"/>
              <a:gd name="connsiteY44" fmla="*/ 3494617 h 5895064"/>
              <a:gd name="connsiteX45" fmla="*/ 939800 w 4292600"/>
              <a:gd name="connsiteY45" fmla="*/ 3588809 h 5895064"/>
              <a:gd name="connsiteX46" fmla="*/ 1109133 w 4292600"/>
              <a:gd name="connsiteY46" fmla="*/ 3597275 h 5895064"/>
              <a:gd name="connsiteX47" fmla="*/ 1112308 w 4292600"/>
              <a:gd name="connsiteY47" fmla="*/ 3662892 h 5895064"/>
              <a:gd name="connsiteX48" fmla="*/ 1168400 w 4292600"/>
              <a:gd name="connsiteY48" fmla="*/ 3724275 h 5895064"/>
              <a:gd name="connsiteX49" fmla="*/ 1026583 w 4292600"/>
              <a:gd name="connsiteY49" fmla="*/ 3853392 h 5895064"/>
              <a:gd name="connsiteX50" fmla="*/ 931333 w 4292600"/>
              <a:gd name="connsiteY50" fmla="*/ 3800475 h 5895064"/>
              <a:gd name="connsiteX51" fmla="*/ 912283 w 4292600"/>
              <a:gd name="connsiteY51" fmla="*/ 3781425 h 5895064"/>
              <a:gd name="connsiteX52" fmla="*/ 846666 w 4292600"/>
              <a:gd name="connsiteY52" fmla="*/ 3868209 h 5895064"/>
              <a:gd name="connsiteX53" fmla="*/ 931333 w 4292600"/>
              <a:gd name="connsiteY53" fmla="*/ 3969809 h 5895064"/>
              <a:gd name="connsiteX54" fmla="*/ 928158 w 4292600"/>
              <a:gd name="connsiteY54" fmla="*/ 4101042 h 5895064"/>
              <a:gd name="connsiteX55" fmla="*/ 964141 w 4292600"/>
              <a:gd name="connsiteY55" fmla="*/ 4187825 h 5895064"/>
              <a:gd name="connsiteX56" fmla="*/ 1075266 w 4292600"/>
              <a:gd name="connsiteY56" fmla="*/ 4223809 h 5895064"/>
              <a:gd name="connsiteX57" fmla="*/ 1134533 w 4292600"/>
              <a:gd name="connsiteY57" fmla="*/ 4130675 h 5895064"/>
              <a:gd name="connsiteX58" fmla="*/ 1303866 w 4292600"/>
              <a:gd name="connsiteY58" fmla="*/ 4096809 h 5895064"/>
              <a:gd name="connsiteX59" fmla="*/ 1439333 w 4292600"/>
              <a:gd name="connsiteY59" fmla="*/ 4122209 h 5895064"/>
              <a:gd name="connsiteX60" fmla="*/ 1557866 w 4292600"/>
              <a:gd name="connsiteY60" fmla="*/ 4308475 h 5895064"/>
              <a:gd name="connsiteX61" fmla="*/ 1490133 w 4292600"/>
              <a:gd name="connsiteY61" fmla="*/ 4350809 h 5895064"/>
              <a:gd name="connsiteX62" fmla="*/ 1532466 w 4292600"/>
              <a:gd name="connsiteY62" fmla="*/ 4503209 h 5895064"/>
              <a:gd name="connsiteX63" fmla="*/ 1695450 w 4292600"/>
              <a:gd name="connsiteY63" fmla="*/ 4510617 h 5895064"/>
              <a:gd name="connsiteX64" fmla="*/ 1763183 w 4292600"/>
              <a:gd name="connsiteY64" fmla="*/ 4643967 h 5895064"/>
              <a:gd name="connsiteX65" fmla="*/ 1794933 w 4292600"/>
              <a:gd name="connsiteY65" fmla="*/ 4799542 h 5895064"/>
              <a:gd name="connsiteX66" fmla="*/ 1938866 w 4292600"/>
              <a:gd name="connsiteY66" fmla="*/ 4774142 h 5895064"/>
              <a:gd name="connsiteX67" fmla="*/ 2023533 w 4292600"/>
              <a:gd name="connsiteY67" fmla="*/ 4850342 h 5895064"/>
              <a:gd name="connsiteX68" fmla="*/ 2201333 w 4292600"/>
              <a:gd name="connsiteY68" fmla="*/ 4791075 h 5895064"/>
              <a:gd name="connsiteX69" fmla="*/ 2319866 w 4292600"/>
              <a:gd name="connsiteY69" fmla="*/ 4960409 h 5895064"/>
              <a:gd name="connsiteX70" fmla="*/ 2379133 w 4292600"/>
              <a:gd name="connsiteY70" fmla="*/ 4901142 h 5895064"/>
              <a:gd name="connsiteX71" fmla="*/ 2743200 w 4292600"/>
              <a:gd name="connsiteY71" fmla="*/ 5087409 h 5895064"/>
              <a:gd name="connsiteX72" fmla="*/ 2692400 w 4292600"/>
              <a:gd name="connsiteY72" fmla="*/ 5248275 h 5895064"/>
              <a:gd name="connsiteX73" fmla="*/ 2667000 w 4292600"/>
              <a:gd name="connsiteY73" fmla="*/ 5400675 h 5895064"/>
              <a:gd name="connsiteX74" fmla="*/ 2717800 w 4292600"/>
              <a:gd name="connsiteY74" fmla="*/ 5459942 h 5895064"/>
              <a:gd name="connsiteX75" fmla="*/ 2717800 w 4292600"/>
              <a:gd name="connsiteY75" fmla="*/ 5459942 h 5895064"/>
              <a:gd name="connsiteX76" fmla="*/ 2700866 w 4292600"/>
              <a:gd name="connsiteY76" fmla="*/ 5654675 h 5895064"/>
              <a:gd name="connsiteX77" fmla="*/ 2506133 w 4292600"/>
              <a:gd name="connsiteY77" fmla="*/ 5629275 h 5895064"/>
              <a:gd name="connsiteX78" fmla="*/ 2379133 w 4292600"/>
              <a:gd name="connsiteY78" fmla="*/ 5756275 h 5895064"/>
              <a:gd name="connsiteX79" fmla="*/ 2650066 w 4292600"/>
              <a:gd name="connsiteY79" fmla="*/ 5849409 h 5895064"/>
              <a:gd name="connsiteX80" fmla="*/ 3068844 w 4292600"/>
              <a:gd name="connsiteY80" fmla="*/ 5895064 h 5895064"/>
              <a:gd name="connsiteX81" fmla="*/ 2995204 w 4292600"/>
              <a:gd name="connsiteY81" fmla="*/ 5212685 h 5895064"/>
              <a:gd name="connsiteX82" fmla="*/ 4292600 w 4292600"/>
              <a:gd name="connsiteY82" fmla="*/ 5205942 h 5895064"/>
              <a:gd name="connsiteX83" fmla="*/ 4216400 w 4292600"/>
              <a:gd name="connsiteY83" fmla="*/ 5129742 h 5895064"/>
              <a:gd name="connsiteX84" fmla="*/ 4241800 w 4292600"/>
              <a:gd name="connsiteY84" fmla="*/ 4968875 h 5895064"/>
              <a:gd name="connsiteX0" fmla="*/ 1953824 w 4241800"/>
              <a:gd name="connsiteY0" fmla="*/ 4995015 h 5895064"/>
              <a:gd name="connsiteX1" fmla="*/ 1931866 w 4241800"/>
              <a:gd name="connsiteY1" fmla="*/ 1147998 h 5895064"/>
              <a:gd name="connsiteX2" fmla="*/ 818091 w 4241800"/>
              <a:gd name="connsiteY2" fmla="*/ 0 h 5895064"/>
              <a:gd name="connsiteX3" fmla="*/ 719666 w 4241800"/>
              <a:gd name="connsiteY3" fmla="*/ 100542 h 5895064"/>
              <a:gd name="connsiteX4" fmla="*/ 458258 w 4241800"/>
              <a:gd name="connsiteY4" fmla="*/ 454025 h 5895064"/>
              <a:gd name="connsiteX5" fmla="*/ 195791 w 4241800"/>
              <a:gd name="connsiteY5" fmla="*/ 747184 h 5895064"/>
              <a:gd name="connsiteX6" fmla="*/ 84666 w 4241800"/>
              <a:gd name="connsiteY6" fmla="*/ 891117 h 5895064"/>
              <a:gd name="connsiteX7" fmla="*/ 296333 w 4241800"/>
              <a:gd name="connsiteY7" fmla="*/ 777875 h 5895064"/>
              <a:gd name="connsiteX8" fmla="*/ 237066 w 4241800"/>
              <a:gd name="connsiteY8" fmla="*/ 955675 h 5895064"/>
              <a:gd name="connsiteX9" fmla="*/ 391583 w 4241800"/>
              <a:gd name="connsiteY9" fmla="*/ 1017059 h 5895064"/>
              <a:gd name="connsiteX10" fmla="*/ 582323 w 4241800"/>
              <a:gd name="connsiteY10" fmla="*/ 1128763 h 5895064"/>
              <a:gd name="connsiteX11" fmla="*/ 644525 w 4241800"/>
              <a:gd name="connsiteY11" fmla="*/ 1140884 h 5895064"/>
              <a:gd name="connsiteX12" fmla="*/ 577879 w 4241800"/>
              <a:gd name="connsiteY12" fmla="*/ 1197867 h 5895064"/>
              <a:gd name="connsiteX13" fmla="*/ 385087 w 4241800"/>
              <a:gd name="connsiteY13" fmla="*/ 1145070 h 5895064"/>
              <a:gd name="connsiteX14" fmla="*/ 327264 w 4241800"/>
              <a:gd name="connsiteY14" fmla="*/ 1213982 h 5895064"/>
              <a:gd name="connsiteX15" fmla="*/ 256549 w 4241800"/>
              <a:gd name="connsiteY15" fmla="*/ 1206766 h 5895064"/>
              <a:gd name="connsiteX16" fmla="*/ 228600 w 4241800"/>
              <a:gd name="connsiteY16" fmla="*/ 1235075 h 5895064"/>
              <a:gd name="connsiteX17" fmla="*/ 228600 w 4241800"/>
              <a:gd name="connsiteY17" fmla="*/ 1285083 h 5895064"/>
              <a:gd name="connsiteX18" fmla="*/ 142682 w 4241800"/>
              <a:gd name="connsiteY18" fmla="*/ 1259516 h 5895064"/>
              <a:gd name="connsiteX19" fmla="*/ 195984 w 4241800"/>
              <a:gd name="connsiteY19" fmla="*/ 1408162 h 5895064"/>
              <a:gd name="connsiteX20" fmla="*/ 59266 w 4241800"/>
              <a:gd name="connsiteY20" fmla="*/ 1573742 h 5895064"/>
              <a:gd name="connsiteX21" fmla="*/ 91089 w 4241800"/>
              <a:gd name="connsiteY21" fmla="*/ 1578288 h 5895064"/>
              <a:gd name="connsiteX22" fmla="*/ 17991 w 4241800"/>
              <a:gd name="connsiteY22" fmla="*/ 1658987 h 5895064"/>
              <a:gd name="connsiteX23" fmla="*/ 48683 w 4241800"/>
              <a:gd name="connsiteY23" fmla="*/ 1849967 h 5895064"/>
              <a:gd name="connsiteX24" fmla="*/ 84666 w 4241800"/>
              <a:gd name="connsiteY24" fmla="*/ 2005542 h 5895064"/>
              <a:gd name="connsiteX25" fmla="*/ 0 w 4241800"/>
              <a:gd name="connsiteY25" fmla="*/ 2124075 h 5895064"/>
              <a:gd name="connsiteX26" fmla="*/ 118533 w 4241800"/>
              <a:gd name="connsiteY26" fmla="*/ 2242609 h 5895064"/>
              <a:gd name="connsiteX27" fmla="*/ 84666 w 4241800"/>
              <a:gd name="connsiteY27" fmla="*/ 2411942 h 5895064"/>
              <a:gd name="connsiteX28" fmla="*/ 84666 w 4241800"/>
              <a:gd name="connsiteY28" fmla="*/ 2411942 h 5895064"/>
              <a:gd name="connsiteX29" fmla="*/ 143933 w 4241800"/>
              <a:gd name="connsiteY29" fmla="*/ 2420409 h 5895064"/>
              <a:gd name="connsiteX30" fmla="*/ 169333 w 4241800"/>
              <a:gd name="connsiteY30" fmla="*/ 2682875 h 5895064"/>
              <a:gd name="connsiteX31" fmla="*/ 254000 w 4241800"/>
              <a:gd name="connsiteY31" fmla="*/ 2725209 h 5895064"/>
              <a:gd name="connsiteX32" fmla="*/ 307178 w 4241800"/>
              <a:gd name="connsiteY32" fmla="*/ 2786352 h 5895064"/>
              <a:gd name="connsiteX33" fmla="*/ 450587 w 4241800"/>
              <a:gd name="connsiteY33" fmla="*/ 2770826 h 5895064"/>
              <a:gd name="connsiteX34" fmla="*/ 474133 w 4241800"/>
              <a:gd name="connsiteY34" fmla="*/ 2860675 h 5895064"/>
              <a:gd name="connsiteX35" fmla="*/ 601133 w 4241800"/>
              <a:gd name="connsiteY35" fmla="*/ 2807206 h 5895064"/>
              <a:gd name="connsiteX36" fmla="*/ 768589 w 4241800"/>
              <a:gd name="connsiteY36" fmla="*/ 2921194 h 5895064"/>
              <a:gd name="connsiteX37" fmla="*/ 745066 w 4241800"/>
              <a:gd name="connsiteY37" fmla="*/ 3030009 h 5895064"/>
              <a:gd name="connsiteX38" fmla="*/ 821266 w 4241800"/>
              <a:gd name="connsiteY38" fmla="*/ 3080809 h 5895064"/>
              <a:gd name="connsiteX39" fmla="*/ 736600 w 4241800"/>
              <a:gd name="connsiteY39" fmla="*/ 3207809 h 5895064"/>
              <a:gd name="connsiteX40" fmla="*/ 838200 w 4241800"/>
              <a:gd name="connsiteY40" fmla="*/ 3258609 h 5895064"/>
              <a:gd name="connsiteX41" fmla="*/ 804333 w 4241800"/>
              <a:gd name="connsiteY41" fmla="*/ 3326342 h 5895064"/>
              <a:gd name="connsiteX42" fmla="*/ 804333 w 4241800"/>
              <a:gd name="connsiteY42" fmla="*/ 3326342 h 5895064"/>
              <a:gd name="connsiteX43" fmla="*/ 880533 w 4241800"/>
              <a:gd name="connsiteY43" fmla="*/ 3427942 h 5895064"/>
              <a:gd name="connsiteX44" fmla="*/ 1005416 w 4241800"/>
              <a:gd name="connsiteY44" fmla="*/ 3494617 h 5895064"/>
              <a:gd name="connsiteX45" fmla="*/ 939800 w 4241800"/>
              <a:gd name="connsiteY45" fmla="*/ 3588809 h 5895064"/>
              <a:gd name="connsiteX46" fmla="*/ 1109133 w 4241800"/>
              <a:gd name="connsiteY46" fmla="*/ 3597275 h 5895064"/>
              <a:gd name="connsiteX47" fmla="*/ 1112308 w 4241800"/>
              <a:gd name="connsiteY47" fmla="*/ 3662892 h 5895064"/>
              <a:gd name="connsiteX48" fmla="*/ 1168400 w 4241800"/>
              <a:gd name="connsiteY48" fmla="*/ 3724275 h 5895064"/>
              <a:gd name="connsiteX49" fmla="*/ 1026583 w 4241800"/>
              <a:gd name="connsiteY49" fmla="*/ 3853392 h 5895064"/>
              <a:gd name="connsiteX50" fmla="*/ 931333 w 4241800"/>
              <a:gd name="connsiteY50" fmla="*/ 3800475 h 5895064"/>
              <a:gd name="connsiteX51" fmla="*/ 912283 w 4241800"/>
              <a:gd name="connsiteY51" fmla="*/ 3781425 h 5895064"/>
              <a:gd name="connsiteX52" fmla="*/ 846666 w 4241800"/>
              <a:gd name="connsiteY52" fmla="*/ 3868209 h 5895064"/>
              <a:gd name="connsiteX53" fmla="*/ 931333 w 4241800"/>
              <a:gd name="connsiteY53" fmla="*/ 3969809 h 5895064"/>
              <a:gd name="connsiteX54" fmla="*/ 928158 w 4241800"/>
              <a:gd name="connsiteY54" fmla="*/ 4101042 h 5895064"/>
              <a:gd name="connsiteX55" fmla="*/ 964141 w 4241800"/>
              <a:gd name="connsiteY55" fmla="*/ 4187825 h 5895064"/>
              <a:gd name="connsiteX56" fmla="*/ 1075266 w 4241800"/>
              <a:gd name="connsiteY56" fmla="*/ 4223809 h 5895064"/>
              <a:gd name="connsiteX57" fmla="*/ 1134533 w 4241800"/>
              <a:gd name="connsiteY57" fmla="*/ 4130675 h 5895064"/>
              <a:gd name="connsiteX58" fmla="*/ 1303866 w 4241800"/>
              <a:gd name="connsiteY58" fmla="*/ 4096809 h 5895064"/>
              <a:gd name="connsiteX59" fmla="*/ 1439333 w 4241800"/>
              <a:gd name="connsiteY59" fmla="*/ 4122209 h 5895064"/>
              <a:gd name="connsiteX60" fmla="*/ 1557866 w 4241800"/>
              <a:gd name="connsiteY60" fmla="*/ 4308475 h 5895064"/>
              <a:gd name="connsiteX61" fmla="*/ 1490133 w 4241800"/>
              <a:gd name="connsiteY61" fmla="*/ 4350809 h 5895064"/>
              <a:gd name="connsiteX62" fmla="*/ 1532466 w 4241800"/>
              <a:gd name="connsiteY62" fmla="*/ 4503209 h 5895064"/>
              <a:gd name="connsiteX63" fmla="*/ 1695450 w 4241800"/>
              <a:gd name="connsiteY63" fmla="*/ 4510617 h 5895064"/>
              <a:gd name="connsiteX64" fmla="*/ 1763183 w 4241800"/>
              <a:gd name="connsiteY64" fmla="*/ 4643967 h 5895064"/>
              <a:gd name="connsiteX65" fmla="*/ 1794933 w 4241800"/>
              <a:gd name="connsiteY65" fmla="*/ 4799542 h 5895064"/>
              <a:gd name="connsiteX66" fmla="*/ 1938866 w 4241800"/>
              <a:gd name="connsiteY66" fmla="*/ 4774142 h 5895064"/>
              <a:gd name="connsiteX67" fmla="*/ 2023533 w 4241800"/>
              <a:gd name="connsiteY67" fmla="*/ 4850342 h 5895064"/>
              <a:gd name="connsiteX68" fmla="*/ 2201333 w 4241800"/>
              <a:gd name="connsiteY68" fmla="*/ 4791075 h 5895064"/>
              <a:gd name="connsiteX69" fmla="*/ 2319866 w 4241800"/>
              <a:gd name="connsiteY69" fmla="*/ 4960409 h 5895064"/>
              <a:gd name="connsiteX70" fmla="*/ 2379133 w 4241800"/>
              <a:gd name="connsiteY70" fmla="*/ 4901142 h 5895064"/>
              <a:gd name="connsiteX71" fmla="*/ 2743200 w 4241800"/>
              <a:gd name="connsiteY71" fmla="*/ 5087409 h 5895064"/>
              <a:gd name="connsiteX72" fmla="*/ 2692400 w 4241800"/>
              <a:gd name="connsiteY72" fmla="*/ 5248275 h 5895064"/>
              <a:gd name="connsiteX73" fmla="*/ 2667000 w 4241800"/>
              <a:gd name="connsiteY73" fmla="*/ 5400675 h 5895064"/>
              <a:gd name="connsiteX74" fmla="*/ 2717800 w 4241800"/>
              <a:gd name="connsiteY74" fmla="*/ 5459942 h 5895064"/>
              <a:gd name="connsiteX75" fmla="*/ 2717800 w 4241800"/>
              <a:gd name="connsiteY75" fmla="*/ 5459942 h 5895064"/>
              <a:gd name="connsiteX76" fmla="*/ 2700866 w 4241800"/>
              <a:gd name="connsiteY76" fmla="*/ 5654675 h 5895064"/>
              <a:gd name="connsiteX77" fmla="*/ 2506133 w 4241800"/>
              <a:gd name="connsiteY77" fmla="*/ 5629275 h 5895064"/>
              <a:gd name="connsiteX78" fmla="*/ 2379133 w 4241800"/>
              <a:gd name="connsiteY78" fmla="*/ 5756275 h 5895064"/>
              <a:gd name="connsiteX79" fmla="*/ 2650066 w 4241800"/>
              <a:gd name="connsiteY79" fmla="*/ 5849409 h 5895064"/>
              <a:gd name="connsiteX80" fmla="*/ 3068844 w 4241800"/>
              <a:gd name="connsiteY80" fmla="*/ 5895064 h 5895064"/>
              <a:gd name="connsiteX81" fmla="*/ 2995204 w 4241800"/>
              <a:gd name="connsiteY81" fmla="*/ 5212685 h 5895064"/>
              <a:gd name="connsiteX82" fmla="*/ 4216400 w 4241800"/>
              <a:gd name="connsiteY82" fmla="*/ 5129742 h 5895064"/>
              <a:gd name="connsiteX83" fmla="*/ 4241800 w 4241800"/>
              <a:gd name="connsiteY83" fmla="*/ 4968875 h 5895064"/>
              <a:gd name="connsiteX0" fmla="*/ 1953824 w 4241800"/>
              <a:gd name="connsiteY0" fmla="*/ 4995015 h 5895064"/>
              <a:gd name="connsiteX1" fmla="*/ 1931866 w 4241800"/>
              <a:gd name="connsiteY1" fmla="*/ 1147998 h 5895064"/>
              <a:gd name="connsiteX2" fmla="*/ 818091 w 4241800"/>
              <a:gd name="connsiteY2" fmla="*/ 0 h 5895064"/>
              <a:gd name="connsiteX3" fmla="*/ 719666 w 4241800"/>
              <a:gd name="connsiteY3" fmla="*/ 100542 h 5895064"/>
              <a:gd name="connsiteX4" fmla="*/ 458258 w 4241800"/>
              <a:gd name="connsiteY4" fmla="*/ 454025 h 5895064"/>
              <a:gd name="connsiteX5" fmla="*/ 195791 w 4241800"/>
              <a:gd name="connsiteY5" fmla="*/ 747184 h 5895064"/>
              <a:gd name="connsiteX6" fmla="*/ 84666 w 4241800"/>
              <a:gd name="connsiteY6" fmla="*/ 891117 h 5895064"/>
              <a:gd name="connsiteX7" fmla="*/ 296333 w 4241800"/>
              <a:gd name="connsiteY7" fmla="*/ 777875 h 5895064"/>
              <a:gd name="connsiteX8" fmla="*/ 237066 w 4241800"/>
              <a:gd name="connsiteY8" fmla="*/ 955675 h 5895064"/>
              <a:gd name="connsiteX9" fmla="*/ 391583 w 4241800"/>
              <a:gd name="connsiteY9" fmla="*/ 1017059 h 5895064"/>
              <a:gd name="connsiteX10" fmla="*/ 582323 w 4241800"/>
              <a:gd name="connsiteY10" fmla="*/ 1128763 h 5895064"/>
              <a:gd name="connsiteX11" fmla="*/ 644525 w 4241800"/>
              <a:gd name="connsiteY11" fmla="*/ 1140884 h 5895064"/>
              <a:gd name="connsiteX12" fmla="*/ 577879 w 4241800"/>
              <a:gd name="connsiteY12" fmla="*/ 1197867 h 5895064"/>
              <a:gd name="connsiteX13" fmla="*/ 385087 w 4241800"/>
              <a:gd name="connsiteY13" fmla="*/ 1145070 h 5895064"/>
              <a:gd name="connsiteX14" fmla="*/ 327264 w 4241800"/>
              <a:gd name="connsiteY14" fmla="*/ 1213982 h 5895064"/>
              <a:gd name="connsiteX15" fmla="*/ 256549 w 4241800"/>
              <a:gd name="connsiteY15" fmla="*/ 1206766 h 5895064"/>
              <a:gd name="connsiteX16" fmla="*/ 228600 w 4241800"/>
              <a:gd name="connsiteY16" fmla="*/ 1235075 h 5895064"/>
              <a:gd name="connsiteX17" fmla="*/ 228600 w 4241800"/>
              <a:gd name="connsiteY17" fmla="*/ 1285083 h 5895064"/>
              <a:gd name="connsiteX18" fmla="*/ 142682 w 4241800"/>
              <a:gd name="connsiteY18" fmla="*/ 1259516 h 5895064"/>
              <a:gd name="connsiteX19" fmla="*/ 195984 w 4241800"/>
              <a:gd name="connsiteY19" fmla="*/ 1408162 h 5895064"/>
              <a:gd name="connsiteX20" fmla="*/ 59266 w 4241800"/>
              <a:gd name="connsiteY20" fmla="*/ 1573742 h 5895064"/>
              <a:gd name="connsiteX21" fmla="*/ 91089 w 4241800"/>
              <a:gd name="connsiteY21" fmla="*/ 1578288 h 5895064"/>
              <a:gd name="connsiteX22" fmla="*/ 17991 w 4241800"/>
              <a:gd name="connsiteY22" fmla="*/ 1658987 h 5895064"/>
              <a:gd name="connsiteX23" fmla="*/ 48683 w 4241800"/>
              <a:gd name="connsiteY23" fmla="*/ 1849967 h 5895064"/>
              <a:gd name="connsiteX24" fmla="*/ 84666 w 4241800"/>
              <a:gd name="connsiteY24" fmla="*/ 2005542 h 5895064"/>
              <a:gd name="connsiteX25" fmla="*/ 0 w 4241800"/>
              <a:gd name="connsiteY25" fmla="*/ 2124075 h 5895064"/>
              <a:gd name="connsiteX26" fmla="*/ 118533 w 4241800"/>
              <a:gd name="connsiteY26" fmla="*/ 2242609 h 5895064"/>
              <a:gd name="connsiteX27" fmla="*/ 84666 w 4241800"/>
              <a:gd name="connsiteY27" fmla="*/ 2411942 h 5895064"/>
              <a:gd name="connsiteX28" fmla="*/ 84666 w 4241800"/>
              <a:gd name="connsiteY28" fmla="*/ 2411942 h 5895064"/>
              <a:gd name="connsiteX29" fmla="*/ 143933 w 4241800"/>
              <a:gd name="connsiteY29" fmla="*/ 2420409 h 5895064"/>
              <a:gd name="connsiteX30" fmla="*/ 169333 w 4241800"/>
              <a:gd name="connsiteY30" fmla="*/ 2682875 h 5895064"/>
              <a:gd name="connsiteX31" fmla="*/ 254000 w 4241800"/>
              <a:gd name="connsiteY31" fmla="*/ 2725209 h 5895064"/>
              <a:gd name="connsiteX32" fmla="*/ 307178 w 4241800"/>
              <a:gd name="connsiteY32" fmla="*/ 2786352 h 5895064"/>
              <a:gd name="connsiteX33" fmla="*/ 450587 w 4241800"/>
              <a:gd name="connsiteY33" fmla="*/ 2770826 h 5895064"/>
              <a:gd name="connsiteX34" fmla="*/ 474133 w 4241800"/>
              <a:gd name="connsiteY34" fmla="*/ 2860675 h 5895064"/>
              <a:gd name="connsiteX35" fmla="*/ 601133 w 4241800"/>
              <a:gd name="connsiteY35" fmla="*/ 2807206 h 5895064"/>
              <a:gd name="connsiteX36" fmla="*/ 768589 w 4241800"/>
              <a:gd name="connsiteY36" fmla="*/ 2921194 h 5895064"/>
              <a:gd name="connsiteX37" fmla="*/ 745066 w 4241800"/>
              <a:gd name="connsiteY37" fmla="*/ 3030009 h 5895064"/>
              <a:gd name="connsiteX38" fmla="*/ 821266 w 4241800"/>
              <a:gd name="connsiteY38" fmla="*/ 3080809 h 5895064"/>
              <a:gd name="connsiteX39" fmla="*/ 736600 w 4241800"/>
              <a:gd name="connsiteY39" fmla="*/ 3207809 h 5895064"/>
              <a:gd name="connsiteX40" fmla="*/ 838200 w 4241800"/>
              <a:gd name="connsiteY40" fmla="*/ 3258609 h 5895064"/>
              <a:gd name="connsiteX41" fmla="*/ 804333 w 4241800"/>
              <a:gd name="connsiteY41" fmla="*/ 3326342 h 5895064"/>
              <a:gd name="connsiteX42" fmla="*/ 804333 w 4241800"/>
              <a:gd name="connsiteY42" fmla="*/ 3326342 h 5895064"/>
              <a:gd name="connsiteX43" fmla="*/ 880533 w 4241800"/>
              <a:gd name="connsiteY43" fmla="*/ 3427942 h 5895064"/>
              <a:gd name="connsiteX44" fmla="*/ 1005416 w 4241800"/>
              <a:gd name="connsiteY44" fmla="*/ 3494617 h 5895064"/>
              <a:gd name="connsiteX45" fmla="*/ 939800 w 4241800"/>
              <a:gd name="connsiteY45" fmla="*/ 3588809 h 5895064"/>
              <a:gd name="connsiteX46" fmla="*/ 1109133 w 4241800"/>
              <a:gd name="connsiteY46" fmla="*/ 3597275 h 5895064"/>
              <a:gd name="connsiteX47" fmla="*/ 1112308 w 4241800"/>
              <a:gd name="connsiteY47" fmla="*/ 3662892 h 5895064"/>
              <a:gd name="connsiteX48" fmla="*/ 1168400 w 4241800"/>
              <a:gd name="connsiteY48" fmla="*/ 3724275 h 5895064"/>
              <a:gd name="connsiteX49" fmla="*/ 1026583 w 4241800"/>
              <a:gd name="connsiteY49" fmla="*/ 3853392 h 5895064"/>
              <a:gd name="connsiteX50" fmla="*/ 931333 w 4241800"/>
              <a:gd name="connsiteY50" fmla="*/ 3800475 h 5895064"/>
              <a:gd name="connsiteX51" fmla="*/ 912283 w 4241800"/>
              <a:gd name="connsiteY51" fmla="*/ 3781425 h 5895064"/>
              <a:gd name="connsiteX52" fmla="*/ 846666 w 4241800"/>
              <a:gd name="connsiteY52" fmla="*/ 3868209 h 5895064"/>
              <a:gd name="connsiteX53" fmla="*/ 931333 w 4241800"/>
              <a:gd name="connsiteY53" fmla="*/ 3969809 h 5895064"/>
              <a:gd name="connsiteX54" fmla="*/ 928158 w 4241800"/>
              <a:gd name="connsiteY54" fmla="*/ 4101042 h 5895064"/>
              <a:gd name="connsiteX55" fmla="*/ 964141 w 4241800"/>
              <a:gd name="connsiteY55" fmla="*/ 4187825 h 5895064"/>
              <a:gd name="connsiteX56" fmla="*/ 1075266 w 4241800"/>
              <a:gd name="connsiteY56" fmla="*/ 4223809 h 5895064"/>
              <a:gd name="connsiteX57" fmla="*/ 1134533 w 4241800"/>
              <a:gd name="connsiteY57" fmla="*/ 4130675 h 5895064"/>
              <a:gd name="connsiteX58" fmla="*/ 1303866 w 4241800"/>
              <a:gd name="connsiteY58" fmla="*/ 4096809 h 5895064"/>
              <a:gd name="connsiteX59" fmla="*/ 1439333 w 4241800"/>
              <a:gd name="connsiteY59" fmla="*/ 4122209 h 5895064"/>
              <a:gd name="connsiteX60" fmla="*/ 1557866 w 4241800"/>
              <a:gd name="connsiteY60" fmla="*/ 4308475 h 5895064"/>
              <a:gd name="connsiteX61" fmla="*/ 1490133 w 4241800"/>
              <a:gd name="connsiteY61" fmla="*/ 4350809 h 5895064"/>
              <a:gd name="connsiteX62" fmla="*/ 1532466 w 4241800"/>
              <a:gd name="connsiteY62" fmla="*/ 4503209 h 5895064"/>
              <a:gd name="connsiteX63" fmla="*/ 1695450 w 4241800"/>
              <a:gd name="connsiteY63" fmla="*/ 4510617 h 5895064"/>
              <a:gd name="connsiteX64" fmla="*/ 1763183 w 4241800"/>
              <a:gd name="connsiteY64" fmla="*/ 4643967 h 5895064"/>
              <a:gd name="connsiteX65" fmla="*/ 1794933 w 4241800"/>
              <a:gd name="connsiteY65" fmla="*/ 4799542 h 5895064"/>
              <a:gd name="connsiteX66" fmla="*/ 1938866 w 4241800"/>
              <a:gd name="connsiteY66" fmla="*/ 4774142 h 5895064"/>
              <a:gd name="connsiteX67" fmla="*/ 2023533 w 4241800"/>
              <a:gd name="connsiteY67" fmla="*/ 4850342 h 5895064"/>
              <a:gd name="connsiteX68" fmla="*/ 2201333 w 4241800"/>
              <a:gd name="connsiteY68" fmla="*/ 4791075 h 5895064"/>
              <a:gd name="connsiteX69" fmla="*/ 2319866 w 4241800"/>
              <a:gd name="connsiteY69" fmla="*/ 4960409 h 5895064"/>
              <a:gd name="connsiteX70" fmla="*/ 2379133 w 4241800"/>
              <a:gd name="connsiteY70" fmla="*/ 4901142 h 5895064"/>
              <a:gd name="connsiteX71" fmla="*/ 2743200 w 4241800"/>
              <a:gd name="connsiteY71" fmla="*/ 5087409 h 5895064"/>
              <a:gd name="connsiteX72" fmla="*/ 2692400 w 4241800"/>
              <a:gd name="connsiteY72" fmla="*/ 5248275 h 5895064"/>
              <a:gd name="connsiteX73" fmla="*/ 2667000 w 4241800"/>
              <a:gd name="connsiteY73" fmla="*/ 5400675 h 5895064"/>
              <a:gd name="connsiteX74" fmla="*/ 2717800 w 4241800"/>
              <a:gd name="connsiteY74" fmla="*/ 5459942 h 5895064"/>
              <a:gd name="connsiteX75" fmla="*/ 2717800 w 4241800"/>
              <a:gd name="connsiteY75" fmla="*/ 5459942 h 5895064"/>
              <a:gd name="connsiteX76" fmla="*/ 2700866 w 4241800"/>
              <a:gd name="connsiteY76" fmla="*/ 5654675 h 5895064"/>
              <a:gd name="connsiteX77" fmla="*/ 2506133 w 4241800"/>
              <a:gd name="connsiteY77" fmla="*/ 5629275 h 5895064"/>
              <a:gd name="connsiteX78" fmla="*/ 2379133 w 4241800"/>
              <a:gd name="connsiteY78" fmla="*/ 5756275 h 5895064"/>
              <a:gd name="connsiteX79" fmla="*/ 2650066 w 4241800"/>
              <a:gd name="connsiteY79" fmla="*/ 5849409 h 5895064"/>
              <a:gd name="connsiteX80" fmla="*/ 3068844 w 4241800"/>
              <a:gd name="connsiteY80" fmla="*/ 5895064 h 5895064"/>
              <a:gd name="connsiteX81" fmla="*/ 2995204 w 4241800"/>
              <a:gd name="connsiteY81" fmla="*/ 5212685 h 5895064"/>
              <a:gd name="connsiteX82" fmla="*/ 4241800 w 4241800"/>
              <a:gd name="connsiteY82" fmla="*/ 4968875 h 5895064"/>
              <a:gd name="connsiteX0" fmla="*/ 1953824 w 3068844"/>
              <a:gd name="connsiteY0" fmla="*/ 4995015 h 5895064"/>
              <a:gd name="connsiteX1" fmla="*/ 1931866 w 3068844"/>
              <a:gd name="connsiteY1" fmla="*/ 1147998 h 5895064"/>
              <a:gd name="connsiteX2" fmla="*/ 818091 w 3068844"/>
              <a:gd name="connsiteY2" fmla="*/ 0 h 5895064"/>
              <a:gd name="connsiteX3" fmla="*/ 719666 w 3068844"/>
              <a:gd name="connsiteY3" fmla="*/ 100542 h 5895064"/>
              <a:gd name="connsiteX4" fmla="*/ 458258 w 3068844"/>
              <a:gd name="connsiteY4" fmla="*/ 454025 h 5895064"/>
              <a:gd name="connsiteX5" fmla="*/ 195791 w 3068844"/>
              <a:gd name="connsiteY5" fmla="*/ 747184 h 5895064"/>
              <a:gd name="connsiteX6" fmla="*/ 84666 w 3068844"/>
              <a:gd name="connsiteY6" fmla="*/ 891117 h 5895064"/>
              <a:gd name="connsiteX7" fmla="*/ 296333 w 3068844"/>
              <a:gd name="connsiteY7" fmla="*/ 777875 h 5895064"/>
              <a:gd name="connsiteX8" fmla="*/ 237066 w 3068844"/>
              <a:gd name="connsiteY8" fmla="*/ 955675 h 5895064"/>
              <a:gd name="connsiteX9" fmla="*/ 391583 w 3068844"/>
              <a:gd name="connsiteY9" fmla="*/ 1017059 h 5895064"/>
              <a:gd name="connsiteX10" fmla="*/ 582323 w 3068844"/>
              <a:gd name="connsiteY10" fmla="*/ 1128763 h 5895064"/>
              <a:gd name="connsiteX11" fmla="*/ 644525 w 3068844"/>
              <a:gd name="connsiteY11" fmla="*/ 1140884 h 5895064"/>
              <a:gd name="connsiteX12" fmla="*/ 577879 w 3068844"/>
              <a:gd name="connsiteY12" fmla="*/ 1197867 h 5895064"/>
              <a:gd name="connsiteX13" fmla="*/ 385087 w 3068844"/>
              <a:gd name="connsiteY13" fmla="*/ 1145070 h 5895064"/>
              <a:gd name="connsiteX14" fmla="*/ 327264 w 3068844"/>
              <a:gd name="connsiteY14" fmla="*/ 1213982 h 5895064"/>
              <a:gd name="connsiteX15" fmla="*/ 256549 w 3068844"/>
              <a:gd name="connsiteY15" fmla="*/ 1206766 h 5895064"/>
              <a:gd name="connsiteX16" fmla="*/ 228600 w 3068844"/>
              <a:gd name="connsiteY16" fmla="*/ 1235075 h 5895064"/>
              <a:gd name="connsiteX17" fmla="*/ 228600 w 3068844"/>
              <a:gd name="connsiteY17" fmla="*/ 1285083 h 5895064"/>
              <a:gd name="connsiteX18" fmla="*/ 142682 w 3068844"/>
              <a:gd name="connsiteY18" fmla="*/ 1259516 h 5895064"/>
              <a:gd name="connsiteX19" fmla="*/ 195984 w 3068844"/>
              <a:gd name="connsiteY19" fmla="*/ 1408162 h 5895064"/>
              <a:gd name="connsiteX20" fmla="*/ 59266 w 3068844"/>
              <a:gd name="connsiteY20" fmla="*/ 1573742 h 5895064"/>
              <a:gd name="connsiteX21" fmla="*/ 91089 w 3068844"/>
              <a:gd name="connsiteY21" fmla="*/ 1578288 h 5895064"/>
              <a:gd name="connsiteX22" fmla="*/ 17991 w 3068844"/>
              <a:gd name="connsiteY22" fmla="*/ 1658987 h 5895064"/>
              <a:gd name="connsiteX23" fmla="*/ 48683 w 3068844"/>
              <a:gd name="connsiteY23" fmla="*/ 1849967 h 5895064"/>
              <a:gd name="connsiteX24" fmla="*/ 84666 w 3068844"/>
              <a:gd name="connsiteY24" fmla="*/ 2005542 h 5895064"/>
              <a:gd name="connsiteX25" fmla="*/ 0 w 3068844"/>
              <a:gd name="connsiteY25" fmla="*/ 2124075 h 5895064"/>
              <a:gd name="connsiteX26" fmla="*/ 118533 w 3068844"/>
              <a:gd name="connsiteY26" fmla="*/ 2242609 h 5895064"/>
              <a:gd name="connsiteX27" fmla="*/ 84666 w 3068844"/>
              <a:gd name="connsiteY27" fmla="*/ 2411942 h 5895064"/>
              <a:gd name="connsiteX28" fmla="*/ 84666 w 3068844"/>
              <a:gd name="connsiteY28" fmla="*/ 2411942 h 5895064"/>
              <a:gd name="connsiteX29" fmla="*/ 143933 w 3068844"/>
              <a:gd name="connsiteY29" fmla="*/ 2420409 h 5895064"/>
              <a:gd name="connsiteX30" fmla="*/ 169333 w 3068844"/>
              <a:gd name="connsiteY30" fmla="*/ 2682875 h 5895064"/>
              <a:gd name="connsiteX31" fmla="*/ 254000 w 3068844"/>
              <a:gd name="connsiteY31" fmla="*/ 2725209 h 5895064"/>
              <a:gd name="connsiteX32" fmla="*/ 307178 w 3068844"/>
              <a:gd name="connsiteY32" fmla="*/ 2786352 h 5895064"/>
              <a:gd name="connsiteX33" fmla="*/ 450587 w 3068844"/>
              <a:gd name="connsiteY33" fmla="*/ 2770826 h 5895064"/>
              <a:gd name="connsiteX34" fmla="*/ 474133 w 3068844"/>
              <a:gd name="connsiteY34" fmla="*/ 2860675 h 5895064"/>
              <a:gd name="connsiteX35" fmla="*/ 601133 w 3068844"/>
              <a:gd name="connsiteY35" fmla="*/ 2807206 h 5895064"/>
              <a:gd name="connsiteX36" fmla="*/ 768589 w 3068844"/>
              <a:gd name="connsiteY36" fmla="*/ 2921194 h 5895064"/>
              <a:gd name="connsiteX37" fmla="*/ 745066 w 3068844"/>
              <a:gd name="connsiteY37" fmla="*/ 3030009 h 5895064"/>
              <a:gd name="connsiteX38" fmla="*/ 821266 w 3068844"/>
              <a:gd name="connsiteY38" fmla="*/ 3080809 h 5895064"/>
              <a:gd name="connsiteX39" fmla="*/ 736600 w 3068844"/>
              <a:gd name="connsiteY39" fmla="*/ 3207809 h 5895064"/>
              <a:gd name="connsiteX40" fmla="*/ 838200 w 3068844"/>
              <a:gd name="connsiteY40" fmla="*/ 3258609 h 5895064"/>
              <a:gd name="connsiteX41" fmla="*/ 804333 w 3068844"/>
              <a:gd name="connsiteY41" fmla="*/ 3326342 h 5895064"/>
              <a:gd name="connsiteX42" fmla="*/ 804333 w 3068844"/>
              <a:gd name="connsiteY42" fmla="*/ 3326342 h 5895064"/>
              <a:gd name="connsiteX43" fmla="*/ 880533 w 3068844"/>
              <a:gd name="connsiteY43" fmla="*/ 3427942 h 5895064"/>
              <a:gd name="connsiteX44" fmla="*/ 1005416 w 3068844"/>
              <a:gd name="connsiteY44" fmla="*/ 3494617 h 5895064"/>
              <a:gd name="connsiteX45" fmla="*/ 939800 w 3068844"/>
              <a:gd name="connsiteY45" fmla="*/ 3588809 h 5895064"/>
              <a:gd name="connsiteX46" fmla="*/ 1109133 w 3068844"/>
              <a:gd name="connsiteY46" fmla="*/ 3597275 h 5895064"/>
              <a:gd name="connsiteX47" fmla="*/ 1112308 w 3068844"/>
              <a:gd name="connsiteY47" fmla="*/ 3662892 h 5895064"/>
              <a:gd name="connsiteX48" fmla="*/ 1168400 w 3068844"/>
              <a:gd name="connsiteY48" fmla="*/ 3724275 h 5895064"/>
              <a:gd name="connsiteX49" fmla="*/ 1026583 w 3068844"/>
              <a:gd name="connsiteY49" fmla="*/ 3853392 h 5895064"/>
              <a:gd name="connsiteX50" fmla="*/ 931333 w 3068844"/>
              <a:gd name="connsiteY50" fmla="*/ 3800475 h 5895064"/>
              <a:gd name="connsiteX51" fmla="*/ 912283 w 3068844"/>
              <a:gd name="connsiteY51" fmla="*/ 3781425 h 5895064"/>
              <a:gd name="connsiteX52" fmla="*/ 846666 w 3068844"/>
              <a:gd name="connsiteY52" fmla="*/ 3868209 h 5895064"/>
              <a:gd name="connsiteX53" fmla="*/ 931333 w 3068844"/>
              <a:gd name="connsiteY53" fmla="*/ 3969809 h 5895064"/>
              <a:gd name="connsiteX54" fmla="*/ 928158 w 3068844"/>
              <a:gd name="connsiteY54" fmla="*/ 4101042 h 5895064"/>
              <a:gd name="connsiteX55" fmla="*/ 964141 w 3068844"/>
              <a:gd name="connsiteY55" fmla="*/ 4187825 h 5895064"/>
              <a:gd name="connsiteX56" fmla="*/ 1075266 w 3068844"/>
              <a:gd name="connsiteY56" fmla="*/ 4223809 h 5895064"/>
              <a:gd name="connsiteX57" fmla="*/ 1134533 w 3068844"/>
              <a:gd name="connsiteY57" fmla="*/ 4130675 h 5895064"/>
              <a:gd name="connsiteX58" fmla="*/ 1303866 w 3068844"/>
              <a:gd name="connsiteY58" fmla="*/ 4096809 h 5895064"/>
              <a:gd name="connsiteX59" fmla="*/ 1439333 w 3068844"/>
              <a:gd name="connsiteY59" fmla="*/ 4122209 h 5895064"/>
              <a:gd name="connsiteX60" fmla="*/ 1557866 w 3068844"/>
              <a:gd name="connsiteY60" fmla="*/ 4308475 h 5895064"/>
              <a:gd name="connsiteX61" fmla="*/ 1490133 w 3068844"/>
              <a:gd name="connsiteY61" fmla="*/ 4350809 h 5895064"/>
              <a:gd name="connsiteX62" fmla="*/ 1532466 w 3068844"/>
              <a:gd name="connsiteY62" fmla="*/ 4503209 h 5895064"/>
              <a:gd name="connsiteX63" fmla="*/ 1695450 w 3068844"/>
              <a:gd name="connsiteY63" fmla="*/ 4510617 h 5895064"/>
              <a:gd name="connsiteX64" fmla="*/ 1763183 w 3068844"/>
              <a:gd name="connsiteY64" fmla="*/ 4643967 h 5895064"/>
              <a:gd name="connsiteX65" fmla="*/ 1794933 w 3068844"/>
              <a:gd name="connsiteY65" fmla="*/ 4799542 h 5895064"/>
              <a:gd name="connsiteX66" fmla="*/ 1938866 w 3068844"/>
              <a:gd name="connsiteY66" fmla="*/ 4774142 h 5895064"/>
              <a:gd name="connsiteX67" fmla="*/ 2023533 w 3068844"/>
              <a:gd name="connsiteY67" fmla="*/ 4850342 h 5895064"/>
              <a:gd name="connsiteX68" fmla="*/ 2201333 w 3068844"/>
              <a:gd name="connsiteY68" fmla="*/ 4791075 h 5895064"/>
              <a:gd name="connsiteX69" fmla="*/ 2319866 w 3068844"/>
              <a:gd name="connsiteY69" fmla="*/ 4960409 h 5895064"/>
              <a:gd name="connsiteX70" fmla="*/ 2379133 w 3068844"/>
              <a:gd name="connsiteY70" fmla="*/ 4901142 h 5895064"/>
              <a:gd name="connsiteX71" fmla="*/ 2743200 w 3068844"/>
              <a:gd name="connsiteY71" fmla="*/ 5087409 h 5895064"/>
              <a:gd name="connsiteX72" fmla="*/ 2692400 w 3068844"/>
              <a:gd name="connsiteY72" fmla="*/ 5248275 h 5895064"/>
              <a:gd name="connsiteX73" fmla="*/ 2667000 w 3068844"/>
              <a:gd name="connsiteY73" fmla="*/ 5400675 h 5895064"/>
              <a:gd name="connsiteX74" fmla="*/ 2717800 w 3068844"/>
              <a:gd name="connsiteY74" fmla="*/ 5459942 h 5895064"/>
              <a:gd name="connsiteX75" fmla="*/ 2717800 w 3068844"/>
              <a:gd name="connsiteY75" fmla="*/ 5459942 h 5895064"/>
              <a:gd name="connsiteX76" fmla="*/ 2700866 w 3068844"/>
              <a:gd name="connsiteY76" fmla="*/ 5654675 h 5895064"/>
              <a:gd name="connsiteX77" fmla="*/ 2506133 w 3068844"/>
              <a:gd name="connsiteY77" fmla="*/ 5629275 h 5895064"/>
              <a:gd name="connsiteX78" fmla="*/ 2379133 w 3068844"/>
              <a:gd name="connsiteY78" fmla="*/ 5756275 h 5895064"/>
              <a:gd name="connsiteX79" fmla="*/ 2650066 w 3068844"/>
              <a:gd name="connsiteY79" fmla="*/ 5849409 h 5895064"/>
              <a:gd name="connsiteX80" fmla="*/ 3068844 w 3068844"/>
              <a:gd name="connsiteY80" fmla="*/ 5895064 h 5895064"/>
              <a:gd name="connsiteX81" fmla="*/ 2995204 w 3068844"/>
              <a:gd name="connsiteY81" fmla="*/ 5212685 h 5895064"/>
              <a:gd name="connsiteX0" fmla="*/ 1953824 w 2995204"/>
              <a:gd name="connsiteY0" fmla="*/ 4995015 h 5849409"/>
              <a:gd name="connsiteX1" fmla="*/ 1931866 w 2995204"/>
              <a:gd name="connsiteY1" fmla="*/ 1147998 h 5849409"/>
              <a:gd name="connsiteX2" fmla="*/ 818091 w 2995204"/>
              <a:gd name="connsiteY2" fmla="*/ 0 h 5849409"/>
              <a:gd name="connsiteX3" fmla="*/ 719666 w 2995204"/>
              <a:gd name="connsiteY3" fmla="*/ 100542 h 5849409"/>
              <a:gd name="connsiteX4" fmla="*/ 458258 w 2995204"/>
              <a:gd name="connsiteY4" fmla="*/ 454025 h 5849409"/>
              <a:gd name="connsiteX5" fmla="*/ 195791 w 2995204"/>
              <a:gd name="connsiteY5" fmla="*/ 747184 h 5849409"/>
              <a:gd name="connsiteX6" fmla="*/ 84666 w 2995204"/>
              <a:gd name="connsiteY6" fmla="*/ 891117 h 5849409"/>
              <a:gd name="connsiteX7" fmla="*/ 296333 w 2995204"/>
              <a:gd name="connsiteY7" fmla="*/ 777875 h 5849409"/>
              <a:gd name="connsiteX8" fmla="*/ 237066 w 2995204"/>
              <a:gd name="connsiteY8" fmla="*/ 955675 h 5849409"/>
              <a:gd name="connsiteX9" fmla="*/ 391583 w 2995204"/>
              <a:gd name="connsiteY9" fmla="*/ 1017059 h 5849409"/>
              <a:gd name="connsiteX10" fmla="*/ 582323 w 2995204"/>
              <a:gd name="connsiteY10" fmla="*/ 1128763 h 5849409"/>
              <a:gd name="connsiteX11" fmla="*/ 644525 w 2995204"/>
              <a:gd name="connsiteY11" fmla="*/ 1140884 h 5849409"/>
              <a:gd name="connsiteX12" fmla="*/ 577879 w 2995204"/>
              <a:gd name="connsiteY12" fmla="*/ 1197867 h 5849409"/>
              <a:gd name="connsiteX13" fmla="*/ 385087 w 2995204"/>
              <a:gd name="connsiteY13" fmla="*/ 1145070 h 5849409"/>
              <a:gd name="connsiteX14" fmla="*/ 327264 w 2995204"/>
              <a:gd name="connsiteY14" fmla="*/ 1213982 h 5849409"/>
              <a:gd name="connsiteX15" fmla="*/ 256549 w 2995204"/>
              <a:gd name="connsiteY15" fmla="*/ 1206766 h 5849409"/>
              <a:gd name="connsiteX16" fmla="*/ 228600 w 2995204"/>
              <a:gd name="connsiteY16" fmla="*/ 1235075 h 5849409"/>
              <a:gd name="connsiteX17" fmla="*/ 228600 w 2995204"/>
              <a:gd name="connsiteY17" fmla="*/ 1285083 h 5849409"/>
              <a:gd name="connsiteX18" fmla="*/ 142682 w 2995204"/>
              <a:gd name="connsiteY18" fmla="*/ 1259516 h 5849409"/>
              <a:gd name="connsiteX19" fmla="*/ 195984 w 2995204"/>
              <a:gd name="connsiteY19" fmla="*/ 1408162 h 5849409"/>
              <a:gd name="connsiteX20" fmla="*/ 59266 w 2995204"/>
              <a:gd name="connsiteY20" fmla="*/ 1573742 h 5849409"/>
              <a:gd name="connsiteX21" fmla="*/ 91089 w 2995204"/>
              <a:gd name="connsiteY21" fmla="*/ 1578288 h 5849409"/>
              <a:gd name="connsiteX22" fmla="*/ 17991 w 2995204"/>
              <a:gd name="connsiteY22" fmla="*/ 1658987 h 5849409"/>
              <a:gd name="connsiteX23" fmla="*/ 48683 w 2995204"/>
              <a:gd name="connsiteY23" fmla="*/ 1849967 h 5849409"/>
              <a:gd name="connsiteX24" fmla="*/ 84666 w 2995204"/>
              <a:gd name="connsiteY24" fmla="*/ 2005542 h 5849409"/>
              <a:gd name="connsiteX25" fmla="*/ 0 w 2995204"/>
              <a:gd name="connsiteY25" fmla="*/ 2124075 h 5849409"/>
              <a:gd name="connsiteX26" fmla="*/ 118533 w 2995204"/>
              <a:gd name="connsiteY26" fmla="*/ 2242609 h 5849409"/>
              <a:gd name="connsiteX27" fmla="*/ 84666 w 2995204"/>
              <a:gd name="connsiteY27" fmla="*/ 2411942 h 5849409"/>
              <a:gd name="connsiteX28" fmla="*/ 84666 w 2995204"/>
              <a:gd name="connsiteY28" fmla="*/ 2411942 h 5849409"/>
              <a:gd name="connsiteX29" fmla="*/ 143933 w 2995204"/>
              <a:gd name="connsiteY29" fmla="*/ 2420409 h 5849409"/>
              <a:gd name="connsiteX30" fmla="*/ 169333 w 2995204"/>
              <a:gd name="connsiteY30" fmla="*/ 2682875 h 5849409"/>
              <a:gd name="connsiteX31" fmla="*/ 254000 w 2995204"/>
              <a:gd name="connsiteY31" fmla="*/ 2725209 h 5849409"/>
              <a:gd name="connsiteX32" fmla="*/ 307178 w 2995204"/>
              <a:gd name="connsiteY32" fmla="*/ 2786352 h 5849409"/>
              <a:gd name="connsiteX33" fmla="*/ 450587 w 2995204"/>
              <a:gd name="connsiteY33" fmla="*/ 2770826 h 5849409"/>
              <a:gd name="connsiteX34" fmla="*/ 474133 w 2995204"/>
              <a:gd name="connsiteY34" fmla="*/ 2860675 h 5849409"/>
              <a:gd name="connsiteX35" fmla="*/ 601133 w 2995204"/>
              <a:gd name="connsiteY35" fmla="*/ 2807206 h 5849409"/>
              <a:gd name="connsiteX36" fmla="*/ 768589 w 2995204"/>
              <a:gd name="connsiteY36" fmla="*/ 2921194 h 5849409"/>
              <a:gd name="connsiteX37" fmla="*/ 745066 w 2995204"/>
              <a:gd name="connsiteY37" fmla="*/ 3030009 h 5849409"/>
              <a:gd name="connsiteX38" fmla="*/ 821266 w 2995204"/>
              <a:gd name="connsiteY38" fmla="*/ 3080809 h 5849409"/>
              <a:gd name="connsiteX39" fmla="*/ 736600 w 2995204"/>
              <a:gd name="connsiteY39" fmla="*/ 3207809 h 5849409"/>
              <a:gd name="connsiteX40" fmla="*/ 838200 w 2995204"/>
              <a:gd name="connsiteY40" fmla="*/ 3258609 h 5849409"/>
              <a:gd name="connsiteX41" fmla="*/ 804333 w 2995204"/>
              <a:gd name="connsiteY41" fmla="*/ 3326342 h 5849409"/>
              <a:gd name="connsiteX42" fmla="*/ 804333 w 2995204"/>
              <a:gd name="connsiteY42" fmla="*/ 3326342 h 5849409"/>
              <a:gd name="connsiteX43" fmla="*/ 880533 w 2995204"/>
              <a:gd name="connsiteY43" fmla="*/ 3427942 h 5849409"/>
              <a:gd name="connsiteX44" fmla="*/ 1005416 w 2995204"/>
              <a:gd name="connsiteY44" fmla="*/ 3494617 h 5849409"/>
              <a:gd name="connsiteX45" fmla="*/ 939800 w 2995204"/>
              <a:gd name="connsiteY45" fmla="*/ 3588809 h 5849409"/>
              <a:gd name="connsiteX46" fmla="*/ 1109133 w 2995204"/>
              <a:gd name="connsiteY46" fmla="*/ 3597275 h 5849409"/>
              <a:gd name="connsiteX47" fmla="*/ 1112308 w 2995204"/>
              <a:gd name="connsiteY47" fmla="*/ 3662892 h 5849409"/>
              <a:gd name="connsiteX48" fmla="*/ 1168400 w 2995204"/>
              <a:gd name="connsiteY48" fmla="*/ 3724275 h 5849409"/>
              <a:gd name="connsiteX49" fmla="*/ 1026583 w 2995204"/>
              <a:gd name="connsiteY49" fmla="*/ 3853392 h 5849409"/>
              <a:gd name="connsiteX50" fmla="*/ 931333 w 2995204"/>
              <a:gd name="connsiteY50" fmla="*/ 3800475 h 5849409"/>
              <a:gd name="connsiteX51" fmla="*/ 912283 w 2995204"/>
              <a:gd name="connsiteY51" fmla="*/ 3781425 h 5849409"/>
              <a:gd name="connsiteX52" fmla="*/ 846666 w 2995204"/>
              <a:gd name="connsiteY52" fmla="*/ 3868209 h 5849409"/>
              <a:gd name="connsiteX53" fmla="*/ 931333 w 2995204"/>
              <a:gd name="connsiteY53" fmla="*/ 3969809 h 5849409"/>
              <a:gd name="connsiteX54" fmla="*/ 928158 w 2995204"/>
              <a:gd name="connsiteY54" fmla="*/ 4101042 h 5849409"/>
              <a:gd name="connsiteX55" fmla="*/ 964141 w 2995204"/>
              <a:gd name="connsiteY55" fmla="*/ 4187825 h 5849409"/>
              <a:gd name="connsiteX56" fmla="*/ 1075266 w 2995204"/>
              <a:gd name="connsiteY56" fmla="*/ 4223809 h 5849409"/>
              <a:gd name="connsiteX57" fmla="*/ 1134533 w 2995204"/>
              <a:gd name="connsiteY57" fmla="*/ 4130675 h 5849409"/>
              <a:gd name="connsiteX58" fmla="*/ 1303866 w 2995204"/>
              <a:gd name="connsiteY58" fmla="*/ 4096809 h 5849409"/>
              <a:gd name="connsiteX59" fmla="*/ 1439333 w 2995204"/>
              <a:gd name="connsiteY59" fmla="*/ 4122209 h 5849409"/>
              <a:gd name="connsiteX60" fmla="*/ 1557866 w 2995204"/>
              <a:gd name="connsiteY60" fmla="*/ 4308475 h 5849409"/>
              <a:gd name="connsiteX61" fmla="*/ 1490133 w 2995204"/>
              <a:gd name="connsiteY61" fmla="*/ 4350809 h 5849409"/>
              <a:gd name="connsiteX62" fmla="*/ 1532466 w 2995204"/>
              <a:gd name="connsiteY62" fmla="*/ 4503209 h 5849409"/>
              <a:gd name="connsiteX63" fmla="*/ 1695450 w 2995204"/>
              <a:gd name="connsiteY63" fmla="*/ 4510617 h 5849409"/>
              <a:gd name="connsiteX64" fmla="*/ 1763183 w 2995204"/>
              <a:gd name="connsiteY64" fmla="*/ 4643967 h 5849409"/>
              <a:gd name="connsiteX65" fmla="*/ 1794933 w 2995204"/>
              <a:gd name="connsiteY65" fmla="*/ 4799542 h 5849409"/>
              <a:gd name="connsiteX66" fmla="*/ 1938866 w 2995204"/>
              <a:gd name="connsiteY66" fmla="*/ 4774142 h 5849409"/>
              <a:gd name="connsiteX67" fmla="*/ 2023533 w 2995204"/>
              <a:gd name="connsiteY67" fmla="*/ 4850342 h 5849409"/>
              <a:gd name="connsiteX68" fmla="*/ 2201333 w 2995204"/>
              <a:gd name="connsiteY68" fmla="*/ 4791075 h 5849409"/>
              <a:gd name="connsiteX69" fmla="*/ 2319866 w 2995204"/>
              <a:gd name="connsiteY69" fmla="*/ 4960409 h 5849409"/>
              <a:gd name="connsiteX70" fmla="*/ 2379133 w 2995204"/>
              <a:gd name="connsiteY70" fmla="*/ 4901142 h 5849409"/>
              <a:gd name="connsiteX71" fmla="*/ 2743200 w 2995204"/>
              <a:gd name="connsiteY71" fmla="*/ 5087409 h 5849409"/>
              <a:gd name="connsiteX72" fmla="*/ 2692400 w 2995204"/>
              <a:gd name="connsiteY72" fmla="*/ 5248275 h 5849409"/>
              <a:gd name="connsiteX73" fmla="*/ 2667000 w 2995204"/>
              <a:gd name="connsiteY73" fmla="*/ 5400675 h 5849409"/>
              <a:gd name="connsiteX74" fmla="*/ 2717800 w 2995204"/>
              <a:gd name="connsiteY74" fmla="*/ 5459942 h 5849409"/>
              <a:gd name="connsiteX75" fmla="*/ 2717800 w 2995204"/>
              <a:gd name="connsiteY75" fmla="*/ 5459942 h 5849409"/>
              <a:gd name="connsiteX76" fmla="*/ 2700866 w 2995204"/>
              <a:gd name="connsiteY76" fmla="*/ 5654675 h 5849409"/>
              <a:gd name="connsiteX77" fmla="*/ 2506133 w 2995204"/>
              <a:gd name="connsiteY77" fmla="*/ 5629275 h 5849409"/>
              <a:gd name="connsiteX78" fmla="*/ 2379133 w 2995204"/>
              <a:gd name="connsiteY78" fmla="*/ 5756275 h 5849409"/>
              <a:gd name="connsiteX79" fmla="*/ 2650066 w 2995204"/>
              <a:gd name="connsiteY79" fmla="*/ 5849409 h 5849409"/>
              <a:gd name="connsiteX80" fmla="*/ 2995204 w 2995204"/>
              <a:gd name="connsiteY80" fmla="*/ 5212685 h 5849409"/>
              <a:gd name="connsiteX0" fmla="*/ 1953824 w 2995204"/>
              <a:gd name="connsiteY0" fmla="*/ 4995015 h 5756275"/>
              <a:gd name="connsiteX1" fmla="*/ 1931866 w 2995204"/>
              <a:gd name="connsiteY1" fmla="*/ 1147998 h 5756275"/>
              <a:gd name="connsiteX2" fmla="*/ 818091 w 2995204"/>
              <a:gd name="connsiteY2" fmla="*/ 0 h 5756275"/>
              <a:gd name="connsiteX3" fmla="*/ 719666 w 2995204"/>
              <a:gd name="connsiteY3" fmla="*/ 100542 h 5756275"/>
              <a:gd name="connsiteX4" fmla="*/ 458258 w 2995204"/>
              <a:gd name="connsiteY4" fmla="*/ 454025 h 5756275"/>
              <a:gd name="connsiteX5" fmla="*/ 195791 w 2995204"/>
              <a:gd name="connsiteY5" fmla="*/ 747184 h 5756275"/>
              <a:gd name="connsiteX6" fmla="*/ 84666 w 2995204"/>
              <a:gd name="connsiteY6" fmla="*/ 891117 h 5756275"/>
              <a:gd name="connsiteX7" fmla="*/ 296333 w 2995204"/>
              <a:gd name="connsiteY7" fmla="*/ 777875 h 5756275"/>
              <a:gd name="connsiteX8" fmla="*/ 237066 w 2995204"/>
              <a:gd name="connsiteY8" fmla="*/ 955675 h 5756275"/>
              <a:gd name="connsiteX9" fmla="*/ 391583 w 2995204"/>
              <a:gd name="connsiteY9" fmla="*/ 1017059 h 5756275"/>
              <a:gd name="connsiteX10" fmla="*/ 582323 w 2995204"/>
              <a:gd name="connsiteY10" fmla="*/ 1128763 h 5756275"/>
              <a:gd name="connsiteX11" fmla="*/ 644525 w 2995204"/>
              <a:gd name="connsiteY11" fmla="*/ 1140884 h 5756275"/>
              <a:gd name="connsiteX12" fmla="*/ 577879 w 2995204"/>
              <a:gd name="connsiteY12" fmla="*/ 1197867 h 5756275"/>
              <a:gd name="connsiteX13" fmla="*/ 385087 w 2995204"/>
              <a:gd name="connsiteY13" fmla="*/ 1145070 h 5756275"/>
              <a:gd name="connsiteX14" fmla="*/ 327264 w 2995204"/>
              <a:gd name="connsiteY14" fmla="*/ 1213982 h 5756275"/>
              <a:gd name="connsiteX15" fmla="*/ 256549 w 2995204"/>
              <a:gd name="connsiteY15" fmla="*/ 1206766 h 5756275"/>
              <a:gd name="connsiteX16" fmla="*/ 228600 w 2995204"/>
              <a:gd name="connsiteY16" fmla="*/ 1235075 h 5756275"/>
              <a:gd name="connsiteX17" fmla="*/ 228600 w 2995204"/>
              <a:gd name="connsiteY17" fmla="*/ 1285083 h 5756275"/>
              <a:gd name="connsiteX18" fmla="*/ 142682 w 2995204"/>
              <a:gd name="connsiteY18" fmla="*/ 1259516 h 5756275"/>
              <a:gd name="connsiteX19" fmla="*/ 195984 w 2995204"/>
              <a:gd name="connsiteY19" fmla="*/ 1408162 h 5756275"/>
              <a:gd name="connsiteX20" fmla="*/ 59266 w 2995204"/>
              <a:gd name="connsiteY20" fmla="*/ 1573742 h 5756275"/>
              <a:gd name="connsiteX21" fmla="*/ 91089 w 2995204"/>
              <a:gd name="connsiteY21" fmla="*/ 1578288 h 5756275"/>
              <a:gd name="connsiteX22" fmla="*/ 17991 w 2995204"/>
              <a:gd name="connsiteY22" fmla="*/ 1658987 h 5756275"/>
              <a:gd name="connsiteX23" fmla="*/ 48683 w 2995204"/>
              <a:gd name="connsiteY23" fmla="*/ 1849967 h 5756275"/>
              <a:gd name="connsiteX24" fmla="*/ 84666 w 2995204"/>
              <a:gd name="connsiteY24" fmla="*/ 2005542 h 5756275"/>
              <a:gd name="connsiteX25" fmla="*/ 0 w 2995204"/>
              <a:gd name="connsiteY25" fmla="*/ 2124075 h 5756275"/>
              <a:gd name="connsiteX26" fmla="*/ 118533 w 2995204"/>
              <a:gd name="connsiteY26" fmla="*/ 2242609 h 5756275"/>
              <a:gd name="connsiteX27" fmla="*/ 84666 w 2995204"/>
              <a:gd name="connsiteY27" fmla="*/ 2411942 h 5756275"/>
              <a:gd name="connsiteX28" fmla="*/ 84666 w 2995204"/>
              <a:gd name="connsiteY28" fmla="*/ 2411942 h 5756275"/>
              <a:gd name="connsiteX29" fmla="*/ 143933 w 2995204"/>
              <a:gd name="connsiteY29" fmla="*/ 2420409 h 5756275"/>
              <a:gd name="connsiteX30" fmla="*/ 169333 w 2995204"/>
              <a:gd name="connsiteY30" fmla="*/ 2682875 h 5756275"/>
              <a:gd name="connsiteX31" fmla="*/ 254000 w 2995204"/>
              <a:gd name="connsiteY31" fmla="*/ 2725209 h 5756275"/>
              <a:gd name="connsiteX32" fmla="*/ 307178 w 2995204"/>
              <a:gd name="connsiteY32" fmla="*/ 2786352 h 5756275"/>
              <a:gd name="connsiteX33" fmla="*/ 450587 w 2995204"/>
              <a:gd name="connsiteY33" fmla="*/ 2770826 h 5756275"/>
              <a:gd name="connsiteX34" fmla="*/ 474133 w 2995204"/>
              <a:gd name="connsiteY34" fmla="*/ 2860675 h 5756275"/>
              <a:gd name="connsiteX35" fmla="*/ 601133 w 2995204"/>
              <a:gd name="connsiteY35" fmla="*/ 2807206 h 5756275"/>
              <a:gd name="connsiteX36" fmla="*/ 768589 w 2995204"/>
              <a:gd name="connsiteY36" fmla="*/ 2921194 h 5756275"/>
              <a:gd name="connsiteX37" fmla="*/ 745066 w 2995204"/>
              <a:gd name="connsiteY37" fmla="*/ 3030009 h 5756275"/>
              <a:gd name="connsiteX38" fmla="*/ 821266 w 2995204"/>
              <a:gd name="connsiteY38" fmla="*/ 3080809 h 5756275"/>
              <a:gd name="connsiteX39" fmla="*/ 736600 w 2995204"/>
              <a:gd name="connsiteY39" fmla="*/ 3207809 h 5756275"/>
              <a:gd name="connsiteX40" fmla="*/ 838200 w 2995204"/>
              <a:gd name="connsiteY40" fmla="*/ 3258609 h 5756275"/>
              <a:gd name="connsiteX41" fmla="*/ 804333 w 2995204"/>
              <a:gd name="connsiteY41" fmla="*/ 3326342 h 5756275"/>
              <a:gd name="connsiteX42" fmla="*/ 804333 w 2995204"/>
              <a:gd name="connsiteY42" fmla="*/ 3326342 h 5756275"/>
              <a:gd name="connsiteX43" fmla="*/ 880533 w 2995204"/>
              <a:gd name="connsiteY43" fmla="*/ 3427942 h 5756275"/>
              <a:gd name="connsiteX44" fmla="*/ 1005416 w 2995204"/>
              <a:gd name="connsiteY44" fmla="*/ 3494617 h 5756275"/>
              <a:gd name="connsiteX45" fmla="*/ 939800 w 2995204"/>
              <a:gd name="connsiteY45" fmla="*/ 3588809 h 5756275"/>
              <a:gd name="connsiteX46" fmla="*/ 1109133 w 2995204"/>
              <a:gd name="connsiteY46" fmla="*/ 3597275 h 5756275"/>
              <a:gd name="connsiteX47" fmla="*/ 1112308 w 2995204"/>
              <a:gd name="connsiteY47" fmla="*/ 3662892 h 5756275"/>
              <a:gd name="connsiteX48" fmla="*/ 1168400 w 2995204"/>
              <a:gd name="connsiteY48" fmla="*/ 3724275 h 5756275"/>
              <a:gd name="connsiteX49" fmla="*/ 1026583 w 2995204"/>
              <a:gd name="connsiteY49" fmla="*/ 3853392 h 5756275"/>
              <a:gd name="connsiteX50" fmla="*/ 931333 w 2995204"/>
              <a:gd name="connsiteY50" fmla="*/ 3800475 h 5756275"/>
              <a:gd name="connsiteX51" fmla="*/ 912283 w 2995204"/>
              <a:gd name="connsiteY51" fmla="*/ 3781425 h 5756275"/>
              <a:gd name="connsiteX52" fmla="*/ 846666 w 2995204"/>
              <a:gd name="connsiteY52" fmla="*/ 3868209 h 5756275"/>
              <a:gd name="connsiteX53" fmla="*/ 931333 w 2995204"/>
              <a:gd name="connsiteY53" fmla="*/ 3969809 h 5756275"/>
              <a:gd name="connsiteX54" fmla="*/ 928158 w 2995204"/>
              <a:gd name="connsiteY54" fmla="*/ 4101042 h 5756275"/>
              <a:gd name="connsiteX55" fmla="*/ 964141 w 2995204"/>
              <a:gd name="connsiteY55" fmla="*/ 4187825 h 5756275"/>
              <a:gd name="connsiteX56" fmla="*/ 1075266 w 2995204"/>
              <a:gd name="connsiteY56" fmla="*/ 4223809 h 5756275"/>
              <a:gd name="connsiteX57" fmla="*/ 1134533 w 2995204"/>
              <a:gd name="connsiteY57" fmla="*/ 4130675 h 5756275"/>
              <a:gd name="connsiteX58" fmla="*/ 1303866 w 2995204"/>
              <a:gd name="connsiteY58" fmla="*/ 4096809 h 5756275"/>
              <a:gd name="connsiteX59" fmla="*/ 1439333 w 2995204"/>
              <a:gd name="connsiteY59" fmla="*/ 4122209 h 5756275"/>
              <a:gd name="connsiteX60" fmla="*/ 1557866 w 2995204"/>
              <a:gd name="connsiteY60" fmla="*/ 4308475 h 5756275"/>
              <a:gd name="connsiteX61" fmla="*/ 1490133 w 2995204"/>
              <a:gd name="connsiteY61" fmla="*/ 4350809 h 5756275"/>
              <a:gd name="connsiteX62" fmla="*/ 1532466 w 2995204"/>
              <a:gd name="connsiteY62" fmla="*/ 4503209 h 5756275"/>
              <a:gd name="connsiteX63" fmla="*/ 1695450 w 2995204"/>
              <a:gd name="connsiteY63" fmla="*/ 4510617 h 5756275"/>
              <a:gd name="connsiteX64" fmla="*/ 1763183 w 2995204"/>
              <a:gd name="connsiteY64" fmla="*/ 4643967 h 5756275"/>
              <a:gd name="connsiteX65" fmla="*/ 1794933 w 2995204"/>
              <a:gd name="connsiteY65" fmla="*/ 4799542 h 5756275"/>
              <a:gd name="connsiteX66" fmla="*/ 1938866 w 2995204"/>
              <a:gd name="connsiteY66" fmla="*/ 4774142 h 5756275"/>
              <a:gd name="connsiteX67" fmla="*/ 2023533 w 2995204"/>
              <a:gd name="connsiteY67" fmla="*/ 4850342 h 5756275"/>
              <a:gd name="connsiteX68" fmla="*/ 2201333 w 2995204"/>
              <a:gd name="connsiteY68" fmla="*/ 4791075 h 5756275"/>
              <a:gd name="connsiteX69" fmla="*/ 2319866 w 2995204"/>
              <a:gd name="connsiteY69" fmla="*/ 4960409 h 5756275"/>
              <a:gd name="connsiteX70" fmla="*/ 2379133 w 2995204"/>
              <a:gd name="connsiteY70" fmla="*/ 4901142 h 5756275"/>
              <a:gd name="connsiteX71" fmla="*/ 2743200 w 2995204"/>
              <a:gd name="connsiteY71" fmla="*/ 5087409 h 5756275"/>
              <a:gd name="connsiteX72" fmla="*/ 2692400 w 2995204"/>
              <a:gd name="connsiteY72" fmla="*/ 5248275 h 5756275"/>
              <a:gd name="connsiteX73" fmla="*/ 2667000 w 2995204"/>
              <a:gd name="connsiteY73" fmla="*/ 5400675 h 5756275"/>
              <a:gd name="connsiteX74" fmla="*/ 2717800 w 2995204"/>
              <a:gd name="connsiteY74" fmla="*/ 5459942 h 5756275"/>
              <a:gd name="connsiteX75" fmla="*/ 2717800 w 2995204"/>
              <a:gd name="connsiteY75" fmla="*/ 5459942 h 5756275"/>
              <a:gd name="connsiteX76" fmla="*/ 2700866 w 2995204"/>
              <a:gd name="connsiteY76" fmla="*/ 5654675 h 5756275"/>
              <a:gd name="connsiteX77" fmla="*/ 2506133 w 2995204"/>
              <a:gd name="connsiteY77" fmla="*/ 5629275 h 5756275"/>
              <a:gd name="connsiteX78" fmla="*/ 2379133 w 2995204"/>
              <a:gd name="connsiteY78" fmla="*/ 5756275 h 5756275"/>
              <a:gd name="connsiteX79" fmla="*/ 2995204 w 2995204"/>
              <a:gd name="connsiteY79" fmla="*/ 5212685 h 5756275"/>
              <a:gd name="connsiteX0" fmla="*/ 1953824 w 2995204"/>
              <a:gd name="connsiteY0" fmla="*/ 4995015 h 5654675"/>
              <a:gd name="connsiteX1" fmla="*/ 1931866 w 2995204"/>
              <a:gd name="connsiteY1" fmla="*/ 1147998 h 5654675"/>
              <a:gd name="connsiteX2" fmla="*/ 818091 w 2995204"/>
              <a:gd name="connsiteY2" fmla="*/ 0 h 5654675"/>
              <a:gd name="connsiteX3" fmla="*/ 719666 w 2995204"/>
              <a:gd name="connsiteY3" fmla="*/ 100542 h 5654675"/>
              <a:gd name="connsiteX4" fmla="*/ 458258 w 2995204"/>
              <a:gd name="connsiteY4" fmla="*/ 454025 h 5654675"/>
              <a:gd name="connsiteX5" fmla="*/ 195791 w 2995204"/>
              <a:gd name="connsiteY5" fmla="*/ 747184 h 5654675"/>
              <a:gd name="connsiteX6" fmla="*/ 84666 w 2995204"/>
              <a:gd name="connsiteY6" fmla="*/ 891117 h 5654675"/>
              <a:gd name="connsiteX7" fmla="*/ 296333 w 2995204"/>
              <a:gd name="connsiteY7" fmla="*/ 777875 h 5654675"/>
              <a:gd name="connsiteX8" fmla="*/ 237066 w 2995204"/>
              <a:gd name="connsiteY8" fmla="*/ 955675 h 5654675"/>
              <a:gd name="connsiteX9" fmla="*/ 391583 w 2995204"/>
              <a:gd name="connsiteY9" fmla="*/ 1017059 h 5654675"/>
              <a:gd name="connsiteX10" fmla="*/ 582323 w 2995204"/>
              <a:gd name="connsiteY10" fmla="*/ 1128763 h 5654675"/>
              <a:gd name="connsiteX11" fmla="*/ 644525 w 2995204"/>
              <a:gd name="connsiteY11" fmla="*/ 1140884 h 5654675"/>
              <a:gd name="connsiteX12" fmla="*/ 577879 w 2995204"/>
              <a:gd name="connsiteY12" fmla="*/ 1197867 h 5654675"/>
              <a:gd name="connsiteX13" fmla="*/ 385087 w 2995204"/>
              <a:gd name="connsiteY13" fmla="*/ 1145070 h 5654675"/>
              <a:gd name="connsiteX14" fmla="*/ 327264 w 2995204"/>
              <a:gd name="connsiteY14" fmla="*/ 1213982 h 5654675"/>
              <a:gd name="connsiteX15" fmla="*/ 256549 w 2995204"/>
              <a:gd name="connsiteY15" fmla="*/ 1206766 h 5654675"/>
              <a:gd name="connsiteX16" fmla="*/ 228600 w 2995204"/>
              <a:gd name="connsiteY16" fmla="*/ 1235075 h 5654675"/>
              <a:gd name="connsiteX17" fmla="*/ 228600 w 2995204"/>
              <a:gd name="connsiteY17" fmla="*/ 1285083 h 5654675"/>
              <a:gd name="connsiteX18" fmla="*/ 142682 w 2995204"/>
              <a:gd name="connsiteY18" fmla="*/ 1259516 h 5654675"/>
              <a:gd name="connsiteX19" fmla="*/ 195984 w 2995204"/>
              <a:gd name="connsiteY19" fmla="*/ 1408162 h 5654675"/>
              <a:gd name="connsiteX20" fmla="*/ 59266 w 2995204"/>
              <a:gd name="connsiteY20" fmla="*/ 1573742 h 5654675"/>
              <a:gd name="connsiteX21" fmla="*/ 91089 w 2995204"/>
              <a:gd name="connsiteY21" fmla="*/ 1578288 h 5654675"/>
              <a:gd name="connsiteX22" fmla="*/ 17991 w 2995204"/>
              <a:gd name="connsiteY22" fmla="*/ 1658987 h 5654675"/>
              <a:gd name="connsiteX23" fmla="*/ 48683 w 2995204"/>
              <a:gd name="connsiteY23" fmla="*/ 1849967 h 5654675"/>
              <a:gd name="connsiteX24" fmla="*/ 84666 w 2995204"/>
              <a:gd name="connsiteY24" fmla="*/ 2005542 h 5654675"/>
              <a:gd name="connsiteX25" fmla="*/ 0 w 2995204"/>
              <a:gd name="connsiteY25" fmla="*/ 2124075 h 5654675"/>
              <a:gd name="connsiteX26" fmla="*/ 118533 w 2995204"/>
              <a:gd name="connsiteY26" fmla="*/ 2242609 h 5654675"/>
              <a:gd name="connsiteX27" fmla="*/ 84666 w 2995204"/>
              <a:gd name="connsiteY27" fmla="*/ 2411942 h 5654675"/>
              <a:gd name="connsiteX28" fmla="*/ 84666 w 2995204"/>
              <a:gd name="connsiteY28" fmla="*/ 2411942 h 5654675"/>
              <a:gd name="connsiteX29" fmla="*/ 143933 w 2995204"/>
              <a:gd name="connsiteY29" fmla="*/ 2420409 h 5654675"/>
              <a:gd name="connsiteX30" fmla="*/ 169333 w 2995204"/>
              <a:gd name="connsiteY30" fmla="*/ 2682875 h 5654675"/>
              <a:gd name="connsiteX31" fmla="*/ 254000 w 2995204"/>
              <a:gd name="connsiteY31" fmla="*/ 2725209 h 5654675"/>
              <a:gd name="connsiteX32" fmla="*/ 307178 w 2995204"/>
              <a:gd name="connsiteY32" fmla="*/ 2786352 h 5654675"/>
              <a:gd name="connsiteX33" fmla="*/ 450587 w 2995204"/>
              <a:gd name="connsiteY33" fmla="*/ 2770826 h 5654675"/>
              <a:gd name="connsiteX34" fmla="*/ 474133 w 2995204"/>
              <a:gd name="connsiteY34" fmla="*/ 2860675 h 5654675"/>
              <a:gd name="connsiteX35" fmla="*/ 601133 w 2995204"/>
              <a:gd name="connsiteY35" fmla="*/ 2807206 h 5654675"/>
              <a:gd name="connsiteX36" fmla="*/ 768589 w 2995204"/>
              <a:gd name="connsiteY36" fmla="*/ 2921194 h 5654675"/>
              <a:gd name="connsiteX37" fmla="*/ 745066 w 2995204"/>
              <a:gd name="connsiteY37" fmla="*/ 3030009 h 5654675"/>
              <a:gd name="connsiteX38" fmla="*/ 821266 w 2995204"/>
              <a:gd name="connsiteY38" fmla="*/ 3080809 h 5654675"/>
              <a:gd name="connsiteX39" fmla="*/ 736600 w 2995204"/>
              <a:gd name="connsiteY39" fmla="*/ 3207809 h 5654675"/>
              <a:gd name="connsiteX40" fmla="*/ 838200 w 2995204"/>
              <a:gd name="connsiteY40" fmla="*/ 3258609 h 5654675"/>
              <a:gd name="connsiteX41" fmla="*/ 804333 w 2995204"/>
              <a:gd name="connsiteY41" fmla="*/ 3326342 h 5654675"/>
              <a:gd name="connsiteX42" fmla="*/ 804333 w 2995204"/>
              <a:gd name="connsiteY42" fmla="*/ 3326342 h 5654675"/>
              <a:gd name="connsiteX43" fmla="*/ 880533 w 2995204"/>
              <a:gd name="connsiteY43" fmla="*/ 3427942 h 5654675"/>
              <a:gd name="connsiteX44" fmla="*/ 1005416 w 2995204"/>
              <a:gd name="connsiteY44" fmla="*/ 3494617 h 5654675"/>
              <a:gd name="connsiteX45" fmla="*/ 939800 w 2995204"/>
              <a:gd name="connsiteY45" fmla="*/ 3588809 h 5654675"/>
              <a:gd name="connsiteX46" fmla="*/ 1109133 w 2995204"/>
              <a:gd name="connsiteY46" fmla="*/ 3597275 h 5654675"/>
              <a:gd name="connsiteX47" fmla="*/ 1112308 w 2995204"/>
              <a:gd name="connsiteY47" fmla="*/ 3662892 h 5654675"/>
              <a:gd name="connsiteX48" fmla="*/ 1168400 w 2995204"/>
              <a:gd name="connsiteY48" fmla="*/ 3724275 h 5654675"/>
              <a:gd name="connsiteX49" fmla="*/ 1026583 w 2995204"/>
              <a:gd name="connsiteY49" fmla="*/ 3853392 h 5654675"/>
              <a:gd name="connsiteX50" fmla="*/ 931333 w 2995204"/>
              <a:gd name="connsiteY50" fmla="*/ 3800475 h 5654675"/>
              <a:gd name="connsiteX51" fmla="*/ 912283 w 2995204"/>
              <a:gd name="connsiteY51" fmla="*/ 3781425 h 5654675"/>
              <a:gd name="connsiteX52" fmla="*/ 846666 w 2995204"/>
              <a:gd name="connsiteY52" fmla="*/ 3868209 h 5654675"/>
              <a:gd name="connsiteX53" fmla="*/ 931333 w 2995204"/>
              <a:gd name="connsiteY53" fmla="*/ 3969809 h 5654675"/>
              <a:gd name="connsiteX54" fmla="*/ 928158 w 2995204"/>
              <a:gd name="connsiteY54" fmla="*/ 4101042 h 5654675"/>
              <a:gd name="connsiteX55" fmla="*/ 964141 w 2995204"/>
              <a:gd name="connsiteY55" fmla="*/ 4187825 h 5654675"/>
              <a:gd name="connsiteX56" fmla="*/ 1075266 w 2995204"/>
              <a:gd name="connsiteY56" fmla="*/ 4223809 h 5654675"/>
              <a:gd name="connsiteX57" fmla="*/ 1134533 w 2995204"/>
              <a:gd name="connsiteY57" fmla="*/ 4130675 h 5654675"/>
              <a:gd name="connsiteX58" fmla="*/ 1303866 w 2995204"/>
              <a:gd name="connsiteY58" fmla="*/ 4096809 h 5654675"/>
              <a:gd name="connsiteX59" fmla="*/ 1439333 w 2995204"/>
              <a:gd name="connsiteY59" fmla="*/ 4122209 h 5654675"/>
              <a:gd name="connsiteX60" fmla="*/ 1557866 w 2995204"/>
              <a:gd name="connsiteY60" fmla="*/ 4308475 h 5654675"/>
              <a:gd name="connsiteX61" fmla="*/ 1490133 w 2995204"/>
              <a:gd name="connsiteY61" fmla="*/ 4350809 h 5654675"/>
              <a:gd name="connsiteX62" fmla="*/ 1532466 w 2995204"/>
              <a:gd name="connsiteY62" fmla="*/ 4503209 h 5654675"/>
              <a:gd name="connsiteX63" fmla="*/ 1695450 w 2995204"/>
              <a:gd name="connsiteY63" fmla="*/ 4510617 h 5654675"/>
              <a:gd name="connsiteX64" fmla="*/ 1763183 w 2995204"/>
              <a:gd name="connsiteY64" fmla="*/ 4643967 h 5654675"/>
              <a:gd name="connsiteX65" fmla="*/ 1794933 w 2995204"/>
              <a:gd name="connsiteY65" fmla="*/ 4799542 h 5654675"/>
              <a:gd name="connsiteX66" fmla="*/ 1938866 w 2995204"/>
              <a:gd name="connsiteY66" fmla="*/ 4774142 h 5654675"/>
              <a:gd name="connsiteX67" fmla="*/ 2023533 w 2995204"/>
              <a:gd name="connsiteY67" fmla="*/ 4850342 h 5654675"/>
              <a:gd name="connsiteX68" fmla="*/ 2201333 w 2995204"/>
              <a:gd name="connsiteY68" fmla="*/ 4791075 h 5654675"/>
              <a:gd name="connsiteX69" fmla="*/ 2319866 w 2995204"/>
              <a:gd name="connsiteY69" fmla="*/ 4960409 h 5654675"/>
              <a:gd name="connsiteX70" fmla="*/ 2379133 w 2995204"/>
              <a:gd name="connsiteY70" fmla="*/ 4901142 h 5654675"/>
              <a:gd name="connsiteX71" fmla="*/ 2743200 w 2995204"/>
              <a:gd name="connsiteY71" fmla="*/ 5087409 h 5654675"/>
              <a:gd name="connsiteX72" fmla="*/ 2692400 w 2995204"/>
              <a:gd name="connsiteY72" fmla="*/ 5248275 h 5654675"/>
              <a:gd name="connsiteX73" fmla="*/ 2667000 w 2995204"/>
              <a:gd name="connsiteY73" fmla="*/ 5400675 h 5654675"/>
              <a:gd name="connsiteX74" fmla="*/ 2717800 w 2995204"/>
              <a:gd name="connsiteY74" fmla="*/ 5459942 h 5654675"/>
              <a:gd name="connsiteX75" fmla="*/ 2717800 w 2995204"/>
              <a:gd name="connsiteY75" fmla="*/ 5459942 h 5654675"/>
              <a:gd name="connsiteX76" fmla="*/ 2700866 w 2995204"/>
              <a:gd name="connsiteY76" fmla="*/ 5654675 h 5654675"/>
              <a:gd name="connsiteX77" fmla="*/ 2506133 w 2995204"/>
              <a:gd name="connsiteY77" fmla="*/ 5629275 h 5654675"/>
              <a:gd name="connsiteX78" fmla="*/ 2995204 w 2995204"/>
              <a:gd name="connsiteY78" fmla="*/ 5212685 h 5654675"/>
              <a:gd name="connsiteX0" fmla="*/ 1953824 w 2995204"/>
              <a:gd name="connsiteY0" fmla="*/ 4995015 h 5654675"/>
              <a:gd name="connsiteX1" fmla="*/ 1931866 w 2995204"/>
              <a:gd name="connsiteY1" fmla="*/ 1147998 h 5654675"/>
              <a:gd name="connsiteX2" fmla="*/ 818091 w 2995204"/>
              <a:gd name="connsiteY2" fmla="*/ 0 h 5654675"/>
              <a:gd name="connsiteX3" fmla="*/ 719666 w 2995204"/>
              <a:gd name="connsiteY3" fmla="*/ 100542 h 5654675"/>
              <a:gd name="connsiteX4" fmla="*/ 458258 w 2995204"/>
              <a:gd name="connsiteY4" fmla="*/ 454025 h 5654675"/>
              <a:gd name="connsiteX5" fmla="*/ 195791 w 2995204"/>
              <a:gd name="connsiteY5" fmla="*/ 747184 h 5654675"/>
              <a:gd name="connsiteX6" fmla="*/ 84666 w 2995204"/>
              <a:gd name="connsiteY6" fmla="*/ 891117 h 5654675"/>
              <a:gd name="connsiteX7" fmla="*/ 296333 w 2995204"/>
              <a:gd name="connsiteY7" fmla="*/ 777875 h 5654675"/>
              <a:gd name="connsiteX8" fmla="*/ 237066 w 2995204"/>
              <a:gd name="connsiteY8" fmla="*/ 955675 h 5654675"/>
              <a:gd name="connsiteX9" fmla="*/ 391583 w 2995204"/>
              <a:gd name="connsiteY9" fmla="*/ 1017059 h 5654675"/>
              <a:gd name="connsiteX10" fmla="*/ 582323 w 2995204"/>
              <a:gd name="connsiteY10" fmla="*/ 1128763 h 5654675"/>
              <a:gd name="connsiteX11" fmla="*/ 644525 w 2995204"/>
              <a:gd name="connsiteY11" fmla="*/ 1140884 h 5654675"/>
              <a:gd name="connsiteX12" fmla="*/ 577879 w 2995204"/>
              <a:gd name="connsiteY12" fmla="*/ 1197867 h 5654675"/>
              <a:gd name="connsiteX13" fmla="*/ 385087 w 2995204"/>
              <a:gd name="connsiteY13" fmla="*/ 1145070 h 5654675"/>
              <a:gd name="connsiteX14" fmla="*/ 327264 w 2995204"/>
              <a:gd name="connsiteY14" fmla="*/ 1213982 h 5654675"/>
              <a:gd name="connsiteX15" fmla="*/ 256549 w 2995204"/>
              <a:gd name="connsiteY15" fmla="*/ 1206766 h 5654675"/>
              <a:gd name="connsiteX16" fmla="*/ 228600 w 2995204"/>
              <a:gd name="connsiteY16" fmla="*/ 1235075 h 5654675"/>
              <a:gd name="connsiteX17" fmla="*/ 228600 w 2995204"/>
              <a:gd name="connsiteY17" fmla="*/ 1285083 h 5654675"/>
              <a:gd name="connsiteX18" fmla="*/ 142682 w 2995204"/>
              <a:gd name="connsiteY18" fmla="*/ 1259516 h 5654675"/>
              <a:gd name="connsiteX19" fmla="*/ 195984 w 2995204"/>
              <a:gd name="connsiteY19" fmla="*/ 1408162 h 5654675"/>
              <a:gd name="connsiteX20" fmla="*/ 59266 w 2995204"/>
              <a:gd name="connsiteY20" fmla="*/ 1573742 h 5654675"/>
              <a:gd name="connsiteX21" fmla="*/ 91089 w 2995204"/>
              <a:gd name="connsiteY21" fmla="*/ 1578288 h 5654675"/>
              <a:gd name="connsiteX22" fmla="*/ 17991 w 2995204"/>
              <a:gd name="connsiteY22" fmla="*/ 1658987 h 5654675"/>
              <a:gd name="connsiteX23" fmla="*/ 48683 w 2995204"/>
              <a:gd name="connsiteY23" fmla="*/ 1849967 h 5654675"/>
              <a:gd name="connsiteX24" fmla="*/ 84666 w 2995204"/>
              <a:gd name="connsiteY24" fmla="*/ 2005542 h 5654675"/>
              <a:gd name="connsiteX25" fmla="*/ 0 w 2995204"/>
              <a:gd name="connsiteY25" fmla="*/ 2124075 h 5654675"/>
              <a:gd name="connsiteX26" fmla="*/ 118533 w 2995204"/>
              <a:gd name="connsiteY26" fmla="*/ 2242609 h 5654675"/>
              <a:gd name="connsiteX27" fmla="*/ 84666 w 2995204"/>
              <a:gd name="connsiteY27" fmla="*/ 2411942 h 5654675"/>
              <a:gd name="connsiteX28" fmla="*/ 84666 w 2995204"/>
              <a:gd name="connsiteY28" fmla="*/ 2411942 h 5654675"/>
              <a:gd name="connsiteX29" fmla="*/ 143933 w 2995204"/>
              <a:gd name="connsiteY29" fmla="*/ 2420409 h 5654675"/>
              <a:gd name="connsiteX30" fmla="*/ 169333 w 2995204"/>
              <a:gd name="connsiteY30" fmla="*/ 2682875 h 5654675"/>
              <a:gd name="connsiteX31" fmla="*/ 254000 w 2995204"/>
              <a:gd name="connsiteY31" fmla="*/ 2725209 h 5654675"/>
              <a:gd name="connsiteX32" fmla="*/ 307178 w 2995204"/>
              <a:gd name="connsiteY32" fmla="*/ 2786352 h 5654675"/>
              <a:gd name="connsiteX33" fmla="*/ 450587 w 2995204"/>
              <a:gd name="connsiteY33" fmla="*/ 2770826 h 5654675"/>
              <a:gd name="connsiteX34" fmla="*/ 474133 w 2995204"/>
              <a:gd name="connsiteY34" fmla="*/ 2860675 h 5654675"/>
              <a:gd name="connsiteX35" fmla="*/ 601133 w 2995204"/>
              <a:gd name="connsiteY35" fmla="*/ 2807206 h 5654675"/>
              <a:gd name="connsiteX36" fmla="*/ 768589 w 2995204"/>
              <a:gd name="connsiteY36" fmla="*/ 2921194 h 5654675"/>
              <a:gd name="connsiteX37" fmla="*/ 745066 w 2995204"/>
              <a:gd name="connsiteY37" fmla="*/ 3030009 h 5654675"/>
              <a:gd name="connsiteX38" fmla="*/ 821266 w 2995204"/>
              <a:gd name="connsiteY38" fmla="*/ 3080809 h 5654675"/>
              <a:gd name="connsiteX39" fmla="*/ 736600 w 2995204"/>
              <a:gd name="connsiteY39" fmla="*/ 3207809 h 5654675"/>
              <a:gd name="connsiteX40" fmla="*/ 838200 w 2995204"/>
              <a:gd name="connsiteY40" fmla="*/ 3258609 h 5654675"/>
              <a:gd name="connsiteX41" fmla="*/ 804333 w 2995204"/>
              <a:gd name="connsiteY41" fmla="*/ 3326342 h 5654675"/>
              <a:gd name="connsiteX42" fmla="*/ 804333 w 2995204"/>
              <a:gd name="connsiteY42" fmla="*/ 3326342 h 5654675"/>
              <a:gd name="connsiteX43" fmla="*/ 880533 w 2995204"/>
              <a:gd name="connsiteY43" fmla="*/ 3427942 h 5654675"/>
              <a:gd name="connsiteX44" fmla="*/ 1005416 w 2995204"/>
              <a:gd name="connsiteY44" fmla="*/ 3494617 h 5654675"/>
              <a:gd name="connsiteX45" fmla="*/ 939800 w 2995204"/>
              <a:gd name="connsiteY45" fmla="*/ 3588809 h 5654675"/>
              <a:gd name="connsiteX46" fmla="*/ 1109133 w 2995204"/>
              <a:gd name="connsiteY46" fmla="*/ 3597275 h 5654675"/>
              <a:gd name="connsiteX47" fmla="*/ 1112308 w 2995204"/>
              <a:gd name="connsiteY47" fmla="*/ 3662892 h 5654675"/>
              <a:gd name="connsiteX48" fmla="*/ 1168400 w 2995204"/>
              <a:gd name="connsiteY48" fmla="*/ 3724275 h 5654675"/>
              <a:gd name="connsiteX49" fmla="*/ 1026583 w 2995204"/>
              <a:gd name="connsiteY49" fmla="*/ 3853392 h 5654675"/>
              <a:gd name="connsiteX50" fmla="*/ 931333 w 2995204"/>
              <a:gd name="connsiteY50" fmla="*/ 3800475 h 5654675"/>
              <a:gd name="connsiteX51" fmla="*/ 912283 w 2995204"/>
              <a:gd name="connsiteY51" fmla="*/ 3781425 h 5654675"/>
              <a:gd name="connsiteX52" fmla="*/ 846666 w 2995204"/>
              <a:gd name="connsiteY52" fmla="*/ 3868209 h 5654675"/>
              <a:gd name="connsiteX53" fmla="*/ 931333 w 2995204"/>
              <a:gd name="connsiteY53" fmla="*/ 3969809 h 5654675"/>
              <a:gd name="connsiteX54" fmla="*/ 928158 w 2995204"/>
              <a:gd name="connsiteY54" fmla="*/ 4101042 h 5654675"/>
              <a:gd name="connsiteX55" fmla="*/ 964141 w 2995204"/>
              <a:gd name="connsiteY55" fmla="*/ 4187825 h 5654675"/>
              <a:gd name="connsiteX56" fmla="*/ 1075266 w 2995204"/>
              <a:gd name="connsiteY56" fmla="*/ 4223809 h 5654675"/>
              <a:gd name="connsiteX57" fmla="*/ 1134533 w 2995204"/>
              <a:gd name="connsiteY57" fmla="*/ 4130675 h 5654675"/>
              <a:gd name="connsiteX58" fmla="*/ 1303866 w 2995204"/>
              <a:gd name="connsiteY58" fmla="*/ 4096809 h 5654675"/>
              <a:gd name="connsiteX59" fmla="*/ 1439333 w 2995204"/>
              <a:gd name="connsiteY59" fmla="*/ 4122209 h 5654675"/>
              <a:gd name="connsiteX60" fmla="*/ 1557866 w 2995204"/>
              <a:gd name="connsiteY60" fmla="*/ 4308475 h 5654675"/>
              <a:gd name="connsiteX61" fmla="*/ 1490133 w 2995204"/>
              <a:gd name="connsiteY61" fmla="*/ 4350809 h 5654675"/>
              <a:gd name="connsiteX62" fmla="*/ 1532466 w 2995204"/>
              <a:gd name="connsiteY62" fmla="*/ 4503209 h 5654675"/>
              <a:gd name="connsiteX63" fmla="*/ 1695450 w 2995204"/>
              <a:gd name="connsiteY63" fmla="*/ 4510617 h 5654675"/>
              <a:gd name="connsiteX64" fmla="*/ 1763183 w 2995204"/>
              <a:gd name="connsiteY64" fmla="*/ 4643967 h 5654675"/>
              <a:gd name="connsiteX65" fmla="*/ 1794933 w 2995204"/>
              <a:gd name="connsiteY65" fmla="*/ 4799542 h 5654675"/>
              <a:gd name="connsiteX66" fmla="*/ 1938866 w 2995204"/>
              <a:gd name="connsiteY66" fmla="*/ 4774142 h 5654675"/>
              <a:gd name="connsiteX67" fmla="*/ 2023533 w 2995204"/>
              <a:gd name="connsiteY67" fmla="*/ 4850342 h 5654675"/>
              <a:gd name="connsiteX68" fmla="*/ 2201333 w 2995204"/>
              <a:gd name="connsiteY68" fmla="*/ 4791075 h 5654675"/>
              <a:gd name="connsiteX69" fmla="*/ 2319866 w 2995204"/>
              <a:gd name="connsiteY69" fmla="*/ 4960409 h 5654675"/>
              <a:gd name="connsiteX70" fmla="*/ 2379133 w 2995204"/>
              <a:gd name="connsiteY70" fmla="*/ 4901142 h 5654675"/>
              <a:gd name="connsiteX71" fmla="*/ 2743200 w 2995204"/>
              <a:gd name="connsiteY71" fmla="*/ 5087409 h 5654675"/>
              <a:gd name="connsiteX72" fmla="*/ 2692400 w 2995204"/>
              <a:gd name="connsiteY72" fmla="*/ 5248275 h 5654675"/>
              <a:gd name="connsiteX73" fmla="*/ 2667000 w 2995204"/>
              <a:gd name="connsiteY73" fmla="*/ 5400675 h 5654675"/>
              <a:gd name="connsiteX74" fmla="*/ 2717800 w 2995204"/>
              <a:gd name="connsiteY74" fmla="*/ 5459942 h 5654675"/>
              <a:gd name="connsiteX75" fmla="*/ 2717800 w 2995204"/>
              <a:gd name="connsiteY75" fmla="*/ 5459942 h 5654675"/>
              <a:gd name="connsiteX76" fmla="*/ 2700866 w 2995204"/>
              <a:gd name="connsiteY76" fmla="*/ 5654675 h 5654675"/>
              <a:gd name="connsiteX77" fmla="*/ 2995204 w 2995204"/>
              <a:gd name="connsiteY77" fmla="*/ 5212685 h 5654675"/>
              <a:gd name="connsiteX0" fmla="*/ 1953824 w 2995204"/>
              <a:gd name="connsiteY0" fmla="*/ 4995015 h 5459942"/>
              <a:gd name="connsiteX1" fmla="*/ 1931866 w 2995204"/>
              <a:gd name="connsiteY1" fmla="*/ 1147998 h 5459942"/>
              <a:gd name="connsiteX2" fmla="*/ 818091 w 2995204"/>
              <a:gd name="connsiteY2" fmla="*/ 0 h 5459942"/>
              <a:gd name="connsiteX3" fmla="*/ 719666 w 2995204"/>
              <a:gd name="connsiteY3" fmla="*/ 100542 h 5459942"/>
              <a:gd name="connsiteX4" fmla="*/ 458258 w 2995204"/>
              <a:gd name="connsiteY4" fmla="*/ 454025 h 5459942"/>
              <a:gd name="connsiteX5" fmla="*/ 195791 w 2995204"/>
              <a:gd name="connsiteY5" fmla="*/ 747184 h 5459942"/>
              <a:gd name="connsiteX6" fmla="*/ 84666 w 2995204"/>
              <a:gd name="connsiteY6" fmla="*/ 891117 h 5459942"/>
              <a:gd name="connsiteX7" fmla="*/ 296333 w 2995204"/>
              <a:gd name="connsiteY7" fmla="*/ 777875 h 5459942"/>
              <a:gd name="connsiteX8" fmla="*/ 237066 w 2995204"/>
              <a:gd name="connsiteY8" fmla="*/ 955675 h 5459942"/>
              <a:gd name="connsiteX9" fmla="*/ 391583 w 2995204"/>
              <a:gd name="connsiteY9" fmla="*/ 1017059 h 5459942"/>
              <a:gd name="connsiteX10" fmla="*/ 582323 w 2995204"/>
              <a:gd name="connsiteY10" fmla="*/ 1128763 h 5459942"/>
              <a:gd name="connsiteX11" fmla="*/ 644525 w 2995204"/>
              <a:gd name="connsiteY11" fmla="*/ 1140884 h 5459942"/>
              <a:gd name="connsiteX12" fmla="*/ 577879 w 2995204"/>
              <a:gd name="connsiteY12" fmla="*/ 1197867 h 5459942"/>
              <a:gd name="connsiteX13" fmla="*/ 385087 w 2995204"/>
              <a:gd name="connsiteY13" fmla="*/ 1145070 h 5459942"/>
              <a:gd name="connsiteX14" fmla="*/ 327264 w 2995204"/>
              <a:gd name="connsiteY14" fmla="*/ 1213982 h 5459942"/>
              <a:gd name="connsiteX15" fmla="*/ 256549 w 2995204"/>
              <a:gd name="connsiteY15" fmla="*/ 1206766 h 5459942"/>
              <a:gd name="connsiteX16" fmla="*/ 228600 w 2995204"/>
              <a:gd name="connsiteY16" fmla="*/ 1235075 h 5459942"/>
              <a:gd name="connsiteX17" fmla="*/ 228600 w 2995204"/>
              <a:gd name="connsiteY17" fmla="*/ 1285083 h 5459942"/>
              <a:gd name="connsiteX18" fmla="*/ 142682 w 2995204"/>
              <a:gd name="connsiteY18" fmla="*/ 1259516 h 5459942"/>
              <a:gd name="connsiteX19" fmla="*/ 195984 w 2995204"/>
              <a:gd name="connsiteY19" fmla="*/ 1408162 h 5459942"/>
              <a:gd name="connsiteX20" fmla="*/ 59266 w 2995204"/>
              <a:gd name="connsiteY20" fmla="*/ 1573742 h 5459942"/>
              <a:gd name="connsiteX21" fmla="*/ 91089 w 2995204"/>
              <a:gd name="connsiteY21" fmla="*/ 1578288 h 5459942"/>
              <a:gd name="connsiteX22" fmla="*/ 17991 w 2995204"/>
              <a:gd name="connsiteY22" fmla="*/ 1658987 h 5459942"/>
              <a:gd name="connsiteX23" fmla="*/ 48683 w 2995204"/>
              <a:gd name="connsiteY23" fmla="*/ 1849967 h 5459942"/>
              <a:gd name="connsiteX24" fmla="*/ 84666 w 2995204"/>
              <a:gd name="connsiteY24" fmla="*/ 2005542 h 5459942"/>
              <a:gd name="connsiteX25" fmla="*/ 0 w 2995204"/>
              <a:gd name="connsiteY25" fmla="*/ 2124075 h 5459942"/>
              <a:gd name="connsiteX26" fmla="*/ 118533 w 2995204"/>
              <a:gd name="connsiteY26" fmla="*/ 2242609 h 5459942"/>
              <a:gd name="connsiteX27" fmla="*/ 84666 w 2995204"/>
              <a:gd name="connsiteY27" fmla="*/ 2411942 h 5459942"/>
              <a:gd name="connsiteX28" fmla="*/ 84666 w 2995204"/>
              <a:gd name="connsiteY28" fmla="*/ 2411942 h 5459942"/>
              <a:gd name="connsiteX29" fmla="*/ 143933 w 2995204"/>
              <a:gd name="connsiteY29" fmla="*/ 2420409 h 5459942"/>
              <a:gd name="connsiteX30" fmla="*/ 169333 w 2995204"/>
              <a:gd name="connsiteY30" fmla="*/ 2682875 h 5459942"/>
              <a:gd name="connsiteX31" fmla="*/ 254000 w 2995204"/>
              <a:gd name="connsiteY31" fmla="*/ 2725209 h 5459942"/>
              <a:gd name="connsiteX32" fmla="*/ 307178 w 2995204"/>
              <a:gd name="connsiteY32" fmla="*/ 2786352 h 5459942"/>
              <a:gd name="connsiteX33" fmla="*/ 450587 w 2995204"/>
              <a:gd name="connsiteY33" fmla="*/ 2770826 h 5459942"/>
              <a:gd name="connsiteX34" fmla="*/ 474133 w 2995204"/>
              <a:gd name="connsiteY34" fmla="*/ 2860675 h 5459942"/>
              <a:gd name="connsiteX35" fmla="*/ 601133 w 2995204"/>
              <a:gd name="connsiteY35" fmla="*/ 2807206 h 5459942"/>
              <a:gd name="connsiteX36" fmla="*/ 768589 w 2995204"/>
              <a:gd name="connsiteY36" fmla="*/ 2921194 h 5459942"/>
              <a:gd name="connsiteX37" fmla="*/ 745066 w 2995204"/>
              <a:gd name="connsiteY37" fmla="*/ 3030009 h 5459942"/>
              <a:gd name="connsiteX38" fmla="*/ 821266 w 2995204"/>
              <a:gd name="connsiteY38" fmla="*/ 3080809 h 5459942"/>
              <a:gd name="connsiteX39" fmla="*/ 736600 w 2995204"/>
              <a:gd name="connsiteY39" fmla="*/ 3207809 h 5459942"/>
              <a:gd name="connsiteX40" fmla="*/ 838200 w 2995204"/>
              <a:gd name="connsiteY40" fmla="*/ 3258609 h 5459942"/>
              <a:gd name="connsiteX41" fmla="*/ 804333 w 2995204"/>
              <a:gd name="connsiteY41" fmla="*/ 3326342 h 5459942"/>
              <a:gd name="connsiteX42" fmla="*/ 804333 w 2995204"/>
              <a:gd name="connsiteY42" fmla="*/ 3326342 h 5459942"/>
              <a:gd name="connsiteX43" fmla="*/ 880533 w 2995204"/>
              <a:gd name="connsiteY43" fmla="*/ 3427942 h 5459942"/>
              <a:gd name="connsiteX44" fmla="*/ 1005416 w 2995204"/>
              <a:gd name="connsiteY44" fmla="*/ 3494617 h 5459942"/>
              <a:gd name="connsiteX45" fmla="*/ 939800 w 2995204"/>
              <a:gd name="connsiteY45" fmla="*/ 3588809 h 5459942"/>
              <a:gd name="connsiteX46" fmla="*/ 1109133 w 2995204"/>
              <a:gd name="connsiteY46" fmla="*/ 3597275 h 5459942"/>
              <a:gd name="connsiteX47" fmla="*/ 1112308 w 2995204"/>
              <a:gd name="connsiteY47" fmla="*/ 3662892 h 5459942"/>
              <a:gd name="connsiteX48" fmla="*/ 1168400 w 2995204"/>
              <a:gd name="connsiteY48" fmla="*/ 3724275 h 5459942"/>
              <a:gd name="connsiteX49" fmla="*/ 1026583 w 2995204"/>
              <a:gd name="connsiteY49" fmla="*/ 3853392 h 5459942"/>
              <a:gd name="connsiteX50" fmla="*/ 931333 w 2995204"/>
              <a:gd name="connsiteY50" fmla="*/ 3800475 h 5459942"/>
              <a:gd name="connsiteX51" fmla="*/ 912283 w 2995204"/>
              <a:gd name="connsiteY51" fmla="*/ 3781425 h 5459942"/>
              <a:gd name="connsiteX52" fmla="*/ 846666 w 2995204"/>
              <a:gd name="connsiteY52" fmla="*/ 3868209 h 5459942"/>
              <a:gd name="connsiteX53" fmla="*/ 931333 w 2995204"/>
              <a:gd name="connsiteY53" fmla="*/ 3969809 h 5459942"/>
              <a:gd name="connsiteX54" fmla="*/ 928158 w 2995204"/>
              <a:gd name="connsiteY54" fmla="*/ 4101042 h 5459942"/>
              <a:gd name="connsiteX55" fmla="*/ 964141 w 2995204"/>
              <a:gd name="connsiteY55" fmla="*/ 4187825 h 5459942"/>
              <a:gd name="connsiteX56" fmla="*/ 1075266 w 2995204"/>
              <a:gd name="connsiteY56" fmla="*/ 4223809 h 5459942"/>
              <a:gd name="connsiteX57" fmla="*/ 1134533 w 2995204"/>
              <a:gd name="connsiteY57" fmla="*/ 4130675 h 5459942"/>
              <a:gd name="connsiteX58" fmla="*/ 1303866 w 2995204"/>
              <a:gd name="connsiteY58" fmla="*/ 4096809 h 5459942"/>
              <a:gd name="connsiteX59" fmla="*/ 1439333 w 2995204"/>
              <a:gd name="connsiteY59" fmla="*/ 4122209 h 5459942"/>
              <a:gd name="connsiteX60" fmla="*/ 1557866 w 2995204"/>
              <a:gd name="connsiteY60" fmla="*/ 4308475 h 5459942"/>
              <a:gd name="connsiteX61" fmla="*/ 1490133 w 2995204"/>
              <a:gd name="connsiteY61" fmla="*/ 4350809 h 5459942"/>
              <a:gd name="connsiteX62" fmla="*/ 1532466 w 2995204"/>
              <a:gd name="connsiteY62" fmla="*/ 4503209 h 5459942"/>
              <a:gd name="connsiteX63" fmla="*/ 1695450 w 2995204"/>
              <a:gd name="connsiteY63" fmla="*/ 4510617 h 5459942"/>
              <a:gd name="connsiteX64" fmla="*/ 1763183 w 2995204"/>
              <a:gd name="connsiteY64" fmla="*/ 4643967 h 5459942"/>
              <a:gd name="connsiteX65" fmla="*/ 1794933 w 2995204"/>
              <a:gd name="connsiteY65" fmla="*/ 4799542 h 5459942"/>
              <a:gd name="connsiteX66" fmla="*/ 1938866 w 2995204"/>
              <a:gd name="connsiteY66" fmla="*/ 4774142 h 5459942"/>
              <a:gd name="connsiteX67" fmla="*/ 2023533 w 2995204"/>
              <a:gd name="connsiteY67" fmla="*/ 4850342 h 5459942"/>
              <a:gd name="connsiteX68" fmla="*/ 2201333 w 2995204"/>
              <a:gd name="connsiteY68" fmla="*/ 4791075 h 5459942"/>
              <a:gd name="connsiteX69" fmla="*/ 2319866 w 2995204"/>
              <a:gd name="connsiteY69" fmla="*/ 4960409 h 5459942"/>
              <a:gd name="connsiteX70" fmla="*/ 2379133 w 2995204"/>
              <a:gd name="connsiteY70" fmla="*/ 4901142 h 5459942"/>
              <a:gd name="connsiteX71" fmla="*/ 2743200 w 2995204"/>
              <a:gd name="connsiteY71" fmla="*/ 5087409 h 5459942"/>
              <a:gd name="connsiteX72" fmla="*/ 2692400 w 2995204"/>
              <a:gd name="connsiteY72" fmla="*/ 5248275 h 5459942"/>
              <a:gd name="connsiteX73" fmla="*/ 2667000 w 2995204"/>
              <a:gd name="connsiteY73" fmla="*/ 5400675 h 5459942"/>
              <a:gd name="connsiteX74" fmla="*/ 2717800 w 2995204"/>
              <a:gd name="connsiteY74" fmla="*/ 5459942 h 5459942"/>
              <a:gd name="connsiteX75" fmla="*/ 2717800 w 2995204"/>
              <a:gd name="connsiteY75" fmla="*/ 5459942 h 5459942"/>
              <a:gd name="connsiteX76" fmla="*/ 2995204 w 2995204"/>
              <a:gd name="connsiteY76" fmla="*/ 5212685 h 5459942"/>
              <a:gd name="connsiteX0" fmla="*/ 1953824 w 2743200"/>
              <a:gd name="connsiteY0" fmla="*/ 4995015 h 5459942"/>
              <a:gd name="connsiteX1" fmla="*/ 1931866 w 2743200"/>
              <a:gd name="connsiteY1" fmla="*/ 1147998 h 5459942"/>
              <a:gd name="connsiteX2" fmla="*/ 818091 w 2743200"/>
              <a:gd name="connsiteY2" fmla="*/ 0 h 5459942"/>
              <a:gd name="connsiteX3" fmla="*/ 719666 w 2743200"/>
              <a:gd name="connsiteY3" fmla="*/ 100542 h 5459942"/>
              <a:gd name="connsiteX4" fmla="*/ 458258 w 2743200"/>
              <a:gd name="connsiteY4" fmla="*/ 454025 h 5459942"/>
              <a:gd name="connsiteX5" fmla="*/ 195791 w 2743200"/>
              <a:gd name="connsiteY5" fmla="*/ 747184 h 5459942"/>
              <a:gd name="connsiteX6" fmla="*/ 84666 w 2743200"/>
              <a:gd name="connsiteY6" fmla="*/ 891117 h 5459942"/>
              <a:gd name="connsiteX7" fmla="*/ 296333 w 2743200"/>
              <a:gd name="connsiteY7" fmla="*/ 777875 h 5459942"/>
              <a:gd name="connsiteX8" fmla="*/ 237066 w 2743200"/>
              <a:gd name="connsiteY8" fmla="*/ 955675 h 5459942"/>
              <a:gd name="connsiteX9" fmla="*/ 391583 w 2743200"/>
              <a:gd name="connsiteY9" fmla="*/ 1017059 h 5459942"/>
              <a:gd name="connsiteX10" fmla="*/ 582323 w 2743200"/>
              <a:gd name="connsiteY10" fmla="*/ 1128763 h 5459942"/>
              <a:gd name="connsiteX11" fmla="*/ 644525 w 2743200"/>
              <a:gd name="connsiteY11" fmla="*/ 1140884 h 5459942"/>
              <a:gd name="connsiteX12" fmla="*/ 577879 w 2743200"/>
              <a:gd name="connsiteY12" fmla="*/ 1197867 h 5459942"/>
              <a:gd name="connsiteX13" fmla="*/ 385087 w 2743200"/>
              <a:gd name="connsiteY13" fmla="*/ 1145070 h 5459942"/>
              <a:gd name="connsiteX14" fmla="*/ 327264 w 2743200"/>
              <a:gd name="connsiteY14" fmla="*/ 1213982 h 5459942"/>
              <a:gd name="connsiteX15" fmla="*/ 256549 w 2743200"/>
              <a:gd name="connsiteY15" fmla="*/ 1206766 h 5459942"/>
              <a:gd name="connsiteX16" fmla="*/ 228600 w 2743200"/>
              <a:gd name="connsiteY16" fmla="*/ 1235075 h 5459942"/>
              <a:gd name="connsiteX17" fmla="*/ 228600 w 2743200"/>
              <a:gd name="connsiteY17" fmla="*/ 1285083 h 5459942"/>
              <a:gd name="connsiteX18" fmla="*/ 142682 w 2743200"/>
              <a:gd name="connsiteY18" fmla="*/ 1259516 h 5459942"/>
              <a:gd name="connsiteX19" fmla="*/ 195984 w 2743200"/>
              <a:gd name="connsiteY19" fmla="*/ 1408162 h 5459942"/>
              <a:gd name="connsiteX20" fmla="*/ 59266 w 2743200"/>
              <a:gd name="connsiteY20" fmla="*/ 1573742 h 5459942"/>
              <a:gd name="connsiteX21" fmla="*/ 91089 w 2743200"/>
              <a:gd name="connsiteY21" fmla="*/ 1578288 h 5459942"/>
              <a:gd name="connsiteX22" fmla="*/ 17991 w 2743200"/>
              <a:gd name="connsiteY22" fmla="*/ 1658987 h 5459942"/>
              <a:gd name="connsiteX23" fmla="*/ 48683 w 2743200"/>
              <a:gd name="connsiteY23" fmla="*/ 1849967 h 5459942"/>
              <a:gd name="connsiteX24" fmla="*/ 84666 w 2743200"/>
              <a:gd name="connsiteY24" fmla="*/ 2005542 h 5459942"/>
              <a:gd name="connsiteX25" fmla="*/ 0 w 2743200"/>
              <a:gd name="connsiteY25" fmla="*/ 2124075 h 5459942"/>
              <a:gd name="connsiteX26" fmla="*/ 118533 w 2743200"/>
              <a:gd name="connsiteY26" fmla="*/ 2242609 h 5459942"/>
              <a:gd name="connsiteX27" fmla="*/ 84666 w 2743200"/>
              <a:gd name="connsiteY27" fmla="*/ 2411942 h 5459942"/>
              <a:gd name="connsiteX28" fmla="*/ 84666 w 2743200"/>
              <a:gd name="connsiteY28" fmla="*/ 2411942 h 5459942"/>
              <a:gd name="connsiteX29" fmla="*/ 143933 w 2743200"/>
              <a:gd name="connsiteY29" fmla="*/ 2420409 h 5459942"/>
              <a:gd name="connsiteX30" fmla="*/ 169333 w 2743200"/>
              <a:gd name="connsiteY30" fmla="*/ 2682875 h 5459942"/>
              <a:gd name="connsiteX31" fmla="*/ 254000 w 2743200"/>
              <a:gd name="connsiteY31" fmla="*/ 2725209 h 5459942"/>
              <a:gd name="connsiteX32" fmla="*/ 307178 w 2743200"/>
              <a:gd name="connsiteY32" fmla="*/ 2786352 h 5459942"/>
              <a:gd name="connsiteX33" fmla="*/ 450587 w 2743200"/>
              <a:gd name="connsiteY33" fmla="*/ 2770826 h 5459942"/>
              <a:gd name="connsiteX34" fmla="*/ 474133 w 2743200"/>
              <a:gd name="connsiteY34" fmla="*/ 2860675 h 5459942"/>
              <a:gd name="connsiteX35" fmla="*/ 601133 w 2743200"/>
              <a:gd name="connsiteY35" fmla="*/ 2807206 h 5459942"/>
              <a:gd name="connsiteX36" fmla="*/ 768589 w 2743200"/>
              <a:gd name="connsiteY36" fmla="*/ 2921194 h 5459942"/>
              <a:gd name="connsiteX37" fmla="*/ 745066 w 2743200"/>
              <a:gd name="connsiteY37" fmla="*/ 3030009 h 5459942"/>
              <a:gd name="connsiteX38" fmla="*/ 821266 w 2743200"/>
              <a:gd name="connsiteY38" fmla="*/ 3080809 h 5459942"/>
              <a:gd name="connsiteX39" fmla="*/ 736600 w 2743200"/>
              <a:gd name="connsiteY39" fmla="*/ 3207809 h 5459942"/>
              <a:gd name="connsiteX40" fmla="*/ 838200 w 2743200"/>
              <a:gd name="connsiteY40" fmla="*/ 3258609 h 5459942"/>
              <a:gd name="connsiteX41" fmla="*/ 804333 w 2743200"/>
              <a:gd name="connsiteY41" fmla="*/ 3326342 h 5459942"/>
              <a:gd name="connsiteX42" fmla="*/ 804333 w 2743200"/>
              <a:gd name="connsiteY42" fmla="*/ 3326342 h 5459942"/>
              <a:gd name="connsiteX43" fmla="*/ 880533 w 2743200"/>
              <a:gd name="connsiteY43" fmla="*/ 3427942 h 5459942"/>
              <a:gd name="connsiteX44" fmla="*/ 1005416 w 2743200"/>
              <a:gd name="connsiteY44" fmla="*/ 3494617 h 5459942"/>
              <a:gd name="connsiteX45" fmla="*/ 939800 w 2743200"/>
              <a:gd name="connsiteY45" fmla="*/ 3588809 h 5459942"/>
              <a:gd name="connsiteX46" fmla="*/ 1109133 w 2743200"/>
              <a:gd name="connsiteY46" fmla="*/ 3597275 h 5459942"/>
              <a:gd name="connsiteX47" fmla="*/ 1112308 w 2743200"/>
              <a:gd name="connsiteY47" fmla="*/ 3662892 h 5459942"/>
              <a:gd name="connsiteX48" fmla="*/ 1168400 w 2743200"/>
              <a:gd name="connsiteY48" fmla="*/ 3724275 h 5459942"/>
              <a:gd name="connsiteX49" fmla="*/ 1026583 w 2743200"/>
              <a:gd name="connsiteY49" fmla="*/ 3853392 h 5459942"/>
              <a:gd name="connsiteX50" fmla="*/ 931333 w 2743200"/>
              <a:gd name="connsiteY50" fmla="*/ 3800475 h 5459942"/>
              <a:gd name="connsiteX51" fmla="*/ 912283 w 2743200"/>
              <a:gd name="connsiteY51" fmla="*/ 3781425 h 5459942"/>
              <a:gd name="connsiteX52" fmla="*/ 846666 w 2743200"/>
              <a:gd name="connsiteY52" fmla="*/ 3868209 h 5459942"/>
              <a:gd name="connsiteX53" fmla="*/ 931333 w 2743200"/>
              <a:gd name="connsiteY53" fmla="*/ 3969809 h 5459942"/>
              <a:gd name="connsiteX54" fmla="*/ 928158 w 2743200"/>
              <a:gd name="connsiteY54" fmla="*/ 4101042 h 5459942"/>
              <a:gd name="connsiteX55" fmla="*/ 964141 w 2743200"/>
              <a:gd name="connsiteY55" fmla="*/ 4187825 h 5459942"/>
              <a:gd name="connsiteX56" fmla="*/ 1075266 w 2743200"/>
              <a:gd name="connsiteY56" fmla="*/ 4223809 h 5459942"/>
              <a:gd name="connsiteX57" fmla="*/ 1134533 w 2743200"/>
              <a:gd name="connsiteY57" fmla="*/ 4130675 h 5459942"/>
              <a:gd name="connsiteX58" fmla="*/ 1303866 w 2743200"/>
              <a:gd name="connsiteY58" fmla="*/ 4096809 h 5459942"/>
              <a:gd name="connsiteX59" fmla="*/ 1439333 w 2743200"/>
              <a:gd name="connsiteY59" fmla="*/ 4122209 h 5459942"/>
              <a:gd name="connsiteX60" fmla="*/ 1557866 w 2743200"/>
              <a:gd name="connsiteY60" fmla="*/ 4308475 h 5459942"/>
              <a:gd name="connsiteX61" fmla="*/ 1490133 w 2743200"/>
              <a:gd name="connsiteY61" fmla="*/ 4350809 h 5459942"/>
              <a:gd name="connsiteX62" fmla="*/ 1532466 w 2743200"/>
              <a:gd name="connsiteY62" fmla="*/ 4503209 h 5459942"/>
              <a:gd name="connsiteX63" fmla="*/ 1695450 w 2743200"/>
              <a:gd name="connsiteY63" fmla="*/ 4510617 h 5459942"/>
              <a:gd name="connsiteX64" fmla="*/ 1763183 w 2743200"/>
              <a:gd name="connsiteY64" fmla="*/ 4643967 h 5459942"/>
              <a:gd name="connsiteX65" fmla="*/ 1794933 w 2743200"/>
              <a:gd name="connsiteY65" fmla="*/ 4799542 h 5459942"/>
              <a:gd name="connsiteX66" fmla="*/ 1938866 w 2743200"/>
              <a:gd name="connsiteY66" fmla="*/ 4774142 h 5459942"/>
              <a:gd name="connsiteX67" fmla="*/ 2023533 w 2743200"/>
              <a:gd name="connsiteY67" fmla="*/ 4850342 h 5459942"/>
              <a:gd name="connsiteX68" fmla="*/ 2201333 w 2743200"/>
              <a:gd name="connsiteY68" fmla="*/ 4791075 h 5459942"/>
              <a:gd name="connsiteX69" fmla="*/ 2319866 w 2743200"/>
              <a:gd name="connsiteY69" fmla="*/ 4960409 h 5459942"/>
              <a:gd name="connsiteX70" fmla="*/ 2379133 w 2743200"/>
              <a:gd name="connsiteY70" fmla="*/ 4901142 h 5459942"/>
              <a:gd name="connsiteX71" fmla="*/ 2743200 w 2743200"/>
              <a:gd name="connsiteY71" fmla="*/ 5087409 h 5459942"/>
              <a:gd name="connsiteX72" fmla="*/ 2692400 w 2743200"/>
              <a:gd name="connsiteY72" fmla="*/ 5248275 h 5459942"/>
              <a:gd name="connsiteX73" fmla="*/ 2667000 w 2743200"/>
              <a:gd name="connsiteY73" fmla="*/ 5400675 h 5459942"/>
              <a:gd name="connsiteX74" fmla="*/ 2717800 w 2743200"/>
              <a:gd name="connsiteY74" fmla="*/ 5459942 h 5459942"/>
              <a:gd name="connsiteX75" fmla="*/ 2717800 w 2743200"/>
              <a:gd name="connsiteY75" fmla="*/ 5459942 h 5459942"/>
              <a:gd name="connsiteX0" fmla="*/ 1953824 w 2743200"/>
              <a:gd name="connsiteY0" fmla="*/ 4995015 h 5459942"/>
              <a:gd name="connsiteX1" fmla="*/ 1931866 w 2743200"/>
              <a:gd name="connsiteY1" fmla="*/ 1147998 h 5459942"/>
              <a:gd name="connsiteX2" fmla="*/ 818091 w 2743200"/>
              <a:gd name="connsiteY2" fmla="*/ 0 h 5459942"/>
              <a:gd name="connsiteX3" fmla="*/ 719666 w 2743200"/>
              <a:gd name="connsiteY3" fmla="*/ 100542 h 5459942"/>
              <a:gd name="connsiteX4" fmla="*/ 458258 w 2743200"/>
              <a:gd name="connsiteY4" fmla="*/ 454025 h 5459942"/>
              <a:gd name="connsiteX5" fmla="*/ 195791 w 2743200"/>
              <a:gd name="connsiteY5" fmla="*/ 747184 h 5459942"/>
              <a:gd name="connsiteX6" fmla="*/ 84666 w 2743200"/>
              <a:gd name="connsiteY6" fmla="*/ 891117 h 5459942"/>
              <a:gd name="connsiteX7" fmla="*/ 296333 w 2743200"/>
              <a:gd name="connsiteY7" fmla="*/ 777875 h 5459942"/>
              <a:gd name="connsiteX8" fmla="*/ 237066 w 2743200"/>
              <a:gd name="connsiteY8" fmla="*/ 955675 h 5459942"/>
              <a:gd name="connsiteX9" fmla="*/ 391583 w 2743200"/>
              <a:gd name="connsiteY9" fmla="*/ 1017059 h 5459942"/>
              <a:gd name="connsiteX10" fmla="*/ 582323 w 2743200"/>
              <a:gd name="connsiteY10" fmla="*/ 1128763 h 5459942"/>
              <a:gd name="connsiteX11" fmla="*/ 644525 w 2743200"/>
              <a:gd name="connsiteY11" fmla="*/ 1140884 h 5459942"/>
              <a:gd name="connsiteX12" fmla="*/ 577879 w 2743200"/>
              <a:gd name="connsiteY12" fmla="*/ 1197867 h 5459942"/>
              <a:gd name="connsiteX13" fmla="*/ 385087 w 2743200"/>
              <a:gd name="connsiteY13" fmla="*/ 1145070 h 5459942"/>
              <a:gd name="connsiteX14" fmla="*/ 327264 w 2743200"/>
              <a:gd name="connsiteY14" fmla="*/ 1213982 h 5459942"/>
              <a:gd name="connsiteX15" fmla="*/ 256549 w 2743200"/>
              <a:gd name="connsiteY15" fmla="*/ 1206766 h 5459942"/>
              <a:gd name="connsiteX16" fmla="*/ 228600 w 2743200"/>
              <a:gd name="connsiteY16" fmla="*/ 1235075 h 5459942"/>
              <a:gd name="connsiteX17" fmla="*/ 228600 w 2743200"/>
              <a:gd name="connsiteY17" fmla="*/ 1285083 h 5459942"/>
              <a:gd name="connsiteX18" fmla="*/ 142682 w 2743200"/>
              <a:gd name="connsiteY18" fmla="*/ 1259516 h 5459942"/>
              <a:gd name="connsiteX19" fmla="*/ 195984 w 2743200"/>
              <a:gd name="connsiteY19" fmla="*/ 1408162 h 5459942"/>
              <a:gd name="connsiteX20" fmla="*/ 59266 w 2743200"/>
              <a:gd name="connsiteY20" fmla="*/ 1573742 h 5459942"/>
              <a:gd name="connsiteX21" fmla="*/ 91089 w 2743200"/>
              <a:gd name="connsiteY21" fmla="*/ 1578288 h 5459942"/>
              <a:gd name="connsiteX22" fmla="*/ 17991 w 2743200"/>
              <a:gd name="connsiteY22" fmla="*/ 1658987 h 5459942"/>
              <a:gd name="connsiteX23" fmla="*/ 48683 w 2743200"/>
              <a:gd name="connsiteY23" fmla="*/ 1849967 h 5459942"/>
              <a:gd name="connsiteX24" fmla="*/ 84666 w 2743200"/>
              <a:gd name="connsiteY24" fmla="*/ 2005542 h 5459942"/>
              <a:gd name="connsiteX25" fmla="*/ 0 w 2743200"/>
              <a:gd name="connsiteY25" fmla="*/ 2124075 h 5459942"/>
              <a:gd name="connsiteX26" fmla="*/ 118533 w 2743200"/>
              <a:gd name="connsiteY26" fmla="*/ 2242609 h 5459942"/>
              <a:gd name="connsiteX27" fmla="*/ 84666 w 2743200"/>
              <a:gd name="connsiteY27" fmla="*/ 2411942 h 5459942"/>
              <a:gd name="connsiteX28" fmla="*/ 84666 w 2743200"/>
              <a:gd name="connsiteY28" fmla="*/ 2411942 h 5459942"/>
              <a:gd name="connsiteX29" fmla="*/ 143933 w 2743200"/>
              <a:gd name="connsiteY29" fmla="*/ 2420409 h 5459942"/>
              <a:gd name="connsiteX30" fmla="*/ 169333 w 2743200"/>
              <a:gd name="connsiteY30" fmla="*/ 2682875 h 5459942"/>
              <a:gd name="connsiteX31" fmla="*/ 254000 w 2743200"/>
              <a:gd name="connsiteY31" fmla="*/ 2725209 h 5459942"/>
              <a:gd name="connsiteX32" fmla="*/ 307178 w 2743200"/>
              <a:gd name="connsiteY32" fmla="*/ 2786352 h 5459942"/>
              <a:gd name="connsiteX33" fmla="*/ 450587 w 2743200"/>
              <a:gd name="connsiteY33" fmla="*/ 2770826 h 5459942"/>
              <a:gd name="connsiteX34" fmla="*/ 474133 w 2743200"/>
              <a:gd name="connsiteY34" fmla="*/ 2860675 h 5459942"/>
              <a:gd name="connsiteX35" fmla="*/ 601133 w 2743200"/>
              <a:gd name="connsiteY35" fmla="*/ 2807206 h 5459942"/>
              <a:gd name="connsiteX36" fmla="*/ 768589 w 2743200"/>
              <a:gd name="connsiteY36" fmla="*/ 2921194 h 5459942"/>
              <a:gd name="connsiteX37" fmla="*/ 745066 w 2743200"/>
              <a:gd name="connsiteY37" fmla="*/ 3030009 h 5459942"/>
              <a:gd name="connsiteX38" fmla="*/ 821266 w 2743200"/>
              <a:gd name="connsiteY38" fmla="*/ 3080809 h 5459942"/>
              <a:gd name="connsiteX39" fmla="*/ 736600 w 2743200"/>
              <a:gd name="connsiteY39" fmla="*/ 3207809 h 5459942"/>
              <a:gd name="connsiteX40" fmla="*/ 838200 w 2743200"/>
              <a:gd name="connsiteY40" fmla="*/ 3258609 h 5459942"/>
              <a:gd name="connsiteX41" fmla="*/ 804333 w 2743200"/>
              <a:gd name="connsiteY41" fmla="*/ 3326342 h 5459942"/>
              <a:gd name="connsiteX42" fmla="*/ 804333 w 2743200"/>
              <a:gd name="connsiteY42" fmla="*/ 3326342 h 5459942"/>
              <a:gd name="connsiteX43" fmla="*/ 880533 w 2743200"/>
              <a:gd name="connsiteY43" fmla="*/ 3427942 h 5459942"/>
              <a:gd name="connsiteX44" fmla="*/ 1005416 w 2743200"/>
              <a:gd name="connsiteY44" fmla="*/ 3494617 h 5459942"/>
              <a:gd name="connsiteX45" fmla="*/ 939800 w 2743200"/>
              <a:gd name="connsiteY45" fmla="*/ 3588809 h 5459942"/>
              <a:gd name="connsiteX46" fmla="*/ 1109133 w 2743200"/>
              <a:gd name="connsiteY46" fmla="*/ 3597275 h 5459942"/>
              <a:gd name="connsiteX47" fmla="*/ 1112308 w 2743200"/>
              <a:gd name="connsiteY47" fmla="*/ 3662892 h 5459942"/>
              <a:gd name="connsiteX48" fmla="*/ 1168400 w 2743200"/>
              <a:gd name="connsiteY48" fmla="*/ 3724275 h 5459942"/>
              <a:gd name="connsiteX49" fmla="*/ 1026583 w 2743200"/>
              <a:gd name="connsiteY49" fmla="*/ 3853392 h 5459942"/>
              <a:gd name="connsiteX50" fmla="*/ 931333 w 2743200"/>
              <a:gd name="connsiteY50" fmla="*/ 3800475 h 5459942"/>
              <a:gd name="connsiteX51" fmla="*/ 912283 w 2743200"/>
              <a:gd name="connsiteY51" fmla="*/ 3781425 h 5459942"/>
              <a:gd name="connsiteX52" fmla="*/ 846666 w 2743200"/>
              <a:gd name="connsiteY52" fmla="*/ 3868209 h 5459942"/>
              <a:gd name="connsiteX53" fmla="*/ 931333 w 2743200"/>
              <a:gd name="connsiteY53" fmla="*/ 3969809 h 5459942"/>
              <a:gd name="connsiteX54" fmla="*/ 928158 w 2743200"/>
              <a:gd name="connsiteY54" fmla="*/ 4101042 h 5459942"/>
              <a:gd name="connsiteX55" fmla="*/ 964141 w 2743200"/>
              <a:gd name="connsiteY55" fmla="*/ 4187825 h 5459942"/>
              <a:gd name="connsiteX56" fmla="*/ 1075266 w 2743200"/>
              <a:gd name="connsiteY56" fmla="*/ 4223809 h 5459942"/>
              <a:gd name="connsiteX57" fmla="*/ 1134533 w 2743200"/>
              <a:gd name="connsiteY57" fmla="*/ 4130675 h 5459942"/>
              <a:gd name="connsiteX58" fmla="*/ 1303866 w 2743200"/>
              <a:gd name="connsiteY58" fmla="*/ 4096809 h 5459942"/>
              <a:gd name="connsiteX59" fmla="*/ 1439333 w 2743200"/>
              <a:gd name="connsiteY59" fmla="*/ 4122209 h 5459942"/>
              <a:gd name="connsiteX60" fmla="*/ 1557866 w 2743200"/>
              <a:gd name="connsiteY60" fmla="*/ 4308475 h 5459942"/>
              <a:gd name="connsiteX61" fmla="*/ 1490133 w 2743200"/>
              <a:gd name="connsiteY61" fmla="*/ 4350809 h 5459942"/>
              <a:gd name="connsiteX62" fmla="*/ 1532466 w 2743200"/>
              <a:gd name="connsiteY62" fmla="*/ 4503209 h 5459942"/>
              <a:gd name="connsiteX63" fmla="*/ 1695450 w 2743200"/>
              <a:gd name="connsiteY63" fmla="*/ 4510617 h 5459942"/>
              <a:gd name="connsiteX64" fmla="*/ 1763183 w 2743200"/>
              <a:gd name="connsiteY64" fmla="*/ 4643967 h 5459942"/>
              <a:gd name="connsiteX65" fmla="*/ 1794933 w 2743200"/>
              <a:gd name="connsiteY65" fmla="*/ 4799542 h 5459942"/>
              <a:gd name="connsiteX66" fmla="*/ 1938866 w 2743200"/>
              <a:gd name="connsiteY66" fmla="*/ 4774142 h 5459942"/>
              <a:gd name="connsiteX67" fmla="*/ 2023533 w 2743200"/>
              <a:gd name="connsiteY67" fmla="*/ 4850342 h 5459942"/>
              <a:gd name="connsiteX68" fmla="*/ 2201333 w 2743200"/>
              <a:gd name="connsiteY68" fmla="*/ 4791075 h 5459942"/>
              <a:gd name="connsiteX69" fmla="*/ 2319866 w 2743200"/>
              <a:gd name="connsiteY69" fmla="*/ 4960409 h 5459942"/>
              <a:gd name="connsiteX70" fmla="*/ 2379133 w 2743200"/>
              <a:gd name="connsiteY70" fmla="*/ 4901142 h 5459942"/>
              <a:gd name="connsiteX71" fmla="*/ 2743200 w 2743200"/>
              <a:gd name="connsiteY71" fmla="*/ 5087409 h 5459942"/>
              <a:gd name="connsiteX72" fmla="*/ 2692400 w 2743200"/>
              <a:gd name="connsiteY72" fmla="*/ 5248275 h 5459942"/>
              <a:gd name="connsiteX73" fmla="*/ 2667000 w 2743200"/>
              <a:gd name="connsiteY73" fmla="*/ 5400675 h 5459942"/>
              <a:gd name="connsiteX74" fmla="*/ 2717800 w 2743200"/>
              <a:gd name="connsiteY74" fmla="*/ 5459942 h 5459942"/>
              <a:gd name="connsiteX0" fmla="*/ 1953824 w 2743200"/>
              <a:gd name="connsiteY0" fmla="*/ 4995015 h 5459942"/>
              <a:gd name="connsiteX1" fmla="*/ 1931866 w 2743200"/>
              <a:gd name="connsiteY1" fmla="*/ 1147998 h 5459942"/>
              <a:gd name="connsiteX2" fmla="*/ 818091 w 2743200"/>
              <a:gd name="connsiteY2" fmla="*/ 0 h 5459942"/>
              <a:gd name="connsiteX3" fmla="*/ 719666 w 2743200"/>
              <a:gd name="connsiteY3" fmla="*/ 100542 h 5459942"/>
              <a:gd name="connsiteX4" fmla="*/ 458258 w 2743200"/>
              <a:gd name="connsiteY4" fmla="*/ 454025 h 5459942"/>
              <a:gd name="connsiteX5" fmla="*/ 195791 w 2743200"/>
              <a:gd name="connsiteY5" fmla="*/ 747184 h 5459942"/>
              <a:gd name="connsiteX6" fmla="*/ 84666 w 2743200"/>
              <a:gd name="connsiteY6" fmla="*/ 891117 h 5459942"/>
              <a:gd name="connsiteX7" fmla="*/ 296333 w 2743200"/>
              <a:gd name="connsiteY7" fmla="*/ 777875 h 5459942"/>
              <a:gd name="connsiteX8" fmla="*/ 237066 w 2743200"/>
              <a:gd name="connsiteY8" fmla="*/ 955675 h 5459942"/>
              <a:gd name="connsiteX9" fmla="*/ 391583 w 2743200"/>
              <a:gd name="connsiteY9" fmla="*/ 1017059 h 5459942"/>
              <a:gd name="connsiteX10" fmla="*/ 582323 w 2743200"/>
              <a:gd name="connsiteY10" fmla="*/ 1128763 h 5459942"/>
              <a:gd name="connsiteX11" fmla="*/ 644525 w 2743200"/>
              <a:gd name="connsiteY11" fmla="*/ 1140884 h 5459942"/>
              <a:gd name="connsiteX12" fmla="*/ 577879 w 2743200"/>
              <a:gd name="connsiteY12" fmla="*/ 1197867 h 5459942"/>
              <a:gd name="connsiteX13" fmla="*/ 385087 w 2743200"/>
              <a:gd name="connsiteY13" fmla="*/ 1145070 h 5459942"/>
              <a:gd name="connsiteX14" fmla="*/ 327264 w 2743200"/>
              <a:gd name="connsiteY14" fmla="*/ 1213982 h 5459942"/>
              <a:gd name="connsiteX15" fmla="*/ 256549 w 2743200"/>
              <a:gd name="connsiteY15" fmla="*/ 1206766 h 5459942"/>
              <a:gd name="connsiteX16" fmla="*/ 228600 w 2743200"/>
              <a:gd name="connsiteY16" fmla="*/ 1235075 h 5459942"/>
              <a:gd name="connsiteX17" fmla="*/ 228600 w 2743200"/>
              <a:gd name="connsiteY17" fmla="*/ 1285083 h 5459942"/>
              <a:gd name="connsiteX18" fmla="*/ 142682 w 2743200"/>
              <a:gd name="connsiteY18" fmla="*/ 1259516 h 5459942"/>
              <a:gd name="connsiteX19" fmla="*/ 195984 w 2743200"/>
              <a:gd name="connsiteY19" fmla="*/ 1408162 h 5459942"/>
              <a:gd name="connsiteX20" fmla="*/ 59266 w 2743200"/>
              <a:gd name="connsiteY20" fmla="*/ 1573742 h 5459942"/>
              <a:gd name="connsiteX21" fmla="*/ 91089 w 2743200"/>
              <a:gd name="connsiteY21" fmla="*/ 1578288 h 5459942"/>
              <a:gd name="connsiteX22" fmla="*/ 17991 w 2743200"/>
              <a:gd name="connsiteY22" fmla="*/ 1658987 h 5459942"/>
              <a:gd name="connsiteX23" fmla="*/ 48683 w 2743200"/>
              <a:gd name="connsiteY23" fmla="*/ 1849967 h 5459942"/>
              <a:gd name="connsiteX24" fmla="*/ 84666 w 2743200"/>
              <a:gd name="connsiteY24" fmla="*/ 2005542 h 5459942"/>
              <a:gd name="connsiteX25" fmla="*/ 0 w 2743200"/>
              <a:gd name="connsiteY25" fmla="*/ 2124075 h 5459942"/>
              <a:gd name="connsiteX26" fmla="*/ 118533 w 2743200"/>
              <a:gd name="connsiteY26" fmla="*/ 2242609 h 5459942"/>
              <a:gd name="connsiteX27" fmla="*/ 84666 w 2743200"/>
              <a:gd name="connsiteY27" fmla="*/ 2411942 h 5459942"/>
              <a:gd name="connsiteX28" fmla="*/ 84666 w 2743200"/>
              <a:gd name="connsiteY28" fmla="*/ 2411942 h 5459942"/>
              <a:gd name="connsiteX29" fmla="*/ 143933 w 2743200"/>
              <a:gd name="connsiteY29" fmla="*/ 2420409 h 5459942"/>
              <a:gd name="connsiteX30" fmla="*/ 169333 w 2743200"/>
              <a:gd name="connsiteY30" fmla="*/ 2682875 h 5459942"/>
              <a:gd name="connsiteX31" fmla="*/ 254000 w 2743200"/>
              <a:gd name="connsiteY31" fmla="*/ 2725209 h 5459942"/>
              <a:gd name="connsiteX32" fmla="*/ 307178 w 2743200"/>
              <a:gd name="connsiteY32" fmla="*/ 2786352 h 5459942"/>
              <a:gd name="connsiteX33" fmla="*/ 450587 w 2743200"/>
              <a:gd name="connsiteY33" fmla="*/ 2770826 h 5459942"/>
              <a:gd name="connsiteX34" fmla="*/ 474133 w 2743200"/>
              <a:gd name="connsiteY34" fmla="*/ 2860675 h 5459942"/>
              <a:gd name="connsiteX35" fmla="*/ 601133 w 2743200"/>
              <a:gd name="connsiteY35" fmla="*/ 2807206 h 5459942"/>
              <a:gd name="connsiteX36" fmla="*/ 768589 w 2743200"/>
              <a:gd name="connsiteY36" fmla="*/ 2921194 h 5459942"/>
              <a:gd name="connsiteX37" fmla="*/ 745066 w 2743200"/>
              <a:gd name="connsiteY37" fmla="*/ 3030009 h 5459942"/>
              <a:gd name="connsiteX38" fmla="*/ 821266 w 2743200"/>
              <a:gd name="connsiteY38" fmla="*/ 3080809 h 5459942"/>
              <a:gd name="connsiteX39" fmla="*/ 736600 w 2743200"/>
              <a:gd name="connsiteY39" fmla="*/ 3207809 h 5459942"/>
              <a:gd name="connsiteX40" fmla="*/ 838200 w 2743200"/>
              <a:gd name="connsiteY40" fmla="*/ 3258609 h 5459942"/>
              <a:gd name="connsiteX41" fmla="*/ 804333 w 2743200"/>
              <a:gd name="connsiteY41" fmla="*/ 3326342 h 5459942"/>
              <a:gd name="connsiteX42" fmla="*/ 804333 w 2743200"/>
              <a:gd name="connsiteY42" fmla="*/ 3326342 h 5459942"/>
              <a:gd name="connsiteX43" fmla="*/ 880533 w 2743200"/>
              <a:gd name="connsiteY43" fmla="*/ 3427942 h 5459942"/>
              <a:gd name="connsiteX44" fmla="*/ 1005416 w 2743200"/>
              <a:gd name="connsiteY44" fmla="*/ 3494617 h 5459942"/>
              <a:gd name="connsiteX45" fmla="*/ 939800 w 2743200"/>
              <a:gd name="connsiteY45" fmla="*/ 3588809 h 5459942"/>
              <a:gd name="connsiteX46" fmla="*/ 1109133 w 2743200"/>
              <a:gd name="connsiteY46" fmla="*/ 3597275 h 5459942"/>
              <a:gd name="connsiteX47" fmla="*/ 1112308 w 2743200"/>
              <a:gd name="connsiteY47" fmla="*/ 3662892 h 5459942"/>
              <a:gd name="connsiteX48" fmla="*/ 1168400 w 2743200"/>
              <a:gd name="connsiteY48" fmla="*/ 3724275 h 5459942"/>
              <a:gd name="connsiteX49" fmla="*/ 1026583 w 2743200"/>
              <a:gd name="connsiteY49" fmla="*/ 3853392 h 5459942"/>
              <a:gd name="connsiteX50" fmla="*/ 931333 w 2743200"/>
              <a:gd name="connsiteY50" fmla="*/ 3800475 h 5459942"/>
              <a:gd name="connsiteX51" fmla="*/ 912283 w 2743200"/>
              <a:gd name="connsiteY51" fmla="*/ 3781425 h 5459942"/>
              <a:gd name="connsiteX52" fmla="*/ 846666 w 2743200"/>
              <a:gd name="connsiteY52" fmla="*/ 3868209 h 5459942"/>
              <a:gd name="connsiteX53" fmla="*/ 931333 w 2743200"/>
              <a:gd name="connsiteY53" fmla="*/ 3969809 h 5459942"/>
              <a:gd name="connsiteX54" fmla="*/ 928158 w 2743200"/>
              <a:gd name="connsiteY54" fmla="*/ 4101042 h 5459942"/>
              <a:gd name="connsiteX55" fmla="*/ 964141 w 2743200"/>
              <a:gd name="connsiteY55" fmla="*/ 4187825 h 5459942"/>
              <a:gd name="connsiteX56" fmla="*/ 1075266 w 2743200"/>
              <a:gd name="connsiteY56" fmla="*/ 4223809 h 5459942"/>
              <a:gd name="connsiteX57" fmla="*/ 1134533 w 2743200"/>
              <a:gd name="connsiteY57" fmla="*/ 4130675 h 5459942"/>
              <a:gd name="connsiteX58" fmla="*/ 1303866 w 2743200"/>
              <a:gd name="connsiteY58" fmla="*/ 4096809 h 5459942"/>
              <a:gd name="connsiteX59" fmla="*/ 1439333 w 2743200"/>
              <a:gd name="connsiteY59" fmla="*/ 4122209 h 5459942"/>
              <a:gd name="connsiteX60" fmla="*/ 1557866 w 2743200"/>
              <a:gd name="connsiteY60" fmla="*/ 4308475 h 5459942"/>
              <a:gd name="connsiteX61" fmla="*/ 1490133 w 2743200"/>
              <a:gd name="connsiteY61" fmla="*/ 4350809 h 5459942"/>
              <a:gd name="connsiteX62" fmla="*/ 1532466 w 2743200"/>
              <a:gd name="connsiteY62" fmla="*/ 4503209 h 5459942"/>
              <a:gd name="connsiteX63" fmla="*/ 1695450 w 2743200"/>
              <a:gd name="connsiteY63" fmla="*/ 4510617 h 5459942"/>
              <a:gd name="connsiteX64" fmla="*/ 1763183 w 2743200"/>
              <a:gd name="connsiteY64" fmla="*/ 4643967 h 5459942"/>
              <a:gd name="connsiteX65" fmla="*/ 1794933 w 2743200"/>
              <a:gd name="connsiteY65" fmla="*/ 4799542 h 5459942"/>
              <a:gd name="connsiteX66" fmla="*/ 1938866 w 2743200"/>
              <a:gd name="connsiteY66" fmla="*/ 4774142 h 5459942"/>
              <a:gd name="connsiteX67" fmla="*/ 2023533 w 2743200"/>
              <a:gd name="connsiteY67" fmla="*/ 4850342 h 5459942"/>
              <a:gd name="connsiteX68" fmla="*/ 2201333 w 2743200"/>
              <a:gd name="connsiteY68" fmla="*/ 4791075 h 5459942"/>
              <a:gd name="connsiteX69" fmla="*/ 2319866 w 2743200"/>
              <a:gd name="connsiteY69" fmla="*/ 4960409 h 5459942"/>
              <a:gd name="connsiteX70" fmla="*/ 2379133 w 2743200"/>
              <a:gd name="connsiteY70" fmla="*/ 4901142 h 5459942"/>
              <a:gd name="connsiteX71" fmla="*/ 2743200 w 2743200"/>
              <a:gd name="connsiteY71" fmla="*/ 5087409 h 5459942"/>
              <a:gd name="connsiteX72" fmla="*/ 2692400 w 2743200"/>
              <a:gd name="connsiteY72" fmla="*/ 5248275 h 5459942"/>
              <a:gd name="connsiteX73" fmla="*/ 2717800 w 2743200"/>
              <a:gd name="connsiteY73" fmla="*/ 5459942 h 5459942"/>
              <a:gd name="connsiteX0" fmla="*/ 1953824 w 2743200"/>
              <a:gd name="connsiteY0" fmla="*/ 4995015 h 5248275"/>
              <a:gd name="connsiteX1" fmla="*/ 1931866 w 2743200"/>
              <a:gd name="connsiteY1" fmla="*/ 1147998 h 5248275"/>
              <a:gd name="connsiteX2" fmla="*/ 818091 w 2743200"/>
              <a:gd name="connsiteY2" fmla="*/ 0 h 5248275"/>
              <a:gd name="connsiteX3" fmla="*/ 719666 w 2743200"/>
              <a:gd name="connsiteY3" fmla="*/ 100542 h 5248275"/>
              <a:gd name="connsiteX4" fmla="*/ 458258 w 2743200"/>
              <a:gd name="connsiteY4" fmla="*/ 454025 h 5248275"/>
              <a:gd name="connsiteX5" fmla="*/ 195791 w 2743200"/>
              <a:gd name="connsiteY5" fmla="*/ 747184 h 5248275"/>
              <a:gd name="connsiteX6" fmla="*/ 84666 w 2743200"/>
              <a:gd name="connsiteY6" fmla="*/ 891117 h 5248275"/>
              <a:gd name="connsiteX7" fmla="*/ 296333 w 2743200"/>
              <a:gd name="connsiteY7" fmla="*/ 777875 h 5248275"/>
              <a:gd name="connsiteX8" fmla="*/ 237066 w 2743200"/>
              <a:gd name="connsiteY8" fmla="*/ 955675 h 5248275"/>
              <a:gd name="connsiteX9" fmla="*/ 391583 w 2743200"/>
              <a:gd name="connsiteY9" fmla="*/ 1017059 h 5248275"/>
              <a:gd name="connsiteX10" fmla="*/ 582323 w 2743200"/>
              <a:gd name="connsiteY10" fmla="*/ 1128763 h 5248275"/>
              <a:gd name="connsiteX11" fmla="*/ 644525 w 2743200"/>
              <a:gd name="connsiteY11" fmla="*/ 1140884 h 5248275"/>
              <a:gd name="connsiteX12" fmla="*/ 577879 w 2743200"/>
              <a:gd name="connsiteY12" fmla="*/ 1197867 h 5248275"/>
              <a:gd name="connsiteX13" fmla="*/ 385087 w 2743200"/>
              <a:gd name="connsiteY13" fmla="*/ 1145070 h 5248275"/>
              <a:gd name="connsiteX14" fmla="*/ 327264 w 2743200"/>
              <a:gd name="connsiteY14" fmla="*/ 1213982 h 5248275"/>
              <a:gd name="connsiteX15" fmla="*/ 256549 w 2743200"/>
              <a:gd name="connsiteY15" fmla="*/ 1206766 h 5248275"/>
              <a:gd name="connsiteX16" fmla="*/ 228600 w 2743200"/>
              <a:gd name="connsiteY16" fmla="*/ 1235075 h 5248275"/>
              <a:gd name="connsiteX17" fmla="*/ 228600 w 2743200"/>
              <a:gd name="connsiteY17" fmla="*/ 1285083 h 5248275"/>
              <a:gd name="connsiteX18" fmla="*/ 142682 w 2743200"/>
              <a:gd name="connsiteY18" fmla="*/ 1259516 h 5248275"/>
              <a:gd name="connsiteX19" fmla="*/ 195984 w 2743200"/>
              <a:gd name="connsiteY19" fmla="*/ 1408162 h 5248275"/>
              <a:gd name="connsiteX20" fmla="*/ 59266 w 2743200"/>
              <a:gd name="connsiteY20" fmla="*/ 1573742 h 5248275"/>
              <a:gd name="connsiteX21" fmla="*/ 91089 w 2743200"/>
              <a:gd name="connsiteY21" fmla="*/ 1578288 h 5248275"/>
              <a:gd name="connsiteX22" fmla="*/ 17991 w 2743200"/>
              <a:gd name="connsiteY22" fmla="*/ 1658987 h 5248275"/>
              <a:gd name="connsiteX23" fmla="*/ 48683 w 2743200"/>
              <a:gd name="connsiteY23" fmla="*/ 1849967 h 5248275"/>
              <a:gd name="connsiteX24" fmla="*/ 84666 w 2743200"/>
              <a:gd name="connsiteY24" fmla="*/ 2005542 h 5248275"/>
              <a:gd name="connsiteX25" fmla="*/ 0 w 2743200"/>
              <a:gd name="connsiteY25" fmla="*/ 2124075 h 5248275"/>
              <a:gd name="connsiteX26" fmla="*/ 118533 w 2743200"/>
              <a:gd name="connsiteY26" fmla="*/ 2242609 h 5248275"/>
              <a:gd name="connsiteX27" fmla="*/ 84666 w 2743200"/>
              <a:gd name="connsiteY27" fmla="*/ 2411942 h 5248275"/>
              <a:gd name="connsiteX28" fmla="*/ 84666 w 2743200"/>
              <a:gd name="connsiteY28" fmla="*/ 2411942 h 5248275"/>
              <a:gd name="connsiteX29" fmla="*/ 143933 w 2743200"/>
              <a:gd name="connsiteY29" fmla="*/ 2420409 h 5248275"/>
              <a:gd name="connsiteX30" fmla="*/ 169333 w 2743200"/>
              <a:gd name="connsiteY30" fmla="*/ 2682875 h 5248275"/>
              <a:gd name="connsiteX31" fmla="*/ 254000 w 2743200"/>
              <a:gd name="connsiteY31" fmla="*/ 2725209 h 5248275"/>
              <a:gd name="connsiteX32" fmla="*/ 307178 w 2743200"/>
              <a:gd name="connsiteY32" fmla="*/ 2786352 h 5248275"/>
              <a:gd name="connsiteX33" fmla="*/ 450587 w 2743200"/>
              <a:gd name="connsiteY33" fmla="*/ 2770826 h 5248275"/>
              <a:gd name="connsiteX34" fmla="*/ 474133 w 2743200"/>
              <a:gd name="connsiteY34" fmla="*/ 2860675 h 5248275"/>
              <a:gd name="connsiteX35" fmla="*/ 601133 w 2743200"/>
              <a:gd name="connsiteY35" fmla="*/ 2807206 h 5248275"/>
              <a:gd name="connsiteX36" fmla="*/ 768589 w 2743200"/>
              <a:gd name="connsiteY36" fmla="*/ 2921194 h 5248275"/>
              <a:gd name="connsiteX37" fmla="*/ 745066 w 2743200"/>
              <a:gd name="connsiteY37" fmla="*/ 3030009 h 5248275"/>
              <a:gd name="connsiteX38" fmla="*/ 821266 w 2743200"/>
              <a:gd name="connsiteY38" fmla="*/ 3080809 h 5248275"/>
              <a:gd name="connsiteX39" fmla="*/ 736600 w 2743200"/>
              <a:gd name="connsiteY39" fmla="*/ 3207809 h 5248275"/>
              <a:gd name="connsiteX40" fmla="*/ 838200 w 2743200"/>
              <a:gd name="connsiteY40" fmla="*/ 3258609 h 5248275"/>
              <a:gd name="connsiteX41" fmla="*/ 804333 w 2743200"/>
              <a:gd name="connsiteY41" fmla="*/ 3326342 h 5248275"/>
              <a:gd name="connsiteX42" fmla="*/ 804333 w 2743200"/>
              <a:gd name="connsiteY42" fmla="*/ 3326342 h 5248275"/>
              <a:gd name="connsiteX43" fmla="*/ 880533 w 2743200"/>
              <a:gd name="connsiteY43" fmla="*/ 3427942 h 5248275"/>
              <a:gd name="connsiteX44" fmla="*/ 1005416 w 2743200"/>
              <a:gd name="connsiteY44" fmla="*/ 3494617 h 5248275"/>
              <a:gd name="connsiteX45" fmla="*/ 939800 w 2743200"/>
              <a:gd name="connsiteY45" fmla="*/ 3588809 h 5248275"/>
              <a:gd name="connsiteX46" fmla="*/ 1109133 w 2743200"/>
              <a:gd name="connsiteY46" fmla="*/ 3597275 h 5248275"/>
              <a:gd name="connsiteX47" fmla="*/ 1112308 w 2743200"/>
              <a:gd name="connsiteY47" fmla="*/ 3662892 h 5248275"/>
              <a:gd name="connsiteX48" fmla="*/ 1168400 w 2743200"/>
              <a:gd name="connsiteY48" fmla="*/ 3724275 h 5248275"/>
              <a:gd name="connsiteX49" fmla="*/ 1026583 w 2743200"/>
              <a:gd name="connsiteY49" fmla="*/ 3853392 h 5248275"/>
              <a:gd name="connsiteX50" fmla="*/ 931333 w 2743200"/>
              <a:gd name="connsiteY50" fmla="*/ 3800475 h 5248275"/>
              <a:gd name="connsiteX51" fmla="*/ 912283 w 2743200"/>
              <a:gd name="connsiteY51" fmla="*/ 3781425 h 5248275"/>
              <a:gd name="connsiteX52" fmla="*/ 846666 w 2743200"/>
              <a:gd name="connsiteY52" fmla="*/ 3868209 h 5248275"/>
              <a:gd name="connsiteX53" fmla="*/ 931333 w 2743200"/>
              <a:gd name="connsiteY53" fmla="*/ 3969809 h 5248275"/>
              <a:gd name="connsiteX54" fmla="*/ 928158 w 2743200"/>
              <a:gd name="connsiteY54" fmla="*/ 4101042 h 5248275"/>
              <a:gd name="connsiteX55" fmla="*/ 964141 w 2743200"/>
              <a:gd name="connsiteY55" fmla="*/ 4187825 h 5248275"/>
              <a:gd name="connsiteX56" fmla="*/ 1075266 w 2743200"/>
              <a:gd name="connsiteY56" fmla="*/ 4223809 h 5248275"/>
              <a:gd name="connsiteX57" fmla="*/ 1134533 w 2743200"/>
              <a:gd name="connsiteY57" fmla="*/ 4130675 h 5248275"/>
              <a:gd name="connsiteX58" fmla="*/ 1303866 w 2743200"/>
              <a:gd name="connsiteY58" fmla="*/ 4096809 h 5248275"/>
              <a:gd name="connsiteX59" fmla="*/ 1439333 w 2743200"/>
              <a:gd name="connsiteY59" fmla="*/ 4122209 h 5248275"/>
              <a:gd name="connsiteX60" fmla="*/ 1557866 w 2743200"/>
              <a:gd name="connsiteY60" fmla="*/ 4308475 h 5248275"/>
              <a:gd name="connsiteX61" fmla="*/ 1490133 w 2743200"/>
              <a:gd name="connsiteY61" fmla="*/ 4350809 h 5248275"/>
              <a:gd name="connsiteX62" fmla="*/ 1532466 w 2743200"/>
              <a:gd name="connsiteY62" fmla="*/ 4503209 h 5248275"/>
              <a:gd name="connsiteX63" fmla="*/ 1695450 w 2743200"/>
              <a:gd name="connsiteY63" fmla="*/ 4510617 h 5248275"/>
              <a:gd name="connsiteX64" fmla="*/ 1763183 w 2743200"/>
              <a:gd name="connsiteY64" fmla="*/ 4643967 h 5248275"/>
              <a:gd name="connsiteX65" fmla="*/ 1794933 w 2743200"/>
              <a:gd name="connsiteY65" fmla="*/ 4799542 h 5248275"/>
              <a:gd name="connsiteX66" fmla="*/ 1938866 w 2743200"/>
              <a:gd name="connsiteY66" fmla="*/ 4774142 h 5248275"/>
              <a:gd name="connsiteX67" fmla="*/ 2023533 w 2743200"/>
              <a:gd name="connsiteY67" fmla="*/ 4850342 h 5248275"/>
              <a:gd name="connsiteX68" fmla="*/ 2201333 w 2743200"/>
              <a:gd name="connsiteY68" fmla="*/ 4791075 h 5248275"/>
              <a:gd name="connsiteX69" fmla="*/ 2319866 w 2743200"/>
              <a:gd name="connsiteY69" fmla="*/ 4960409 h 5248275"/>
              <a:gd name="connsiteX70" fmla="*/ 2379133 w 2743200"/>
              <a:gd name="connsiteY70" fmla="*/ 4901142 h 5248275"/>
              <a:gd name="connsiteX71" fmla="*/ 2743200 w 2743200"/>
              <a:gd name="connsiteY71" fmla="*/ 5087409 h 5248275"/>
              <a:gd name="connsiteX72" fmla="*/ 2692400 w 2743200"/>
              <a:gd name="connsiteY72" fmla="*/ 5248275 h 5248275"/>
              <a:gd name="connsiteX0" fmla="*/ 1953824 w 2743200"/>
              <a:gd name="connsiteY0" fmla="*/ 4995015 h 5087409"/>
              <a:gd name="connsiteX1" fmla="*/ 1931866 w 2743200"/>
              <a:gd name="connsiteY1" fmla="*/ 1147998 h 5087409"/>
              <a:gd name="connsiteX2" fmla="*/ 818091 w 2743200"/>
              <a:gd name="connsiteY2" fmla="*/ 0 h 5087409"/>
              <a:gd name="connsiteX3" fmla="*/ 719666 w 2743200"/>
              <a:gd name="connsiteY3" fmla="*/ 100542 h 5087409"/>
              <a:gd name="connsiteX4" fmla="*/ 458258 w 2743200"/>
              <a:gd name="connsiteY4" fmla="*/ 454025 h 5087409"/>
              <a:gd name="connsiteX5" fmla="*/ 195791 w 2743200"/>
              <a:gd name="connsiteY5" fmla="*/ 747184 h 5087409"/>
              <a:gd name="connsiteX6" fmla="*/ 84666 w 2743200"/>
              <a:gd name="connsiteY6" fmla="*/ 891117 h 5087409"/>
              <a:gd name="connsiteX7" fmla="*/ 296333 w 2743200"/>
              <a:gd name="connsiteY7" fmla="*/ 777875 h 5087409"/>
              <a:gd name="connsiteX8" fmla="*/ 237066 w 2743200"/>
              <a:gd name="connsiteY8" fmla="*/ 955675 h 5087409"/>
              <a:gd name="connsiteX9" fmla="*/ 391583 w 2743200"/>
              <a:gd name="connsiteY9" fmla="*/ 1017059 h 5087409"/>
              <a:gd name="connsiteX10" fmla="*/ 582323 w 2743200"/>
              <a:gd name="connsiteY10" fmla="*/ 1128763 h 5087409"/>
              <a:gd name="connsiteX11" fmla="*/ 644525 w 2743200"/>
              <a:gd name="connsiteY11" fmla="*/ 1140884 h 5087409"/>
              <a:gd name="connsiteX12" fmla="*/ 577879 w 2743200"/>
              <a:gd name="connsiteY12" fmla="*/ 1197867 h 5087409"/>
              <a:gd name="connsiteX13" fmla="*/ 385087 w 2743200"/>
              <a:gd name="connsiteY13" fmla="*/ 1145070 h 5087409"/>
              <a:gd name="connsiteX14" fmla="*/ 327264 w 2743200"/>
              <a:gd name="connsiteY14" fmla="*/ 1213982 h 5087409"/>
              <a:gd name="connsiteX15" fmla="*/ 256549 w 2743200"/>
              <a:gd name="connsiteY15" fmla="*/ 1206766 h 5087409"/>
              <a:gd name="connsiteX16" fmla="*/ 228600 w 2743200"/>
              <a:gd name="connsiteY16" fmla="*/ 1235075 h 5087409"/>
              <a:gd name="connsiteX17" fmla="*/ 228600 w 2743200"/>
              <a:gd name="connsiteY17" fmla="*/ 1285083 h 5087409"/>
              <a:gd name="connsiteX18" fmla="*/ 142682 w 2743200"/>
              <a:gd name="connsiteY18" fmla="*/ 1259516 h 5087409"/>
              <a:gd name="connsiteX19" fmla="*/ 195984 w 2743200"/>
              <a:gd name="connsiteY19" fmla="*/ 1408162 h 5087409"/>
              <a:gd name="connsiteX20" fmla="*/ 59266 w 2743200"/>
              <a:gd name="connsiteY20" fmla="*/ 1573742 h 5087409"/>
              <a:gd name="connsiteX21" fmla="*/ 91089 w 2743200"/>
              <a:gd name="connsiteY21" fmla="*/ 1578288 h 5087409"/>
              <a:gd name="connsiteX22" fmla="*/ 17991 w 2743200"/>
              <a:gd name="connsiteY22" fmla="*/ 1658987 h 5087409"/>
              <a:gd name="connsiteX23" fmla="*/ 48683 w 2743200"/>
              <a:gd name="connsiteY23" fmla="*/ 1849967 h 5087409"/>
              <a:gd name="connsiteX24" fmla="*/ 84666 w 2743200"/>
              <a:gd name="connsiteY24" fmla="*/ 2005542 h 5087409"/>
              <a:gd name="connsiteX25" fmla="*/ 0 w 2743200"/>
              <a:gd name="connsiteY25" fmla="*/ 2124075 h 5087409"/>
              <a:gd name="connsiteX26" fmla="*/ 118533 w 2743200"/>
              <a:gd name="connsiteY26" fmla="*/ 2242609 h 5087409"/>
              <a:gd name="connsiteX27" fmla="*/ 84666 w 2743200"/>
              <a:gd name="connsiteY27" fmla="*/ 2411942 h 5087409"/>
              <a:gd name="connsiteX28" fmla="*/ 84666 w 2743200"/>
              <a:gd name="connsiteY28" fmla="*/ 2411942 h 5087409"/>
              <a:gd name="connsiteX29" fmla="*/ 143933 w 2743200"/>
              <a:gd name="connsiteY29" fmla="*/ 2420409 h 5087409"/>
              <a:gd name="connsiteX30" fmla="*/ 169333 w 2743200"/>
              <a:gd name="connsiteY30" fmla="*/ 2682875 h 5087409"/>
              <a:gd name="connsiteX31" fmla="*/ 254000 w 2743200"/>
              <a:gd name="connsiteY31" fmla="*/ 2725209 h 5087409"/>
              <a:gd name="connsiteX32" fmla="*/ 307178 w 2743200"/>
              <a:gd name="connsiteY32" fmla="*/ 2786352 h 5087409"/>
              <a:gd name="connsiteX33" fmla="*/ 450587 w 2743200"/>
              <a:gd name="connsiteY33" fmla="*/ 2770826 h 5087409"/>
              <a:gd name="connsiteX34" fmla="*/ 474133 w 2743200"/>
              <a:gd name="connsiteY34" fmla="*/ 2860675 h 5087409"/>
              <a:gd name="connsiteX35" fmla="*/ 601133 w 2743200"/>
              <a:gd name="connsiteY35" fmla="*/ 2807206 h 5087409"/>
              <a:gd name="connsiteX36" fmla="*/ 768589 w 2743200"/>
              <a:gd name="connsiteY36" fmla="*/ 2921194 h 5087409"/>
              <a:gd name="connsiteX37" fmla="*/ 745066 w 2743200"/>
              <a:gd name="connsiteY37" fmla="*/ 3030009 h 5087409"/>
              <a:gd name="connsiteX38" fmla="*/ 821266 w 2743200"/>
              <a:gd name="connsiteY38" fmla="*/ 3080809 h 5087409"/>
              <a:gd name="connsiteX39" fmla="*/ 736600 w 2743200"/>
              <a:gd name="connsiteY39" fmla="*/ 3207809 h 5087409"/>
              <a:gd name="connsiteX40" fmla="*/ 838200 w 2743200"/>
              <a:gd name="connsiteY40" fmla="*/ 3258609 h 5087409"/>
              <a:gd name="connsiteX41" fmla="*/ 804333 w 2743200"/>
              <a:gd name="connsiteY41" fmla="*/ 3326342 h 5087409"/>
              <a:gd name="connsiteX42" fmla="*/ 804333 w 2743200"/>
              <a:gd name="connsiteY42" fmla="*/ 3326342 h 5087409"/>
              <a:gd name="connsiteX43" fmla="*/ 880533 w 2743200"/>
              <a:gd name="connsiteY43" fmla="*/ 3427942 h 5087409"/>
              <a:gd name="connsiteX44" fmla="*/ 1005416 w 2743200"/>
              <a:gd name="connsiteY44" fmla="*/ 3494617 h 5087409"/>
              <a:gd name="connsiteX45" fmla="*/ 939800 w 2743200"/>
              <a:gd name="connsiteY45" fmla="*/ 3588809 h 5087409"/>
              <a:gd name="connsiteX46" fmla="*/ 1109133 w 2743200"/>
              <a:gd name="connsiteY46" fmla="*/ 3597275 h 5087409"/>
              <a:gd name="connsiteX47" fmla="*/ 1112308 w 2743200"/>
              <a:gd name="connsiteY47" fmla="*/ 3662892 h 5087409"/>
              <a:gd name="connsiteX48" fmla="*/ 1168400 w 2743200"/>
              <a:gd name="connsiteY48" fmla="*/ 3724275 h 5087409"/>
              <a:gd name="connsiteX49" fmla="*/ 1026583 w 2743200"/>
              <a:gd name="connsiteY49" fmla="*/ 3853392 h 5087409"/>
              <a:gd name="connsiteX50" fmla="*/ 931333 w 2743200"/>
              <a:gd name="connsiteY50" fmla="*/ 3800475 h 5087409"/>
              <a:gd name="connsiteX51" fmla="*/ 912283 w 2743200"/>
              <a:gd name="connsiteY51" fmla="*/ 3781425 h 5087409"/>
              <a:gd name="connsiteX52" fmla="*/ 846666 w 2743200"/>
              <a:gd name="connsiteY52" fmla="*/ 3868209 h 5087409"/>
              <a:gd name="connsiteX53" fmla="*/ 931333 w 2743200"/>
              <a:gd name="connsiteY53" fmla="*/ 3969809 h 5087409"/>
              <a:gd name="connsiteX54" fmla="*/ 928158 w 2743200"/>
              <a:gd name="connsiteY54" fmla="*/ 4101042 h 5087409"/>
              <a:gd name="connsiteX55" fmla="*/ 964141 w 2743200"/>
              <a:gd name="connsiteY55" fmla="*/ 4187825 h 5087409"/>
              <a:gd name="connsiteX56" fmla="*/ 1075266 w 2743200"/>
              <a:gd name="connsiteY56" fmla="*/ 4223809 h 5087409"/>
              <a:gd name="connsiteX57" fmla="*/ 1134533 w 2743200"/>
              <a:gd name="connsiteY57" fmla="*/ 4130675 h 5087409"/>
              <a:gd name="connsiteX58" fmla="*/ 1303866 w 2743200"/>
              <a:gd name="connsiteY58" fmla="*/ 4096809 h 5087409"/>
              <a:gd name="connsiteX59" fmla="*/ 1439333 w 2743200"/>
              <a:gd name="connsiteY59" fmla="*/ 4122209 h 5087409"/>
              <a:gd name="connsiteX60" fmla="*/ 1557866 w 2743200"/>
              <a:gd name="connsiteY60" fmla="*/ 4308475 h 5087409"/>
              <a:gd name="connsiteX61" fmla="*/ 1490133 w 2743200"/>
              <a:gd name="connsiteY61" fmla="*/ 4350809 h 5087409"/>
              <a:gd name="connsiteX62" fmla="*/ 1532466 w 2743200"/>
              <a:gd name="connsiteY62" fmla="*/ 4503209 h 5087409"/>
              <a:gd name="connsiteX63" fmla="*/ 1695450 w 2743200"/>
              <a:gd name="connsiteY63" fmla="*/ 4510617 h 5087409"/>
              <a:gd name="connsiteX64" fmla="*/ 1763183 w 2743200"/>
              <a:gd name="connsiteY64" fmla="*/ 4643967 h 5087409"/>
              <a:gd name="connsiteX65" fmla="*/ 1794933 w 2743200"/>
              <a:gd name="connsiteY65" fmla="*/ 4799542 h 5087409"/>
              <a:gd name="connsiteX66" fmla="*/ 1938866 w 2743200"/>
              <a:gd name="connsiteY66" fmla="*/ 4774142 h 5087409"/>
              <a:gd name="connsiteX67" fmla="*/ 2023533 w 2743200"/>
              <a:gd name="connsiteY67" fmla="*/ 4850342 h 5087409"/>
              <a:gd name="connsiteX68" fmla="*/ 2201333 w 2743200"/>
              <a:gd name="connsiteY68" fmla="*/ 4791075 h 5087409"/>
              <a:gd name="connsiteX69" fmla="*/ 2319866 w 2743200"/>
              <a:gd name="connsiteY69" fmla="*/ 4960409 h 5087409"/>
              <a:gd name="connsiteX70" fmla="*/ 2379133 w 2743200"/>
              <a:gd name="connsiteY70" fmla="*/ 4901142 h 5087409"/>
              <a:gd name="connsiteX71" fmla="*/ 2743200 w 2743200"/>
              <a:gd name="connsiteY71" fmla="*/ 5087409 h 5087409"/>
              <a:gd name="connsiteX0" fmla="*/ 1953824 w 2379133"/>
              <a:gd name="connsiteY0" fmla="*/ 4995015 h 4995015"/>
              <a:gd name="connsiteX1" fmla="*/ 1931866 w 2379133"/>
              <a:gd name="connsiteY1" fmla="*/ 1147998 h 4995015"/>
              <a:gd name="connsiteX2" fmla="*/ 818091 w 2379133"/>
              <a:gd name="connsiteY2" fmla="*/ 0 h 4995015"/>
              <a:gd name="connsiteX3" fmla="*/ 719666 w 2379133"/>
              <a:gd name="connsiteY3" fmla="*/ 100542 h 4995015"/>
              <a:gd name="connsiteX4" fmla="*/ 458258 w 2379133"/>
              <a:gd name="connsiteY4" fmla="*/ 454025 h 4995015"/>
              <a:gd name="connsiteX5" fmla="*/ 195791 w 2379133"/>
              <a:gd name="connsiteY5" fmla="*/ 747184 h 4995015"/>
              <a:gd name="connsiteX6" fmla="*/ 84666 w 2379133"/>
              <a:gd name="connsiteY6" fmla="*/ 891117 h 4995015"/>
              <a:gd name="connsiteX7" fmla="*/ 296333 w 2379133"/>
              <a:gd name="connsiteY7" fmla="*/ 777875 h 4995015"/>
              <a:gd name="connsiteX8" fmla="*/ 237066 w 2379133"/>
              <a:gd name="connsiteY8" fmla="*/ 955675 h 4995015"/>
              <a:gd name="connsiteX9" fmla="*/ 391583 w 2379133"/>
              <a:gd name="connsiteY9" fmla="*/ 1017059 h 4995015"/>
              <a:gd name="connsiteX10" fmla="*/ 582323 w 2379133"/>
              <a:gd name="connsiteY10" fmla="*/ 1128763 h 4995015"/>
              <a:gd name="connsiteX11" fmla="*/ 644525 w 2379133"/>
              <a:gd name="connsiteY11" fmla="*/ 1140884 h 4995015"/>
              <a:gd name="connsiteX12" fmla="*/ 577879 w 2379133"/>
              <a:gd name="connsiteY12" fmla="*/ 1197867 h 4995015"/>
              <a:gd name="connsiteX13" fmla="*/ 385087 w 2379133"/>
              <a:gd name="connsiteY13" fmla="*/ 1145070 h 4995015"/>
              <a:gd name="connsiteX14" fmla="*/ 327264 w 2379133"/>
              <a:gd name="connsiteY14" fmla="*/ 1213982 h 4995015"/>
              <a:gd name="connsiteX15" fmla="*/ 256549 w 2379133"/>
              <a:gd name="connsiteY15" fmla="*/ 1206766 h 4995015"/>
              <a:gd name="connsiteX16" fmla="*/ 228600 w 2379133"/>
              <a:gd name="connsiteY16" fmla="*/ 1235075 h 4995015"/>
              <a:gd name="connsiteX17" fmla="*/ 228600 w 2379133"/>
              <a:gd name="connsiteY17" fmla="*/ 1285083 h 4995015"/>
              <a:gd name="connsiteX18" fmla="*/ 142682 w 2379133"/>
              <a:gd name="connsiteY18" fmla="*/ 1259516 h 4995015"/>
              <a:gd name="connsiteX19" fmla="*/ 195984 w 2379133"/>
              <a:gd name="connsiteY19" fmla="*/ 1408162 h 4995015"/>
              <a:gd name="connsiteX20" fmla="*/ 59266 w 2379133"/>
              <a:gd name="connsiteY20" fmla="*/ 1573742 h 4995015"/>
              <a:gd name="connsiteX21" fmla="*/ 91089 w 2379133"/>
              <a:gd name="connsiteY21" fmla="*/ 1578288 h 4995015"/>
              <a:gd name="connsiteX22" fmla="*/ 17991 w 2379133"/>
              <a:gd name="connsiteY22" fmla="*/ 1658987 h 4995015"/>
              <a:gd name="connsiteX23" fmla="*/ 48683 w 2379133"/>
              <a:gd name="connsiteY23" fmla="*/ 1849967 h 4995015"/>
              <a:gd name="connsiteX24" fmla="*/ 84666 w 2379133"/>
              <a:gd name="connsiteY24" fmla="*/ 2005542 h 4995015"/>
              <a:gd name="connsiteX25" fmla="*/ 0 w 2379133"/>
              <a:gd name="connsiteY25" fmla="*/ 2124075 h 4995015"/>
              <a:gd name="connsiteX26" fmla="*/ 118533 w 2379133"/>
              <a:gd name="connsiteY26" fmla="*/ 2242609 h 4995015"/>
              <a:gd name="connsiteX27" fmla="*/ 84666 w 2379133"/>
              <a:gd name="connsiteY27" fmla="*/ 2411942 h 4995015"/>
              <a:gd name="connsiteX28" fmla="*/ 84666 w 2379133"/>
              <a:gd name="connsiteY28" fmla="*/ 2411942 h 4995015"/>
              <a:gd name="connsiteX29" fmla="*/ 143933 w 2379133"/>
              <a:gd name="connsiteY29" fmla="*/ 2420409 h 4995015"/>
              <a:gd name="connsiteX30" fmla="*/ 169333 w 2379133"/>
              <a:gd name="connsiteY30" fmla="*/ 2682875 h 4995015"/>
              <a:gd name="connsiteX31" fmla="*/ 254000 w 2379133"/>
              <a:gd name="connsiteY31" fmla="*/ 2725209 h 4995015"/>
              <a:gd name="connsiteX32" fmla="*/ 307178 w 2379133"/>
              <a:gd name="connsiteY32" fmla="*/ 2786352 h 4995015"/>
              <a:gd name="connsiteX33" fmla="*/ 450587 w 2379133"/>
              <a:gd name="connsiteY33" fmla="*/ 2770826 h 4995015"/>
              <a:gd name="connsiteX34" fmla="*/ 474133 w 2379133"/>
              <a:gd name="connsiteY34" fmla="*/ 2860675 h 4995015"/>
              <a:gd name="connsiteX35" fmla="*/ 601133 w 2379133"/>
              <a:gd name="connsiteY35" fmla="*/ 2807206 h 4995015"/>
              <a:gd name="connsiteX36" fmla="*/ 768589 w 2379133"/>
              <a:gd name="connsiteY36" fmla="*/ 2921194 h 4995015"/>
              <a:gd name="connsiteX37" fmla="*/ 745066 w 2379133"/>
              <a:gd name="connsiteY37" fmla="*/ 3030009 h 4995015"/>
              <a:gd name="connsiteX38" fmla="*/ 821266 w 2379133"/>
              <a:gd name="connsiteY38" fmla="*/ 3080809 h 4995015"/>
              <a:gd name="connsiteX39" fmla="*/ 736600 w 2379133"/>
              <a:gd name="connsiteY39" fmla="*/ 3207809 h 4995015"/>
              <a:gd name="connsiteX40" fmla="*/ 838200 w 2379133"/>
              <a:gd name="connsiteY40" fmla="*/ 3258609 h 4995015"/>
              <a:gd name="connsiteX41" fmla="*/ 804333 w 2379133"/>
              <a:gd name="connsiteY41" fmla="*/ 3326342 h 4995015"/>
              <a:gd name="connsiteX42" fmla="*/ 804333 w 2379133"/>
              <a:gd name="connsiteY42" fmla="*/ 3326342 h 4995015"/>
              <a:gd name="connsiteX43" fmla="*/ 880533 w 2379133"/>
              <a:gd name="connsiteY43" fmla="*/ 3427942 h 4995015"/>
              <a:gd name="connsiteX44" fmla="*/ 1005416 w 2379133"/>
              <a:gd name="connsiteY44" fmla="*/ 3494617 h 4995015"/>
              <a:gd name="connsiteX45" fmla="*/ 939800 w 2379133"/>
              <a:gd name="connsiteY45" fmla="*/ 3588809 h 4995015"/>
              <a:gd name="connsiteX46" fmla="*/ 1109133 w 2379133"/>
              <a:gd name="connsiteY46" fmla="*/ 3597275 h 4995015"/>
              <a:gd name="connsiteX47" fmla="*/ 1112308 w 2379133"/>
              <a:gd name="connsiteY47" fmla="*/ 3662892 h 4995015"/>
              <a:gd name="connsiteX48" fmla="*/ 1168400 w 2379133"/>
              <a:gd name="connsiteY48" fmla="*/ 3724275 h 4995015"/>
              <a:gd name="connsiteX49" fmla="*/ 1026583 w 2379133"/>
              <a:gd name="connsiteY49" fmla="*/ 3853392 h 4995015"/>
              <a:gd name="connsiteX50" fmla="*/ 931333 w 2379133"/>
              <a:gd name="connsiteY50" fmla="*/ 3800475 h 4995015"/>
              <a:gd name="connsiteX51" fmla="*/ 912283 w 2379133"/>
              <a:gd name="connsiteY51" fmla="*/ 3781425 h 4995015"/>
              <a:gd name="connsiteX52" fmla="*/ 846666 w 2379133"/>
              <a:gd name="connsiteY52" fmla="*/ 3868209 h 4995015"/>
              <a:gd name="connsiteX53" fmla="*/ 931333 w 2379133"/>
              <a:gd name="connsiteY53" fmla="*/ 3969809 h 4995015"/>
              <a:gd name="connsiteX54" fmla="*/ 928158 w 2379133"/>
              <a:gd name="connsiteY54" fmla="*/ 4101042 h 4995015"/>
              <a:gd name="connsiteX55" fmla="*/ 964141 w 2379133"/>
              <a:gd name="connsiteY55" fmla="*/ 4187825 h 4995015"/>
              <a:gd name="connsiteX56" fmla="*/ 1075266 w 2379133"/>
              <a:gd name="connsiteY56" fmla="*/ 4223809 h 4995015"/>
              <a:gd name="connsiteX57" fmla="*/ 1134533 w 2379133"/>
              <a:gd name="connsiteY57" fmla="*/ 4130675 h 4995015"/>
              <a:gd name="connsiteX58" fmla="*/ 1303866 w 2379133"/>
              <a:gd name="connsiteY58" fmla="*/ 4096809 h 4995015"/>
              <a:gd name="connsiteX59" fmla="*/ 1439333 w 2379133"/>
              <a:gd name="connsiteY59" fmla="*/ 4122209 h 4995015"/>
              <a:gd name="connsiteX60" fmla="*/ 1557866 w 2379133"/>
              <a:gd name="connsiteY60" fmla="*/ 4308475 h 4995015"/>
              <a:gd name="connsiteX61" fmla="*/ 1490133 w 2379133"/>
              <a:gd name="connsiteY61" fmla="*/ 4350809 h 4995015"/>
              <a:gd name="connsiteX62" fmla="*/ 1532466 w 2379133"/>
              <a:gd name="connsiteY62" fmla="*/ 4503209 h 4995015"/>
              <a:gd name="connsiteX63" fmla="*/ 1695450 w 2379133"/>
              <a:gd name="connsiteY63" fmla="*/ 4510617 h 4995015"/>
              <a:gd name="connsiteX64" fmla="*/ 1763183 w 2379133"/>
              <a:gd name="connsiteY64" fmla="*/ 4643967 h 4995015"/>
              <a:gd name="connsiteX65" fmla="*/ 1794933 w 2379133"/>
              <a:gd name="connsiteY65" fmla="*/ 4799542 h 4995015"/>
              <a:gd name="connsiteX66" fmla="*/ 1938866 w 2379133"/>
              <a:gd name="connsiteY66" fmla="*/ 4774142 h 4995015"/>
              <a:gd name="connsiteX67" fmla="*/ 2023533 w 2379133"/>
              <a:gd name="connsiteY67" fmla="*/ 4850342 h 4995015"/>
              <a:gd name="connsiteX68" fmla="*/ 2201333 w 2379133"/>
              <a:gd name="connsiteY68" fmla="*/ 4791075 h 4995015"/>
              <a:gd name="connsiteX69" fmla="*/ 2319866 w 2379133"/>
              <a:gd name="connsiteY69" fmla="*/ 4960409 h 4995015"/>
              <a:gd name="connsiteX70" fmla="*/ 2379133 w 2379133"/>
              <a:gd name="connsiteY70" fmla="*/ 4901142 h 4995015"/>
              <a:gd name="connsiteX0" fmla="*/ 1953824 w 2319866"/>
              <a:gd name="connsiteY0" fmla="*/ 4995015 h 4995015"/>
              <a:gd name="connsiteX1" fmla="*/ 1931866 w 2319866"/>
              <a:gd name="connsiteY1" fmla="*/ 1147998 h 4995015"/>
              <a:gd name="connsiteX2" fmla="*/ 818091 w 2319866"/>
              <a:gd name="connsiteY2" fmla="*/ 0 h 4995015"/>
              <a:gd name="connsiteX3" fmla="*/ 719666 w 2319866"/>
              <a:gd name="connsiteY3" fmla="*/ 100542 h 4995015"/>
              <a:gd name="connsiteX4" fmla="*/ 458258 w 2319866"/>
              <a:gd name="connsiteY4" fmla="*/ 454025 h 4995015"/>
              <a:gd name="connsiteX5" fmla="*/ 195791 w 2319866"/>
              <a:gd name="connsiteY5" fmla="*/ 747184 h 4995015"/>
              <a:gd name="connsiteX6" fmla="*/ 84666 w 2319866"/>
              <a:gd name="connsiteY6" fmla="*/ 891117 h 4995015"/>
              <a:gd name="connsiteX7" fmla="*/ 296333 w 2319866"/>
              <a:gd name="connsiteY7" fmla="*/ 777875 h 4995015"/>
              <a:gd name="connsiteX8" fmla="*/ 237066 w 2319866"/>
              <a:gd name="connsiteY8" fmla="*/ 955675 h 4995015"/>
              <a:gd name="connsiteX9" fmla="*/ 391583 w 2319866"/>
              <a:gd name="connsiteY9" fmla="*/ 1017059 h 4995015"/>
              <a:gd name="connsiteX10" fmla="*/ 582323 w 2319866"/>
              <a:gd name="connsiteY10" fmla="*/ 1128763 h 4995015"/>
              <a:gd name="connsiteX11" fmla="*/ 644525 w 2319866"/>
              <a:gd name="connsiteY11" fmla="*/ 1140884 h 4995015"/>
              <a:gd name="connsiteX12" fmla="*/ 577879 w 2319866"/>
              <a:gd name="connsiteY12" fmla="*/ 1197867 h 4995015"/>
              <a:gd name="connsiteX13" fmla="*/ 385087 w 2319866"/>
              <a:gd name="connsiteY13" fmla="*/ 1145070 h 4995015"/>
              <a:gd name="connsiteX14" fmla="*/ 327264 w 2319866"/>
              <a:gd name="connsiteY14" fmla="*/ 1213982 h 4995015"/>
              <a:gd name="connsiteX15" fmla="*/ 256549 w 2319866"/>
              <a:gd name="connsiteY15" fmla="*/ 1206766 h 4995015"/>
              <a:gd name="connsiteX16" fmla="*/ 228600 w 2319866"/>
              <a:gd name="connsiteY16" fmla="*/ 1235075 h 4995015"/>
              <a:gd name="connsiteX17" fmla="*/ 228600 w 2319866"/>
              <a:gd name="connsiteY17" fmla="*/ 1285083 h 4995015"/>
              <a:gd name="connsiteX18" fmla="*/ 142682 w 2319866"/>
              <a:gd name="connsiteY18" fmla="*/ 1259516 h 4995015"/>
              <a:gd name="connsiteX19" fmla="*/ 195984 w 2319866"/>
              <a:gd name="connsiteY19" fmla="*/ 1408162 h 4995015"/>
              <a:gd name="connsiteX20" fmla="*/ 59266 w 2319866"/>
              <a:gd name="connsiteY20" fmla="*/ 1573742 h 4995015"/>
              <a:gd name="connsiteX21" fmla="*/ 91089 w 2319866"/>
              <a:gd name="connsiteY21" fmla="*/ 1578288 h 4995015"/>
              <a:gd name="connsiteX22" fmla="*/ 17991 w 2319866"/>
              <a:gd name="connsiteY22" fmla="*/ 1658987 h 4995015"/>
              <a:gd name="connsiteX23" fmla="*/ 48683 w 2319866"/>
              <a:gd name="connsiteY23" fmla="*/ 1849967 h 4995015"/>
              <a:gd name="connsiteX24" fmla="*/ 84666 w 2319866"/>
              <a:gd name="connsiteY24" fmla="*/ 2005542 h 4995015"/>
              <a:gd name="connsiteX25" fmla="*/ 0 w 2319866"/>
              <a:gd name="connsiteY25" fmla="*/ 2124075 h 4995015"/>
              <a:gd name="connsiteX26" fmla="*/ 118533 w 2319866"/>
              <a:gd name="connsiteY26" fmla="*/ 2242609 h 4995015"/>
              <a:gd name="connsiteX27" fmla="*/ 84666 w 2319866"/>
              <a:gd name="connsiteY27" fmla="*/ 2411942 h 4995015"/>
              <a:gd name="connsiteX28" fmla="*/ 84666 w 2319866"/>
              <a:gd name="connsiteY28" fmla="*/ 2411942 h 4995015"/>
              <a:gd name="connsiteX29" fmla="*/ 143933 w 2319866"/>
              <a:gd name="connsiteY29" fmla="*/ 2420409 h 4995015"/>
              <a:gd name="connsiteX30" fmla="*/ 169333 w 2319866"/>
              <a:gd name="connsiteY30" fmla="*/ 2682875 h 4995015"/>
              <a:gd name="connsiteX31" fmla="*/ 254000 w 2319866"/>
              <a:gd name="connsiteY31" fmla="*/ 2725209 h 4995015"/>
              <a:gd name="connsiteX32" fmla="*/ 307178 w 2319866"/>
              <a:gd name="connsiteY32" fmla="*/ 2786352 h 4995015"/>
              <a:gd name="connsiteX33" fmla="*/ 450587 w 2319866"/>
              <a:gd name="connsiteY33" fmla="*/ 2770826 h 4995015"/>
              <a:gd name="connsiteX34" fmla="*/ 474133 w 2319866"/>
              <a:gd name="connsiteY34" fmla="*/ 2860675 h 4995015"/>
              <a:gd name="connsiteX35" fmla="*/ 601133 w 2319866"/>
              <a:gd name="connsiteY35" fmla="*/ 2807206 h 4995015"/>
              <a:gd name="connsiteX36" fmla="*/ 768589 w 2319866"/>
              <a:gd name="connsiteY36" fmla="*/ 2921194 h 4995015"/>
              <a:gd name="connsiteX37" fmla="*/ 745066 w 2319866"/>
              <a:gd name="connsiteY37" fmla="*/ 3030009 h 4995015"/>
              <a:gd name="connsiteX38" fmla="*/ 821266 w 2319866"/>
              <a:gd name="connsiteY38" fmla="*/ 3080809 h 4995015"/>
              <a:gd name="connsiteX39" fmla="*/ 736600 w 2319866"/>
              <a:gd name="connsiteY39" fmla="*/ 3207809 h 4995015"/>
              <a:gd name="connsiteX40" fmla="*/ 838200 w 2319866"/>
              <a:gd name="connsiteY40" fmla="*/ 3258609 h 4995015"/>
              <a:gd name="connsiteX41" fmla="*/ 804333 w 2319866"/>
              <a:gd name="connsiteY41" fmla="*/ 3326342 h 4995015"/>
              <a:gd name="connsiteX42" fmla="*/ 804333 w 2319866"/>
              <a:gd name="connsiteY42" fmla="*/ 3326342 h 4995015"/>
              <a:gd name="connsiteX43" fmla="*/ 880533 w 2319866"/>
              <a:gd name="connsiteY43" fmla="*/ 3427942 h 4995015"/>
              <a:gd name="connsiteX44" fmla="*/ 1005416 w 2319866"/>
              <a:gd name="connsiteY44" fmla="*/ 3494617 h 4995015"/>
              <a:gd name="connsiteX45" fmla="*/ 939800 w 2319866"/>
              <a:gd name="connsiteY45" fmla="*/ 3588809 h 4995015"/>
              <a:gd name="connsiteX46" fmla="*/ 1109133 w 2319866"/>
              <a:gd name="connsiteY46" fmla="*/ 3597275 h 4995015"/>
              <a:gd name="connsiteX47" fmla="*/ 1112308 w 2319866"/>
              <a:gd name="connsiteY47" fmla="*/ 3662892 h 4995015"/>
              <a:gd name="connsiteX48" fmla="*/ 1168400 w 2319866"/>
              <a:gd name="connsiteY48" fmla="*/ 3724275 h 4995015"/>
              <a:gd name="connsiteX49" fmla="*/ 1026583 w 2319866"/>
              <a:gd name="connsiteY49" fmla="*/ 3853392 h 4995015"/>
              <a:gd name="connsiteX50" fmla="*/ 931333 w 2319866"/>
              <a:gd name="connsiteY50" fmla="*/ 3800475 h 4995015"/>
              <a:gd name="connsiteX51" fmla="*/ 912283 w 2319866"/>
              <a:gd name="connsiteY51" fmla="*/ 3781425 h 4995015"/>
              <a:gd name="connsiteX52" fmla="*/ 846666 w 2319866"/>
              <a:gd name="connsiteY52" fmla="*/ 3868209 h 4995015"/>
              <a:gd name="connsiteX53" fmla="*/ 931333 w 2319866"/>
              <a:gd name="connsiteY53" fmla="*/ 3969809 h 4995015"/>
              <a:gd name="connsiteX54" fmla="*/ 928158 w 2319866"/>
              <a:gd name="connsiteY54" fmla="*/ 4101042 h 4995015"/>
              <a:gd name="connsiteX55" fmla="*/ 964141 w 2319866"/>
              <a:gd name="connsiteY55" fmla="*/ 4187825 h 4995015"/>
              <a:gd name="connsiteX56" fmla="*/ 1075266 w 2319866"/>
              <a:gd name="connsiteY56" fmla="*/ 4223809 h 4995015"/>
              <a:gd name="connsiteX57" fmla="*/ 1134533 w 2319866"/>
              <a:gd name="connsiteY57" fmla="*/ 4130675 h 4995015"/>
              <a:gd name="connsiteX58" fmla="*/ 1303866 w 2319866"/>
              <a:gd name="connsiteY58" fmla="*/ 4096809 h 4995015"/>
              <a:gd name="connsiteX59" fmla="*/ 1439333 w 2319866"/>
              <a:gd name="connsiteY59" fmla="*/ 4122209 h 4995015"/>
              <a:gd name="connsiteX60" fmla="*/ 1557866 w 2319866"/>
              <a:gd name="connsiteY60" fmla="*/ 4308475 h 4995015"/>
              <a:gd name="connsiteX61" fmla="*/ 1490133 w 2319866"/>
              <a:gd name="connsiteY61" fmla="*/ 4350809 h 4995015"/>
              <a:gd name="connsiteX62" fmla="*/ 1532466 w 2319866"/>
              <a:gd name="connsiteY62" fmla="*/ 4503209 h 4995015"/>
              <a:gd name="connsiteX63" fmla="*/ 1695450 w 2319866"/>
              <a:gd name="connsiteY63" fmla="*/ 4510617 h 4995015"/>
              <a:gd name="connsiteX64" fmla="*/ 1763183 w 2319866"/>
              <a:gd name="connsiteY64" fmla="*/ 4643967 h 4995015"/>
              <a:gd name="connsiteX65" fmla="*/ 1794933 w 2319866"/>
              <a:gd name="connsiteY65" fmla="*/ 4799542 h 4995015"/>
              <a:gd name="connsiteX66" fmla="*/ 1938866 w 2319866"/>
              <a:gd name="connsiteY66" fmla="*/ 4774142 h 4995015"/>
              <a:gd name="connsiteX67" fmla="*/ 2023533 w 2319866"/>
              <a:gd name="connsiteY67" fmla="*/ 4850342 h 4995015"/>
              <a:gd name="connsiteX68" fmla="*/ 2201333 w 2319866"/>
              <a:gd name="connsiteY68" fmla="*/ 4791075 h 4995015"/>
              <a:gd name="connsiteX69" fmla="*/ 2319866 w 2319866"/>
              <a:gd name="connsiteY69" fmla="*/ 4960409 h 4995015"/>
              <a:gd name="connsiteX0" fmla="*/ 1953824 w 2201333"/>
              <a:gd name="connsiteY0" fmla="*/ 4995015 h 4995015"/>
              <a:gd name="connsiteX1" fmla="*/ 1931866 w 2201333"/>
              <a:gd name="connsiteY1" fmla="*/ 1147998 h 4995015"/>
              <a:gd name="connsiteX2" fmla="*/ 818091 w 2201333"/>
              <a:gd name="connsiteY2" fmla="*/ 0 h 4995015"/>
              <a:gd name="connsiteX3" fmla="*/ 719666 w 2201333"/>
              <a:gd name="connsiteY3" fmla="*/ 100542 h 4995015"/>
              <a:gd name="connsiteX4" fmla="*/ 458258 w 2201333"/>
              <a:gd name="connsiteY4" fmla="*/ 454025 h 4995015"/>
              <a:gd name="connsiteX5" fmla="*/ 195791 w 2201333"/>
              <a:gd name="connsiteY5" fmla="*/ 747184 h 4995015"/>
              <a:gd name="connsiteX6" fmla="*/ 84666 w 2201333"/>
              <a:gd name="connsiteY6" fmla="*/ 891117 h 4995015"/>
              <a:gd name="connsiteX7" fmla="*/ 296333 w 2201333"/>
              <a:gd name="connsiteY7" fmla="*/ 777875 h 4995015"/>
              <a:gd name="connsiteX8" fmla="*/ 237066 w 2201333"/>
              <a:gd name="connsiteY8" fmla="*/ 955675 h 4995015"/>
              <a:gd name="connsiteX9" fmla="*/ 391583 w 2201333"/>
              <a:gd name="connsiteY9" fmla="*/ 1017059 h 4995015"/>
              <a:gd name="connsiteX10" fmla="*/ 582323 w 2201333"/>
              <a:gd name="connsiteY10" fmla="*/ 1128763 h 4995015"/>
              <a:gd name="connsiteX11" fmla="*/ 644525 w 2201333"/>
              <a:gd name="connsiteY11" fmla="*/ 1140884 h 4995015"/>
              <a:gd name="connsiteX12" fmla="*/ 577879 w 2201333"/>
              <a:gd name="connsiteY12" fmla="*/ 1197867 h 4995015"/>
              <a:gd name="connsiteX13" fmla="*/ 385087 w 2201333"/>
              <a:gd name="connsiteY13" fmla="*/ 1145070 h 4995015"/>
              <a:gd name="connsiteX14" fmla="*/ 327264 w 2201333"/>
              <a:gd name="connsiteY14" fmla="*/ 1213982 h 4995015"/>
              <a:gd name="connsiteX15" fmla="*/ 256549 w 2201333"/>
              <a:gd name="connsiteY15" fmla="*/ 1206766 h 4995015"/>
              <a:gd name="connsiteX16" fmla="*/ 228600 w 2201333"/>
              <a:gd name="connsiteY16" fmla="*/ 1235075 h 4995015"/>
              <a:gd name="connsiteX17" fmla="*/ 228600 w 2201333"/>
              <a:gd name="connsiteY17" fmla="*/ 1285083 h 4995015"/>
              <a:gd name="connsiteX18" fmla="*/ 142682 w 2201333"/>
              <a:gd name="connsiteY18" fmla="*/ 1259516 h 4995015"/>
              <a:gd name="connsiteX19" fmla="*/ 195984 w 2201333"/>
              <a:gd name="connsiteY19" fmla="*/ 1408162 h 4995015"/>
              <a:gd name="connsiteX20" fmla="*/ 59266 w 2201333"/>
              <a:gd name="connsiteY20" fmla="*/ 1573742 h 4995015"/>
              <a:gd name="connsiteX21" fmla="*/ 91089 w 2201333"/>
              <a:gd name="connsiteY21" fmla="*/ 1578288 h 4995015"/>
              <a:gd name="connsiteX22" fmla="*/ 17991 w 2201333"/>
              <a:gd name="connsiteY22" fmla="*/ 1658987 h 4995015"/>
              <a:gd name="connsiteX23" fmla="*/ 48683 w 2201333"/>
              <a:gd name="connsiteY23" fmla="*/ 1849967 h 4995015"/>
              <a:gd name="connsiteX24" fmla="*/ 84666 w 2201333"/>
              <a:gd name="connsiteY24" fmla="*/ 2005542 h 4995015"/>
              <a:gd name="connsiteX25" fmla="*/ 0 w 2201333"/>
              <a:gd name="connsiteY25" fmla="*/ 2124075 h 4995015"/>
              <a:gd name="connsiteX26" fmla="*/ 118533 w 2201333"/>
              <a:gd name="connsiteY26" fmla="*/ 2242609 h 4995015"/>
              <a:gd name="connsiteX27" fmla="*/ 84666 w 2201333"/>
              <a:gd name="connsiteY27" fmla="*/ 2411942 h 4995015"/>
              <a:gd name="connsiteX28" fmla="*/ 84666 w 2201333"/>
              <a:gd name="connsiteY28" fmla="*/ 2411942 h 4995015"/>
              <a:gd name="connsiteX29" fmla="*/ 143933 w 2201333"/>
              <a:gd name="connsiteY29" fmla="*/ 2420409 h 4995015"/>
              <a:gd name="connsiteX30" fmla="*/ 169333 w 2201333"/>
              <a:gd name="connsiteY30" fmla="*/ 2682875 h 4995015"/>
              <a:gd name="connsiteX31" fmla="*/ 254000 w 2201333"/>
              <a:gd name="connsiteY31" fmla="*/ 2725209 h 4995015"/>
              <a:gd name="connsiteX32" fmla="*/ 307178 w 2201333"/>
              <a:gd name="connsiteY32" fmla="*/ 2786352 h 4995015"/>
              <a:gd name="connsiteX33" fmla="*/ 450587 w 2201333"/>
              <a:gd name="connsiteY33" fmla="*/ 2770826 h 4995015"/>
              <a:gd name="connsiteX34" fmla="*/ 474133 w 2201333"/>
              <a:gd name="connsiteY34" fmla="*/ 2860675 h 4995015"/>
              <a:gd name="connsiteX35" fmla="*/ 601133 w 2201333"/>
              <a:gd name="connsiteY35" fmla="*/ 2807206 h 4995015"/>
              <a:gd name="connsiteX36" fmla="*/ 768589 w 2201333"/>
              <a:gd name="connsiteY36" fmla="*/ 2921194 h 4995015"/>
              <a:gd name="connsiteX37" fmla="*/ 745066 w 2201333"/>
              <a:gd name="connsiteY37" fmla="*/ 3030009 h 4995015"/>
              <a:gd name="connsiteX38" fmla="*/ 821266 w 2201333"/>
              <a:gd name="connsiteY38" fmla="*/ 3080809 h 4995015"/>
              <a:gd name="connsiteX39" fmla="*/ 736600 w 2201333"/>
              <a:gd name="connsiteY39" fmla="*/ 3207809 h 4995015"/>
              <a:gd name="connsiteX40" fmla="*/ 838200 w 2201333"/>
              <a:gd name="connsiteY40" fmla="*/ 3258609 h 4995015"/>
              <a:gd name="connsiteX41" fmla="*/ 804333 w 2201333"/>
              <a:gd name="connsiteY41" fmla="*/ 3326342 h 4995015"/>
              <a:gd name="connsiteX42" fmla="*/ 804333 w 2201333"/>
              <a:gd name="connsiteY42" fmla="*/ 3326342 h 4995015"/>
              <a:gd name="connsiteX43" fmla="*/ 880533 w 2201333"/>
              <a:gd name="connsiteY43" fmla="*/ 3427942 h 4995015"/>
              <a:gd name="connsiteX44" fmla="*/ 1005416 w 2201333"/>
              <a:gd name="connsiteY44" fmla="*/ 3494617 h 4995015"/>
              <a:gd name="connsiteX45" fmla="*/ 939800 w 2201333"/>
              <a:gd name="connsiteY45" fmla="*/ 3588809 h 4995015"/>
              <a:gd name="connsiteX46" fmla="*/ 1109133 w 2201333"/>
              <a:gd name="connsiteY46" fmla="*/ 3597275 h 4995015"/>
              <a:gd name="connsiteX47" fmla="*/ 1112308 w 2201333"/>
              <a:gd name="connsiteY47" fmla="*/ 3662892 h 4995015"/>
              <a:gd name="connsiteX48" fmla="*/ 1168400 w 2201333"/>
              <a:gd name="connsiteY48" fmla="*/ 3724275 h 4995015"/>
              <a:gd name="connsiteX49" fmla="*/ 1026583 w 2201333"/>
              <a:gd name="connsiteY49" fmla="*/ 3853392 h 4995015"/>
              <a:gd name="connsiteX50" fmla="*/ 931333 w 2201333"/>
              <a:gd name="connsiteY50" fmla="*/ 3800475 h 4995015"/>
              <a:gd name="connsiteX51" fmla="*/ 912283 w 2201333"/>
              <a:gd name="connsiteY51" fmla="*/ 3781425 h 4995015"/>
              <a:gd name="connsiteX52" fmla="*/ 846666 w 2201333"/>
              <a:gd name="connsiteY52" fmla="*/ 3868209 h 4995015"/>
              <a:gd name="connsiteX53" fmla="*/ 931333 w 2201333"/>
              <a:gd name="connsiteY53" fmla="*/ 3969809 h 4995015"/>
              <a:gd name="connsiteX54" fmla="*/ 928158 w 2201333"/>
              <a:gd name="connsiteY54" fmla="*/ 4101042 h 4995015"/>
              <a:gd name="connsiteX55" fmla="*/ 964141 w 2201333"/>
              <a:gd name="connsiteY55" fmla="*/ 4187825 h 4995015"/>
              <a:gd name="connsiteX56" fmla="*/ 1075266 w 2201333"/>
              <a:gd name="connsiteY56" fmla="*/ 4223809 h 4995015"/>
              <a:gd name="connsiteX57" fmla="*/ 1134533 w 2201333"/>
              <a:gd name="connsiteY57" fmla="*/ 4130675 h 4995015"/>
              <a:gd name="connsiteX58" fmla="*/ 1303866 w 2201333"/>
              <a:gd name="connsiteY58" fmla="*/ 4096809 h 4995015"/>
              <a:gd name="connsiteX59" fmla="*/ 1439333 w 2201333"/>
              <a:gd name="connsiteY59" fmla="*/ 4122209 h 4995015"/>
              <a:gd name="connsiteX60" fmla="*/ 1557866 w 2201333"/>
              <a:gd name="connsiteY60" fmla="*/ 4308475 h 4995015"/>
              <a:gd name="connsiteX61" fmla="*/ 1490133 w 2201333"/>
              <a:gd name="connsiteY61" fmla="*/ 4350809 h 4995015"/>
              <a:gd name="connsiteX62" fmla="*/ 1532466 w 2201333"/>
              <a:gd name="connsiteY62" fmla="*/ 4503209 h 4995015"/>
              <a:gd name="connsiteX63" fmla="*/ 1695450 w 2201333"/>
              <a:gd name="connsiteY63" fmla="*/ 4510617 h 4995015"/>
              <a:gd name="connsiteX64" fmla="*/ 1763183 w 2201333"/>
              <a:gd name="connsiteY64" fmla="*/ 4643967 h 4995015"/>
              <a:gd name="connsiteX65" fmla="*/ 1794933 w 2201333"/>
              <a:gd name="connsiteY65" fmla="*/ 4799542 h 4995015"/>
              <a:gd name="connsiteX66" fmla="*/ 1938866 w 2201333"/>
              <a:gd name="connsiteY66" fmla="*/ 4774142 h 4995015"/>
              <a:gd name="connsiteX67" fmla="*/ 2023533 w 2201333"/>
              <a:gd name="connsiteY67" fmla="*/ 4850342 h 4995015"/>
              <a:gd name="connsiteX68" fmla="*/ 2201333 w 2201333"/>
              <a:gd name="connsiteY68" fmla="*/ 4791075 h 4995015"/>
              <a:gd name="connsiteX0" fmla="*/ 1953824 w 2023533"/>
              <a:gd name="connsiteY0" fmla="*/ 4995015 h 4995015"/>
              <a:gd name="connsiteX1" fmla="*/ 1931866 w 2023533"/>
              <a:gd name="connsiteY1" fmla="*/ 1147998 h 4995015"/>
              <a:gd name="connsiteX2" fmla="*/ 818091 w 2023533"/>
              <a:gd name="connsiteY2" fmla="*/ 0 h 4995015"/>
              <a:gd name="connsiteX3" fmla="*/ 719666 w 2023533"/>
              <a:gd name="connsiteY3" fmla="*/ 100542 h 4995015"/>
              <a:gd name="connsiteX4" fmla="*/ 458258 w 2023533"/>
              <a:gd name="connsiteY4" fmla="*/ 454025 h 4995015"/>
              <a:gd name="connsiteX5" fmla="*/ 195791 w 2023533"/>
              <a:gd name="connsiteY5" fmla="*/ 747184 h 4995015"/>
              <a:gd name="connsiteX6" fmla="*/ 84666 w 2023533"/>
              <a:gd name="connsiteY6" fmla="*/ 891117 h 4995015"/>
              <a:gd name="connsiteX7" fmla="*/ 296333 w 2023533"/>
              <a:gd name="connsiteY7" fmla="*/ 777875 h 4995015"/>
              <a:gd name="connsiteX8" fmla="*/ 237066 w 2023533"/>
              <a:gd name="connsiteY8" fmla="*/ 955675 h 4995015"/>
              <a:gd name="connsiteX9" fmla="*/ 391583 w 2023533"/>
              <a:gd name="connsiteY9" fmla="*/ 1017059 h 4995015"/>
              <a:gd name="connsiteX10" fmla="*/ 582323 w 2023533"/>
              <a:gd name="connsiteY10" fmla="*/ 1128763 h 4995015"/>
              <a:gd name="connsiteX11" fmla="*/ 644525 w 2023533"/>
              <a:gd name="connsiteY11" fmla="*/ 1140884 h 4995015"/>
              <a:gd name="connsiteX12" fmla="*/ 577879 w 2023533"/>
              <a:gd name="connsiteY12" fmla="*/ 1197867 h 4995015"/>
              <a:gd name="connsiteX13" fmla="*/ 385087 w 2023533"/>
              <a:gd name="connsiteY13" fmla="*/ 1145070 h 4995015"/>
              <a:gd name="connsiteX14" fmla="*/ 327264 w 2023533"/>
              <a:gd name="connsiteY14" fmla="*/ 1213982 h 4995015"/>
              <a:gd name="connsiteX15" fmla="*/ 256549 w 2023533"/>
              <a:gd name="connsiteY15" fmla="*/ 1206766 h 4995015"/>
              <a:gd name="connsiteX16" fmla="*/ 228600 w 2023533"/>
              <a:gd name="connsiteY16" fmla="*/ 1235075 h 4995015"/>
              <a:gd name="connsiteX17" fmla="*/ 228600 w 2023533"/>
              <a:gd name="connsiteY17" fmla="*/ 1285083 h 4995015"/>
              <a:gd name="connsiteX18" fmla="*/ 142682 w 2023533"/>
              <a:gd name="connsiteY18" fmla="*/ 1259516 h 4995015"/>
              <a:gd name="connsiteX19" fmla="*/ 195984 w 2023533"/>
              <a:gd name="connsiteY19" fmla="*/ 1408162 h 4995015"/>
              <a:gd name="connsiteX20" fmla="*/ 59266 w 2023533"/>
              <a:gd name="connsiteY20" fmla="*/ 1573742 h 4995015"/>
              <a:gd name="connsiteX21" fmla="*/ 91089 w 2023533"/>
              <a:gd name="connsiteY21" fmla="*/ 1578288 h 4995015"/>
              <a:gd name="connsiteX22" fmla="*/ 17991 w 2023533"/>
              <a:gd name="connsiteY22" fmla="*/ 1658987 h 4995015"/>
              <a:gd name="connsiteX23" fmla="*/ 48683 w 2023533"/>
              <a:gd name="connsiteY23" fmla="*/ 1849967 h 4995015"/>
              <a:gd name="connsiteX24" fmla="*/ 84666 w 2023533"/>
              <a:gd name="connsiteY24" fmla="*/ 2005542 h 4995015"/>
              <a:gd name="connsiteX25" fmla="*/ 0 w 2023533"/>
              <a:gd name="connsiteY25" fmla="*/ 2124075 h 4995015"/>
              <a:gd name="connsiteX26" fmla="*/ 118533 w 2023533"/>
              <a:gd name="connsiteY26" fmla="*/ 2242609 h 4995015"/>
              <a:gd name="connsiteX27" fmla="*/ 84666 w 2023533"/>
              <a:gd name="connsiteY27" fmla="*/ 2411942 h 4995015"/>
              <a:gd name="connsiteX28" fmla="*/ 84666 w 2023533"/>
              <a:gd name="connsiteY28" fmla="*/ 2411942 h 4995015"/>
              <a:gd name="connsiteX29" fmla="*/ 143933 w 2023533"/>
              <a:gd name="connsiteY29" fmla="*/ 2420409 h 4995015"/>
              <a:gd name="connsiteX30" fmla="*/ 169333 w 2023533"/>
              <a:gd name="connsiteY30" fmla="*/ 2682875 h 4995015"/>
              <a:gd name="connsiteX31" fmla="*/ 254000 w 2023533"/>
              <a:gd name="connsiteY31" fmla="*/ 2725209 h 4995015"/>
              <a:gd name="connsiteX32" fmla="*/ 307178 w 2023533"/>
              <a:gd name="connsiteY32" fmla="*/ 2786352 h 4995015"/>
              <a:gd name="connsiteX33" fmla="*/ 450587 w 2023533"/>
              <a:gd name="connsiteY33" fmla="*/ 2770826 h 4995015"/>
              <a:gd name="connsiteX34" fmla="*/ 474133 w 2023533"/>
              <a:gd name="connsiteY34" fmla="*/ 2860675 h 4995015"/>
              <a:gd name="connsiteX35" fmla="*/ 601133 w 2023533"/>
              <a:gd name="connsiteY35" fmla="*/ 2807206 h 4995015"/>
              <a:gd name="connsiteX36" fmla="*/ 768589 w 2023533"/>
              <a:gd name="connsiteY36" fmla="*/ 2921194 h 4995015"/>
              <a:gd name="connsiteX37" fmla="*/ 745066 w 2023533"/>
              <a:gd name="connsiteY37" fmla="*/ 3030009 h 4995015"/>
              <a:gd name="connsiteX38" fmla="*/ 821266 w 2023533"/>
              <a:gd name="connsiteY38" fmla="*/ 3080809 h 4995015"/>
              <a:gd name="connsiteX39" fmla="*/ 736600 w 2023533"/>
              <a:gd name="connsiteY39" fmla="*/ 3207809 h 4995015"/>
              <a:gd name="connsiteX40" fmla="*/ 838200 w 2023533"/>
              <a:gd name="connsiteY40" fmla="*/ 3258609 h 4995015"/>
              <a:gd name="connsiteX41" fmla="*/ 804333 w 2023533"/>
              <a:gd name="connsiteY41" fmla="*/ 3326342 h 4995015"/>
              <a:gd name="connsiteX42" fmla="*/ 804333 w 2023533"/>
              <a:gd name="connsiteY42" fmla="*/ 3326342 h 4995015"/>
              <a:gd name="connsiteX43" fmla="*/ 880533 w 2023533"/>
              <a:gd name="connsiteY43" fmla="*/ 3427942 h 4995015"/>
              <a:gd name="connsiteX44" fmla="*/ 1005416 w 2023533"/>
              <a:gd name="connsiteY44" fmla="*/ 3494617 h 4995015"/>
              <a:gd name="connsiteX45" fmla="*/ 939800 w 2023533"/>
              <a:gd name="connsiteY45" fmla="*/ 3588809 h 4995015"/>
              <a:gd name="connsiteX46" fmla="*/ 1109133 w 2023533"/>
              <a:gd name="connsiteY46" fmla="*/ 3597275 h 4995015"/>
              <a:gd name="connsiteX47" fmla="*/ 1112308 w 2023533"/>
              <a:gd name="connsiteY47" fmla="*/ 3662892 h 4995015"/>
              <a:gd name="connsiteX48" fmla="*/ 1168400 w 2023533"/>
              <a:gd name="connsiteY48" fmla="*/ 3724275 h 4995015"/>
              <a:gd name="connsiteX49" fmla="*/ 1026583 w 2023533"/>
              <a:gd name="connsiteY49" fmla="*/ 3853392 h 4995015"/>
              <a:gd name="connsiteX50" fmla="*/ 931333 w 2023533"/>
              <a:gd name="connsiteY50" fmla="*/ 3800475 h 4995015"/>
              <a:gd name="connsiteX51" fmla="*/ 912283 w 2023533"/>
              <a:gd name="connsiteY51" fmla="*/ 3781425 h 4995015"/>
              <a:gd name="connsiteX52" fmla="*/ 846666 w 2023533"/>
              <a:gd name="connsiteY52" fmla="*/ 3868209 h 4995015"/>
              <a:gd name="connsiteX53" fmla="*/ 931333 w 2023533"/>
              <a:gd name="connsiteY53" fmla="*/ 3969809 h 4995015"/>
              <a:gd name="connsiteX54" fmla="*/ 928158 w 2023533"/>
              <a:gd name="connsiteY54" fmla="*/ 4101042 h 4995015"/>
              <a:gd name="connsiteX55" fmla="*/ 964141 w 2023533"/>
              <a:gd name="connsiteY55" fmla="*/ 4187825 h 4995015"/>
              <a:gd name="connsiteX56" fmla="*/ 1075266 w 2023533"/>
              <a:gd name="connsiteY56" fmla="*/ 4223809 h 4995015"/>
              <a:gd name="connsiteX57" fmla="*/ 1134533 w 2023533"/>
              <a:gd name="connsiteY57" fmla="*/ 4130675 h 4995015"/>
              <a:gd name="connsiteX58" fmla="*/ 1303866 w 2023533"/>
              <a:gd name="connsiteY58" fmla="*/ 4096809 h 4995015"/>
              <a:gd name="connsiteX59" fmla="*/ 1439333 w 2023533"/>
              <a:gd name="connsiteY59" fmla="*/ 4122209 h 4995015"/>
              <a:gd name="connsiteX60" fmla="*/ 1557866 w 2023533"/>
              <a:gd name="connsiteY60" fmla="*/ 4308475 h 4995015"/>
              <a:gd name="connsiteX61" fmla="*/ 1490133 w 2023533"/>
              <a:gd name="connsiteY61" fmla="*/ 4350809 h 4995015"/>
              <a:gd name="connsiteX62" fmla="*/ 1532466 w 2023533"/>
              <a:gd name="connsiteY62" fmla="*/ 4503209 h 4995015"/>
              <a:gd name="connsiteX63" fmla="*/ 1695450 w 2023533"/>
              <a:gd name="connsiteY63" fmla="*/ 4510617 h 4995015"/>
              <a:gd name="connsiteX64" fmla="*/ 1763183 w 2023533"/>
              <a:gd name="connsiteY64" fmla="*/ 4643967 h 4995015"/>
              <a:gd name="connsiteX65" fmla="*/ 1794933 w 2023533"/>
              <a:gd name="connsiteY65" fmla="*/ 4799542 h 4995015"/>
              <a:gd name="connsiteX66" fmla="*/ 1938866 w 2023533"/>
              <a:gd name="connsiteY66" fmla="*/ 4774142 h 4995015"/>
              <a:gd name="connsiteX67" fmla="*/ 2023533 w 2023533"/>
              <a:gd name="connsiteY67" fmla="*/ 4850342 h 4995015"/>
              <a:gd name="connsiteX0" fmla="*/ 1931866 w 2023533"/>
              <a:gd name="connsiteY0" fmla="*/ 1147998 h 4850342"/>
              <a:gd name="connsiteX1" fmla="*/ 818091 w 2023533"/>
              <a:gd name="connsiteY1" fmla="*/ 0 h 4850342"/>
              <a:gd name="connsiteX2" fmla="*/ 719666 w 2023533"/>
              <a:gd name="connsiteY2" fmla="*/ 100542 h 4850342"/>
              <a:gd name="connsiteX3" fmla="*/ 458258 w 2023533"/>
              <a:gd name="connsiteY3" fmla="*/ 454025 h 4850342"/>
              <a:gd name="connsiteX4" fmla="*/ 195791 w 2023533"/>
              <a:gd name="connsiteY4" fmla="*/ 747184 h 4850342"/>
              <a:gd name="connsiteX5" fmla="*/ 84666 w 2023533"/>
              <a:gd name="connsiteY5" fmla="*/ 891117 h 4850342"/>
              <a:gd name="connsiteX6" fmla="*/ 296333 w 2023533"/>
              <a:gd name="connsiteY6" fmla="*/ 777875 h 4850342"/>
              <a:gd name="connsiteX7" fmla="*/ 237066 w 2023533"/>
              <a:gd name="connsiteY7" fmla="*/ 955675 h 4850342"/>
              <a:gd name="connsiteX8" fmla="*/ 391583 w 2023533"/>
              <a:gd name="connsiteY8" fmla="*/ 1017059 h 4850342"/>
              <a:gd name="connsiteX9" fmla="*/ 582323 w 2023533"/>
              <a:gd name="connsiteY9" fmla="*/ 1128763 h 4850342"/>
              <a:gd name="connsiteX10" fmla="*/ 644525 w 2023533"/>
              <a:gd name="connsiteY10" fmla="*/ 1140884 h 4850342"/>
              <a:gd name="connsiteX11" fmla="*/ 577879 w 2023533"/>
              <a:gd name="connsiteY11" fmla="*/ 1197867 h 4850342"/>
              <a:gd name="connsiteX12" fmla="*/ 385087 w 2023533"/>
              <a:gd name="connsiteY12" fmla="*/ 1145070 h 4850342"/>
              <a:gd name="connsiteX13" fmla="*/ 327264 w 2023533"/>
              <a:gd name="connsiteY13" fmla="*/ 1213982 h 4850342"/>
              <a:gd name="connsiteX14" fmla="*/ 256549 w 2023533"/>
              <a:gd name="connsiteY14" fmla="*/ 1206766 h 4850342"/>
              <a:gd name="connsiteX15" fmla="*/ 228600 w 2023533"/>
              <a:gd name="connsiteY15" fmla="*/ 1235075 h 4850342"/>
              <a:gd name="connsiteX16" fmla="*/ 228600 w 2023533"/>
              <a:gd name="connsiteY16" fmla="*/ 1285083 h 4850342"/>
              <a:gd name="connsiteX17" fmla="*/ 142682 w 2023533"/>
              <a:gd name="connsiteY17" fmla="*/ 1259516 h 4850342"/>
              <a:gd name="connsiteX18" fmla="*/ 195984 w 2023533"/>
              <a:gd name="connsiteY18" fmla="*/ 1408162 h 4850342"/>
              <a:gd name="connsiteX19" fmla="*/ 59266 w 2023533"/>
              <a:gd name="connsiteY19" fmla="*/ 1573742 h 4850342"/>
              <a:gd name="connsiteX20" fmla="*/ 91089 w 2023533"/>
              <a:gd name="connsiteY20" fmla="*/ 1578288 h 4850342"/>
              <a:gd name="connsiteX21" fmla="*/ 17991 w 2023533"/>
              <a:gd name="connsiteY21" fmla="*/ 1658987 h 4850342"/>
              <a:gd name="connsiteX22" fmla="*/ 48683 w 2023533"/>
              <a:gd name="connsiteY22" fmla="*/ 1849967 h 4850342"/>
              <a:gd name="connsiteX23" fmla="*/ 84666 w 2023533"/>
              <a:gd name="connsiteY23" fmla="*/ 2005542 h 4850342"/>
              <a:gd name="connsiteX24" fmla="*/ 0 w 2023533"/>
              <a:gd name="connsiteY24" fmla="*/ 2124075 h 4850342"/>
              <a:gd name="connsiteX25" fmla="*/ 118533 w 2023533"/>
              <a:gd name="connsiteY25" fmla="*/ 2242609 h 4850342"/>
              <a:gd name="connsiteX26" fmla="*/ 84666 w 2023533"/>
              <a:gd name="connsiteY26" fmla="*/ 2411942 h 4850342"/>
              <a:gd name="connsiteX27" fmla="*/ 84666 w 2023533"/>
              <a:gd name="connsiteY27" fmla="*/ 2411942 h 4850342"/>
              <a:gd name="connsiteX28" fmla="*/ 143933 w 2023533"/>
              <a:gd name="connsiteY28" fmla="*/ 2420409 h 4850342"/>
              <a:gd name="connsiteX29" fmla="*/ 169333 w 2023533"/>
              <a:gd name="connsiteY29" fmla="*/ 2682875 h 4850342"/>
              <a:gd name="connsiteX30" fmla="*/ 254000 w 2023533"/>
              <a:gd name="connsiteY30" fmla="*/ 2725209 h 4850342"/>
              <a:gd name="connsiteX31" fmla="*/ 307178 w 2023533"/>
              <a:gd name="connsiteY31" fmla="*/ 2786352 h 4850342"/>
              <a:gd name="connsiteX32" fmla="*/ 450587 w 2023533"/>
              <a:gd name="connsiteY32" fmla="*/ 2770826 h 4850342"/>
              <a:gd name="connsiteX33" fmla="*/ 474133 w 2023533"/>
              <a:gd name="connsiteY33" fmla="*/ 2860675 h 4850342"/>
              <a:gd name="connsiteX34" fmla="*/ 601133 w 2023533"/>
              <a:gd name="connsiteY34" fmla="*/ 2807206 h 4850342"/>
              <a:gd name="connsiteX35" fmla="*/ 768589 w 2023533"/>
              <a:gd name="connsiteY35" fmla="*/ 2921194 h 4850342"/>
              <a:gd name="connsiteX36" fmla="*/ 745066 w 2023533"/>
              <a:gd name="connsiteY36" fmla="*/ 3030009 h 4850342"/>
              <a:gd name="connsiteX37" fmla="*/ 821266 w 2023533"/>
              <a:gd name="connsiteY37" fmla="*/ 3080809 h 4850342"/>
              <a:gd name="connsiteX38" fmla="*/ 736600 w 2023533"/>
              <a:gd name="connsiteY38" fmla="*/ 3207809 h 4850342"/>
              <a:gd name="connsiteX39" fmla="*/ 838200 w 2023533"/>
              <a:gd name="connsiteY39" fmla="*/ 3258609 h 4850342"/>
              <a:gd name="connsiteX40" fmla="*/ 804333 w 2023533"/>
              <a:gd name="connsiteY40" fmla="*/ 3326342 h 4850342"/>
              <a:gd name="connsiteX41" fmla="*/ 804333 w 2023533"/>
              <a:gd name="connsiteY41" fmla="*/ 3326342 h 4850342"/>
              <a:gd name="connsiteX42" fmla="*/ 880533 w 2023533"/>
              <a:gd name="connsiteY42" fmla="*/ 3427942 h 4850342"/>
              <a:gd name="connsiteX43" fmla="*/ 1005416 w 2023533"/>
              <a:gd name="connsiteY43" fmla="*/ 3494617 h 4850342"/>
              <a:gd name="connsiteX44" fmla="*/ 939800 w 2023533"/>
              <a:gd name="connsiteY44" fmla="*/ 3588809 h 4850342"/>
              <a:gd name="connsiteX45" fmla="*/ 1109133 w 2023533"/>
              <a:gd name="connsiteY45" fmla="*/ 3597275 h 4850342"/>
              <a:gd name="connsiteX46" fmla="*/ 1112308 w 2023533"/>
              <a:gd name="connsiteY46" fmla="*/ 3662892 h 4850342"/>
              <a:gd name="connsiteX47" fmla="*/ 1168400 w 2023533"/>
              <a:gd name="connsiteY47" fmla="*/ 3724275 h 4850342"/>
              <a:gd name="connsiteX48" fmla="*/ 1026583 w 2023533"/>
              <a:gd name="connsiteY48" fmla="*/ 3853392 h 4850342"/>
              <a:gd name="connsiteX49" fmla="*/ 931333 w 2023533"/>
              <a:gd name="connsiteY49" fmla="*/ 3800475 h 4850342"/>
              <a:gd name="connsiteX50" fmla="*/ 912283 w 2023533"/>
              <a:gd name="connsiteY50" fmla="*/ 3781425 h 4850342"/>
              <a:gd name="connsiteX51" fmla="*/ 846666 w 2023533"/>
              <a:gd name="connsiteY51" fmla="*/ 3868209 h 4850342"/>
              <a:gd name="connsiteX52" fmla="*/ 931333 w 2023533"/>
              <a:gd name="connsiteY52" fmla="*/ 3969809 h 4850342"/>
              <a:gd name="connsiteX53" fmla="*/ 928158 w 2023533"/>
              <a:gd name="connsiteY53" fmla="*/ 4101042 h 4850342"/>
              <a:gd name="connsiteX54" fmla="*/ 964141 w 2023533"/>
              <a:gd name="connsiteY54" fmla="*/ 4187825 h 4850342"/>
              <a:gd name="connsiteX55" fmla="*/ 1075266 w 2023533"/>
              <a:gd name="connsiteY55" fmla="*/ 4223809 h 4850342"/>
              <a:gd name="connsiteX56" fmla="*/ 1134533 w 2023533"/>
              <a:gd name="connsiteY56" fmla="*/ 4130675 h 4850342"/>
              <a:gd name="connsiteX57" fmla="*/ 1303866 w 2023533"/>
              <a:gd name="connsiteY57" fmla="*/ 4096809 h 4850342"/>
              <a:gd name="connsiteX58" fmla="*/ 1439333 w 2023533"/>
              <a:gd name="connsiteY58" fmla="*/ 4122209 h 4850342"/>
              <a:gd name="connsiteX59" fmla="*/ 1557866 w 2023533"/>
              <a:gd name="connsiteY59" fmla="*/ 4308475 h 4850342"/>
              <a:gd name="connsiteX60" fmla="*/ 1490133 w 2023533"/>
              <a:gd name="connsiteY60" fmla="*/ 4350809 h 4850342"/>
              <a:gd name="connsiteX61" fmla="*/ 1532466 w 2023533"/>
              <a:gd name="connsiteY61" fmla="*/ 4503209 h 4850342"/>
              <a:gd name="connsiteX62" fmla="*/ 1695450 w 2023533"/>
              <a:gd name="connsiteY62" fmla="*/ 4510617 h 4850342"/>
              <a:gd name="connsiteX63" fmla="*/ 1763183 w 2023533"/>
              <a:gd name="connsiteY63" fmla="*/ 4643967 h 4850342"/>
              <a:gd name="connsiteX64" fmla="*/ 1794933 w 2023533"/>
              <a:gd name="connsiteY64" fmla="*/ 4799542 h 4850342"/>
              <a:gd name="connsiteX65" fmla="*/ 1938866 w 2023533"/>
              <a:gd name="connsiteY65" fmla="*/ 4774142 h 4850342"/>
              <a:gd name="connsiteX66" fmla="*/ 2023533 w 2023533"/>
              <a:gd name="connsiteY66" fmla="*/ 4850342 h 4850342"/>
              <a:gd name="connsiteX0" fmla="*/ 1931866 w 1938866"/>
              <a:gd name="connsiteY0" fmla="*/ 1147998 h 4799542"/>
              <a:gd name="connsiteX1" fmla="*/ 818091 w 1938866"/>
              <a:gd name="connsiteY1" fmla="*/ 0 h 4799542"/>
              <a:gd name="connsiteX2" fmla="*/ 719666 w 1938866"/>
              <a:gd name="connsiteY2" fmla="*/ 100542 h 4799542"/>
              <a:gd name="connsiteX3" fmla="*/ 458258 w 1938866"/>
              <a:gd name="connsiteY3" fmla="*/ 454025 h 4799542"/>
              <a:gd name="connsiteX4" fmla="*/ 195791 w 1938866"/>
              <a:gd name="connsiteY4" fmla="*/ 747184 h 4799542"/>
              <a:gd name="connsiteX5" fmla="*/ 84666 w 1938866"/>
              <a:gd name="connsiteY5" fmla="*/ 891117 h 4799542"/>
              <a:gd name="connsiteX6" fmla="*/ 296333 w 1938866"/>
              <a:gd name="connsiteY6" fmla="*/ 777875 h 4799542"/>
              <a:gd name="connsiteX7" fmla="*/ 237066 w 1938866"/>
              <a:gd name="connsiteY7" fmla="*/ 955675 h 4799542"/>
              <a:gd name="connsiteX8" fmla="*/ 391583 w 1938866"/>
              <a:gd name="connsiteY8" fmla="*/ 1017059 h 4799542"/>
              <a:gd name="connsiteX9" fmla="*/ 582323 w 1938866"/>
              <a:gd name="connsiteY9" fmla="*/ 1128763 h 4799542"/>
              <a:gd name="connsiteX10" fmla="*/ 644525 w 1938866"/>
              <a:gd name="connsiteY10" fmla="*/ 1140884 h 4799542"/>
              <a:gd name="connsiteX11" fmla="*/ 577879 w 1938866"/>
              <a:gd name="connsiteY11" fmla="*/ 1197867 h 4799542"/>
              <a:gd name="connsiteX12" fmla="*/ 385087 w 1938866"/>
              <a:gd name="connsiteY12" fmla="*/ 1145070 h 4799542"/>
              <a:gd name="connsiteX13" fmla="*/ 327264 w 1938866"/>
              <a:gd name="connsiteY13" fmla="*/ 1213982 h 4799542"/>
              <a:gd name="connsiteX14" fmla="*/ 256549 w 1938866"/>
              <a:gd name="connsiteY14" fmla="*/ 1206766 h 4799542"/>
              <a:gd name="connsiteX15" fmla="*/ 228600 w 1938866"/>
              <a:gd name="connsiteY15" fmla="*/ 1235075 h 4799542"/>
              <a:gd name="connsiteX16" fmla="*/ 228600 w 1938866"/>
              <a:gd name="connsiteY16" fmla="*/ 1285083 h 4799542"/>
              <a:gd name="connsiteX17" fmla="*/ 142682 w 1938866"/>
              <a:gd name="connsiteY17" fmla="*/ 1259516 h 4799542"/>
              <a:gd name="connsiteX18" fmla="*/ 195984 w 1938866"/>
              <a:gd name="connsiteY18" fmla="*/ 1408162 h 4799542"/>
              <a:gd name="connsiteX19" fmla="*/ 59266 w 1938866"/>
              <a:gd name="connsiteY19" fmla="*/ 1573742 h 4799542"/>
              <a:gd name="connsiteX20" fmla="*/ 91089 w 1938866"/>
              <a:gd name="connsiteY20" fmla="*/ 1578288 h 4799542"/>
              <a:gd name="connsiteX21" fmla="*/ 17991 w 1938866"/>
              <a:gd name="connsiteY21" fmla="*/ 1658987 h 4799542"/>
              <a:gd name="connsiteX22" fmla="*/ 48683 w 1938866"/>
              <a:gd name="connsiteY22" fmla="*/ 1849967 h 4799542"/>
              <a:gd name="connsiteX23" fmla="*/ 84666 w 1938866"/>
              <a:gd name="connsiteY23" fmla="*/ 2005542 h 4799542"/>
              <a:gd name="connsiteX24" fmla="*/ 0 w 1938866"/>
              <a:gd name="connsiteY24" fmla="*/ 2124075 h 4799542"/>
              <a:gd name="connsiteX25" fmla="*/ 118533 w 1938866"/>
              <a:gd name="connsiteY25" fmla="*/ 2242609 h 4799542"/>
              <a:gd name="connsiteX26" fmla="*/ 84666 w 1938866"/>
              <a:gd name="connsiteY26" fmla="*/ 2411942 h 4799542"/>
              <a:gd name="connsiteX27" fmla="*/ 84666 w 1938866"/>
              <a:gd name="connsiteY27" fmla="*/ 2411942 h 4799542"/>
              <a:gd name="connsiteX28" fmla="*/ 143933 w 1938866"/>
              <a:gd name="connsiteY28" fmla="*/ 2420409 h 4799542"/>
              <a:gd name="connsiteX29" fmla="*/ 169333 w 1938866"/>
              <a:gd name="connsiteY29" fmla="*/ 2682875 h 4799542"/>
              <a:gd name="connsiteX30" fmla="*/ 254000 w 1938866"/>
              <a:gd name="connsiteY30" fmla="*/ 2725209 h 4799542"/>
              <a:gd name="connsiteX31" fmla="*/ 307178 w 1938866"/>
              <a:gd name="connsiteY31" fmla="*/ 2786352 h 4799542"/>
              <a:gd name="connsiteX32" fmla="*/ 450587 w 1938866"/>
              <a:gd name="connsiteY32" fmla="*/ 2770826 h 4799542"/>
              <a:gd name="connsiteX33" fmla="*/ 474133 w 1938866"/>
              <a:gd name="connsiteY33" fmla="*/ 2860675 h 4799542"/>
              <a:gd name="connsiteX34" fmla="*/ 601133 w 1938866"/>
              <a:gd name="connsiteY34" fmla="*/ 2807206 h 4799542"/>
              <a:gd name="connsiteX35" fmla="*/ 768589 w 1938866"/>
              <a:gd name="connsiteY35" fmla="*/ 2921194 h 4799542"/>
              <a:gd name="connsiteX36" fmla="*/ 745066 w 1938866"/>
              <a:gd name="connsiteY36" fmla="*/ 3030009 h 4799542"/>
              <a:gd name="connsiteX37" fmla="*/ 821266 w 1938866"/>
              <a:gd name="connsiteY37" fmla="*/ 3080809 h 4799542"/>
              <a:gd name="connsiteX38" fmla="*/ 736600 w 1938866"/>
              <a:gd name="connsiteY38" fmla="*/ 3207809 h 4799542"/>
              <a:gd name="connsiteX39" fmla="*/ 838200 w 1938866"/>
              <a:gd name="connsiteY39" fmla="*/ 3258609 h 4799542"/>
              <a:gd name="connsiteX40" fmla="*/ 804333 w 1938866"/>
              <a:gd name="connsiteY40" fmla="*/ 3326342 h 4799542"/>
              <a:gd name="connsiteX41" fmla="*/ 804333 w 1938866"/>
              <a:gd name="connsiteY41" fmla="*/ 3326342 h 4799542"/>
              <a:gd name="connsiteX42" fmla="*/ 880533 w 1938866"/>
              <a:gd name="connsiteY42" fmla="*/ 3427942 h 4799542"/>
              <a:gd name="connsiteX43" fmla="*/ 1005416 w 1938866"/>
              <a:gd name="connsiteY43" fmla="*/ 3494617 h 4799542"/>
              <a:gd name="connsiteX44" fmla="*/ 939800 w 1938866"/>
              <a:gd name="connsiteY44" fmla="*/ 3588809 h 4799542"/>
              <a:gd name="connsiteX45" fmla="*/ 1109133 w 1938866"/>
              <a:gd name="connsiteY45" fmla="*/ 3597275 h 4799542"/>
              <a:gd name="connsiteX46" fmla="*/ 1112308 w 1938866"/>
              <a:gd name="connsiteY46" fmla="*/ 3662892 h 4799542"/>
              <a:gd name="connsiteX47" fmla="*/ 1168400 w 1938866"/>
              <a:gd name="connsiteY47" fmla="*/ 3724275 h 4799542"/>
              <a:gd name="connsiteX48" fmla="*/ 1026583 w 1938866"/>
              <a:gd name="connsiteY48" fmla="*/ 3853392 h 4799542"/>
              <a:gd name="connsiteX49" fmla="*/ 931333 w 1938866"/>
              <a:gd name="connsiteY49" fmla="*/ 3800475 h 4799542"/>
              <a:gd name="connsiteX50" fmla="*/ 912283 w 1938866"/>
              <a:gd name="connsiteY50" fmla="*/ 3781425 h 4799542"/>
              <a:gd name="connsiteX51" fmla="*/ 846666 w 1938866"/>
              <a:gd name="connsiteY51" fmla="*/ 3868209 h 4799542"/>
              <a:gd name="connsiteX52" fmla="*/ 931333 w 1938866"/>
              <a:gd name="connsiteY52" fmla="*/ 3969809 h 4799542"/>
              <a:gd name="connsiteX53" fmla="*/ 928158 w 1938866"/>
              <a:gd name="connsiteY53" fmla="*/ 4101042 h 4799542"/>
              <a:gd name="connsiteX54" fmla="*/ 964141 w 1938866"/>
              <a:gd name="connsiteY54" fmla="*/ 4187825 h 4799542"/>
              <a:gd name="connsiteX55" fmla="*/ 1075266 w 1938866"/>
              <a:gd name="connsiteY55" fmla="*/ 4223809 h 4799542"/>
              <a:gd name="connsiteX56" fmla="*/ 1134533 w 1938866"/>
              <a:gd name="connsiteY56" fmla="*/ 4130675 h 4799542"/>
              <a:gd name="connsiteX57" fmla="*/ 1303866 w 1938866"/>
              <a:gd name="connsiteY57" fmla="*/ 4096809 h 4799542"/>
              <a:gd name="connsiteX58" fmla="*/ 1439333 w 1938866"/>
              <a:gd name="connsiteY58" fmla="*/ 4122209 h 4799542"/>
              <a:gd name="connsiteX59" fmla="*/ 1557866 w 1938866"/>
              <a:gd name="connsiteY59" fmla="*/ 4308475 h 4799542"/>
              <a:gd name="connsiteX60" fmla="*/ 1490133 w 1938866"/>
              <a:gd name="connsiteY60" fmla="*/ 4350809 h 4799542"/>
              <a:gd name="connsiteX61" fmla="*/ 1532466 w 1938866"/>
              <a:gd name="connsiteY61" fmla="*/ 4503209 h 4799542"/>
              <a:gd name="connsiteX62" fmla="*/ 1695450 w 1938866"/>
              <a:gd name="connsiteY62" fmla="*/ 4510617 h 4799542"/>
              <a:gd name="connsiteX63" fmla="*/ 1763183 w 1938866"/>
              <a:gd name="connsiteY63" fmla="*/ 4643967 h 4799542"/>
              <a:gd name="connsiteX64" fmla="*/ 1794933 w 1938866"/>
              <a:gd name="connsiteY64" fmla="*/ 4799542 h 4799542"/>
              <a:gd name="connsiteX65" fmla="*/ 1938866 w 1938866"/>
              <a:gd name="connsiteY65" fmla="*/ 4774142 h 4799542"/>
              <a:gd name="connsiteX0" fmla="*/ 1931866 w 1931866"/>
              <a:gd name="connsiteY0" fmla="*/ 1147998 h 4799542"/>
              <a:gd name="connsiteX1" fmla="*/ 818091 w 1931866"/>
              <a:gd name="connsiteY1" fmla="*/ 0 h 4799542"/>
              <a:gd name="connsiteX2" fmla="*/ 719666 w 1931866"/>
              <a:gd name="connsiteY2" fmla="*/ 100542 h 4799542"/>
              <a:gd name="connsiteX3" fmla="*/ 458258 w 1931866"/>
              <a:gd name="connsiteY3" fmla="*/ 454025 h 4799542"/>
              <a:gd name="connsiteX4" fmla="*/ 195791 w 1931866"/>
              <a:gd name="connsiteY4" fmla="*/ 747184 h 4799542"/>
              <a:gd name="connsiteX5" fmla="*/ 84666 w 1931866"/>
              <a:gd name="connsiteY5" fmla="*/ 891117 h 4799542"/>
              <a:gd name="connsiteX6" fmla="*/ 296333 w 1931866"/>
              <a:gd name="connsiteY6" fmla="*/ 777875 h 4799542"/>
              <a:gd name="connsiteX7" fmla="*/ 237066 w 1931866"/>
              <a:gd name="connsiteY7" fmla="*/ 955675 h 4799542"/>
              <a:gd name="connsiteX8" fmla="*/ 391583 w 1931866"/>
              <a:gd name="connsiteY8" fmla="*/ 1017059 h 4799542"/>
              <a:gd name="connsiteX9" fmla="*/ 582323 w 1931866"/>
              <a:gd name="connsiteY9" fmla="*/ 1128763 h 4799542"/>
              <a:gd name="connsiteX10" fmla="*/ 644525 w 1931866"/>
              <a:gd name="connsiteY10" fmla="*/ 1140884 h 4799542"/>
              <a:gd name="connsiteX11" fmla="*/ 577879 w 1931866"/>
              <a:gd name="connsiteY11" fmla="*/ 1197867 h 4799542"/>
              <a:gd name="connsiteX12" fmla="*/ 385087 w 1931866"/>
              <a:gd name="connsiteY12" fmla="*/ 1145070 h 4799542"/>
              <a:gd name="connsiteX13" fmla="*/ 327264 w 1931866"/>
              <a:gd name="connsiteY13" fmla="*/ 1213982 h 4799542"/>
              <a:gd name="connsiteX14" fmla="*/ 256549 w 1931866"/>
              <a:gd name="connsiteY14" fmla="*/ 1206766 h 4799542"/>
              <a:gd name="connsiteX15" fmla="*/ 228600 w 1931866"/>
              <a:gd name="connsiteY15" fmla="*/ 1235075 h 4799542"/>
              <a:gd name="connsiteX16" fmla="*/ 228600 w 1931866"/>
              <a:gd name="connsiteY16" fmla="*/ 1285083 h 4799542"/>
              <a:gd name="connsiteX17" fmla="*/ 142682 w 1931866"/>
              <a:gd name="connsiteY17" fmla="*/ 1259516 h 4799542"/>
              <a:gd name="connsiteX18" fmla="*/ 195984 w 1931866"/>
              <a:gd name="connsiteY18" fmla="*/ 1408162 h 4799542"/>
              <a:gd name="connsiteX19" fmla="*/ 59266 w 1931866"/>
              <a:gd name="connsiteY19" fmla="*/ 1573742 h 4799542"/>
              <a:gd name="connsiteX20" fmla="*/ 91089 w 1931866"/>
              <a:gd name="connsiteY20" fmla="*/ 1578288 h 4799542"/>
              <a:gd name="connsiteX21" fmla="*/ 17991 w 1931866"/>
              <a:gd name="connsiteY21" fmla="*/ 1658987 h 4799542"/>
              <a:gd name="connsiteX22" fmla="*/ 48683 w 1931866"/>
              <a:gd name="connsiteY22" fmla="*/ 1849967 h 4799542"/>
              <a:gd name="connsiteX23" fmla="*/ 84666 w 1931866"/>
              <a:gd name="connsiteY23" fmla="*/ 2005542 h 4799542"/>
              <a:gd name="connsiteX24" fmla="*/ 0 w 1931866"/>
              <a:gd name="connsiteY24" fmla="*/ 2124075 h 4799542"/>
              <a:gd name="connsiteX25" fmla="*/ 118533 w 1931866"/>
              <a:gd name="connsiteY25" fmla="*/ 2242609 h 4799542"/>
              <a:gd name="connsiteX26" fmla="*/ 84666 w 1931866"/>
              <a:gd name="connsiteY26" fmla="*/ 2411942 h 4799542"/>
              <a:gd name="connsiteX27" fmla="*/ 84666 w 1931866"/>
              <a:gd name="connsiteY27" fmla="*/ 2411942 h 4799542"/>
              <a:gd name="connsiteX28" fmla="*/ 143933 w 1931866"/>
              <a:gd name="connsiteY28" fmla="*/ 2420409 h 4799542"/>
              <a:gd name="connsiteX29" fmla="*/ 169333 w 1931866"/>
              <a:gd name="connsiteY29" fmla="*/ 2682875 h 4799542"/>
              <a:gd name="connsiteX30" fmla="*/ 254000 w 1931866"/>
              <a:gd name="connsiteY30" fmla="*/ 2725209 h 4799542"/>
              <a:gd name="connsiteX31" fmla="*/ 307178 w 1931866"/>
              <a:gd name="connsiteY31" fmla="*/ 2786352 h 4799542"/>
              <a:gd name="connsiteX32" fmla="*/ 450587 w 1931866"/>
              <a:gd name="connsiteY32" fmla="*/ 2770826 h 4799542"/>
              <a:gd name="connsiteX33" fmla="*/ 474133 w 1931866"/>
              <a:gd name="connsiteY33" fmla="*/ 2860675 h 4799542"/>
              <a:gd name="connsiteX34" fmla="*/ 601133 w 1931866"/>
              <a:gd name="connsiteY34" fmla="*/ 2807206 h 4799542"/>
              <a:gd name="connsiteX35" fmla="*/ 768589 w 1931866"/>
              <a:gd name="connsiteY35" fmla="*/ 2921194 h 4799542"/>
              <a:gd name="connsiteX36" fmla="*/ 745066 w 1931866"/>
              <a:gd name="connsiteY36" fmla="*/ 3030009 h 4799542"/>
              <a:gd name="connsiteX37" fmla="*/ 821266 w 1931866"/>
              <a:gd name="connsiteY37" fmla="*/ 3080809 h 4799542"/>
              <a:gd name="connsiteX38" fmla="*/ 736600 w 1931866"/>
              <a:gd name="connsiteY38" fmla="*/ 3207809 h 4799542"/>
              <a:gd name="connsiteX39" fmla="*/ 838200 w 1931866"/>
              <a:gd name="connsiteY39" fmla="*/ 3258609 h 4799542"/>
              <a:gd name="connsiteX40" fmla="*/ 804333 w 1931866"/>
              <a:gd name="connsiteY40" fmla="*/ 3326342 h 4799542"/>
              <a:gd name="connsiteX41" fmla="*/ 804333 w 1931866"/>
              <a:gd name="connsiteY41" fmla="*/ 3326342 h 4799542"/>
              <a:gd name="connsiteX42" fmla="*/ 880533 w 1931866"/>
              <a:gd name="connsiteY42" fmla="*/ 3427942 h 4799542"/>
              <a:gd name="connsiteX43" fmla="*/ 1005416 w 1931866"/>
              <a:gd name="connsiteY43" fmla="*/ 3494617 h 4799542"/>
              <a:gd name="connsiteX44" fmla="*/ 939800 w 1931866"/>
              <a:gd name="connsiteY44" fmla="*/ 3588809 h 4799542"/>
              <a:gd name="connsiteX45" fmla="*/ 1109133 w 1931866"/>
              <a:gd name="connsiteY45" fmla="*/ 3597275 h 4799542"/>
              <a:gd name="connsiteX46" fmla="*/ 1112308 w 1931866"/>
              <a:gd name="connsiteY46" fmla="*/ 3662892 h 4799542"/>
              <a:gd name="connsiteX47" fmla="*/ 1168400 w 1931866"/>
              <a:gd name="connsiteY47" fmla="*/ 3724275 h 4799542"/>
              <a:gd name="connsiteX48" fmla="*/ 1026583 w 1931866"/>
              <a:gd name="connsiteY48" fmla="*/ 3853392 h 4799542"/>
              <a:gd name="connsiteX49" fmla="*/ 931333 w 1931866"/>
              <a:gd name="connsiteY49" fmla="*/ 3800475 h 4799542"/>
              <a:gd name="connsiteX50" fmla="*/ 912283 w 1931866"/>
              <a:gd name="connsiteY50" fmla="*/ 3781425 h 4799542"/>
              <a:gd name="connsiteX51" fmla="*/ 846666 w 1931866"/>
              <a:gd name="connsiteY51" fmla="*/ 3868209 h 4799542"/>
              <a:gd name="connsiteX52" fmla="*/ 931333 w 1931866"/>
              <a:gd name="connsiteY52" fmla="*/ 3969809 h 4799542"/>
              <a:gd name="connsiteX53" fmla="*/ 928158 w 1931866"/>
              <a:gd name="connsiteY53" fmla="*/ 4101042 h 4799542"/>
              <a:gd name="connsiteX54" fmla="*/ 964141 w 1931866"/>
              <a:gd name="connsiteY54" fmla="*/ 4187825 h 4799542"/>
              <a:gd name="connsiteX55" fmla="*/ 1075266 w 1931866"/>
              <a:gd name="connsiteY55" fmla="*/ 4223809 h 4799542"/>
              <a:gd name="connsiteX56" fmla="*/ 1134533 w 1931866"/>
              <a:gd name="connsiteY56" fmla="*/ 4130675 h 4799542"/>
              <a:gd name="connsiteX57" fmla="*/ 1303866 w 1931866"/>
              <a:gd name="connsiteY57" fmla="*/ 4096809 h 4799542"/>
              <a:gd name="connsiteX58" fmla="*/ 1439333 w 1931866"/>
              <a:gd name="connsiteY58" fmla="*/ 4122209 h 4799542"/>
              <a:gd name="connsiteX59" fmla="*/ 1557866 w 1931866"/>
              <a:gd name="connsiteY59" fmla="*/ 4308475 h 4799542"/>
              <a:gd name="connsiteX60" fmla="*/ 1490133 w 1931866"/>
              <a:gd name="connsiteY60" fmla="*/ 4350809 h 4799542"/>
              <a:gd name="connsiteX61" fmla="*/ 1532466 w 1931866"/>
              <a:gd name="connsiteY61" fmla="*/ 4503209 h 4799542"/>
              <a:gd name="connsiteX62" fmla="*/ 1695450 w 1931866"/>
              <a:gd name="connsiteY62" fmla="*/ 4510617 h 4799542"/>
              <a:gd name="connsiteX63" fmla="*/ 1763183 w 1931866"/>
              <a:gd name="connsiteY63" fmla="*/ 4643967 h 4799542"/>
              <a:gd name="connsiteX64" fmla="*/ 1794933 w 1931866"/>
              <a:gd name="connsiteY64" fmla="*/ 4799542 h 4799542"/>
              <a:gd name="connsiteX65" fmla="*/ 1903670 w 1931866"/>
              <a:gd name="connsiteY65" fmla="*/ 4781182 h 4799542"/>
              <a:gd name="connsiteX0" fmla="*/ 1931866 w 1931866"/>
              <a:gd name="connsiteY0" fmla="*/ 1047456 h 4699000"/>
              <a:gd name="connsiteX1" fmla="*/ 719666 w 1931866"/>
              <a:gd name="connsiteY1" fmla="*/ 0 h 4699000"/>
              <a:gd name="connsiteX2" fmla="*/ 458258 w 1931866"/>
              <a:gd name="connsiteY2" fmla="*/ 353483 h 4699000"/>
              <a:gd name="connsiteX3" fmla="*/ 195791 w 1931866"/>
              <a:gd name="connsiteY3" fmla="*/ 646642 h 4699000"/>
              <a:gd name="connsiteX4" fmla="*/ 84666 w 1931866"/>
              <a:gd name="connsiteY4" fmla="*/ 790575 h 4699000"/>
              <a:gd name="connsiteX5" fmla="*/ 296333 w 1931866"/>
              <a:gd name="connsiteY5" fmla="*/ 677333 h 4699000"/>
              <a:gd name="connsiteX6" fmla="*/ 237066 w 1931866"/>
              <a:gd name="connsiteY6" fmla="*/ 855133 h 4699000"/>
              <a:gd name="connsiteX7" fmla="*/ 391583 w 1931866"/>
              <a:gd name="connsiteY7" fmla="*/ 916517 h 4699000"/>
              <a:gd name="connsiteX8" fmla="*/ 582323 w 1931866"/>
              <a:gd name="connsiteY8" fmla="*/ 1028221 h 4699000"/>
              <a:gd name="connsiteX9" fmla="*/ 644525 w 1931866"/>
              <a:gd name="connsiteY9" fmla="*/ 1040342 h 4699000"/>
              <a:gd name="connsiteX10" fmla="*/ 577879 w 1931866"/>
              <a:gd name="connsiteY10" fmla="*/ 1097325 h 4699000"/>
              <a:gd name="connsiteX11" fmla="*/ 385087 w 1931866"/>
              <a:gd name="connsiteY11" fmla="*/ 1044528 h 4699000"/>
              <a:gd name="connsiteX12" fmla="*/ 327264 w 1931866"/>
              <a:gd name="connsiteY12" fmla="*/ 1113440 h 4699000"/>
              <a:gd name="connsiteX13" fmla="*/ 256549 w 1931866"/>
              <a:gd name="connsiteY13" fmla="*/ 1106224 h 4699000"/>
              <a:gd name="connsiteX14" fmla="*/ 228600 w 1931866"/>
              <a:gd name="connsiteY14" fmla="*/ 1134533 h 4699000"/>
              <a:gd name="connsiteX15" fmla="*/ 228600 w 1931866"/>
              <a:gd name="connsiteY15" fmla="*/ 1184541 h 4699000"/>
              <a:gd name="connsiteX16" fmla="*/ 142682 w 1931866"/>
              <a:gd name="connsiteY16" fmla="*/ 1158974 h 4699000"/>
              <a:gd name="connsiteX17" fmla="*/ 195984 w 1931866"/>
              <a:gd name="connsiteY17" fmla="*/ 1307620 h 4699000"/>
              <a:gd name="connsiteX18" fmla="*/ 59266 w 1931866"/>
              <a:gd name="connsiteY18" fmla="*/ 1473200 h 4699000"/>
              <a:gd name="connsiteX19" fmla="*/ 91089 w 1931866"/>
              <a:gd name="connsiteY19" fmla="*/ 1477746 h 4699000"/>
              <a:gd name="connsiteX20" fmla="*/ 17991 w 1931866"/>
              <a:gd name="connsiteY20" fmla="*/ 1558445 h 4699000"/>
              <a:gd name="connsiteX21" fmla="*/ 48683 w 1931866"/>
              <a:gd name="connsiteY21" fmla="*/ 1749425 h 4699000"/>
              <a:gd name="connsiteX22" fmla="*/ 84666 w 1931866"/>
              <a:gd name="connsiteY22" fmla="*/ 1905000 h 4699000"/>
              <a:gd name="connsiteX23" fmla="*/ 0 w 1931866"/>
              <a:gd name="connsiteY23" fmla="*/ 2023533 h 4699000"/>
              <a:gd name="connsiteX24" fmla="*/ 118533 w 1931866"/>
              <a:gd name="connsiteY24" fmla="*/ 2142067 h 4699000"/>
              <a:gd name="connsiteX25" fmla="*/ 84666 w 1931866"/>
              <a:gd name="connsiteY25" fmla="*/ 2311400 h 4699000"/>
              <a:gd name="connsiteX26" fmla="*/ 84666 w 1931866"/>
              <a:gd name="connsiteY26" fmla="*/ 2311400 h 4699000"/>
              <a:gd name="connsiteX27" fmla="*/ 143933 w 1931866"/>
              <a:gd name="connsiteY27" fmla="*/ 2319867 h 4699000"/>
              <a:gd name="connsiteX28" fmla="*/ 169333 w 1931866"/>
              <a:gd name="connsiteY28" fmla="*/ 2582333 h 4699000"/>
              <a:gd name="connsiteX29" fmla="*/ 254000 w 1931866"/>
              <a:gd name="connsiteY29" fmla="*/ 2624667 h 4699000"/>
              <a:gd name="connsiteX30" fmla="*/ 307178 w 1931866"/>
              <a:gd name="connsiteY30" fmla="*/ 2685810 h 4699000"/>
              <a:gd name="connsiteX31" fmla="*/ 450587 w 1931866"/>
              <a:gd name="connsiteY31" fmla="*/ 2670284 h 4699000"/>
              <a:gd name="connsiteX32" fmla="*/ 474133 w 1931866"/>
              <a:gd name="connsiteY32" fmla="*/ 2760133 h 4699000"/>
              <a:gd name="connsiteX33" fmla="*/ 601133 w 1931866"/>
              <a:gd name="connsiteY33" fmla="*/ 2706664 h 4699000"/>
              <a:gd name="connsiteX34" fmla="*/ 768589 w 1931866"/>
              <a:gd name="connsiteY34" fmla="*/ 2820652 h 4699000"/>
              <a:gd name="connsiteX35" fmla="*/ 745066 w 1931866"/>
              <a:gd name="connsiteY35" fmla="*/ 2929467 h 4699000"/>
              <a:gd name="connsiteX36" fmla="*/ 821266 w 1931866"/>
              <a:gd name="connsiteY36" fmla="*/ 2980267 h 4699000"/>
              <a:gd name="connsiteX37" fmla="*/ 736600 w 1931866"/>
              <a:gd name="connsiteY37" fmla="*/ 3107267 h 4699000"/>
              <a:gd name="connsiteX38" fmla="*/ 838200 w 1931866"/>
              <a:gd name="connsiteY38" fmla="*/ 3158067 h 4699000"/>
              <a:gd name="connsiteX39" fmla="*/ 804333 w 1931866"/>
              <a:gd name="connsiteY39" fmla="*/ 3225800 h 4699000"/>
              <a:gd name="connsiteX40" fmla="*/ 804333 w 1931866"/>
              <a:gd name="connsiteY40" fmla="*/ 3225800 h 4699000"/>
              <a:gd name="connsiteX41" fmla="*/ 880533 w 1931866"/>
              <a:gd name="connsiteY41" fmla="*/ 3327400 h 4699000"/>
              <a:gd name="connsiteX42" fmla="*/ 1005416 w 1931866"/>
              <a:gd name="connsiteY42" fmla="*/ 3394075 h 4699000"/>
              <a:gd name="connsiteX43" fmla="*/ 939800 w 1931866"/>
              <a:gd name="connsiteY43" fmla="*/ 3488267 h 4699000"/>
              <a:gd name="connsiteX44" fmla="*/ 1109133 w 1931866"/>
              <a:gd name="connsiteY44" fmla="*/ 3496733 h 4699000"/>
              <a:gd name="connsiteX45" fmla="*/ 1112308 w 1931866"/>
              <a:gd name="connsiteY45" fmla="*/ 3562350 h 4699000"/>
              <a:gd name="connsiteX46" fmla="*/ 1168400 w 1931866"/>
              <a:gd name="connsiteY46" fmla="*/ 3623733 h 4699000"/>
              <a:gd name="connsiteX47" fmla="*/ 1026583 w 1931866"/>
              <a:gd name="connsiteY47" fmla="*/ 3752850 h 4699000"/>
              <a:gd name="connsiteX48" fmla="*/ 931333 w 1931866"/>
              <a:gd name="connsiteY48" fmla="*/ 3699933 h 4699000"/>
              <a:gd name="connsiteX49" fmla="*/ 912283 w 1931866"/>
              <a:gd name="connsiteY49" fmla="*/ 3680883 h 4699000"/>
              <a:gd name="connsiteX50" fmla="*/ 846666 w 1931866"/>
              <a:gd name="connsiteY50" fmla="*/ 3767667 h 4699000"/>
              <a:gd name="connsiteX51" fmla="*/ 931333 w 1931866"/>
              <a:gd name="connsiteY51" fmla="*/ 3869267 h 4699000"/>
              <a:gd name="connsiteX52" fmla="*/ 928158 w 1931866"/>
              <a:gd name="connsiteY52" fmla="*/ 4000500 h 4699000"/>
              <a:gd name="connsiteX53" fmla="*/ 964141 w 1931866"/>
              <a:gd name="connsiteY53" fmla="*/ 4087283 h 4699000"/>
              <a:gd name="connsiteX54" fmla="*/ 1075266 w 1931866"/>
              <a:gd name="connsiteY54" fmla="*/ 4123267 h 4699000"/>
              <a:gd name="connsiteX55" fmla="*/ 1134533 w 1931866"/>
              <a:gd name="connsiteY55" fmla="*/ 4030133 h 4699000"/>
              <a:gd name="connsiteX56" fmla="*/ 1303866 w 1931866"/>
              <a:gd name="connsiteY56" fmla="*/ 3996267 h 4699000"/>
              <a:gd name="connsiteX57" fmla="*/ 1439333 w 1931866"/>
              <a:gd name="connsiteY57" fmla="*/ 4021667 h 4699000"/>
              <a:gd name="connsiteX58" fmla="*/ 1557866 w 1931866"/>
              <a:gd name="connsiteY58" fmla="*/ 4207933 h 4699000"/>
              <a:gd name="connsiteX59" fmla="*/ 1490133 w 1931866"/>
              <a:gd name="connsiteY59" fmla="*/ 4250267 h 4699000"/>
              <a:gd name="connsiteX60" fmla="*/ 1532466 w 1931866"/>
              <a:gd name="connsiteY60" fmla="*/ 4402667 h 4699000"/>
              <a:gd name="connsiteX61" fmla="*/ 1695450 w 1931866"/>
              <a:gd name="connsiteY61" fmla="*/ 4410075 h 4699000"/>
              <a:gd name="connsiteX62" fmla="*/ 1763183 w 1931866"/>
              <a:gd name="connsiteY62" fmla="*/ 4543425 h 4699000"/>
              <a:gd name="connsiteX63" fmla="*/ 1794933 w 1931866"/>
              <a:gd name="connsiteY63" fmla="*/ 4699000 h 4699000"/>
              <a:gd name="connsiteX64" fmla="*/ 1903670 w 1931866"/>
              <a:gd name="connsiteY64" fmla="*/ 4680640 h 4699000"/>
              <a:gd name="connsiteX0" fmla="*/ 1931866 w 1931866"/>
              <a:gd name="connsiteY0" fmla="*/ 693973 h 4345517"/>
              <a:gd name="connsiteX1" fmla="*/ 458258 w 1931866"/>
              <a:gd name="connsiteY1" fmla="*/ 0 h 4345517"/>
              <a:gd name="connsiteX2" fmla="*/ 195791 w 1931866"/>
              <a:gd name="connsiteY2" fmla="*/ 293159 h 4345517"/>
              <a:gd name="connsiteX3" fmla="*/ 84666 w 1931866"/>
              <a:gd name="connsiteY3" fmla="*/ 437092 h 4345517"/>
              <a:gd name="connsiteX4" fmla="*/ 296333 w 1931866"/>
              <a:gd name="connsiteY4" fmla="*/ 323850 h 4345517"/>
              <a:gd name="connsiteX5" fmla="*/ 237066 w 1931866"/>
              <a:gd name="connsiteY5" fmla="*/ 501650 h 4345517"/>
              <a:gd name="connsiteX6" fmla="*/ 391583 w 1931866"/>
              <a:gd name="connsiteY6" fmla="*/ 563034 h 4345517"/>
              <a:gd name="connsiteX7" fmla="*/ 582323 w 1931866"/>
              <a:gd name="connsiteY7" fmla="*/ 674738 h 4345517"/>
              <a:gd name="connsiteX8" fmla="*/ 644525 w 1931866"/>
              <a:gd name="connsiteY8" fmla="*/ 686859 h 4345517"/>
              <a:gd name="connsiteX9" fmla="*/ 577879 w 1931866"/>
              <a:gd name="connsiteY9" fmla="*/ 743842 h 4345517"/>
              <a:gd name="connsiteX10" fmla="*/ 385087 w 1931866"/>
              <a:gd name="connsiteY10" fmla="*/ 691045 h 4345517"/>
              <a:gd name="connsiteX11" fmla="*/ 327264 w 1931866"/>
              <a:gd name="connsiteY11" fmla="*/ 759957 h 4345517"/>
              <a:gd name="connsiteX12" fmla="*/ 256549 w 1931866"/>
              <a:gd name="connsiteY12" fmla="*/ 752741 h 4345517"/>
              <a:gd name="connsiteX13" fmla="*/ 228600 w 1931866"/>
              <a:gd name="connsiteY13" fmla="*/ 781050 h 4345517"/>
              <a:gd name="connsiteX14" fmla="*/ 228600 w 1931866"/>
              <a:gd name="connsiteY14" fmla="*/ 831058 h 4345517"/>
              <a:gd name="connsiteX15" fmla="*/ 142682 w 1931866"/>
              <a:gd name="connsiteY15" fmla="*/ 805491 h 4345517"/>
              <a:gd name="connsiteX16" fmla="*/ 195984 w 1931866"/>
              <a:gd name="connsiteY16" fmla="*/ 954137 h 4345517"/>
              <a:gd name="connsiteX17" fmla="*/ 59266 w 1931866"/>
              <a:gd name="connsiteY17" fmla="*/ 1119717 h 4345517"/>
              <a:gd name="connsiteX18" fmla="*/ 91089 w 1931866"/>
              <a:gd name="connsiteY18" fmla="*/ 1124263 h 4345517"/>
              <a:gd name="connsiteX19" fmla="*/ 17991 w 1931866"/>
              <a:gd name="connsiteY19" fmla="*/ 1204962 h 4345517"/>
              <a:gd name="connsiteX20" fmla="*/ 48683 w 1931866"/>
              <a:gd name="connsiteY20" fmla="*/ 1395942 h 4345517"/>
              <a:gd name="connsiteX21" fmla="*/ 84666 w 1931866"/>
              <a:gd name="connsiteY21" fmla="*/ 1551517 h 4345517"/>
              <a:gd name="connsiteX22" fmla="*/ 0 w 1931866"/>
              <a:gd name="connsiteY22" fmla="*/ 1670050 h 4345517"/>
              <a:gd name="connsiteX23" fmla="*/ 118533 w 1931866"/>
              <a:gd name="connsiteY23" fmla="*/ 1788584 h 4345517"/>
              <a:gd name="connsiteX24" fmla="*/ 84666 w 1931866"/>
              <a:gd name="connsiteY24" fmla="*/ 1957917 h 4345517"/>
              <a:gd name="connsiteX25" fmla="*/ 84666 w 1931866"/>
              <a:gd name="connsiteY25" fmla="*/ 1957917 h 4345517"/>
              <a:gd name="connsiteX26" fmla="*/ 143933 w 1931866"/>
              <a:gd name="connsiteY26" fmla="*/ 1966384 h 4345517"/>
              <a:gd name="connsiteX27" fmla="*/ 169333 w 1931866"/>
              <a:gd name="connsiteY27" fmla="*/ 2228850 h 4345517"/>
              <a:gd name="connsiteX28" fmla="*/ 254000 w 1931866"/>
              <a:gd name="connsiteY28" fmla="*/ 2271184 h 4345517"/>
              <a:gd name="connsiteX29" fmla="*/ 307178 w 1931866"/>
              <a:gd name="connsiteY29" fmla="*/ 2332327 h 4345517"/>
              <a:gd name="connsiteX30" fmla="*/ 450587 w 1931866"/>
              <a:gd name="connsiteY30" fmla="*/ 2316801 h 4345517"/>
              <a:gd name="connsiteX31" fmla="*/ 474133 w 1931866"/>
              <a:gd name="connsiteY31" fmla="*/ 2406650 h 4345517"/>
              <a:gd name="connsiteX32" fmla="*/ 601133 w 1931866"/>
              <a:gd name="connsiteY32" fmla="*/ 2353181 h 4345517"/>
              <a:gd name="connsiteX33" fmla="*/ 768589 w 1931866"/>
              <a:gd name="connsiteY33" fmla="*/ 2467169 h 4345517"/>
              <a:gd name="connsiteX34" fmla="*/ 745066 w 1931866"/>
              <a:gd name="connsiteY34" fmla="*/ 2575984 h 4345517"/>
              <a:gd name="connsiteX35" fmla="*/ 821266 w 1931866"/>
              <a:gd name="connsiteY35" fmla="*/ 2626784 h 4345517"/>
              <a:gd name="connsiteX36" fmla="*/ 736600 w 1931866"/>
              <a:gd name="connsiteY36" fmla="*/ 2753784 h 4345517"/>
              <a:gd name="connsiteX37" fmla="*/ 838200 w 1931866"/>
              <a:gd name="connsiteY37" fmla="*/ 2804584 h 4345517"/>
              <a:gd name="connsiteX38" fmla="*/ 804333 w 1931866"/>
              <a:gd name="connsiteY38" fmla="*/ 2872317 h 4345517"/>
              <a:gd name="connsiteX39" fmla="*/ 804333 w 1931866"/>
              <a:gd name="connsiteY39" fmla="*/ 2872317 h 4345517"/>
              <a:gd name="connsiteX40" fmla="*/ 880533 w 1931866"/>
              <a:gd name="connsiteY40" fmla="*/ 2973917 h 4345517"/>
              <a:gd name="connsiteX41" fmla="*/ 1005416 w 1931866"/>
              <a:gd name="connsiteY41" fmla="*/ 3040592 h 4345517"/>
              <a:gd name="connsiteX42" fmla="*/ 939800 w 1931866"/>
              <a:gd name="connsiteY42" fmla="*/ 3134784 h 4345517"/>
              <a:gd name="connsiteX43" fmla="*/ 1109133 w 1931866"/>
              <a:gd name="connsiteY43" fmla="*/ 3143250 h 4345517"/>
              <a:gd name="connsiteX44" fmla="*/ 1112308 w 1931866"/>
              <a:gd name="connsiteY44" fmla="*/ 3208867 h 4345517"/>
              <a:gd name="connsiteX45" fmla="*/ 1168400 w 1931866"/>
              <a:gd name="connsiteY45" fmla="*/ 3270250 h 4345517"/>
              <a:gd name="connsiteX46" fmla="*/ 1026583 w 1931866"/>
              <a:gd name="connsiteY46" fmla="*/ 3399367 h 4345517"/>
              <a:gd name="connsiteX47" fmla="*/ 931333 w 1931866"/>
              <a:gd name="connsiteY47" fmla="*/ 3346450 h 4345517"/>
              <a:gd name="connsiteX48" fmla="*/ 912283 w 1931866"/>
              <a:gd name="connsiteY48" fmla="*/ 3327400 h 4345517"/>
              <a:gd name="connsiteX49" fmla="*/ 846666 w 1931866"/>
              <a:gd name="connsiteY49" fmla="*/ 3414184 h 4345517"/>
              <a:gd name="connsiteX50" fmla="*/ 931333 w 1931866"/>
              <a:gd name="connsiteY50" fmla="*/ 3515784 h 4345517"/>
              <a:gd name="connsiteX51" fmla="*/ 928158 w 1931866"/>
              <a:gd name="connsiteY51" fmla="*/ 3647017 h 4345517"/>
              <a:gd name="connsiteX52" fmla="*/ 964141 w 1931866"/>
              <a:gd name="connsiteY52" fmla="*/ 3733800 h 4345517"/>
              <a:gd name="connsiteX53" fmla="*/ 1075266 w 1931866"/>
              <a:gd name="connsiteY53" fmla="*/ 3769784 h 4345517"/>
              <a:gd name="connsiteX54" fmla="*/ 1134533 w 1931866"/>
              <a:gd name="connsiteY54" fmla="*/ 3676650 h 4345517"/>
              <a:gd name="connsiteX55" fmla="*/ 1303866 w 1931866"/>
              <a:gd name="connsiteY55" fmla="*/ 3642784 h 4345517"/>
              <a:gd name="connsiteX56" fmla="*/ 1439333 w 1931866"/>
              <a:gd name="connsiteY56" fmla="*/ 3668184 h 4345517"/>
              <a:gd name="connsiteX57" fmla="*/ 1557866 w 1931866"/>
              <a:gd name="connsiteY57" fmla="*/ 3854450 h 4345517"/>
              <a:gd name="connsiteX58" fmla="*/ 1490133 w 1931866"/>
              <a:gd name="connsiteY58" fmla="*/ 3896784 h 4345517"/>
              <a:gd name="connsiteX59" fmla="*/ 1532466 w 1931866"/>
              <a:gd name="connsiteY59" fmla="*/ 4049184 h 4345517"/>
              <a:gd name="connsiteX60" fmla="*/ 1695450 w 1931866"/>
              <a:gd name="connsiteY60" fmla="*/ 4056592 h 4345517"/>
              <a:gd name="connsiteX61" fmla="*/ 1763183 w 1931866"/>
              <a:gd name="connsiteY61" fmla="*/ 4189942 h 4345517"/>
              <a:gd name="connsiteX62" fmla="*/ 1794933 w 1931866"/>
              <a:gd name="connsiteY62" fmla="*/ 4345517 h 4345517"/>
              <a:gd name="connsiteX63" fmla="*/ 1903670 w 1931866"/>
              <a:gd name="connsiteY63" fmla="*/ 4327157 h 4345517"/>
              <a:gd name="connsiteX0" fmla="*/ 1896670 w 1903670"/>
              <a:gd name="connsiteY0" fmla="*/ 665817 h 4345517"/>
              <a:gd name="connsiteX1" fmla="*/ 458258 w 1903670"/>
              <a:gd name="connsiteY1" fmla="*/ 0 h 4345517"/>
              <a:gd name="connsiteX2" fmla="*/ 195791 w 1903670"/>
              <a:gd name="connsiteY2" fmla="*/ 293159 h 4345517"/>
              <a:gd name="connsiteX3" fmla="*/ 84666 w 1903670"/>
              <a:gd name="connsiteY3" fmla="*/ 437092 h 4345517"/>
              <a:gd name="connsiteX4" fmla="*/ 296333 w 1903670"/>
              <a:gd name="connsiteY4" fmla="*/ 323850 h 4345517"/>
              <a:gd name="connsiteX5" fmla="*/ 237066 w 1903670"/>
              <a:gd name="connsiteY5" fmla="*/ 501650 h 4345517"/>
              <a:gd name="connsiteX6" fmla="*/ 391583 w 1903670"/>
              <a:gd name="connsiteY6" fmla="*/ 563034 h 4345517"/>
              <a:gd name="connsiteX7" fmla="*/ 582323 w 1903670"/>
              <a:gd name="connsiteY7" fmla="*/ 674738 h 4345517"/>
              <a:gd name="connsiteX8" fmla="*/ 644525 w 1903670"/>
              <a:gd name="connsiteY8" fmla="*/ 686859 h 4345517"/>
              <a:gd name="connsiteX9" fmla="*/ 577879 w 1903670"/>
              <a:gd name="connsiteY9" fmla="*/ 743842 h 4345517"/>
              <a:gd name="connsiteX10" fmla="*/ 385087 w 1903670"/>
              <a:gd name="connsiteY10" fmla="*/ 691045 h 4345517"/>
              <a:gd name="connsiteX11" fmla="*/ 327264 w 1903670"/>
              <a:gd name="connsiteY11" fmla="*/ 759957 h 4345517"/>
              <a:gd name="connsiteX12" fmla="*/ 256549 w 1903670"/>
              <a:gd name="connsiteY12" fmla="*/ 752741 h 4345517"/>
              <a:gd name="connsiteX13" fmla="*/ 228600 w 1903670"/>
              <a:gd name="connsiteY13" fmla="*/ 781050 h 4345517"/>
              <a:gd name="connsiteX14" fmla="*/ 228600 w 1903670"/>
              <a:gd name="connsiteY14" fmla="*/ 831058 h 4345517"/>
              <a:gd name="connsiteX15" fmla="*/ 142682 w 1903670"/>
              <a:gd name="connsiteY15" fmla="*/ 805491 h 4345517"/>
              <a:gd name="connsiteX16" fmla="*/ 195984 w 1903670"/>
              <a:gd name="connsiteY16" fmla="*/ 954137 h 4345517"/>
              <a:gd name="connsiteX17" fmla="*/ 59266 w 1903670"/>
              <a:gd name="connsiteY17" fmla="*/ 1119717 h 4345517"/>
              <a:gd name="connsiteX18" fmla="*/ 91089 w 1903670"/>
              <a:gd name="connsiteY18" fmla="*/ 1124263 h 4345517"/>
              <a:gd name="connsiteX19" fmla="*/ 17991 w 1903670"/>
              <a:gd name="connsiteY19" fmla="*/ 1204962 h 4345517"/>
              <a:gd name="connsiteX20" fmla="*/ 48683 w 1903670"/>
              <a:gd name="connsiteY20" fmla="*/ 1395942 h 4345517"/>
              <a:gd name="connsiteX21" fmla="*/ 84666 w 1903670"/>
              <a:gd name="connsiteY21" fmla="*/ 1551517 h 4345517"/>
              <a:gd name="connsiteX22" fmla="*/ 0 w 1903670"/>
              <a:gd name="connsiteY22" fmla="*/ 1670050 h 4345517"/>
              <a:gd name="connsiteX23" fmla="*/ 118533 w 1903670"/>
              <a:gd name="connsiteY23" fmla="*/ 1788584 h 4345517"/>
              <a:gd name="connsiteX24" fmla="*/ 84666 w 1903670"/>
              <a:gd name="connsiteY24" fmla="*/ 1957917 h 4345517"/>
              <a:gd name="connsiteX25" fmla="*/ 84666 w 1903670"/>
              <a:gd name="connsiteY25" fmla="*/ 1957917 h 4345517"/>
              <a:gd name="connsiteX26" fmla="*/ 143933 w 1903670"/>
              <a:gd name="connsiteY26" fmla="*/ 1966384 h 4345517"/>
              <a:gd name="connsiteX27" fmla="*/ 169333 w 1903670"/>
              <a:gd name="connsiteY27" fmla="*/ 2228850 h 4345517"/>
              <a:gd name="connsiteX28" fmla="*/ 254000 w 1903670"/>
              <a:gd name="connsiteY28" fmla="*/ 2271184 h 4345517"/>
              <a:gd name="connsiteX29" fmla="*/ 307178 w 1903670"/>
              <a:gd name="connsiteY29" fmla="*/ 2332327 h 4345517"/>
              <a:gd name="connsiteX30" fmla="*/ 450587 w 1903670"/>
              <a:gd name="connsiteY30" fmla="*/ 2316801 h 4345517"/>
              <a:gd name="connsiteX31" fmla="*/ 474133 w 1903670"/>
              <a:gd name="connsiteY31" fmla="*/ 2406650 h 4345517"/>
              <a:gd name="connsiteX32" fmla="*/ 601133 w 1903670"/>
              <a:gd name="connsiteY32" fmla="*/ 2353181 h 4345517"/>
              <a:gd name="connsiteX33" fmla="*/ 768589 w 1903670"/>
              <a:gd name="connsiteY33" fmla="*/ 2467169 h 4345517"/>
              <a:gd name="connsiteX34" fmla="*/ 745066 w 1903670"/>
              <a:gd name="connsiteY34" fmla="*/ 2575984 h 4345517"/>
              <a:gd name="connsiteX35" fmla="*/ 821266 w 1903670"/>
              <a:gd name="connsiteY35" fmla="*/ 2626784 h 4345517"/>
              <a:gd name="connsiteX36" fmla="*/ 736600 w 1903670"/>
              <a:gd name="connsiteY36" fmla="*/ 2753784 h 4345517"/>
              <a:gd name="connsiteX37" fmla="*/ 838200 w 1903670"/>
              <a:gd name="connsiteY37" fmla="*/ 2804584 h 4345517"/>
              <a:gd name="connsiteX38" fmla="*/ 804333 w 1903670"/>
              <a:gd name="connsiteY38" fmla="*/ 2872317 h 4345517"/>
              <a:gd name="connsiteX39" fmla="*/ 804333 w 1903670"/>
              <a:gd name="connsiteY39" fmla="*/ 2872317 h 4345517"/>
              <a:gd name="connsiteX40" fmla="*/ 880533 w 1903670"/>
              <a:gd name="connsiteY40" fmla="*/ 2973917 h 4345517"/>
              <a:gd name="connsiteX41" fmla="*/ 1005416 w 1903670"/>
              <a:gd name="connsiteY41" fmla="*/ 3040592 h 4345517"/>
              <a:gd name="connsiteX42" fmla="*/ 939800 w 1903670"/>
              <a:gd name="connsiteY42" fmla="*/ 3134784 h 4345517"/>
              <a:gd name="connsiteX43" fmla="*/ 1109133 w 1903670"/>
              <a:gd name="connsiteY43" fmla="*/ 3143250 h 4345517"/>
              <a:gd name="connsiteX44" fmla="*/ 1112308 w 1903670"/>
              <a:gd name="connsiteY44" fmla="*/ 3208867 h 4345517"/>
              <a:gd name="connsiteX45" fmla="*/ 1168400 w 1903670"/>
              <a:gd name="connsiteY45" fmla="*/ 3270250 h 4345517"/>
              <a:gd name="connsiteX46" fmla="*/ 1026583 w 1903670"/>
              <a:gd name="connsiteY46" fmla="*/ 3399367 h 4345517"/>
              <a:gd name="connsiteX47" fmla="*/ 931333 w 1903670"/>
              <a:gd name="connsiteY47" fmla="*/ 3346450 h 4345517"/>
              <a:gd name="connsiteX48" fmla="*/ 912283 w 1903670"/>
              <a:gd name="connsiteY48" fmla="*/ 3327400 h 4345517"/>
              <a:gd name="connsiteX49" fmla="*/ 846666 w 1903670"/>
              <a:gd name="connsiteY49" fmla="*/ 3414184 h 4345517"/>
              <a:gd name="connsiteX50" fmla="*/ 931333 w 1903670"/>
              <a:gd name="connsiteY50" fmla="*/ 3515784 h 4345517"/>
              <a:gd name="connsiteX51" fmla="*/ 928158 w 1903670"/>
              <a:gd name="connsiteY51" fmla="*/ 3647017 h 4345517"/>
              <a:gd name="connsiteX52" fmla="*/ 964141 w 1903670"/>
              <a:gd name="connsiteY52" fmla="*/ 3733800 h 4345517"/>
              <a:gd name="connsiteX53" fmla="*/ 1075266 w 1903670"/>
              <a:gd name="connsiteY53" fmla="*/ 3769784 h 4345517"/>
              <a:gd name="connsiteX54" fmla="*/ 1134533 w 1903670"/>
              <a:gd name="connsiteY54" fmla="*/ 3676650 h 4345517"/>
              <a:gd name="connsiteX55" fmla="*/ 1303866 w 1903670"/>
              <a:gd name="connsiteY55" fmla="*/ 3642784 h 4345517"/>
              <a:gd name="connsiteX56" fmla="*/ 1439333 w 1903670"/>
              <a:gd name="connsiteY56" fmla="*/ 3668184 h 4345517"/>
              <a:gd name="connsiteX57" fmla="*/ 1557866 w 1903670"/>
              <a:gd name="connsiteY57" fmla="*/ 3854450 h 4345517"/>
              <a:gd name="connsiteX58" fmla="*/ 1490133 w 1903670"/>
              <a:gd name="connsiteY58" fmla="*/ 3896784 h 4345517"/>
              <a:gd name="connsiteX59" fmla="*/ 1532466 w 1903670"/>
              <a:gd name="connsiteY59" fmla="*/ 4049184 h 4345517"/>
              <a:gd name="connsiteX60" fmla="*/ 1695450 w 1903670"/>
              <a:gd name="connsiteY60" fmla="*/ 4056592 h 4345517"/>
              <a:gd name="connsiteX61" fmla="*/ 1763183 w 1903670"/>
              <a:gd name="connsiteY61" fmla="*/ 4189942 h 4345517"/>
              <a:gd name="connsiteX62" fmla="*/ 1794933 w 1903670"/>
              <a:gd name="connsiteY62" fmla="*/ 4345517 h 4345517"/>
              <a:gd name="connsiteX63" fmla="*/ 1903670 w 1903670"/>
              <a:gd name="connsiteY63" fmla="*/ 4327157 h 4345517"/>
              <a:gd name="connsiteX0" fmla="*/ 1896670 w 1903670"/>
              <a:gd name="connsiteY0" fmla="*/ 372658 h 4052358"/>
              <a:gd name="connsiteX1" fmla="*/ 195791 w 1903670"/>
              <a:gd name="connsiteY1" fmla="*/ 0 h 4052358"/>
              <a:gd name="connsiteX2" fmla="*/ 84666 w 1903670"/>
              <a:gd name="connsiteY2" fmla="*/ 143933 h 4052358"/>
              <a:gd name="connsiteX3" fmla="*/ 296333 w 1903670"/>
              <a:gd name="connsiteY3" fmla="*/ 30691 h 4052358"/>
              <a:gd name="connsiteX4" fmla="*/ 237066 w 1903670"/>
              <a:gd name="connsiteY4" fmla="*/ 208491 h 4052358"/>
              <a:gd name="connsiteX5" fmla="*/ 391583 w 1903670"/>
              <a:gd name="connsiteY5" fmla="*/ 269875 h 4052358"/>
              <a:gd name="connsiteX6" fmla="*/ 582323 w 1903670"/>
              <a:gd name="connsiteY6" fmla="*/ 381579 h 4052358"/>
              <a:gd name="connsiteX7" fmla="*/ 644525 w 1903670"/>
              <a:gd name="connsiteY7" fmla="*/ 393700 h 4052358"/>
              <a:gd name="connsiteX8" fmla="*/ 577879 w 1903670"/>
              <a:gd name="connsiteY8" fmla="*/ 450683 h 4052358"/>
              <a:gd name="connsiteX9" fmla="*/ 385087 w 1903670"/>
              <a:gd name="connsiteY9" fmla="*/ 397886 h 4052358"/>
              <a:gd name="connsiteX10" fmla="*/ 327264 w 1903670"/>
              <a:gd name="connsiteY10" fmla="*/ 466798 h 4052358"/>
              <a:gd name="connsiteX11" fmla="*/ 256549 w 1903670"/>
              <a:gd name="connsiteY11" fmla="*/ 459582 h 4052358"/>
              <a:gd name="connsiteX12" fmla="*/ 228600 w 1903670"/>
              <a:gd name="connsiteY12" fmla="*/ 487891 h 4052358"/>
              <a:gd name="connsiteX13" fmla="*/ 228600 w 1903670"/>
              <a:gd name="connsiteY13" fmla="*/ 537899 h 4052358"/>
              <a:gd name="connsiteX14" fmla="*/ 142682 w 1903670"/>
              <a:gd name="connsiteY14" fmla="*/ 512332 h 4052358"/>
              <a:gd name="connsiteX15" fmla="*/ 195984 w 1903670"/>
              <a:gd name="connsiteY15" fmla="*/ 660978 h 4052358"/>
              <a:gd name="connsiteX16" fmla="*/ 59266 w 1903670"/>
              <a:gd name="connsiteY16" fmla="*/ 826558 h 4052358"/>
              <a:gd name="connsiteX17" fmla="*/ 91089 w 1903670"/>
              <a:gd name="connsiteY17" fmla="*/ 831104 h 4052358"/>
              <a:gd name="connsiteX18" fmla="*/ 17991 w 1903670"/>
              <a:gd name="connsiteY18" fmla="*/ 911803 h 4052358"/>
              <a:gd name="connsiteX19" fmla="*/ 48683 w 1903670"/>
              <a:gd name="connsiteY19" fmla="*/ 1102783 h 4052358"/>
              <a:gd name="connsiteX20" fmla="*/ 84666 w 1903670"/>
              <a:gd name="connsiteY20" fmla="*/ 1258358 h 4052358"/>
              <a:gd name="connsiteX21" fmla="*/ 0 w 1903670"/>
              <a:gd name="connsiteY21" fmla="*/ 1376891 h 4052358"/>
              <a:gd name="connsiteX22" fmla="*/ 118533 w 1903670"/>
              <a:gd name="connsiteY22" fmla="*/ 1495425 h 4052358"/>
              <a:gd name="connsiteX23" fmla="*/ 84666 w 1903670"/>
              <a:gd name="connsiteY23" fmla="*/ 1664758 h 4052358"/>
              <a:gd name="connsiteX24" fmla="*/ 84666 w 1903670"/>
              <a:gd name="connsiteY24" fmla="*/ 1664758 h 4052358"/>
              <a:gd name="connsiteX25" fmla="*/ 143933 w 1903670"/>
              <a:gd name="connsiteY25" fmla="*/ 1673225 h 4052358"/>
              <a:gd name="connsiteX26" fmla="*/ 169333 w 1903670"/>
              <a:gd name="connsiteY26" fmla="*/ 1935691 h 4052358"/>
              <a:gd name="connsiteX27" fmla="*/ 254000 w 1903670"/>
              <a:gd name="connsiteY27" fmla="*/ 1978025 h 4052358"/>
              <a:gd name="connsiteX28" fmla="*/ 307178 w 1903670"/>
              <a:gd name="connsiteY28" fmla="*/ 2039168 h 4052358"/>
              <a:gd name="connsiteX29" fmla="*/ 450587 w 1903670"/>
              <a:gd name="connsiteY29" fmla="*/ 2023642 h 4052358"/>
              <a:gd name="connsiteX30" fmla="*/ 474133 w 1903670"/>
              <a:gd name="connsiteY30" fmla="*/ 2113491 h 4052358"/>
              <a:gd name="connsiteX31" fmla="*/ 601133 w 1903670"/>
              <a:gd name="connsiteY31" fmla="*/ 2060022 h 4052358"/>
              <a:gd name="connsiteX32" fmla="*/ 768589 w 1903670"/>
              <a:gd name="connsiteY32" fmla="*/ 2174010 h 4052358"/>
              <a:gd name="connsiteX33" fmla="*/ 745066 w 1903670"/>
              <a:gd name="connsiteY33" fmla="*/ 2282825 h 4052358"/>
              <a:gd name="connsiteX34" fmla="*/ 821266 w 1903670"/>
              <a:gd name="connsiteY34" fmla="*/ 2333625 h 4052358"/>
              <a:gd name="connsiteX35" fmla="*/ 736600 w 1903670"/>
              <a:gd name="connsiteY35" fmla="*/ 2460625 h 4052358"/>
              <a:gd name="connsiteX36" fmla="*/ 838200 w 1903670"/>
              <a:gd name="connsiteY36" fmla="*/ 2511425 h 4052358"/>
              <a:gd name="connsiteX37" fmla="*/ 804333 w 1903670"/>
              <a:gd name="connsiteY37" fmla="*/ 2579158 h 4052358"/>
              <a:gd name="connsiteX38" fmla="*/ 804333 w 1903670"/>
              <a:gd name="connsiteY38" fmla="*/ 2579158 h 4052358"/>
              <a:gd name="connsiteX39" fmla="*/ 880533 w 1903670"/>
              <a:gd name="connsiteY39" fmla="*/ 2680758 h 4052358"/>
              <a:gd name="connsiteX40" fmla="*/ 1005416 w 1903670"/>
              <a:gd name="connsiteY40" fmla="*/ 2747433 h 4052358"/>
              <a:gd name="connsiteX41" fmla="*/ 939800 w 1903670"/>
              <a:gd name="connsiteY41" fmla="*/ 2841625 h 4052358"/>
              <a:gd name="connsiteX42" fmla="*/ 1109133 w 1903670"/>
              <a:gd name="connsiteY42" fmla="*/ 2850091 h 4052358"/>
              <a:gd name="connsiteX43" fmla="*/ 1112308 w 1903670"/>
              <a:gd name="connsiteY43" fmla="*/ 2915708 h 4052358"/>
              <a:gd name="connsiteX44" fmla="*/ 1168400 w 1903670"/>
              <a:gd name="connsiteY44" fmla="*/ 2977091 h 4052358"/>
              <a:gd name="connsiteX45" fmla="*/ 1026583 w 1903670"/>
              <a:gd name="connsiteY45" fmla="*/ 3106208 h 4052358"/>
              <a:gd name="connsiteX46" fmla="*/ 931333 w 1903670"/>
              <a:gd name="connsiteY46" fmla="*/ 3053291 h 4052358"/>
              <a:gd name="connsiteX47" fmla="*/ 912283 w 1903670"/>
              <a:gd name="connsiteY47" fmla="*/ 3034241 h 4052358"/>
              <a:gd name="connsiteX48" fmla="*/ 846666 w 1903670"/>
              <a:gd name="connsiteY48" fmla="*/ 3121025 h 4052358"/>
              <a:gd name="connsiteX49" fmla="*/ 931333 w 1903670"/>
              <a:gd name="connsiteY49" fmla="*/ 3222625 h 4052358"/>
              <a:gd name="connsiteX50" fmla="*/ 928158 w 1903670"/>
              <a:gd name="connsiteY50" fmla="*/ 3353858 h 4052358"/>
              <a:gd name="connsiteX51" fmla="*/ 964141 w 1903670"/>
              <a:gd name="connsiteY51" fmla="*/ 3440641 h 4052358"/>
              <a:gd name="connsiteX52" fmla="*/ 1075266 w 1903670"/>
              <a:gd name="connsiteY52" fmla="*/ 3476625 h 4052358"/>
              <a:gd name="connsiteX53" fmla="*/ 1134533 w 1903670"/>
              <a:gd name="connsiteY53" fmla="*/ 3383491 h 4052358"/>
              <a:gd name="connsiteX54" fmla="*/ 1303866 w 1903670"/>
              <a:gd name="connsiteY54" fmla="*/ 3349625 h 4052358"/>
              <a:gd name="connsiteX55" fmla="*/ 1439333 w 1903670"/>
              <a:gd name="connsiteY55" fmla="*/ 3375025 h 4052358"/>
              <a:gd name="connsiteX56" fmla="*/ 1557866 w 1903670"/>
              <a:gd name="connsiteY56" fmla="*/ 3561291 h 4052358"/>
              <a:gd name="connsiteX57" fmla="*/ 1490133 w 1903670"/>
              <a:gd name="connsiteY57" fmla="*/ 3603625 h 4052358"/>
              <a:gd name="connsiteX58" fmla="*/ 1532466 w 1903670"/>
              <a:gd name="connsiteY58" fmla="*/ 3756025 h 4052358"/>
              <a:gd name="connsiteX59" fmla="*/ 1695450 w 1903670"/>
              <a:gd name="connsiteY59" fmla="*/ 3763433 h 4052358"/>
              <a:gd name="connsiteX60" fmla="*/ 1763183 w 1903670"/>
              <a:gd name="connsiteY60" fmla="*/ 3896783 h 4052358"/>
              <a:gd name="connsiteX61" fmla="*/ 1794933 w 1903670"/>
              <a:gd name="connsiteY61" fmla="*/ 4052358 h 4052358"/>
              <a:gd name="connsiteX62" fmla="*/ 1903670 w 1903670"/>
              <a:gd name="connsiteY62" fmla="*/ 4033998 h 4052358"/>
              <a:gd name="connsiteX0" fmla="*/ 1896670 w 1903670"/>
              <a:gd name="connsiteY0" fmla="*/ 341967 h 4021667"/>
              <a:gd name="connsiteX1" fmla="*/ 84666 w 1903670"/>
              <a:gd name="connsiteY1" fmla="*/ 113242 h 4021667"/>
              <a:gd name="connsiteX2" fmla="*/ 296333 w 1903670"/>
              <a:gd name="connsiteY2" fmla="*/ 0 h 4021667"/>
              <a:gd name="connsiteX3" fmla="*/ 237066 w 1903670"/>
              <a:gd name="connsiteY3" fmla="*/ 177800 h 4021667"/>
              <a:gd name="connsiteX4" fmla="*/ 391583 w 1903670"/>
              <a:gd name="connsiteY4" fmla="*/ 239184 h 4021667"/>
              <a:gd name="connsiteX5" fmla="*/ 582323 w 1903670"/>
              <a:gd name="connsiteY5" fmla="*/ 350888 h 4021667"/>
              <a:gd name="connsiteX6" fmla="*/ 644525 w 1903670"/>
              <a:gd name="connsiteY6" fmla="*/ 363009 h 4021667"/>
              <a:gd name="connsiteX7" fmla="*/ 577879 w 1903670"/>
              <a:gd name="connsiteY7" fmla="*/ 419992 h 4021667"/>
              <a:gd name="connsiteX8" fmla="*/ 385087 w 1903670"/>
              <a:gd name="connsiteY8" fmla="*/ 367195 h 4021667"/>
              <a:gd name="connsiteX9" fmla="*/ 327264 w 1903670"/>
              <a:gd name="connsiteY9" fmla="*/ 436107 h 4021667"/>
              <a:gd name="connsiteX10" fmla="*/ 256549 w 1903670"/>
              <a:gd name="connsiteY10" fmla="*/ 428891 h 4021667"/>
              <a:gd name="connsiteX11" fmla="*/ 228600 w 1903670"/>
              <a:gd name="connsiteY11" fmla="*/ 457200 h 4021667"/>
              <a:gd name="connsiteX12" fmla="*/ 228600 w 1903670"/>
              <a:gd name="connsiteY12" fmla="*/ 507208 h 4021667"/>
              <a:gd name="connsiteX13" fmla="*/ 142682 w 1903670"/>
              <a:gd name="connsiteY13" fmla="*/ 481641 h 4021667"/>
              <a:gd name="connsiteX14" fmla="*/ 195984 w 1903670"/>
              <a:gd name="connsiteY14" fmla="*/ 630287 h 4021667"/>
              <a:gd name="connsiteX15" fmla="*/ 59266 w 1903670"/>
              <a:gd name="connsiteY15" fmla="*/ 795867 h 4021667"/>
              <a:gd name="connsiteX16" fmla="*/ 91089 w 1903670"/>
              <a:gd name="connsiteY16" fmla="*/ 800413 h 4021667"/>
              <a:gd name="connsiteX17" fmla="*/ 17991 w 1903670"/>
              <a:gd name="connsiteY17" fmla="*/ 881112 h 4021667"/>
              <a:gd name="connsiteX18" fmla="*/ 48683 w 1903670"/>
              <a:gd name="connsiteY18" fmla="*/ 1072092 h 4021667"/>
              <a:gd name="connsiteX19" fmla="*/ 84666 w 1903670"/>
              <a:gd name="connsiteY19" fmla="*/ 1227667 h 4021667"/>
              <a:gd name="connsiteX20" fmla="*/ 0 w 1903670"/>
              <a:gd name="connsiteY20" fmla="*/ 1346200 h 4021667"/>
              <a:gd name="connsiteX21" fmla="*/ 118533 w 1903670"/>
              <a:gd name="connsiteY21" fmla="*/ 1464734 h 4021667"/>
              <a:gd name="connsiteX22" fmla="*/ 84666 w 1903670"/>
              <a:gd name="connsiteY22" fmla="*/ 1634067 h 4021667"/>
              <a:gd name="connsiteX23" fmla="*/ 84666 w 1903670"/>
              <a:gd name="connsiteY23" fmla="*/ 1634067 h 4021667"/>
              <a:gd name="connsiteX24" fmla="*/ 143933 w 1903670"/>
              <a:gd name="connsiteY24" fmla="*/ 1642534 h 4021667"/>
              <a:gd name="connsiteX25" fmla="*/ 169333 w 1903670"/>
              <a:gd name="connsiteY25" fmla="*/ 1905000 h 4021667"/>
              <a:gd name="connsiteX26" fmla="*/ 254000 w 1903670"/>
              <a:gd name="connsiteY26" fmla="*/ 1947334 h 4021667"/>
              <a:gd name="connsiteX27" fmla="*/ 307178 w 1903670"/>
              <a:gd name="connsiteY27" fmla="*/ 2008477 h 4021667"/>
              <a:gd name="connsiteX28" fmla="*/ 450587 w 1903670"/>
              <a:gd name="connsiteY28" fmla="*/ 1992951 h 4021667"/>
              <a:gd name="connsiteX29" fmla="*/ 474133 w 1903670"/>
              <a:gd name="connsiteY29" fmla="*/ 2082800 h 4021667"/>
              <a:gd name="connsiteX30" fmla="*/ 601133 w 1903670"/>
              <a:gd name="connsiteY30" fmla="*/ 2029331 h 4021667"/>
              <a:gd name="connsiteX31" fmla="*/ 768589 w 1903670"/>
              <a:gd name="connsiteY31" fmla="*/ 2143319 h 4021667"/>
              <a:gd name="connsiteX32" fmla="*/ 745066 w 1903670"/>
              <a:gd name="connsiteY32" fmla="*/ 2252134 h 4021667"/>
              <a:gd name="connsiteX33" fmla="*/ 821266 w 1903670"/>
              <a:gd name="connsiteY33" fmla="*/ 2302934 h 4021667"/>
              <a:gd name="connsiteX34" fmla="*/ 736600 w 1903670"/>
              <a:gd name="connsiteY34" fmla="*/ 2429934 h 4021667"/>
              <a:gd name="connsiteX35" fmla="*/ 838200 w 1903670"/>
              <a:gd name="connsiteY35" fmla="*/ 2480734 h 4021667"/>
              <a:gd name="connsiteX36" fmla="*/ 804333 w 1903670"/>
              <a:gd name="connsiteY36" fmla="*/ 2548467 h 4021667"/>
              <a:gd name="connsiteX37" fmla="*/ 804333 w 1903670"/>
              <a:gd name="connsiteY37" fmla="*/ 2548467 h 4021667"/>
              <a:gd name="connsiteX38" fmla="*/ 880533 w 1903670"/>
              <a:gd name="connsiteY38" fmla="*/ 2650067 h 4021667"/>
              <a:gd name="connsiteX39" fmla="*/ 1005416 w 1903670"/>
              <a:gd name="connsiteY39" fmla="*/ 2716742 h 4021667"/>
              <a:gd name="connsiteX40" fmla="*/ 939800 w 1903670"/>
              <a:gd name="connsiteY40" fmla="*/ 2810934 h 4021667"/>
              <a:gd name="connsiteX41" fmla="*/ 1109133 w 1903670"/>
              <a:gd name="connsiteY41" fmla="*/ 2819400 h 4021667"/>
              <a:gd name="connsiteX42" fmla="*/ 1112308 w 1903670"/>
              <a:gd name="connsiteY42" fmla="*/ 2885017 h 4021667"/>
              <a:gd name="connsiteX43" fmla="*/ 1168400 w 1903670"/>
              <a:gd name="connsiteY43" fmla="*/ 2946400 h 4021667"/>
              <a:gd name="connsiteX44" fmla="*/ 1026583 w 1903670"/>
              <a:gd name="connsiteY44" fmla="*/ 3075517 h 4021667"/>
              <a:gd name="connsiteX45" fmla="*/ 931333 w 1903670"/>
              <a:gd name="connsiteY45" fmla="*/ 3022600 h 4021667"/>
              <a:gd name="connsiteX46" fmla="*/ 912283 w 1903670"/>
              <a:gd name="connsiteY46" fmla="*/ 3003550 h 4021667"/>
              <a:gd name="connsiteX47" fmla="*/ 846666 w 1903670"/>
              <a:gd name="connsiteY47" fmla="*/ 3090334 h 4021667"/>
              <a:gd name="connsiteX48" fmla="*/ 931333 w 1903670"/>
              <a:gd name="connsiteY48" fmla="*/ 3191934 h 4021667"/>
              <a:gd name="connsiteX49" fmla="*/ 928158 w 1903670"/>
              <a:gd name="connsiteY49" fmla="*/ 3323167 h 4021667"/>
              <a:gd name="connsiteX50" fmla="*/ 964141 w 1903670"/>
              <a:gd name="connsiteY50" fmla="*/ 3409950 h 4021667"/>
              <a:gd name="connsiteX51" fmla="*/ 1075266 w 1903670"/>
              <a:gd name="connsiteY51" fmla="*/ 3445934 h 4021667"/>
              <a:gd name="connsiteX52" fmla="*/ 1134533 w 1903670"/>
              <a:gd name="connsiteY52" fmla="*/ 3352800 h 4021667"/>
              <a:gd name="connsiteX53" fmla="*/ 1303866 w 1903670"/>
              <a:gd name="connsiteY53" fmla="*/ 3318934 h 4021667"/>
              <a:gd name="connsiteX54" fmla="*/ 1439333 w 1903670"/>
              <a:gd name="connsiteY54" fmla="*/ 3344334 h 4021667"/>
              <a:gd name="connsiteX55" fmla="*/ 1557866 w 1903670"/>
              <a:gd name="connsiteY55" fmla="*/ 3530600 h 4021667"/>
              <a:gd name="connsiteX56" fmla="*/ 1490133 w 1903670"/>
              <a:gd name="connsiteY56" fmla="*/ 3572934 h 4021667"/>
              <a:gd name="connsiteX57" fmla="*/ 1532466 w 1903670"/>
              <a:gd name="connsiteY57" fmla="*/ 3725334 h 4021667"/>
              <a:gd name="connsiteX58" fmla="*/ 1695450 w 1903670"/>
              <a:gd name="connsiteY58" fmla="*/ 3732742 h 4021667"/>
              <a:gd name="connsiteX59" fmla="*/ 1763183 w 1903670"/>
              <a:gd name="connsiteY59" fmla="*/ 3866092 h 4021667"/>
              <a:gd name="connsiteX60" fmla="*/ 1794933 w 1903670"/>
              <a:gd name="connsiteY60" fmla="*/ 4021667 h 4021667"/>
              <a:gd name="connsiteX61" fmla="*/ 1903670 w 1903670"/>
              <a:gd name="connsiteY61" fmla="*/ 4003307 h 4021667"/>
              <a:gd name="connsiteX0" fmla="*/ 1896670 w 1903670"/>
              <a:gd name="connsiteY0" fmla="*/ 228725 h 3908425"/>
              <a:gd name="connsiteX1" fmla="*/ 84666 w 1903670"/>
              <a:gd name="connsiteY1" fmla="*/ 0 h 3908425"/>
              <a:gd name="connsiteX2" fmla="*/ 237066 w 1903670"/>
              <a:gd name="connsiteY2" fmla="*/ 64558 h 3908425"/>
              <a:gd name="connsiteX3" fmla="*/ 391583 w 1903670"/>
              <a:gd name="connsiteY3" fmla="*/ 125942 h 3908425"/>
              <a:gd name="connsiteX4" fmla="*/ 582323 w 1903670"/>
              <a:gd name="connsiteY4" fmla="*/ 237646 h 3908425"/>
              <a:gd name="connsiteX5" fmla="*/ 644525 w 1903670"/>
              <a:gd name="connsiteY5" fmla="*/ 249767 h 3908425"/>
              <a:gd name="connsiteX6" fmla="*/ 577879 w 1903670"/>
              <a:gd name="connsiteY6" fmla="*/ 306750 h 3908425"/>
              <a:gd name="connsiteX7" fmla="*/ 385087 w 1903670"/>
              <a:gd name="connsiteY7" fmla="*/ 253953 h 3908425"/>
              <a:gd name="connsiteX8" fmla="*/ 327264 w 1903670"/>
              <a:gd name="connsiteY8" fmla="*/ 322865 h 3908425"/>
              <a:gd name="connsiteX9" fmla="*/ 256549 w 1903670"/>
              <a:gd name="connsiteY9" fmla="*/ 315649 h 3908425"/>
              <a:gd name="connsiteX10" fmla="*/ 228600 w 1903670"/>
              <a:gd name="connsiteY10" fmla="*/ 343958 h 3908425"/>
              <a:gd name="connsiteX11" fmla="*/ 228600 w 1903670"/>
              <a:gd name="connsiteY11" fmla="*/ 393966 h 3908425"/>
              <a:gd name="connsiteX12" fmla="*/ 142682 w 1903670"/>
              <a:gd name="connsiteY12" fmla="*/ 368399 h 3908425"/>
              <a:gd name="connsiteX13" fmla="*/ 195984 w 1903670"/>
              <a:gd name="connsiteY13" fmla="*/ 517045 h 3908425"/>
              <a:gd name="connsiteX14" fmla="*/ 59266 w 1903670"/>
              <a:gd name="connsiteY14" fmla="*/ 682625 h 3908425"/>
              <a:gd name="connsiteX15" fmla="*/ 91089 w 1903670"/>
              <a:gd name="connsiteY15" fmla="*/ 687171 h 3908425"/>
              <a:gd name="connsiteX16" fmla="*/ 17991 w 1903670"/>
              <a:gd name="connsiteY16" fmla="*/ 767870 h 3908425"/>
              <a:gd name="connsiteX17" fmla="*/ 48683 w 1903670"/>
              <a:gd name="connsiteY17" fmla="*/ 958850 h 3908425"/>
              <a:gd name="connsiteX18" fmla="*/ 84666 w 1903670"/>
              <a:gd name="connsiteY18" fmla="*/ 1114425 h 3908425"/>
              <a:gd name="connsiteX19" fmla="*/ 0 w 1903670"/>
              <a:gd name="connsiteY19" fmla="*/ 1232958 h 3908425"/>
              <a:gd name="connsiteX20" fmla="*/ 118533 w 1903670"/>
              <a:gd name="connsiteY20" fmla="*/ 1351492 h 3908425"/>
              <a:gd name="connsiteX21" fmla="*/ 84666 w 1903670"/>
              <a:gd name="connsiteY21" fmla="*/ 1520825 h 3908425"/>
              <a:gd name="connsiteX22" fmla="*/ 84666 w 1903670"/>
              <a:gd name="connsiteY22" fmla="*/ 1520825 h 3908425"/>
              <a:gd name="connsiteX23" fmla="*/ 143933 w 1903670"/>
              <a:gd name="connsiteY23" fmla="*/ 1529292 h 3908425"/>
              <a:gd name="connsiteX24" fmla="*/ 169333 w 1903670"/>
              <a:gd name="connsiteY24" fmla="*/ 1791758 h 3908425"/>
              <a:gd name="connsiteX25" fmla="*/ 254000 w 1903670"/>
              <a:gd name="connsiteY25" fmla="*/ 1834092 h 3908425"/>
              <a:gd name="connsiteX26" fmla="*/ 307178 w 1903670"/>
              <a:gd name="connsiteY26" fmla="*/ 1895235 h 3908425"/>
              <a:gd name="connsiteX27" fmla="*/ 450587 w 1903670"/>
              <a:gd name="connsiteY27" fmla="*/ 1879709 h 3908425"/>
              <a:gd name="connsiteX28" fmla="*/ 474133 w 1903670"/>
              <a:gd name="connsiteY28" fmla="*/ 1969558 h 3908425"/>
              <a:gd name="connsiteX29" fmla="*/ 601133 w 1903670"/>
              <a:gd name="connsiteY29" fmla="*/ 1916089 h 3908425"/>
              <a:gd name="connsiteX30" fmla="*/ 768589 w 1903670"/>
              <a:gd name="connsiteY30" fmla="*/ 2030077 h 3908425"/>
              <a:gd name="connsiteX31" fmla="*/ 745066 w 1903670"/>
              <a:gd name="connsiteY31" fmla="*/ 2138892 h 3908425"/>
              <a:gd name="connsiteX32" fmla="*/ 821266 w 1903670"/>
              <a:gd name="connsiteY32" fmla="*/ 2189692 h 3908425"/>
              <a:gd name="connsiteX33" fmla="*/ 736600 w 1903670"/>
              <a:gd name="connsiteY33" fmla="*/ 2316692 h 3908425"/>
              <a:gd name="connsiteX34" fmla="*/ 838200 w 1903670"/>
              <a:gd name="connsiteY34" fmla="*/ 2367492 h 3908425"/>
              <a:gd name="connsiteX35" fmla="*/ 804333 w 1903670"/>
              <a:gd name="connsiteY35" fmla="*/ 2435225 h 3908425"/>
              <a:gd name="connsiteX36" fmla="*/ 804333 w 1903670"/>
              <a:gd name="connsiteY36" fmla="*/ 2435225 h 3908425"/>
              <a:gd name="connsiteX37" fmla="*/ 880533 w 1903670"/>
              <a:gd name="connsiteY37" fmla="*/ 2536825 h 3908425"/>
              <a:gd name="connsiteX38" fmla="*/ 1005416 w 1903670"/>
              <a:gd name="connsiteY38" fmla="*/ 2603500 h 3908425"/>
              <a:gd name="connsiteX39" fmla="*/ 939800 w 1903670"/>
              <a:gd name="connsiteY39" fmla="*/ 2697692 h 3908425"/>
              <a:gd name="connsiteX40" fmla="*/ 1109133 w 1903670"/>
              <a:gd name="connsiteY40" fmla="*/ 2706158 h 3908425"/>
              <a:gd name="connsiteX41" fmla="*/ 1112308 w 1903670"/>
              <a:gd name="connsiteY41" fmla="*/ 2771775 h 3908425"/>
              <a:gd name="connsiteX42" fmla="*/ 1168400 w 1903670"/>
              <a:gd name="connsiteY42" fmla="*/ 2833158 h 3908425"/>
              <a:gd name="connsiteX43" fmla="*/ 1026583 w 1903670"/>
              <a:gd name="connsiteY43" fmla="*/ 2962275 h 3908425"/>
              <a:gd name="connsiteX44" fmla="*/ 931333 w 1903670"/>
              <a:gd name="connsiteY44" fmla="*/ 2909358 h 3908425"/>
              <a:gd name="connsiteX45" fmla="*/ 912283 w 1903670"/>
              <a:gd name="connsiteY45" fmla="*/ 2890308 h 3908425"/>
              <a:gd name="connsiteX46" fmla="*/ 846666 w 1903670"/>
              <a:gd name="connsiteY46" fmla="*/ 2977092 h 3908425"/>
              <a:gd name="connsiteX47" fmla="*/ 931333 w 1903670"/>
              <a:gd name="connsiteY47" fmla="*/ 3078692 h 3908425"/>
              <a:gd name="connsiteX48" fmla="*/ 928158 w 1903670"/>
              <a:gd name="connsiteY48" fmla="*/ 3209925 h 3908425"/>
              <a:gd name="connsiteX49" fmla="*/ 964141 w 1903670"/>
              <a:gd name="connsiteY49" fmla="*/ 3296708 h 3908425"/>
              <a:gd name="connsiteX50" fmla="*/ 1075266 w 1903670"/>
              <a:gd name="connsiteY50" fmla="*/ 3332692 h 3908425"/>
              <a:gd name="connsiteX51" fmla="*/ 1134533 w 1903670"/>
              <a:gd name="connsiteY51" fmla="*/ 3239558 h 3908425"/>
              <a:gd name="connsiteX52" fmla="*/ 1303866 w 1903670"/>
              <a:gd name="connsiteY52" fmla="*/ 3205692 h 3908425"/>
              <a:gd name="connsiteX53" fmla="*/ 1439333 w 1903670"/>
              <a:gd name="connsiteY53" fmla="*/ 3231092 h 3908425"/>
              <a:gd name="connsiteX54" fmla="*/ 1557866 w 1903670"/>
              <a:gd name="connsiteY54" fmla="*/ 3417358 h 3908425"/>
              <a:gd name="connsiteX55" fmla="*/ 1490133 w 1903670"/>
              <a:gd name="connsiteY55" fmla="*/ 3459692 h 3908425"/>
              <a:gd name="connsiteX56" fmla="*/ 1532466 w 1903670"/>
              <a:gd name="connsiteY56" fmla="*/ 3612092 h 3908425"/>
              <a:gd name="connsiteX57" fmla="*/ 1695450 w 1903670"/>
              <a:gd name="connsiteY57" fmla="*/ 3619500 h 3908425"/>
              <a:gd name="connsiteX58" fmla="*/ 1763183 w 1903670"/>
              <a:gd name="connsiteY58" fmla="*/ 3752850 h 3908425"/>
              <a:gd name="connsiteX59" fmla="*/ 1794933 w 1903670"/>
              <a:gd name="connsiteY59" fmla="*/ 3908425 h 3908425"/>
              <a:gd name="connsiteX60" fmla="*/ 1903670 w 1903670"/>
              <a:gd name="connsiteY60" fmla="*/ 3890065 h 3908425"/>
              <a:gd name="connsiteX0" fmla="*/ 1896670 w 1903670"/>
              <a:gd name="connsiteY0" fmla="*/ 164167 h 3843867"/>
              <a:gd name="connsiteX1" fmla="*/ 237066 w 1903670"/>
              <a:gd name="connsiteY1" fmla="*/ 0 h 3843867"/>
              <a:gd name="connsiteX2" fmla="*/ 391583 w 1903670"/>
              <a:gd name="connsiteY2" fmla="*/ 61384 h 3843867"/>
              <a:gd name="connsiteX3" fmla="*/ 582323 w 1903670"/>
              <a:gd name="connsiteY3" fmla="*/ 173088 h 3843867"/>
              <a:gd name="connsiteX4" fmla="*/ 644525 w 1903670"/>
              <a:gd name="connsiteY4" fmla="*/ 185209 h 3843867"/>
              <a:gd name="connsiteX5" fmla="*/ 577879 w 1903670"/>
              <a:gd name="connsiteY5" fmla="*/ 242192 h 3843867"/>
              <a:gd name="connsiteX6" fmla="*/ 385087 w 1903670"/>
              <a:gd name="connsiteY6" fmla="*/ 189395 h 3843867"/>
              <a:gd name="connsiteX7" fmla="*/ 327264 w 1903670"/>
              <a:gd name="connsiteY7" fmla="*/ 258307 h 3843867"/>
              <a:gd name="connsiteX8" fmla="*/ 256549 w 1903670"/>
              <a:gd name="connsiteY8" fmla="*/ 251091 h 3843867"/>
              <a:gd name="connsiteX9" fmla="*/ 228600 w 1903670"/>
              <a:gd name="connsiteY9" fmla="*/ 279400 h 3843867"/>
              <a:gd name="connsiteX10" fmla="*/ 228600 w 1903670"/>
              <a:gd name="connsiteY10" fmla="*/ 329408 h 3843867"/>
              <a:gd name="connsiteX11" fmla="*/ 142682 w 1903670"/>
              <a:gd name="connsiteY11" fmla="*/ 303841 h 3843867"/>
              <a:gd name="connsiteX12" fmla="*/ 195984 w 1903670"/>
              <a:gd name="connsiteY12" fmla="*/ 452487 h 3843867"/>
              <a:gd name="connsiteX13" fmla="*/ 59266 w 1903670"/>
              <a:gd name="connsiteY13" fmla="*/ 618067 h 3843867"/>
              <a:gd name="connsiteX14" fmla="*/ 91089 w 1903670"/>
              <a:gd name="connsiteY14" fmla="*/ 622613 h 3843867"/>
              <a:gd name="connsiteX15" fmla="*/ 17991 w 1903670"/>
              <a:gd name="connsiteY15" fmla="*/ 703312 h 3843867"/>
              <a:gd name="connsiteX16" fmla="*/ 48683 w 1903670"/>
              <a:gd name="connsiteY16" fmla="*/ 894292 h 3843867"/>
              <a:gd name="connsiteX17" fmla="*/ 84666 w 1903670"/>
              <a:gd name="connsiteY17" fmla="*/ 1049867 h 3843867"/>
              <a:gd name="connsiteX18" fmla="*/ 0 w 1903670"/>
              <a:gd name="connsiteY18" fmla="*/ 1168400 h 3843867"/>
              <a:gd name="connsiteX19" fmla="*/ 118533 w 1903670"/>
              <a:gd name="connsiteY19" fmla="*/ 1286934 h 3843867"/>
              <a:gd name="connsiteX20" fmla="*/ 84666 w 1903670"/>
              <a:gd name="connsiteY20" fmla="*/ 1456267 h 3843867"/>
              <a:gd name="connsiteX21" fmla="*/ 84666 w 1903670"/>
              <a:gd name="connsiteY21" fmla="*/ 1456267 h 3843867"/>
              <a:gd name="connsiteX22" fmla="*/ 143933 w 1903670"/>
              <a:gd name="connsiteY22" fmla="*/ 1464734 h 3843867"/>
              <a:gd name="connsiteX23" fmla="*/ 169333 w 1903670"/>
              <a:gd name="connsiteY23" fmla="*/ 1727200 h 3843867"/>
              <a:gd name="connsiteX24" fmla="*/ 254000 w 1903670"/>
              <a:gd name="connsiteY24" fmla="*/ 1769534 h 3843867"/>
              <a:gd name="connsiteX25" fmla="*/ 307178 w 1903670"/>
              <a:gd name="connsiteY25" fmla="*/ 1830677 h 3843867"/>
              <a:gd name="connsiteX26" fmla="*/ 450587 w 1903670"/>
              <a:gd name="connsiteY26" fmla="*/ 1815151 h 3843867"/>
              <a:gd name="connsiteX27" fmla="*/ 474133 w 1903670"/>
              <a:gd name="connsiteY27" fmla="*/ 1905000 h 3843867"/>
              <a:gd name="connsiteX28" fmla="*/ 601133 w 1903670"/>
              <a:gd name="connsiteY28" fmla="*/ 1851531 h 3843867"/>
              <a:gd name="connsiteX29" fmla="*/ 768589 w 1903670"/>
              <a:gd name="connsiteY29" fmla="*/ 1965519 h 3843867"/>
              <a:gd name="connsiteX30" fmla="*/ 745066 w 1903670"/>
              <a:gd name="connsiteY30" fmla="*/ 2074334 h 3843867"/>
              <a:gd name="connsiteX31" fmla="*/ 821266 w 1903670"/>
              <a:gd name="connsiteY31" fmla="*/ 2125134 h 3843867"/>
              <a:gd name="connsiteX32" fmla="*/ 736600 w 1903670"/>
              <a:gd name="connsiteY32" fmla="*/ 2252134 h 3843867"/>
              <a:gd name="connsiteX33" fmla="*/ 838200 w 1903670"/>
              <a:gd name="connsiteY33" fmla="*/ 2302934 h 3843867"/>
              <a:gd name="connsiteX34" fmla="*/ 804333 w 1903670"/>
              <a:gd name="connsiteY34" fmla="*/ 2370667 h 3843867"/>
              <a:gd name="connsiteX35" fmla="*/ 804333 w 1903670"/>
              <a:gd name="connsiteY35" fmla="*/ 2370667 h 3843867"/>
              <a:gd name="connsiteX36" fmla="*/ 880533 w 1903670"/>
              <a:gd name="connsiteY36" fmla="*/ 2472267 h 3843867"/>
              <a:gd name="connsiteX37" fmla="*/ 1005416 w 1903670"/>
              <a:gd name="connsiteY37" fmla="*/ 2538942 h 3843867"/>
              <a:gd name="connsiteX38" fmla="*/ 939800 w 1903670"/>
              <a:gd name="connsiteY38" fmla="*/ 2633134 h 3843867"/>
              <a:gd name="connsiteX39" fmla="*/ 1109133 w 1903670"/>
              <a:gd name="connsiteY39" fmla="*/ 2641600 h 3843867"/>
              <a:gd name="connsiteX40" fmla="*/ 1112308 w 1903670"/>
              <a:gd name="connsiteY40" fmla="*/ 2707217 h 3843867"/>
              <a:gd name="connsiteX41" fmla="*/ 1168400 w 1903670"/>
              <a:gd name="connsiteY41" fmla="*/ 2768600 h 3843867"/>
              <a:gd name="connsiteX42" fmla="*/ 1026583 w 1903670"/>
              <a:gd name="connsiteY42" fmla="*/ 2897717 h 3843867"/>
              <a:gd name="connsiteX43" fmla="*/ 931333 w 1903670"/>
              <a:gd name="connsiteY43" fmla="*/ 2844800 h 3843867"/>
              <a:gd name="connsiteX44" fmla="*/ 912283 w 1903670"/>
              <a:gd name="connsiteY44" fmla="*/ 2825750 h 3843867"/>
              <a:gd name="connsiteX45" fmla="*/ 846666 w 1903670"/>
              <a:gd name="connsiteY45" fmla="*/ 2912534 h 3843867"/>
              <a:gd name="connsiteX46" fmla="*/ 931333 w 1903670"/>
              <a:gd name="connsiteY46" fmla="*/ 3014134 h 3843867"/>
              <a:gd name="connsiteX47" fmla="*/ 928158 w 1903670"/>
              <a:gd name="connsiteY47" fmla="*/ 3145367 h 3843867"/>
              <a:gd name="connsiteX48" fmla="*/ 964141 w 1903670"/>
              <a:gd name="connsiteY48" fmla="*/ 3232150 h 3843867"/>
              <a:gd name="connsiteX49" fmla="*/ 1075266 w 1903670"/>
              <a:gd name="connsiteY49" fmla="*/ 3268134 h 3843867"/>
              <a:gd name="connsiteX50" fmla="*/ 1134533 w 1903670"/>
              <a:gd name="connsiteY50" fmla="*/ 3175000 h 3843867"/>
              <a:gd name="connsiteX51" fmla="*/ 1303866 w 1903670"/>
              <a:gd name="connsiteY51" fmla="*/ 3141134 h 3843867"/>
              <a:gd name="connsiteX52" fmla="*/ 1439333 w 1903670"/>
              <a:gd name="connsiteY52" fmla="*/ 3166534 h 3843867"/>
              <a:gd name="connsiteX53" fmla="*/ 1557866 w 1903670"/>
              <a:gd name="connsiteY53" fmla="*/ 3352800 h 3843867"/>
              <a:gd name="connsiteX54" fmla="*/ 1490133 w 1903670"/>
              <a:gd name="connsiteY54" fmla="*/ 3395134 h 3843867"/>
              <a:gd name="connsiteX55" fmla="*/ 1532466 w 1903670"/>
              <a:gd name="connsiteY55" fmla="*/ 3547534 h 3843867"/>
              <a:gd name="connsiteX56" fmla="*/ 1695450 w 1903670"/>
              <a:gd name="connsiteY56" fmla="*/ 3554942 h 3843867"/>
              <a:gd name="connsiteX57" fmla="*/ 1763183 w 1903670"/>
              <a:gd name="connsiteY57" fmla="*/ 3688292 h 3843867"/>
              <a:gd name="connsiteX58" fmla="*/ 1794933 w 1903670"/>
              <a:gd name="connsiteY58" fmla="*/ 3843867 h 3843867"/>
              <a:gd name="connsiteX59" fmla="*/ 1903670 w 1903670"/>
              <a:gd name="connsiteY59" fmla="*/ 3825507 h 3843867"/>
              <a:gd name="connsiteX0" fmla="*/ 1896670 w 1903670"/>
              <a:gd name="connsiteY0" fmla="*/ 103857 h 3783557"/>
              <a:gd name="connsiteX1" fmla="*/ 391583 w 1903670"/>
              <a:gd name="connsiteY1" fmla="*/ 1074 h 3783557"/>
              <a:gd name="connsiteX2" fmla="*/ 582323 w 1903670"/>
              <a:gd name="connsiteY2" fmla="*/ 112778 h 3783557"/>
              <a:gd name="connsiteX3" fmla="*/ 644525 w 1903670"/>
              <a:gd name="connsiteY3" fmla="*/ 124899 h 3783557"/>
              <a:gd name="connsiteX4" fmla="*/ 577879 w 1903670"/>
              <a:gd name="connsiteY4" fmla="*/ 181882 h 3783557"/>
              <a:gd name="connsiteX5" fmla="*/ 385087 w 1903670"/>
              <a:gd name="connsiteY5" fmla="*/ 129085 h 3783557"/>
              <a:gd name="connsiteX6" fmla="*/ 327264 w 1903670"/>
              <a:gd name="connsiteY6" fmla="*/ 197997 h 3783557"/>
              <a:gd name="connsiteX7" fmla="*/ 256549 w 1903670"/>
              <a:gd name="connsiteY7" fmla="*/ 190781 h 3783557"/>
              <a:gd name="connsiteX8" fmla="*/ 228600 w 1903670"/>
              <a:gd name="connsiteY8" fmla="*/ 219090 h 3783557"/>
              <a:gd name="connsiteX9" fmla="*/ 228600 w 1903670"/>
              <a:gd name="connsiteY9" fmla="*/ 269098 h 3783557"/>
              <a:gd name="connsiteX10" fmla="*/ 142682 w 1903670"/>
              <a:gd name="connsiteY10" fmla="*/ 243531 h 3783557"/>
              <a:gd name="connsiteX11" fmla="*/ 195984 w 1903670"/>
              <a:gd name="connsiteY11" fmla="*/ 392177 h 3783557"/>
              <a:gd name="connsiteX12" fmla="*/ 59266 w 1903670"/>
              <a:gd name="connsiteY12" fmla="*/ 557757 h 3783557"/>
              <a:gd name="connsiteX13" fmla="*/ 91089 w 1903670"/>
              <a:gd name="connsiteY13" fmla="*/ 562303 h 3783557"/>
              <a:gd name="connsiteX14" fmla="*/ 17991 w 1903670"/>
              <a:gd name="connsiteY14" fmla="*/ 643002 h 3783557"/>
              <a:gd name="connsiteX15" fmla="*/ 48683 w 1903670"/>
              <a:gd name="connsiteY15" fmla="*/ 833982 h 3783557"/>
              <a:gd name="connsiteX16" fmla="*/ 84666 w 1903670"/>
              <a:gd name="connsiteY16" fmla="*/ 989557 h 3783557"/>
              <a:gd name="connsiteX17" fmla="*/ 0 w 1903670"/>
              <a:gd name="connsiteY17" fmla="*/ 1108090 h 3783557"/>
              <a:gd name="connsiteX18" fmla="*/ 118533 w 1903670"/>
              <a:gd name="connsiteY18" fmla="*/ 1226624 h 3783557"/>
              <a:gd name="connsiteX19" fmla="*/ 84666 w 1903670"/>
              <a:gd name="connsiteY19" fmla="*/ 1395957 h 3783557"/>
              <a:gd name="connsiteX20" fmla="*/ 84666 w 1903670"/>
              <a:gd name="connsiteY20" fmla="*/ 1395957 h 3783557"/>
              <a:gd name="connsiteX21" fmla="*/ 143933 w 1903670"/>
              <a:gd name="connsiteY21" fmla="*/ 1404424 h 3783557"/>
              <a:gd name="connsiteX22" fmla="*/ 169333 w 1903670"/>
              <a:gd name="connsiteY22" fmla="*/ 1666890 h 3783557"/>
              <a:gd name="connsiteX23" fmla="*/ 254000 w 1903670"/>
              <a:gd name="connsiteY23" fmla="*/ 1709224 h 3783557"/>
              <a:gd name="connsiteX24" fmla="*/ 307178 w 1903670"/>
              <a:gd name="connsiteY24" fmla="*/ 1770367 h 3783557"/>
              <a:gd name="connsiteX25" fmla="*/ 450587 w 1903670"/>
              <a:gd name="connsiteY25" fmla="*/ 1754841 h 3783557"/>
              <a:gd name="connsiteX26" fmla="*/ 474133 w 1903670"/>
              <a:gd name="connsiteY26" fmla="*/ 1844690 h 3783557"/>
              <a:gd name="connsiteX27" fmla="*/ 601133 w 1903670"/>
              <a:gd name="connsiteY27" fmla="*/ 1791221 h 3783557"/>
              <a:gd name="connsiteX28" fmla="*/ 768589 w 1903670"/>
              <a:gd name="connsiteY28" fmla="*/ 1905209 h 3783557"/>
              <a:gd name="connsiteX29" fmla="*/ 745066 w 1903670"/>
              <a:gd name="connsiteY29" fmla="*/ 2014024 h 3783557"/>
              <a:gd name="connsiteX30" fmla="*/ 821266 w 1903670"/>
              <a:gd name="connsiteY30" fmla="*/ 2064824 h 3783557"/>
              <a:gd name="connsiteX31" fmla="*/ 736600 w 1903670"/>
              <a:gd name="connsiteY31" fmla="*/ 2191824 h 3783557"/>
              <a:gd name="connsiteX32" fmla="*/ 838200 w 1903670"/>
              <a:gd name="connsiteY32" fmla="*/ 2242624 h 3783557"/>
              <a:gd name="connsiteX33" fmla="*/ 804333 w 1903670"/>
              <a:gd name="connsiteY33" fmla="*/ 2310357 h 3783557"/>
              <a:gd name="connsiteX34" fmla="*/ 804333 w 1903670"/>
              <a:gd name="connsiteY34" fmla="*/ 2310357 h 3783557"/>
              <a:gd name="connsiteX35" fmla="*/ 880533 w 1903670"/>
              <a:gd name="connsiteY35" fmla="*/ 2411957 h 3783557"/>
              <a:gd name="connsiteX36" fmla="*/ 1005416 w 1903670"/>
              <a:gd name="connsiteY36" fmla="*/ 2478632 h 3783557"/>
              <a:gd name="connsiteX37" fmla="*/ 939800 w 1903670"/>
              <a:gd name="connsiteY37" fmla="*/ 2572824 h 3783557"/>
              <a:gd name="connsiteX38" fmla="*/ 1109133 w 1903670"/>
              <a:gd name="connsiteY38" fmla="*/ 2581290 h 3783557"/>
              <a:gd name="connsiteX39" fmla="*/ 1112308 w 1903670"/>
              <a:gd name="connsiteY39" fmla="*/ 2646907 h 3783557"/>
              <a:gd name="connsiteX40" fmla="*/ 1168400 w 1903670"/>
              <a:gd name="connsiteY40" fmla="*/ 2708290 h 3783557"/>
              <a:gd name="connsiteX41" fmla="*/ 1026583 w 1903670"/>
              <a:gd name="connsiteY41" fmla="*/ 2837407 h 3783557"/>
              <a:gd name="connsiteX42" fmla="*/ 931333 w 1903670"/>
              <a:gd name="connsiteY42" fmla="*/ 2784490 h 3783557"/>
              <a:gd name="connsiteX43" fmla="*/ 912283 w 1903670"/>
              <a:gd name="connsiteY43" fmla="*/ 2765440 h 3783557"/>
              <a:gd name="connsiteX44" fmla="*/ 846666 w 1903670"/>
              <a:gd name="connsiteY44" fmla="*/ 2852224 h 3783557"/>
              <a:gd name="connsiteX45" fmla="*/ 931333 w 1903670"/>
              <a:gd name="connsiteY45" fmla="*/ 2953824 h 3783557"/>
              <a:gd name="connsiteX46" fmla="*/ 928158 w 1903670"/>
              <a:gd name="connsiteY46" fmla="*/ 3085057 h 3783557"/>
              <a:gd name="connsiteX47" fmla="*/ 964141 w 1903670"/>
              <a:gd name="connsiteY47" fmla="*/ 3171840 h 3783557"/>
              <a:gd name="connsiteX48" fmla="*/ 1075266 w 1903670"/>
              <a:gd name="connsiteY48" fmla="*/ 3207824 h 3783557"/>
              <a:gd name="connsiteX49" fmla="*/ 1134533 w 1903670"/>
              <a:gd name="connsiteY49" fmla="*/ 3114690 h 3783557"/>
              <a:gd name="connsiteX50" fmla="*/ 1303866 w 1903670"/>
              <a:gd name="connsiteY50" fmla="*/ 3080824 h 3783557"/>
              <a:gd name="connsiteX51" fmla="*/ 1439333 w 1903670"/>
              <a:gd name="connsiteY51" fmla="*/ 3106224 h 3783557"/>
              <a:gd name="connsiteX52" fmla="*/ 1557866 w 1903670"/>
              <a:gd name="connsiteY52" fmla="*/ 3292490 h 3783557"/>
              <a:gd name="connsiteX53" fmla="*/ 1490133 w 1903670"/>
              <a:gd name="connsiteY53" fmla="*/ 3334824 h 3783557"/>
              <a:gd name="connsiteX54" fmla="*/ 1532466 w 1903670"/>
              <a:gd name="connsiteY54" fmla="*/ 3487224 h 3783557"/>
              <a:gd name="connsiteX55" fmla="*/ 1695450 w 1903670"/>
              <a:gd name="connsiteY55" fmla="*/ 3494632 h 3783557"/>
              <a:gd name="connsiteX56" fmla="*/ 1763183 w 1903670"/>
              <a:gd name="connsiteY56" fmla="*/ 3627982 h 3783557"/>
              <a:gd name="connsiteX57" fmla="*/ 1794933 w 1903670"/>
              <a:gd name="connsiteY57" fmla="*/ 3783557 h 3783557"/>
              <a:gd name="connsiteX58" fmla="*/ 1903670 w 1903670"/>
              <a:gd name="connsiteY58" fmla="*/ 3765197 h 3783557"/>
              <a:gd name="connsiteX0" fmla="*/ 1896670 w 1903670"/>
              <a:gd name="connsiteY0" fmla="*/ 0 h 3679700"/>
              <a:gd name="connsiteX1" fmla="*/ 582323 w 1903670"/>
              <a:gd name="connsiteY1" fmla="*/ 8921 h 3679700"/>
              <a:gd name="connsiteX2" fmla="*/ 644525 w 1903670"/>
              <a:gd name="connsiteY2" fmla="*/ 21042 h 3679700"/>
              <a:gd name="connsiteX3" fmla="*/ 577879 w 1903670"/>
              <a:gd name="connsiteY3" fmla="*/ 78025 h 3679700"/>
              <a:gd name="connsiteX4" fmla="*/ 385087 w 1903670"/>
              <a:gd name="connsiteY4" fmla="*/ 25228 h 3679700"/>
              <a:gd name="connsiteX5" fmla="*/ 327264 w 1903670"/>
              <a:gd name="connsiteY5" fmla="*/ 94140 h 3679700"/>
              <a:gd name="connsiteX6" fmla="*/ 256549 w 1903670"/>
              <a:gd name="connsiteY6" fmla="*/ 86924 h 3679700"/>
              <a:gd name="connsiteX7" fmla="*/ 228600 w 1903670"/>
              <a:gd name="connsiteY7" fmla="*/ 115233 h 3679700"/>
              <a:gd name="connsiteX8" fmla="*/ 228600 w 1903670"/>
              <a:gd name="connsiteY8" fmla="*/ 165241 h 3679700"/>
              <a:gd name="connsiteX9" fmla="*/ 142682 w 1903670"/>
              <a:gd name="connsiteY9" fmla="*/ 139674 h 3679700"/>
              <a:gd name="connsiteX10" fmla="*/ 195984 w 1903670"/>
              <a:gd name="connsiteY10" fmla="*/ 288320 h 3679700"/>
              <a:gd name="connsiteX11" fmla="*/ 59266 w 1903670"/>
              <a:gd name="connsiteY11" fmla="*/ 453900 h 3679700"/>
              <a:gd name="connsiteX12" fmla="*/ 91089 w 1903670"/>
              <a:gd name="connsiteY12" fmla="*/ 458446 h 3679700"/>
              <a:gd name="connsiteX13" fmla="*/ 17991 w 1903670"/>
              <a:gd name="connsiteY13" fmla="*/ 539145 h 3679700"/>
              <a:gd name="connsiteX14" fmla="*/ 48683 w 1903670"/>
              <a:gd name="connsiteY14" fmla="*/ 730125 h 3679700"/>
              <a:gd name="connsiteX15" fmla="*/ 84666 w 1903670"/>
              <a:gd name="connsiteY15" fmla="*/ 885700 h 3679700"/>
              <a:gd name="connsiteX16" fmla="*/ 0 w 1903670"/>
              <a:gd name="connsiteY16" fmla="*/ 1004233 h 3679700"/>
              <a:gd name="connsiteX17" fmla="*/ 118533 w 1903670"/>
              <a:gd name="connsiteY17" fmla="*/ 1122767 h 3679700"/>
              <a:gd name="connsiteX18" fmla="*/ 84666 w 1903670"/>
              <a:gd name="connsiteY18" fmla="*/ 1292100 h 3679700"/>
              <a:gd name="connsiteX19" fmla="*/ 84666 w 1903670"/>
              <a:gd name="connsiteY19" fmla="*/ 1292100 h 3679700"/>
              <a:gd name="connsiteX20" fmla="*/ 143933 w 1903670"/>
              <a:gd name="connsiteY20" fmla="*/ 1300567 h 3679700"/>
              <a:gd name="connsiteX21" fmla="*/ 169333 w 1903670"/>
              <a:gd name="connsiteY21" fmla="*/ 1563033 h 3679700"/>
              <a:gd name="connsiteX22" fmla="*/ 254000 w 1903670"/>
              <a:gd name="connsiteY22" fmla="*/ 1605367 h 3679700"/>
              <a:gd name="connsiteX23" fmla="*/ 307178 w 1903670"/>
              <a:gd name="connsiteY23" fmla="*/ 1666510 h 3679700"/>
              <a:gd name="connsiteX24" fmla="*/ 450587 w 1903670"/>
              <a:gd name="connsiteY24" fmla="*/ 1650984 h 3679700"/>
              <a:gd name="connsiteX25" fmla="*/ 474133 w 1903670"/>
              <a:gd name="connsiteY25" fmla="*/ 1740833 h 3679700"/>
              <a:gd name="connsiteX26" fmla="*/ 601133 w 1903670"/>
              <a:gd name="connsiteY26" fmla="*/ 1687364 h 3679700"/>
              <a:gd name="connsiteX27" fmla="*/ 768589 w 1903670"/>
              <a:gd name="connsiteY27" fmla="*/ 1801352 h 3679700"/>
              <a:gd name="connsiteX28" fmla="*/ 745066 w 1903670"/>
              <a:gd name="connsiteY28" fmla="*/ 1910167 h 3679700"/>
              <a:gd name="connsiteX29" fmla="*/ 821266 w 1903670"/>
              <a:gd name="connsiteY29" fmla="*/ 1960967 h 3679700"/>
              <a:gd name="connsiteX30" fmla="*/ 736600 w 1903670"/>
              <a:gd name="connsiteY30" fmla="*/ 2087967 h 3679700"/>
              <a:gd name="connsiteX31" fmla="*/ 838200 w 1903670"/>
              <a:gd name="connsiteY31" fmla="*/ 2138767 h 3679700"/>
              <a:gd name="connsiteX32" fmla="*/ 804333 w 1903670"/>
              <a:gd name="connsiteY32" fmla="*/ 2206500 h 3679700"/>
              <a:gd name="connsiteX33" fmla="*/ 804333 w 1903670"/>
              <a:gd name="connsiteY33" fmla="*/ 2206500 h 3679700"/>
              <a:gd name="connsiteX34" fmla="*/ 880533 w 1903670"/>
              <a:gd name="connsiteY34" fmla="*/ 2308100 h 3679700"/>
              <a:gd name="connsiteX35" fmla="*/ 1005416 w 1903670"/>
              <a:gd name="connsiteY35" fmla="*/ 2374775 h 3679700"/>
              <a:gd name="connsiteX36" fmla="*/ 939800 w 1903670"/>
              <a:gd name="connsiteY36" fmla="*/ 2468967 h 3679700"/>
              <a:gd name="connsiteX37" fmla="*/ 1109133 w 1903670"/>
              <a:gd name="connsiteY37" fmla="*/ 2477433 h 3679700"/>
              <a:gd name="connsiteX38" fmla="*/ 1112308 w 1903670"/>
              <a:gd name="connsiteY38" fmla="*/ 2543050 h 3679700"/>
              <a:gd name="connsiteX39" fmla="*/ 1168400 w 1903670"/>
              <a:gd name="connsiteY39" fmla="*/ 2604433 h 3679700"/>
              <a:gd name="connsiteX40" fmla="*/ 1026583 w 1903670"/>
              <a:gd name="connsiteY40" fmla="*/ 2733550 h 3679700"/>
              <a:gd name="connsiteX41" fmla="*/ 931333 w 1903670"/>
              <a:gd name="connsiteY41" fmla="*/ 2680633 h 3679700"/>
              <a:gd name="connsiteX42" fmla="*/ 912283 w 1903670"/>
              <a:gd name="connsiteY42" fmla="*/ 2661583 h 3679700"/>
              <a:gd name="connsiteX43" fmla="*/ 846666 w 1903670"/>
              <a:gd name="connsiteY43" fmla="*/ 2748367 h 3679700"/>
              <a:gd name="connsiteX44" fmla="*/ 931333 w 1903670"/>
              <a:gd name="connsiteY44" fmla="*/ 2849967 h 3679700"/>
              <a:gd name="connsiteX45" fmla="*/ 928158 w 1903670"/>
              <a:gd name="connsiteY45" fmla="*/ 2981200 h 3679700"/>
              <a:gd name="connsiteX46" fmla="*/ 964141 w 1903670"/>
              <a:gd name="connsiteY46" fmla="*/ 3067983 h 3679700"/>
              <a:gd name="connsiteX47" fmla="*/ 1075266 w 1903670"/>
              <a:gd name="connsiteY47" fmla="*/ 3103967 h 3679700"/>
              <a:gd name="connsiteX48" fmla="*/ 1134533 w 1903670"/>
              <a:gd name="connsiteY48" fmla="*/ 3010833 h 3679700"/>
              <a:gd name="connsiteX49" fmla="*/ 1303866 w 1903670"/>
              <a:gd name="connsiteY49" fmla="*/ 2976967 h 3679700"/>
              <a:gd name="connsiteX50" fmla="*/ 1439333 w 1903670"/>
              <a:gd name="connsiteY50" fmla="*/ 3002367 h 3679700"/>
              <a:gd name="connsiteX51" fmla="*/ 1557866 w 1903670"/>
              <a:gd name="connsiteY51" fmla="*/ 3188633 h 3679700"/>
              <a:gd name="connsiteX52" fmla="*/ 1490133 w 1903670"/>
              <a:gd name="connsiteY52" fmla="*/ 3230967 h 3679700"/>
              <a:gd name="connsiteX53" fmla="*/ 1532466 w 1903670"/>
              <a:gd name="connsiteY53" fmla="*/ 3383367 h 3679700"/>
              <a:gd name="connsiteX54" fmla="*/ 1695450 w 1903670"/>
              <a:gd name="connsiteY54" fmla="*/ 3390775 h 3679700"/>
              <a:gd name="connsiteX55" fmla="*/ 1763183 w 1903670"/>
              <a:gd name="connsiteY55" fmla="*/ 3524125 h 3679700"/>
              <a:gd name="connsiteX56" fmla="*/ 1794933 w 1903670"/>
              <a:gd name="connsiteY56" fmla="*/ 3679700 h 3679700"/>
              <a:gd name="connsiteX57" fmla="*/ 1903670 w 1903670"/>
              <a:gd name="connsiteY57" fmla="*/ 3661340 h 36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03670" h="3679700">
                <a:moveTo>
                  <a:pt x="1896670" y="0"/>
                </a:moveTo>
                <a:lnTo>
                  <a:pt x="582323" y="8921"/>
                </a:lnTo>
                <a:cubicBezTo>
                  <a:pt x="624480" y="29558"/>
                  <a:pt x="642993" y="11040"/>
                  <a:pt x="644525" y="21042"/>
                </a:cubicBezTo>
                <a:cubicBezTo>
                  <a:pt x="635948" y="18821"/>
                  <a:pt x="586456" y="80246"/>
                  <a:pt x="577879" y="78025"/>
                </a:cubicBezTo>
                <a:lnTo>
                  <a:pt x="385087" y="25228"/>
                </a:lnTo>
                <a:cubicBezTo>
                  <a:pt x="339931" y="50628"/>
                  <a:pt x="348687" y="83857"/>
                  <a:pt x="327264" y="94140"/>
                </a:cubicBezTo>
                <a:cubicBezTo>
                  <a:pt x="305841" y="104423"/>
                  <a:pt x="272993" y="83409"/>
                  <a:pt x="256549" y="86924"/>
                </a:cubicBezTo>
                <a:cubicBezTo>
                  <a:pt x="240105" y="90440"/>
                  <a:pt x="240947" y="89128"/>
                  <a:pt x="228600" y="115233"/>
                </a:cubicBezTo>
                <a:lnTo>
                  <a:pt x="228600" y="165241"/>
                </a:lnTo>
                <a:lnTo>
                  <a:pt x="142682" y="139674"/>
                </a:lnTo>
                <a:lnTo>
                  <a:pt x="195984" y="288320"/>
                </a:lnTo>
                <a:lnTo>
                  <a:pt x="59266" y="453900"/>
                </a:lnTo>
                <a:lnTo>
                  <a:pt x="91089" y="458446"/>
                </a:lnTo>
                <a:lnTo>
                  <a:pt x="17991" y="539145"/>
                </a:lnTo>
                <a:cubicBezTo>
                  <a:pt x="28222" y="620989"/>
                  <a:pt x="60677" y="654631"/>
                  <a:pt x="48683" y="730125"/>
                </a:cubicBezTo>
                <a:lnTo>
                  <a:pt x="84666" y="885700"/>
                </a:lnTo>
                <a:lnTo>
                  <a:pt x="0" y="1004233"/>
                </a:lnTo>
                <a:lnTo>
                  <a:pt x="118533" y="1122767"/>
                </a:lnTo>
                <a:lnTo>
                  <a:pt x="84666" y="1292100"/>
                </a:lnTo>
                <a:lnTo>
                  <a:pt x="84666" y="1292100"/>
                </a:lnTo>
                <a:lnTo>
                  <a:pt x="143933" y="1300567"/>
                </a:lnTo>
                <a:cubicBezTo>
                  <a:pt x="212725" y="1502356"/>
                  <a:pt x="218016" y="1504119"/>
                  <a:pt x="169333" y="1563033"/>
                </a:cubicBezTo>
                <a:lnTo>
                  <a:pt x="254000" y="1605367"/>
                </a:lnTo>
                <a:lnTo>
                  <a:pt x="307178" y="1666510"/>
                </a:lnTo>
                <a:cubicBezTo>
                  <a:pt x="339185" y="1668809"/>
                  <a:pt x="447765" y="1634051"/>
                  <a:pt x="450587" y="1650984"/>
                </a:cubicBezTo>
                <a:cubicBezTo>
                  <a:pt x="453409" y="1667917"/>
                  <a:pt x="448284" y="1733254"/>
                  <a:pt x="474133" y="1740833"/>
                </a:cubicBezTo>
                <a:lnTo>
                  <a:pt x="601133" y="1687364"/>
                </a:lnTo>
                <a:lnTo>
                  <a:pt x="768589" y="1801352"/>
                </a:lnTo>
                <a:lnTo>
                  <a:pt x="745066" y="1910167"/>
                </a:lnTo>
                <a:lnTo>
                  <a:pt x="821266" y="1960967"/>
                </a:lnTo>
                <a:lnTo>
                  <a:pt x="736600" y="2087967"/>
                </a:lnTo>
                <a:lnTo>
                  <a:pt x="838200" y="2138767"/>
                </a:lnTo>
                <a:lnTo>
                  <a:pt x="804333" y="2206500"/>
                </a:lnTo>
                <a:lnTo>
                  <a:pt x="804333" y="2206500"/>
                </a:lnTo>
                <a:lnTo>
                  <a:pt x="880533" y="2308100"/>
                </a:lnTo>
                <a:lnTo>
                  <a:pt x="1005416" y="2374775"/>
                </a:lnTo>
                <a:lnTo>
                  <a:pt x="939800" y="2468967"/>
                </a:lnTo>
                <a:lnTo>
                  <a:pt x="1109133" y="2477433"/>
                </a:lnTo>
                <a:lnTo>
                  <a:pt x="1112308" y="2543050"/>
                </a:lnTo>
                <a:lnTo>
                  <a:pt x="1168400" y="2604433"/>
                </a:lnTo>
                <a:cubicBezTo>
                  <a:pt x="1121128" y="2647472"/>
                  <a:pt x="1115130" y="2700036"/>
                  <a:pt x="1026583" y="2733550"/>
                </a:cubicBezTo>
                <a:cubicBezTo>
                  <a:pt x="994833" y="2715911"/>
                  <a:pt x="950383" y="2692628"/>
                  <a:pt x="931333" y="2680633"/>
                </a:cubicBezTo>
                <a:cubicBezTo>
                  <a:pt x="912283" y="2668638"/>
                  <a:pt x="918633" y="2667933"/>
                  <a:pt x="912283" y="2661583"/>
                </a:cubicBezTo>
                <a:lnTo>
                  <a:pt x="846666" y="2748367"/>
                </a:lnTo>
                <a:lnTo>
                  <a:pt x="931333" y="2849967"/>
                </a:lnTo>
                <a:cubicBezTo>
                  <a:pt x="930275" y="2893711"/>
                  <a:pt x="929216" y="2937456"/>
                  <a:pt x="928158" y="2981200"/>
                </a:cubicBezTo>
                <a:lnTo>
                  <a:pt x="964141" y="3067983"/>
                </a:lnTo>
                <a:lnTo>
                  <a:pt x="1075266" y="3103967"/>
                </a:lnTo>
                <a:lnTo>
                  <a:pt x="1134533" y="3010833"/>
                </a:lnTo>
                <a:cubicBezTo>
                  <a:pt x="1190977" y="2999544"/>
                  <a:pt x="1206147" y="3029531"/>
                  <a:pt x="1303866" y="2976967"/>
                </a:cubicBezTo>
                <a:lnTo>
                  <a:pt x="1439333" y="3002367"/>
                </a:lnTo>
                <a:cubicBezTo>
                  <a:pt x="1478844" y="3064456"/>
                  <a:pt x="1492955" y="3148769"/>
                  <a:pt x="1557866" y="3188633"/>
                </a:cubicBezTo>
                <a:lnTo>
                  <a:pt x="1490133" y="3230967"/>
                </a:lnTo>
                <a:lnTo>
                  <a:pt x="1532466" y="3383367"/>
                </a:lnTo>
                <a:lnTo>
                  <a:pt x="1695450" y="3390775"/>
                </a:lnTo>
                <a:cubicBezTo>
                  <a:pt x="1701094" y="3440164"/>
                  <a:pt x="1762478" y="3447396"/>
                  <a:pt x="1763183" y="3524125"/>
                </a:cubicBezTo>
                <a:cubicBezTo>
                  <a:pt x="1773413" y="3600854"/>
                  <a:pt x="1761419" y="3658533"/>
                  <a:pt x="1794933" y="3679700"/>
                </a:cubicBezTo>
                <a:lnTo>
                  <a:pt x="1903670" y="3661340"/>
                </a:lnTo>
              </a:path>
            </a:pathLst>
          </a:custGeom>
          <a:solidFill>
            <a:schemeClr val="accent2">
              <a:lumMod val="75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prstClr val="white"/>
              </a:solidFill>
            </a:endParaRPr>
          </a:p>
        </p:txBody>
      </p:sp>
      <p:grpSp>
        <p:nvGrpSpPr>
          <p:cNvPr id="102" name="Group 101"/>
          <p:cNvGrpSpPr/>
          <p:nvPr/>
        </p:nvGrpSpPr>
        <p:grpSpPr>
          <a:xfrm>
            <a:off x="363474" y="6522925"/>
            <a:ext cx="1911741" cy="292944"/>
            <a:chOff x="5955745" y="5536423"/>
            <a:chExt cx="1911741" cy="292944"/>
          </a:xfrm>
        </p:grpSpPr>
        <p:sp>
          <p:nvSpPr>
            <p:cNvPr id="92" name="TextBox 91"/>
            <p:cNvSpPr txBox="1"/>
            <p:nvPr/>
          </p:nvSpPr>
          <p:spPr>
            <a:xfrm>
              <a:off x="6623805" y="5583146"/>
              <a:ext cx="612405" cy="246221"/>
            </a:xfrm>
            <a:prstGeom prst="rect">
              <a:avLst/>
            </a:prstGeom>
            <a:noFill/>
            <a:ln>
              <a:noFill/>
            </a:ln>
          </p:spPr>
          <p:txBody>
            <a:bodyPr wrap="none" rtlCol="0">
              <a:spAutoFit/>
            </a:bodyPr>
            <a:lstStyle/>
            <a:p>
              <a:r>
                <a:rPr lang="en-US" sz="1000" dirty="0">
                  <a:latin typeface="Arial"/>
                  <a:cs typeface="Arial"/>
                </a:rPr>
                <a:t>250 nm</a:t>
              </a:r>
            </a:p>
          </p:txBody>
        </p:sp>
        <p:grpSp>
          <p:nvGrpSpPr>
            <p:cNvPr id="101" name="Group 100"/>
            <p:cNvGrpSpPr/>
            <p:nvPr/>
          </p:nvGrpSpPr>
          <p:grpSpPr>
            <a:xfrm>
              <a:off x="5955745" y="5536423"/>
              <a:ext cx="1911741" cy="91437"/>
              <a:chOff x="5955745" y="5536423"/>
              <a:chExt cx="1911741" cy="91437"/>
            </a:xfrm>
          </p:grpSpPr>
          <p:cxnSp>
            <p:nvCxnSpPr>
              <p:cNvPr id="91" name="Straight Connector 90"/>
              <p:cNvCxnSpPr/>
              <p:nvPr/>
            </p:nvCxnSpPr>
            <p:spPr>
              <a:xfrm flipH="1">
                <a:off x="5962334" y="5582142"/>
                <a:ext cx="190515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00" name="Group 99"/>
              <p:cNvGrpSpPr/>
              <p:nvPr/>
            </p:nvGrpSpPr>
            <p:grpSpPr>
              <a:xfrm>
                <a:off x="5955745" y="5536423"/>
                <a:ext cx="1904836" cy="91437"/>
                <a:chOff x="5955745" y="5536423"/>
                <a:chExt cx="1904836" cy="91437"/>
              </a:xfrm>
            </p:grpSpPr>
            <p:cxnSp>
              <p:nvCxnSpPr>
                <p:cNvPr id="94" name="Straight Connector 93"/>
                <p:cNvCxnSpPr/>
                <p:nvPr/>
              </p:nvCxnSpPr>
              <p:spPr>
                <a:xfrm rot="5400000" flipH="1">
                  <a:off x="5910026" y="5582142"/>
                  <a:ext cx="9143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flipH="1">
                  <a:off x="6313853" y="5582142"/>
                  <a:ext cx="4571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flipH="1">
                  <a:off x="6694820" y="5582142"/>
                  <a:ext cx="4571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flipH="1">
                  <a:off x="7075787" y="5582142"/>
                  <a:ext cx="4571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flipH="1">
                  <a:off x="7456754" y="5582142"/>
                  <a:ext cx="4571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rot="5400000" flipH="1">
                  <a:off x="7814862" y="5582142"/>
                  <a:ext cx="9143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sp>
        <p:nvSpPr>
          <p:cNvPr id="130" name="TextBox 129"/>
          <p:cNvSpPr txBox="1"/>
          <p:nvPr/>
        </p:nvSpPr>
        <p:spPr>
          <a:xfrm>
            <a:off x="-3363485" y="600302"/>
            <a:ext cx="2241550" cy="1277273"/>
          </a:xfrm>
          <a:prstGeom prst="rect">
            <a:avLst/>
          </a:prstGeom>
          <a:solidFill>
            <a:srgbClr val="FFFFFF"/>
          </a:solidFill>
          <a:ln>
            <a:solidFill>
              <a:schemeClr val="tx1"/>
            </a:solidFill>
          </a:ln>
        </p:spPr>
        <p:txBody>
          <a:bodyPr wrap="square" rtlCol="0">
            <a:spAutoFit/>
          </a:bodyPr>
          <a:lstStyle/>
          <a:p>
            <a:pPr>
              <a:spcAft>
                <a:spcPts val="600"/>
              </a:spcAft>
            </a:pPr>
            <a:r>
              <a:rPr lang="en-US" sz="800" dirty="0"/>
              <a:t>Civilian and abandoned airfields presented with C-17 operations in mind. All are paved. C-130s have additional options and can more easily operate from non-paved airfields. Non-STOVL fighters generally require 7,000 ft. of runway for safe operations.</a:t>
            </a:r>
          </a:p>
          <a:p>
            <a:pPr>
              <a:spcAft>
                <a:spcPts val="600"/>
              </a:spcAft>
            </a:pPr>
            <a:r>
              <a:rPr lang="en-US" sz="800" dirty="0"/>
              <a:t>Poland also has a number of highway strips  suitable for fighter operations. Highways are generally too narrow for transport aircraft.</a:t>
            </a:r>
            <a:endParaRPr lang="en-US" sz="600" dirty="0"/>
          </a:p>
        </p:txBody>
      </p:sp>
      <p:sp>
        <p:nvSpPr>
          <p:cNvPr id="164" name="Arc 163"/>
          <p:cNvSpPr>
            <a:spLocks noChangeAspect="1"/>
          </p:cNvSpPr>
          <p:nvPr/>
        </p:nvSpPr>
        <p:spPr>
          <a:xfrm>
            <a:off x="4656453" y="-540044"/>
            <a:ext cx="4127602" cy="4127602"/>
          </a:xfrm>
          <a:prstGeom prst="arc">
            <a:avLst>
              <a:gd name="adj1" fmla="val 6877947"/>
              <a:gd name="adj2" fmla="val 13430479"/>
            </a:avLst>
          </a:prstGeom>
          <a:ln w="19050" cmpd="sng">
            <a:solidFill>
              <a:srgbClr val="632523">
                <a:alpha val="60000"/>
              </a:srgb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5" name="Freeform 164"/>
          <p:cNvSpPr/>
          <p:nvPr/>
        </p:nvSpPr>
        <p:spPr>
          <a:xfrm>
            <a:off x="6673850" y="2149945"/>
            <a:ext cx="655320" cy="698970"/>
          </a:xfrm>
          <a:custGeom>
            <a:avLst/>
            <a:gdLst>
              <a:gd name="connsiteX0" fmla="*/ 654050 w 655320"/>
              <a:gd name="connsiteY0" fmla="*/ 0 h 698970"/>
              <a:gd name="connsiteX1" fmla="*/ 584200 w 655320"/>
              <a:gd name="connsiteY1" fmla="*/ 298450 h 698970"/>
              <a:gd name="connsiteX2" fmla="*/ 196850 w 655320"/>
              <a:gd name="connsiteY2" fmla="*/ 641350 h 698970"/>
              <a:gd name="connsiteX3" fmla="*/ 0 w 655320"/>
              <a:gd name="connsiteY3" fmla="*/ 698500 h 698970"/>
            </a:gdLst>
            <a:ahLst/>
            <a:cxnLst>
              <a:cxn ang="0">
                <a:pos x="connsiteX0" y="connsiteY0"/>
              </a:cxn>
              <a:cxn ang="0">
                <a:pos x="connsiteX1" y="connsiteY1"/>
              </a:cxn>
              <a:cxn ang="0">
                <a:pos x="connsiteX2" y="connsiteY2"/>
              </a:cxn>
              <a:cxn ang="0">
                <a:pos x="connsiteX3" y="connsiteY3"/>
              </a:cxn>
            </a:cxnLst>
            <a:rect l="l" t="t" r="r" b="b"/>
            <a:pathLst>
              <a:path w="655320" h="698970">
                <a:moveTo>
                  <a:pt x="654050" y="0"/>
                </a:moveTo>
                <a:cubicBezTo>
                  <a:pt x="657225" y="95779"/>
                  <a:pt x="660400" y="191558"/>
                  <a:pt x="584200" y="298450"/>
                </a:cubicBezTo>
                <a:cubicBezTo>
                  <a:pt x="508000" y="405342"/>
                  <a:pt x="294217" y="574675"/>
                  <a:pt x="196850" y="641350"/>
                </a:cubicBezTo>
                <a:cubicBezTo>
                  <a:pt x="99483" y="708025"/>
                  <a:pt x="0" y="698500"/>
                  <a:pt x="0" y="698500"/>
                </a:cubicBezTo>
              </a:path>
            </a:pathLst>
          </a:custGeom>
          <a:ln>
            <a:solidFill>
              <a:schemeClr val="accent2">
                <a:lumMod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6" name="Freeform 165"/>
          <p:cNvSpPr/>
          <p:nvPr/>
        </p:nvSpPr>
        <p:spPr>
          <a:xfrm>
            <a:off x="5702300" y="4817946"/>
            <a:ext cx="3467100" cy="1053099"/>
          </a:xfrm>
          <a:custGeom>
            <a:avLst/>
            <a:gdLst>
              <a:gd name="connsiteX0" fmla="*/ 3467100 w 3467100"/>
              <a:gd name="connsiteY0" fmla="*/ 1053099 h 1053099"/>
              <a:gd name="connsiteX1" fmla="*/ 3384550 w 3467100"/>
              <a:gd name="connsiteY1" fmla="*/ 913399 h 1053099"/>
              <a:gd name="connsiteX2" fmla="*/ 3384550 w 3467100"/>
              <a:gd name="connsiteY2" fmla="*/ 792749 h 1053099"/>
              <a:gd name="connsiteX3" fmla="*/ 3346450 w 3467100"/>
              <a:gd name="connsiteY3" fmla="*/ 640349 h 1053099"/>
              <a:gd name="connsiteX4" fmla="*/ 3429000 w 3467100"/>
              <a:gd name="connsiteY4" fmla="*/ 538749 h 1053099"/>
              <a:gd name="connsiteX5" fmla="*/ 2774950 w 3467100"/>
              <a:gd name="connsiteY5" fmla="*/ 316499 h 1053099"/>
              <a:gd name="connsiteX6" fmla="*/ 2508250 w 3467100"/>
              <a:gd name="connsiteY6" fmla="*/ 5349 h 1053099"/>
              <a:gd name="connsiteX7" fmla="*/ 2311400 w 3467100"/>
              <a:gd name="connsiteY7" fmla="*/ 125999 h 1053099"/>
              <a:gd name="connsiteX8" fmla="*/ 2057400 w 3467100"/>
              <a:gd name="connsiteY8" fmla="*/ 208549 h 1053099"/>
              <a:gd name="connsiteX9" fmla="*/ 1746250 w 3467100"/>
              <a:gd name="connsiteY9" fmla="*/ 449849 h 1053099"/>
              <a:gd name="connsiteX10" fmla="*/ 1460500 w 3467100"/>
              <a:gd name="connsiteY10" fmla="*/ 411749 h 1053099"/>
              <a:gd name="connsiteX11" fmla="*/ 1035050 w 3467100"/>
              <a:gd name="connsiteY11" fmla="*/ 164099 h 1053099"/>
              <a:gd name="connsiteX12" fmla="*/ 1098550 w 3467100"/>
              <a:gd name="connsiteY12" fmla="*/ 202199 h 1053099"/>
              <a:gd name="connsiteX13" fmla="*/ 977900 w 3467100"/>
              <a:gd name="connsiteY13" fmla="*/ 265699 h 1053099"/>
              <a:gd name="connsiteX14" fmla="*/ 755650 w 3467100"/>
              <a:gd name="connsiteY14" fmla="*/ 208549 h 1053099"/>
              <a:gd name="connsiteX15" fmla="*/ 590550 w 3467100"/>
              <a:gd name="connsiteY15" fmla="*/ 316499 h 1053099"/>
              <a:gd name="connsiteX16" fmla="*/ 374650 w 3467100"/>
              <a:gd name="connsiteY16" fmla="*/ 487949 h 1053099"/>
              <a:gd name="connsiteX17" fmla="*/ 190500 w 3467100"/>
              <a:gd name="connsiteY17" fmla="*/ 430799 h 1053099"/>
              <a:gd name="connsiteX18" fmla="*/ 0 w 3467100"/>
              <a:gd name="connsiteY18" fmla="*/ 424449 h 1053099"/>
              <a:gd name="connsiteX0" fmla="*/ 3467100 w 3467100"/>
              <a:gd name="connsiteY0" fmla="*/ 1053099 h 1053099"/>
              <a:gd name="connsiteX1" fmla="*/ 3384550 w 3467100"/>
              <a:gd name="connsiteY1" fmla="*/ 913399 h 1053099"/>
              <a:gd name="connsiteX2" fmla="*/ 3384550 w 3467100"/>
              <a:gd name="connsiteY2" fmla="*/ 792749 h 1053099"/>
              <a:gd name="connsiteX3" fmla="*/ 3346450 w 3467100"/>
              <a:gd name="connsiteY3" fmla="*/ 640349 h 1053099"/>
              <a:gd name="connsiteX4" fmla="*/ 3429000 w 3467100"/>
              <a:gd name="connsiteY4" fmla="*/ 538749 h 1053099"/>
              <a:gd name="connsiteX5" fmla="*/ 2774950 w 3467100"/>
              <a:gd name="connsiteY5" fmla="*/ 316499 h 1053099"/>
              <a:gd name="connsiteX6" fmla="*/ 2508250 w 3467100"/>
              <a:gd name="connsiteY6" fmla="*/ 5349 h 1053099"/>
              <a:gd name="connsiteX7" fmla="*/ 2311400 w 3467100"/>
              <a:gd name="connsiteY7" fmla="*/ 125999 h 1053099"/>
              <a:gd name="connsiteX8" fmla="*/ 2057400 w 3467100"/>
              <a:gd name="connsiteY8" fmla="*/ 208549 h 1053099"/>
              <a:gd name="connsiteX9" fmla="*/ 1746250 w 3467100"/>
              <a:gd name="connsiteY9" fmla="*/ 449849 h 1053099"/>
              <a:gd name="connsiteX10" fmla="*/ 1460500 w 3467100"/>
              <a:gd name="connsiteY10" fmla="*/ 411749 h 1053099"/>
              <a:gd name="connsiteX11" fmla="*/ 1098550 w 3467100"/>
              <a:gd name="connsiteY11" fmla="*/ 202199 h 1053099"/>
              <a:gd name="connsiteX12" fmla="*/ 977900 w 3467100"/>
              <a:gd name="connsiteY12" fmla="*/ 265699 h 1053099"/>
              <a:gd name="connsiteX13" fmla="*/ 755650 w 3467100"/>
              <a:gd name="connsiteY13" fmla="*/ 208549 h 1053099"/>
              <a:gd name="connsiteX14" fmla="*/ 590550 w 3467100"/>
              <a:gd name="connsiteY14" fmla="*/ 316499 h 1053099"/>
              <a:gd name="connsiteX15" fmla="*/ 374650 w 3467100"/>
              <a:gd name="connsiteY15" fmla="*/ 487949 h 1053099"/>
              <a:gd name="connsiteX16" fmla="*/ 190500 w 3467100"/>
              <a:gd name="connsiteY16" fmla="*/ 430799 h 1053099"/>
              <a:gd name="connsiteX17" fmla="*/ 0 w 3467100"/>
              <a:gd name="connsiteY17" fmla="*/ 424449 h 1053099"/>
              <a:gd name="connsiteX0" fmla="*/ 3467100 w 3467100"/>
              <a:gd name="connsiteY0" fmla="*/ 1053099 h 1053099"/>
              <a:gd name="connsiteX1" fmla="*/ 3384550 w 3467100"/>
              <a:gd name="connsiteY1" fmla="*/ 913399 h 1053099"/>
              <a:gd name="connsiteX2" fmla="*/ 3384550 w 3467100"/>
              <a:gd name="connsiteY2" fmla="*/ 792749 h 1053099"/>
              <a:gd name="connsiteX3" fmla="*/ 3346450 w 3467100"/>
              <a:gd name="connsiteY3" fmla="*/ 640349 h 1053099"/>
              <a:gd name="connsiteX4" fmla="*/ 3429000 w 3467100"/>
              <a:gd name="connsiteY4" fmla="*/ 538749 h 1053099"/>
              <a:gd name="connsiteX5" fmla="*/ 2774950 w 3467100"/>
              <a:gd name="connsiteY5" fmla="*/ 316499 h 1053099"/>
              <a:gd name="connsiteX6" fmla="*/ 2508250 w 3467100"/>
              <a:gd name="connsiteY6" fmla="*/ 5349 h 1053099"/>
              <a:gd name="connsiteX7" fmla="*/ 2311400 w 3467100"/>
              <a:gd name="connsiteY7" fmla="*/ 125999 h 1053099"/>
              <a:gd name="connsiteX8" fmla="*/ 2057400 w 3467100"/>
              <a:gd name="connsiteY8" fmla="*/ 208549 h 1053099"/>
              <a:gd name="connsiteX9" fmla="*/ 1746250 w 3467100"/>
              <a:gd name="connsiteY9" fmla="*/ 449849 h 1053099"/>
              <a:gd name="connsiteX10" fmla="*/ 1460500 w 3467100"/>
              <a:gd name="connsiteY10" fmla="*/ 411749 h 1053099"/>
              <a:gd name="connsiteX11" fmla="*/ 1098550 w 3467100"/>
              <a:gd name="connsiteY11" fmla="*/ 202199 h 1053099"/>
              <a:gd name="connsiteX12" fmla="*/ 977900 w 3467100"/>
              <a:gd name="connsiteY12" fmla="*/ 265699 h 1053099"/>
              <a:gd name="connsiteX13" fmla="*/ 755650 w 3467100"/>
              <a:gd name="connsiteY13" fmla="*/ 208549 h 1053099"/>
              <a:gd name="connsiteX14" fmla="*/ 590550 w 3467100"/>
              <a:gd name="connsiteY14" fmla="*/ 316499 h 1053099"/>
              <a:gd name="connsiteX15" fmla="*/ 374650 w 3467100"/>
              <a:gd name="connsiteY15" fmla="*/ 487949 h 1053099"/>
              <a:gd name="connsiteX16" fmla="*/ 190500 w 3467100"/>
              <a:gd name="connsiteY16" fmla="*/ 430799 h 1053099"/>
              <a:gd name="connsiteX17" fmla="*/ 0 w 3467100"/>
              <a:gd name="connsiteY17" fmla="*/ 424449 h 105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67100" h="1053099">
                <a:moveTo>
                  <a:pt x="3467100" y="1053099"/>
                </a:moveTo>
                <a:cubicBezTo>
                  <a:pt x="3432704" y="1004945"/>
                  <a:pt x="3398308" y="956791"/>
                  <a:pt x="3384550" y="913399"/>
                </a:cubicBezTo>
                <a:cubicBezTo>
                  <a:pt x="3370792" y="870007"/>
                  <a:pt x="3390900" y="838257"/>
                  <a:pt x="3384550" y="792749"/>
                </a:cubicBezTo>
                <a:cubicBezTo>
                  <a:pt x="3378200" y="747241"/>
                  <a:pt x="3339042" y="682682"/>
                  <a:pt x="3346450" y="640349"/>
                </a:cubicBezTo>
                <a:cubicBezTo>
                  <a:pt x="3353858" y="598016"/>
                  <a:pt x="3524250" y="592724"/>
                  <a:pt x="3429000" y="538749"/>
                </a:cubicBezTo>
                <a:cubicBezTo>
                  <a:pt x="3333750" y="484774"/>
                  <a:pt x="2928408" y="405399"/>
                  <a:pt x="2774950" y="316499"/>
                </a:cubicBezTo>
                <a:cubicBezTo>
                  <a:pt x="2621492" y="227599"/>
                  <a:pt x="2585508" y="37099"/>
                  <a:pt x="2508250" y="5349"/>
                </a:cubicBezTo>
                <a:cubicBezTo>
                  <a:pt x="2430992" y="-26401"/>
                  <a:pt x="2386542" y="92132"/>
                  <a:pt x="2311400" y="125999"/>
                </a:cubicBezTo>
                <a:cubicBezTo>
                  <a:pt x="2236258" y="159866"/>
                  <a:pt x="2151592" y="154574"/>
                  <a:pt x="2057400" y="208549"/>
                </a:cubicBezTo>
                <a:cubicBezTo>
                  <a:pt x="1963208" y="262524"/>
                  <a:pt x="1845733" y="415982"/>
                  <a:pt x="1746250" y="449849"/>
                </a:cubicBezTo>
                <a:cubicBezTo>
                  <a:pt x="1646767" y="483716"/>
                  <a:pt x="1568450" y="453024"/>
                  <a:pt x="1460500" y="411749"/>
                </a:cubicBezTo>
                <a:cubicBezTo>
                  <a:pt x="1352550" y="370474"/>
                  <a:pt x="1153583" y="188441"/>
                  <a:pt x="1098550" y="202199"/>
                </a:cubicBezTo>
                <a:cubicBezTo>
                  <a:pt x="1043517" y="215957"/>
                  <a:pt x="1035050" y="264641"/>
                  <a:pt x="977900" y="265699"/>
                </a:cubicBezTo>
                <a:cubicBezTo>
                  <a:pt x="920750" y="266757"/>
                  <a:pt x="820208" y="200082"/>
                  <a:pt x="755650" y="208549"/>
                </a:cubicBezTo>
                <a:cubicBezTo>
                  <a:pt x="691092" y="217016"/>
                  <a:pt x="654050" y="269932"/>
                  <a:pt x="590550" y="316499"/>
                </a:cubicBezTo>
                <a:cubicBezTo>
                  <a:pt x="527050" y="363066"/>
                  <a:pt x="441325" y="468899"/>
                  <a:pt x="374650" y="487949"/>
                </a:cubicBezTo>
                <a:cubicBezTo>
                  <a:pt x="307975" y="506999"/>
                  <a:pt x="252942" y="441382"/>
                  <a:pt x="190500" y="430799"/>
                </a:cubicBezTo>
                <a:cubicBezTo>
                  <a:pt x="128058" y="420216"/>
                  <a:pt x="0" y="424449"/>
                  <a:pt x="0" y="424449"/>
                </a:cubicBezTo>
              </a:path>
            </a:pathLst>
          </a:custGeom>
          <a:ln>
            <a:solidFill>
              <a:srgbClr val="632523"/>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7" name="Arc 166"/>
          <p:cNvSpPr>
            <a:spLocks noChangeAspect="1"/>
          </p:cNvSpPr>
          <p:nvPr/>
        </p:nvSpPr>
        <p:spPr>
          <a:xfrm>
            <a:off x="3661861" y="3188455"/>
            <a:ext cx="4127602" cy="4127602"/>
          </a:xfrm>
          <a:prstGeom prst="arc">
            <a:avLst>
              <a:gd name="adj1" fmla="val 911039"/>
              <a:gd name="adj2" fmla="val 17855479"/>
            </a:avLst>
          </a:prstGeom>
          <a:ln w="19050" cmpd="sng">
            <a:solidFill>
              <a:srgbClr val="632523">
                <a:alpha val="60000"/>
              </a:srgb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8" name="Arc 167"/>
          <p:cNvSpPr>
            <a:spLocks noChangeAspect="1"/>
          </p:cNvSpPr>
          <p:nvPr/>
        </p:nvSpPr>
        <p:spPr>
          <a:xfrm>
            <a:off x="2690524" y="2414039"/>
            <a:ext cx="4127602" cy="4127602"/>
          </a:xfrm>
          <a:prstGeom prst="arc">
            <a:avLst>
              <a:gd name="adj1" fmla="val 2655326"/>
              <a:gd name="adj2" fmla="val 20373371"/>
            </a:avLst>
          </a:prstGeom>
          <a:ln w="19050" cmpd="sng">
            <a:solidFill>
              <a:srgbClr val="632523">
                <a:alpha val="60000"/>
              </a:srgb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96" name="Group 295"/>
          <p:cNvGrpSpPr/>
          <p:nvPr/>
        </p:nvGrpSpPr>
        <p:grpSpPr>
          <a:xfrm>
            <a:off x="-96252" y="1405108"/>
            <a:ext cx="9305319" cy="5735775"/>
            <a:chOff x="-96252" y="-65387"/>
            <a:chExt cx="9305319" cy="5735775"/>
          </a:xfrm>
        </p:grpSpPr>
        <p:pic>
          <p:nvPicPr>
            <p:cNvPr id="172" name="Picture 171"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4358" y="2876571"/>
              <a:ext cx="192504" cy="130774"/>
            </a:xfrm>
            <a:prstGeom prst="rect">
              <a:avLst/>
            </a:prstGeom>
            <a:effectLst>
              <a:outerShdw blurRad="50800" dist="38100" dir="2700000" algn="tl" rotWithShape="0">
                <a:prstClr val="black">
                  <a:alpha val="40000"/>
                </a:prstClr>
              </a:outerShdw>
            </a:effectLst>
          </p:spPr>
        </p:pic>
        <p:pic>
          <p:nvPicPr>
            <p:cNvPr id="173" name="Picture 172"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9508" y="2975440"/>
              <a:ext cx="107454" cy="107454"/>
            </a:xfrm>
            <a:prstGeom prst="rect">
              <a:avLst/>
            </a:prstGeom>
            <a:effectLst>
              <a:outerShdw blurRad="50800" dist="38100" dir="2700000" algn="tl" rotWithShape="0">
                <a:prstClr val="black">
                  <a:alpha val="40000"/>
                </a:prstClr>
              </a:outerShdw>
            </a:effectLst>
          </p:spPr>
        </p:pic>
        <p:pic>
          <p:nvPicPr>
            <p:cNvPr id="174" name="Picture 173" descr="Facility, Airfield white.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57951" y="3051763"/>
              <a:ext cx="192504" cy="130774"/>
            </a:xfrm>
            <a:prstGeom prst="rect">
              <a:avLst/>
            </a:prstGeom>
            <a:effectLst>
              <a:outerShdw blurRad="50800" dist="38100" dir="2700000" algn="tl" rotWithShape="0">
                <a:prstClr val="black">
                  <a:alpha val="40000"/>
                </a:prstClr>
              </a:outerShdw>
            </a:effectLst>
          </p:spPr>
        </p:pic>
        <p:pic>
          <p:nvPicPr>
            <p:cNvPr id="175" name="Picture 174" descr="Facility, Airfield white.png"/>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49665" y="2906105"/>
              <a:ext cx="125205" cy="85055"/>
            </a:xfrm>
            <a:prstGeom prst="rect">
              <a:avLst/>
            </a:prstGeom>
            <a:effectLst>
              <a:outerShdw blurRad="50800" dist="38100" dir="2700000" algn="tl" rotWithShape="0">
                <a:prstClr val="black">
                  <a:alpha val="40000"/>
                </a:prstClr>
              </a:outerShdw>
            </a:effectLst>
          </p:spPr>
        </p:pic>
        <p:pic>
          <p:nvPicPr>
            <p:cNvPr id="176" name="Picture 175"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74191" y="2866726"/>
              <a:ext cx="192504" cy="130774"/>
            </a:xfrm>
            <a:prstGeom prst="rect">
              <a:avLst/>
            </a:prstGeom>
            <a:effectLst>
              <a:outerShdw blurRad="50800" dist="38100" dir="2700000" algn="tl" rotWithShape="0">
                <a:prstClr val="black">
                  <a:alpha val="40000"/>
                </a:prstClr>
              </a:outerShdw>
            </a:effectLst>
          </p:spPr>
        </p:pic>
        <p:pic>
          <p:nvPicPr>
            <p:cNvPr id="177" name="Picture 176"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392322" y="2938918"/>
              <a:ext cx="192504" cy="130774"/>
            </a:xfrm>
            <a:prstGeom prst="rect">
              <a:avLst/>
            </a:prstGeom>
            <a:effectLst>
              <a:outerShdw blurRad="50800" dist="38100" dir="2700000" algn="tl" rotWithShape="0">
                <a:prstClr val="black">
                  <a:alpha val="40000"/>
                </a:prstClr>
              </a:outerShdw>
            </a:effectLst>
          </p:spPr>
        </p:pic>
        <p:pic>
          <p:nvPicPr>
            <p:cNvPr id="178" name="Picture 177"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788540" y="3057049"/>
              <a:ext cx="192504" cy="130774"/>
            </a:xfrm>
            <a:prstGeom prst="rect">
              <a:avLst/>
            </a:prstGeom>
            <a:effectLst>
              <a:outerShdw blurRad="50800" dist="38100" dir="2700000" algn="tl" rotWithShape="0">
                <a:prstClr val="black">
                  <a:alpha val="40000"/>
                </a:prstClr>
              </a:outerShdw>
            </a:effectLst>
          </p:spPr>
        </p:pic>
        <p:pic>
          <p:nvPicPr>
            <p:cNvPr id="179" name="Picture 178"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6516" y="3134327"/>
              <a:ext cx="107454" cy="107454"/>
            </a:xfrm>
            <a:prstGeom prst="rect">
              <a:avLst/>
            </a:prstGeom>
            <a:effectLst>
              <a:outerShdw blurRad="50800" dist="38100" dir="2700000" algn="tl" rotWithShape="0">
                <a:prstClr val="black">
                  <a:alpha val="40000"/>
                </a:prstClr>
              </a:outerShdw>
            </a:effectLst>
          </p:spPr>
        </p:pic>
        <p:pic>
          <p:nvPicPr>
            <p:cNvPr id="180" name="Picture 179" descr="Facility, Port.png"/>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09526" y="2965925"/>
              <a:ext cx="107454" cy="107454"/>
            </a:xfrm>
            <a:prstGeom prst="rect">
              <a:avLst/>
            </a:prstGeom>
            <a:effectLst>
              <a:outerShdw blurRad="50800" dist="38100" dir="2700000" algn="tl" rotWithShape="0">
                <a:prstClr val="black">
                  <a:alpha val="40000"/>
                </a:prstClr>
              </a:outerShdw>
            </a:effectLst>
          </p:spPr>
        </p:pic>
        <p:pic>
          <p:nvPicPr>
            <p:cNvPr id="181" name="Picture 180" descr="Facility, Port.png"/>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57975" y="3089339"/>
              <a:ext cx="107454" cy="107454"/>
            </a:xfrm>
            <a:prstGeom prst="rect">
              <a:avLst/>
            </a:prstGeom>
            <a:effectLst>
              <a:outerShdw blurRad="50800" dist="38100" dir="2700000" algn="tl" rotWithShape="0">
                <a:prstClr val="black">
                  <a:alpha val="40000"/>
                </a:prstClr>
              </a:outerShdw>
            </a:effectLst>
          </p:spPr>
        </p:pic>
        <p:pic>
          <p:nvPicPr>
            <p:cNvPr id="182" name="Picture 181" descr="Facility, Port.png"/>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643322" y="3375348"/>
              <a:ext cx="107454" cy="107454"/>
            </a:xfrm>
            <a:prstGeom prst="rect">
              <a:avLst/>
            </a:prstGeom>
            <a:effectLst>
              <a:outerShdw blurRad="50800" dist="38100" dir="2700000" algn="tl" rotWithShape="0">
                <a:prstClr val="black">
                  <a:alpha val="40000"/>
                </a:prstClr>
              </a:outerShdw>
            </a:effectLst>
          </p:spPr>
        </p:pic>
        <p:pic>
          <p:nvPicPr>
            <p:cNvPr id="183" name="Picture 182" descr="Facility, Port.png"/>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415292" y="2975440"/>
              <a:ext cx="107454" cy="107454"/>
            </a:xfrm>
            <a:prstGeom prst="rect">
              <a:avLst/>
            </a:prstGeom>
            <a:effectLst>
              <a:outerShdw blurRad="50800" dist="38100" dir="2700000" algn="tl" rotWithShape="0">
                <a:prstClr val="black">
                  <a:alpha val="40000"/>
                </a:prstClr>
              </a:outerShdw>
            </a:effectLst>
          </p:spPr>
        </p:pic>
        <p:pic>
          <p:nvPicPr>
            <p:cNvPr id="184" name="Picture 183"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92711" y="3463946"/>
              <a:ext cx="192504" cy="130774"/>
            </a:xfrm>
            <a:prstGeom prst="rect">
              <a:avLst/>
            </a:prstGeom>
            <a:effectLst>
              <a:outerShdw blurRad="50800" dist="38100" dir="2700000" algn="tl" rotWithShape="0">
                <a:prstClr val="black">
                  <a:alpha val="40000"/>
                </a:prstClr>
              </a:outerShdw>
            </a:effectLst>
          </p:spPr>
        </p:pic>
        <p:pic>
          <p:nvPicPr>
            <p:cNvPr id="185" name="Picture 184"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968184" y="3687083"/>
              <a:ext cx="192504" cy="130774"/>
            </a:xfrm>
            <a:prstGeom prst="rect">
              <a:avLst/>
            </a:prstGeom>
            <a:effectLst>
              <a:outerShdw blurRad="50800" dist="38100" dir="2700000" algn="tl" rotWithShape="0">
                <a:prstClr val="black">
                  <a:alpha val="40000"/>
                </a:prstClr>
              </a:outerShdw>
            </a:effectLst>
          </p:spPr>
        </p:pic>
        <p:pic>
          <p:nvPicPr>
            <p:cNvPr id="186" name="Picture 185"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568685" y="3933190"/>
              <a:ext cx="192504" cy="130774"/>
            </a:xfrm>
            <a:prstGeom prst="rect">
              <a:avLst/>
            </a:prstGeom>
            <a:effectLst>
              <a:outerShdw blurRad="50800" dist="38100" dir="2700000" algn="tl" rotWithShape="0">
                <a:prstClr val="black">
                  <a:alpha val="40000"/>
                </a:prstClr>
              </a:outerShdw>
            </a:effectLst>
          </p:spPr>
        </p:pic>
        <p:pic>
          <p:nvPicPr>
            <p:cNvPr id="187" name="Picture 186"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440709" y="4218674"/>
              <a:ext cx="192504" cy="130774"/>
            </a:xfrm>
            <a:prstGeom prst="rect">
              <a:avLst/>
            </a:prstGeom>
            <a:effectLst>
              <a:outerShdw blurRad="50800" dist="38100" dir="2700000" algn="tl" rotWithShape="0">
                <a:prstClr val="black">
                  <a:alpha val="40000"/>
                </a:prstClr>
              </a:outerShdw>
            </a:effectLst>
          </p:spPr>
        </p:pic>
        <p:pic>
          <p:nvPicPr>
            <p:cNvPr id="188" name="Picture 187"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174913" y="4254770"/>
              <a:ext cx="192504" cy="130774"/>
            </a:xfrm>
            <a:prstGeom prst="rect">
              <a:avLst/>
            </a:prstGeom>
            <a:effectLst>
              <a:outerShdw blurRad="50800" dist="38100" dir="2700000" algn="tl" rotWithShape="0">
                <a:prstClr val="black">
                  <a:alpha val="40000"/>
                </a:prstClr>
              </a:outerShdw>
            </a:effectLst>
          </p:spPr>
        </p:pic>
        <p:pic>
          <p:nvPicPr>
            <p:cNvPr id="189" name="Picture 188"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018240" y="3365503"/>
              <a:ext cx="192504" cy="130774"/>
            </a:xfrm>
            <a:prstGeom prst="rect">
              <a:avLst/>
            </a:prstGeom>
            <a:effectLst>
              <a:outerShdw blurRad="50800" dist="38100" dir="2700000" algn="tl" rotWithShape="0">
                <a:prstClr val="black">
                  <a:alpha val="40000"/>
                </a:prstClr>
              </a:outerShdw>
            </a:effectLst>
          </p:spPr>
        </p:pic>
        <p:pic>
          <p:nvPicPr>
            <p:cNvPr id="190" name="Picture 189" descr="Facility, Airfield white.png"/>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311122" y="2328573"/>
              <a:ext cx="192504" cy="130774"/>
            </a:xfrm>
            <a:prstGeom prst="rect">
              <a:avLst/>
            </a:prstGeom>
            <a:effectLst>
              <a:outerShdw blurRad="50800" dist="38100" dir="2700000" algn="tl" rotWithShape="0">
                <a:prstClr val="black">
                  <a:alpha val="40000"/>
                </a:prstClr>
              </a:outerShdw>
            </a:effectLst>
          </p:spPr>
        </p:pic>
        <p:pic>
          <p:nvPicPr>
            <p:cNvPr id="191" name="Picture 190" descr="Facility, Airfield white.png"/>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704893" y="1783856"/>
              <a:ext cx="192504" cy="130774"/>
            </a:xfrm>
            <a:prstGeom prst="rect">
              <a:avLst/>
            </a:prstGeom>
            <a:effectLst>
              <a:outerShdw blurRad="50800" dist="38100" dir="2700000" algn="tl" rotWithShape="0">
                <a:prstClr val="black">
                  <a:alpha val="40000"/>
                </a:prstClr>
              </a:outerShdw>
            </a:effectLst>
          </p:spPr>
        </p:pic>
        <p:pic>
          <p:nvPicPr>
            <p:cNvPr id="192" name="Picture 191"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864848" y="2999473"/>
              <a:ext cx="192504" cy="130774"/>
            </a:xfrm>
            <a:prstGeom prst="rect">
              <a:avLst/>
            </a:prstGeom>
            <a:effectLst>
              <a:outerShdw blurRad="50800" dist="38100" dir="2700000" algn="tl" rotWithShape="0">
                <a:prstClr val="black">
                  <a:alpha val="40000"/>
                </a:prstClr>
              </a:outerShdw>
            </a:effectLst>
          </p:spPr>
        </p:pic>
        <p:pic>
          <p:nvPicPr>
            <p:cNvPr id="193" name="Picture 192"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7851" y="2827349"/>
              <a:ext cx="192504" cy="130774"/>
            </a:xfrm>
            <a:prstGeom prst="rect">
              <a:avLst/>
            </a:prstGeom>
            <a:effectLst>
              <a:outerShdw blurRad="50800" dist="38100" dir="2700000" algn="tl" rotWithShape="0">
                <a:prstClr val="black">
                  <a:alpha val="40000"/>
                </a:prstClr>
              </a:outerShdw>
            </a:effectLst>
          </p:spPr>
        </p:pic>
        <p:pic>
          <p:nvPicPr>
            <p:cNvPr id="194" name="Picture 193"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927" y="2269507"/>
              <a:ext cx="192504" cy="130774"/>
            </a:xfrm>
            <a:prstGeom prst="rect">
              <a:avLst/>
            </a:prstGeom>
            <a:effectLst>
              <a:outerShdw blurRad="50800" dist="38100" dir="2700000" algn="tl" rotWithShape="0">
                <a:prstClr val="black">
                  <a:alpha val="40000"/>
                </a:prstClr>
              </a:outerShdw>
            </a:effectLst>
          </p:spPr>
        </p:pic>
        <p:pic>
          <p:nvPicPr>
            <p:cNvPr id="195" name="Picture 194" descr="Facility, Port.png"/>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41711" y="2492644"/>
              <a:ext cx="107454" cy="107454"/>
            </a:xfrm>
            <a:prstGeom prst="rect">
              <a:avLst/>
            </a:prstGeom>
            <a:effectLst>
              <a:outerShdw blurRad="50800" dist="38100" dir="2700000" algn="tl" rotWithShape="0">
                <a:prstClr val="black">
                  <a:alpha val="40000"/>
                </a:prstClr>
              </a:outerShdw>
            </a:effectLst>
          </p:spPr>
        </p:pic>
        <p:pic>
          <p:nvPicPr>
            <p:cNvPr id="196" name="Picture 195" descr="Facility, Airfield white.png"/>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86761" y="2397483"/>
              <a:ext cx="192504" cy="130774"/>
            </a:xfrm>
            <a:prstGeom prst="rect">
              <a:avLst/>
            </a:prstGeom>
            <a:effectLst>
              <a:outerShdw blurRad="50800" dist="38100" dir="2700000" algn="tl" rotWithShape="0">
                <a:prstClr val="black">
                  <a:alpha val="40000"/>
                </a:prstClr>
              </a:outerShdw>
            </a:effectLst>
          </p:spPr>
        </p:pic>
        <p:pic>
          <p:nvPicPr>
            <p:cNvPr id="197" name="Picture 196" descr="Facility, Airfield white.png"/>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40654" y="2896259"/>
              <a:ext cx="192504" cy="130774"/>
            </a:xfrm>
            <a:prstGeom prst="rect">
              <a:avLst/>
            </a:prstGeom>
            <a:effectLst>
              <a:outerShdw blurRad="50800" dist="38100" dir="2700000" algn="tl" rotWithShape="0">
                <a:prstClr val="black">
                  <a:alpha val="40000"/>
                </a:prstClr>
              </a:outerShdw>
            </a:effectLst>
          </p:spPr>
        </p:pic>
        <p:pic>
          <p:nvPicPr>
            <p:cNvPr id="198" name="Picture 197" descr="Facility, Airfield white.png"/>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42880" y="1951209"/>
              <a:ext cx="192504" cy="130774"/>
            </a:xfrm>
            <a:prstGeom prst="rect">
              <a:avLst/>
            </a:prstGeom>
            <a:effectLst>
              <a:outerShdw blurRad="50800" dist="38100" dir="2700000" algn="tl" rotWithShape="0">
                <a:prstClr val="black">
                  <a:alpha val="40000"/>
                </a:prstClr>
              </a:outerShdw>
            </a:effectLst>
          </p:spPr>
        </p:pic>
        <p:pic>
          <p:nvPicPr>
            <p:cNvPr id="199" name="Picture 198" descr="Facility, Airfield white.png"/>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590043" y="1760886"/>
              <a:ext cx="192504" cy="130774"/>
            </a:xfrm>
            <a:prstGeom prst="rect">
              <a:avLst/>
            </a:prstGeom>
            <a:effectLst>
              <a:outerShdw blurRad="50800" dist="38100" dir="2700000" algn="tl" rotWithShape="0">
                <a:prstClr val="black">
                  <a:alpha val="40000"/>
                </a:prstClr>
              </a:outerShdw>
            </a:effectLst>
          </p:spPr>
        </p:pic>
        <p:pic>
          <p:nvPicPr>
            <p:cNvPr id="200" name="Picture 199" descr="Facility, Airfield white.png"/>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22189" y="2004350"/>
              <a:ext cx="192504" cy="130774"/>
            </a:xfrm>
            <a:prstGeom prst="rect">
              <a:avLst/>
            </a:prstGeom>
            <a:effectLst>
              <a:outerShdw blurRad="50800" dist="38100" dir="2700000" algn="tl" rotWithShape="0">
                <a:prstClr val="black">
                  <a:alpha val="40000"/>
                </a:prstClr>
              </a:outerShdw>
            </a:effectLst>
          </p:spPr>
        </p:pic>
        <p:pic>
          <p:nvPicPr>
            <p:cNvPr id="201" name="Picture 200"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9142" y="2348261"/>
              <a:ext cx="192504" cy="130774"/>
            </a:xfrm>
            <a:prstGeom prst="rect">
              <a:avLst/>
            </a:prstGeom>
            <a:effectLst>
              <a:outerShdw blurRad="50800" dist="38100" dir="2700000" algn="tl" rotWithShape="0">
                <a:prstClr val="black">
                  <a:alpha val="40000"/>
                </a:prstClr>
              </a:outerShdw>
            </a:effectLst>
          </p:spPr>
        </p:pic>
        <p:pic>
          <p:nvPicPr>
            <p:cNvPr id="202" name="Picture 201"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2334" y="2010274"/>
              <a:ext cx="192504" cy="130774"/>
            </a:xfrm>
            <a:prstGeom prst="rect">
              <a:avLst/>
            </a:prstGeom>
            <a:effectLst>
              <a:outerShdw blurRad="50800" dist="38100" dir="2700000" algn="tl" rotWithShape="0">
                <a:prstClr val="black">
                  <a:alpha val="40000"/>
                </a:prstClr>
              </a:outerShdw>
            </a:effectLst>
          </p:spPr>
        </p:pic>
        <p:pic>
          <p:nvPicPr>
            <p:cNvPr id="203" name="Picture 202" descr="Facility, Port.png"/>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62957" y="2026681"/>
              <a:ext cx="107454" cy="107454"/>
            </a:xfrm>
            <a:prstGeom prst="rect">
              <a:avLst/>
            </a:prstGeom>
            <a:effectLst>
              <a:outerShdw blurRad="50800" dist="38100" dir="2700000" algn="tl" rotWithShape="0">
                <a:prstClr val="black">
                  <a:alpha val="40000"/>
                </a:prstClr>
              </a:outerShdw>
            </a:effectLst>
          </p:spPr>
        </p:pic>
        <p:pic>
          <p:nvPicPr>
            <p:cNvPr id="204" name="Picture 203"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9553" y="1485246"/>
              <a:ext cx="107454" cy="107454"/>
            </a:xfrm>
            <a:prstGeom prst="rect">
              <a:avLst/>
            </a:prstGeom>
            <a:effectLst>
              <a:outerShdw blurRad="50800" dist="38100" dir="2700000" algn="tl" rotWithShape="0">
                <a:prstClr val="black">
                  <a:alpha val="40000"/>
                </a:prstClr>
              </a:outerShdw>
            </a:effectLst>
          </p:spPr>
        </p:pic>
        <p:pic>
          <p:nvPicPr>
            <p:cNvPr id="205" name="Picture 204"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7851" y="1682132"/>
              <a:ext cx="107454" cy="107454"/>
            </a:xfrm>
            <a:prstGeom prst="rect">
              <a:avLst/>
            </a:prstGeom>
            <a:effectLst>
              <a:outerShdw blurRad="50800" dist="38100" dir="2700000" algn="tl" rotWithShape="0">
                <a:prstClr val="black">
                  <a:alpha val="40000"/>
                </a:prstClr>
              </a:outerShdw>
            </a:effectLst>
          </p:spPr>
        </p:pic>
        <p:pic>
          <p:nvPicPr>
            <p:cNvPr id="206" name="Picture 205"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5983" y="1495090"/>
              <a:ext cx="107454" cy="107454"/>
            </a:xfrm>
            <a:prstGeom prst="rect">
              <a:avLst/>
            </a:prstGeom>
            <a:effectLst>
              <a:outerShdw blurRad="50800" dist="38100" dir="2700000" algn="tl" rotWithShape="0">
                <a:prstClr val="black">
                  <a:alpha val="40000"/>
                </a:prstClr>
              </a:outerShdw>
            </a:effectLst>
          </p:spPr>
        </p:pic>
        <p:pic>
          <p:nvPicPr>
            <p:cNvPr id="207" name="Picture 206"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900943" y="4215393"/>
              <a:ext cx="192504" cy="130774"/>
            </a:xfrm>
            <a:prstGeom prst="rect">
              <a:avLst/>
            </a:prstGeom>
            <a:effectLst>
              <a:outerShdw blurRad="50800" dist="38100" dir="2700000" algn="tl" rotWithShape="0">
                <a:prstClr val="black">
                  <a:alpha val="40000"/>
                </a:prstClr>
              </a:outerShdw>
            </a:effectLst>
          </p:spPr>
        </p:pic>
        <p:pic>
          <p:nvPicPr>
            <p:cNvPr id="208" name="Picture 207"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635148" y="4251488"/>
              <a:ext cx="192504" cy="130774"/>
            </a:xfrm>
            <a:prstGeom prst="rect">
              <a:avLst/>
            </a:prstGeom>
            <a:effectLst>
              <a:outerShdw blurRad="50800" dist="38100" dir="2700000" algn="tl" rotWithShape="0">
                <a:prstClr val="black">
                  <a:alpha val="40000"/>
                </a:prstClr>
              </a:outerShdw>
            </a:effectLst>
          </p:spPr>
        </p:pic>
        <p:pic>
          <p:nvPicPr>
            <p:cNvPr id="209" name="Picture 208"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9898" y="2988139"/>
              <a:ext cx="192504" cy="130774"/>
            </a:xfrm>
            <a:prstGeom prst="rect">
              <a:avLst/>
            </a:prstGeom>
            <a:effectLst>
              <a:outerShdw blurRad="50800" dist="38100" dir="2700000" algn="tl" rotWithShape="0">
                <a:prstClr val="black">
                  <a:alpha val="40000"/>
                </a:prstClr>
              </a:outerShdw>
            </a:effectLst>
          </p:spPr>
        </p:pic>
        <p:pic>
          <p:nvPicPr>
            <p:cNvPr id="210" name="Picture 209"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947" y="3175181"/>
              <a:ext cx="192504" cy="130774"/>
            </a:xfrm>
            <a:prstGeom prst="rect">
              <a:avLst/>
            </a:prstGeom>
            <a:effectLst>
              <a:outerShdw blurRad="50800" dist="38100" dir="2700000" algn="tl" rotWithShape="0">
                <a:prstClr val="black">
                  <a:alpha val="40000"/>
                </a:prstClr>
              </a:outerShdw>
            </a:effectLst>
          </p:spPr>
        </p:pic>
        <p:pic>
          <p:nvPicPr>
            <p:cNvPr id="211" name="Picture 210"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1232" y="4093980"/>
              <a:ext cx="192504" cy="130774"/>
            </a:xfrm>
            <a:prstGeom prst="rect">
              <a:avLst/>
            </a:prstGeom>
            <a:effectLst>
              <a:outerShdw blurRad="50800" dist="38100" dir="2700000" algn="tl" rotWithShape="0">
                <a:prstClr val="black">
                  <a:alpha val="40000"/>
                </a:prstClr>
              </a:outerShdw>
            </a:effectLst>
          </p:spPr>
        </p:pic>
        <p:pic>
          <p:nvPicPr>
            <p:cNvPr id="212" name="Picture 211"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3034" y="4202267"/>
              <a:ext cx="192504" cy="130774"/>
            </a:xfrm>
            <a:prstGeom prst="rect">
              <a:avLst/>
            </a:prstGeom>
            <a:effectLst>
              <a:outerShdw blurRad="50800" dist="38100" dir="2700000" algn="tl" rotWithShape="0">
                <a:prstClr val="black">
                  <a:alpha val="40000"/>
                </a:prstClr>
              </a:outerShdw>
            </a:effectLst>
          </p:spPr>
        </p:pic>
        <p:pic>
          <p:nvPicPr>
            <p:cNvPr id="213" name="Picture 212"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5981" y="3545982"/>
              <a:ext cx="192504" cy="130774"/>
            </a:xfrm>
            <a:prstGeom prst="rect">
              <a:avLst/>
            </a:prstGeom>
            <a:effectLst>
              <a:outerShdw blurRad="50800" dist="38100" dir="2700000" algn="tl" rotWithShape="0">
                <a:prstClr val="black">
                  <a:alpha val="40000"/>
                </a:prstClr>
              </a:outerShdw>
            </a:effectLst>
          </p:spPr>
        </p:pic>
        <p:pic>
          <p:nvPicPr>
            <p:cNvPr id="214" name="Picture 213"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4112" y="4356756"/>
              <a:ext cx="192504" cy="130774"/>
            </a:xfrm>
            <a:prstGeom prst="rect">
              <a:avLst/>
            </a:prstGeom>
            <a:effectLst>
              <a:outerShdw blurRad="50800" dist="38100" dir="2700000" algn="tl" rotWithShape="0">
                <a:prstClr val="black">
                  <a:alpha val="40000"/>
                </a:prstClr>
              </a:outerShdw>
            </a:effectLst>
          </p:spPr>
        </p:pic>
        <p:pic>
          <p:nvPicPr>
            <p:cNvPr id="215" name="Picture 214"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2645" y="3467490"/>
              <a:ext cx="192504" cy="130774"/>
            </a:xfrm>
            <a:prstGeom prst="rect">
              <a:avLst/>
            </a:prstGeom>
            <a:effectLst>
              <a:outerShdw blurRad="50800" dist="38100" dir="2700000" algn="tl" rotWithShape="0">
                <a:prstClr val="black">
                  <a:alpha val="40000"/>
                </a:prstClr>
              </a:outerShdw>
            </a:effectLst>
          </p:spPr>
        </p:pic>
        <p:pic>
          <p:nvPicPr>
            <p:cNvPr id="216" name="Picture 215"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289763" y="4103824"/>
              <a:ext cx="192504" cy="130774"/>
            </a:xfrm>
            <a:prstGeom prst="rect">
              <a:avLst/>
            </a:prstGeom>
            <a:effectLst>
              <a:outerShdw blurRad="50800" dist="38100" dir="2700000" algn="tl" rotWithShape="0">
                <a:prstClr val="black">
                  <a:alpha val="40000"/>
                </a:prstClr>
              </a:outerShdw>
            </a:effectLst>
          </p:spPr>
        </p:pic>
        <p:pic>
          <p:nvPicPr>
            <p:cNvPr id="217" name="Picture 216"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2056" y="4333524"/>
              <a:ext cx="192504" cy="130774"/>
            </a:xfrm>
            <a:prstGeom prst="rect">
              <a:avLst/>
            </a:prstGeom>
            <a:effectLst>
              <a:outerShdw blurRad="50800" dist="38100" dir="2700000" algn="tl" rotWithShape="0">
                <a:prstClr val="black">
                  <a:alpha val="40000"/>
                </a:prstClr>
              </a:outerShdw>
            </a:effectLst>
          </p:spPr>
        </p:pic>
        <p:pic>
          <p:nvPicPr>
            <p:cNvPr id="218" name="Picture 217"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98217" y="3401599"/>
              <a:ext cx="192504" cy="130774"/>
            </a:xfrm>
            <a:prstGeom prst="rect">
              <a:avLst/>
            </a:prstGeom>
            <a:effectLst>
              <a:outerShdw blurRad="50800" dist="38100" dir="2700000" algn="tl" rotWithShape="0">
                <a:prstClr val="black">
                  <a:alpha val="40000"/>
                </a:prstClr>
              </a:outerShdw>
            </a:effectLst>
          </p:spPr>
        </p:pic>
        <p:pic>
          <p:nvPicPr>
            <p:cNvPr id="219" name="Picture 218"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89596" y="3582077"/>
              <a:ext cx="192504" cy="130774"/>
            </a:xfrm>
            <a:prstGeom prst="rect">
              <a:avLst/>
            </a:prstGeom>
            <a:effectLst>
              <a:outerShdw blurRad="50800" dist="38100" dir="2700000" algn="tl" rotWithShape="0">
                <a:prstClr val="black">
                  <a:alpha val="40000"/>
                </a:prstClr>
              </a:outerShdw>
            </a:effectLst>
          </p:spPr>
        </p:pic>
        <p:pic>
          <p:nvPicPr>
            <p:cNvPr id="220" name="Picture 219"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78529" y="3155492"/>
              <a:ext cx="192504" cy="130774"/>
            </a:xfrm>
            <a:prstGeom prst="rect">
              <a:avLst/>
            </a:prstGeom>
            <a:effectLst>
              <a:outerShdw blurRad="50800" dist="38100" dir="2700000" algn="tl" rotWithShape="0">
                <a:prstClr val="black">
                  <a:alpha val="40000"/>
                </a:prstClr>
              </a:outerShdw>
            </a:effectLst>
          </p:spPr>
        </p:pic>
        <p:pic>
          <p:nvPicPr>
            <p:cNvPr id="221" name="Picture 220"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31754" y="3903657"/>
              <a:ext cx="192504" cy="130774"/>
            </a:xfrm>
            <a:prstGeom prst="rect">
              <a:avLst/>
            </a:prstGeom>
            <a:effectLst>
              <a:outerShdw blurRad="50800" dist="38100" dir="2700000" algn="tl" rotWithShape="0">
                <a:prstClr val="black">
                  <a:alpha val="40000"/>
                </a:prstClr>
              </a:outerShdw>
            </a:effectLst>
          </p:spPr>
        </p:pic>
        <p:pic>
          <p:nvPicPr>
            <p:cNvPr id="222" name="Picture 221"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158506" y="3112833"/>
              <a:ext cx="192504" cy="130774"/>
            </a:xfrm>
            <a:prstGeom prst="rect">
              <a:avLst/>
            </a:prstGeom>
            <a:effectLst>
              <a:outerShdw blurRad="50800" dist="38100" dir="2700000" algn="tl" rotWithShape="0">
                <a:prstClr val="black">
                  <a:alpha val="40000"/>
                </a:prstClr>
              </a:outerShdw>
            </a:effectLst>
          </p:spPr>
        </p:pic>
        <p:pic>
          <p:nvPicPr>
            <p:cNvPr id="223" name="Picture 222"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06170" y="3664113"/>
              <a:ext cx="192504" cy="130774"/>
            </a:xfrm>
            <a:prstGeom prst="rect">
              <a:avLst/>
            </a:prstGeom>
            <a:effectLst>
              <a:outerShdw blurRad="50800" dist="38100" dir="2700000" algn="tl" rotWithShape="0">
                <a:prstClr val="black">
                  <a:alpha val="40000"/>
                </a:prstClr>
              </a:outerShdw>
            </a:effectLst>
          </p:spPr>
        </p:pic>
        <p:pic>
          <p:nvPicPr>
            <p:cNvPr id="224" name="Picture 223"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27249" y="4303991"/>
              <a:ext cx="192504" cy="130774"/>
            </a:xfrm>
            <a:prstGeom prst="rect">
              <a:avLst/>
            </a:prstGeom>
            <a:effectLst>
              <a:outerShdw blurRad="50800" dist="38100" dir="2700000" algn="tl" rotWithShape="0">
                <a:prstClr val="black">
                  <a:alpha val="40000"/>
                </a:prstClr>
              </a:outerShdw>
            </a:effectLst>
          </p:spPr>
        </p:pic>
        <p:pic>
          <p:nvPicPr>
            <p:cNvPr id="225" name="Picture 224"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22077" y="3696927"/>
              <a:ext cx="192504" cy="130774"/>
            </a:xfrm>
            <a:prstGeom prst="rect">
              <a:avLst/>
            </a:prstGeom>
            <a:effectLst>
              <a:outerShdw blurRad="50800" dist="38100" dir="2700000" algn="tl" rotWithShape="0">
                <a:prstClr val="black">
                  <a:alpha val="40000"/>
                </a:prstClr>
              </a:outerShdw>
            </a:effectLst>
          </p:spPr>
        </p:pic>
        <p:pic>
          <p:nvPicPr>
            <p:cNvPr id="226" name="Picture 225"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25525" y="3234246"/>
              <a:ext cx="192504" cy="130774"/>
            </a:xfrm>
            <a:prstGeom prst="rect">
              <a:avLst/>
            </a:prstGeom>
            <a:effectLst>
              <a:outerShdw blurRad="50800" dist="38100" dir="2700000" algn="tl" rotWithShape="0">
                <a:prstClr val="black">
                  <a:alpha val="40000"/>
                </a:prstClr>
              </a:outerShdw>
            </a:effectLst>
          </p:spPr>
        </p:pic>
        <p:pic>
          <p:nvPicPr>
            <p:cNvPr id="227" name="Picture 226"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50553" y="3473790"/>
              <a:ext cx="192504" cy="130774"/>
            </a:xfrm>
            <a:prstGeom prst="rect">
              <a:avLst/>
            </a:prstGeom>
            <a:effectLst>
              <a:outerShdw blurRad="50800" dist="38100" dir="2700000" algn="tl" rotWithShape="0">
                <a:prstClr val="black">
                  <a:alpha val="40000"/>
                </a:prstClr>
              </a:outerShdw>
            </a:effectLst>
          </p:spPr>
        </p:pic>
        <p:pic>
          <p:nvPicPr>
            <p:cNvPr id="228" name="Picture 227"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56782" y="3404880"/>
              <a:ext cx="192504" cy="130774"/>
            </a:xfrm>
            <a:prstGeom prst="rect">
              <a:avLst/>
            </a:prstGeom>
            <a:effectLst>
              <a:outerShdw blurRad="50800" dist="38100" dir="2700000" algn="tl" rotWithShape="0">
                <a:prstClr val="black">
                  <a:alpha val="40000"/>
                </a:prstClr>
              </a:outerShdw>
            </a:effectLst>
          </p:spPr>
        </p:pic>
        <p:pic>
          <p:nvPicPr>
            <p:cNvPr id="229" name="Picture 228"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26026" y="2984858"/>
              <a:ext cx="192504" cy="130774"/>
            </a:xfrm>
            <a:prstGeom prst="rect">
              <a:avLst/>
            </a:prstGeom>
            <a:effectLst>
              <a:outerShdw blurRad="50800" dist="38100" dir="2700000" algn="tl" rotWithShape="0">
                <a:prstClr val="black">
                  <a:alpha val="40000"/>
                </a:prstClr>
              </a:outerShdw>
            </a:effectLst>
          </p:spPr>
        </p:pic>
        <p:pic>
          <p:nvPicPr>
            <p:cNvPr id="230" name="Picture 229"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16516" y="4356756"/>
              <a:ext cx="192504" cy="130774"/>
            </a:xfrm>
            <a:prstGeom prst="rect">
              <a:avLst/>
            </a:prstGeom>
            <a:effectLst>
              <a:outerShdw blurRad="50800" dist="38100" dir="2700000" algn="tl" rotWithShape="0">
                <a:prstClr val="black">
                  <a:alpha val="40000"/>
                </a:prstClr>
              </a:outerShdw>
            </a:effectLst>
          </p:spPr>
        </p:pic>
        <p:pic>
          <p:nvPicPr>
            <p:cNvPr id="231" name="Picture 230"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68351" y="3660832"/>
              <a:ext cx="192504" cy="130774"/>
            </a:xfrm>
            <a:prstGeom prst="rect">
              <a:avLst/>
            </a:prstGeom>
            <a:effectLst>
              <a:outerShdw blurRad="50800" dist="38100" dir="2700000" algn="tl" rotWithShape="0">
                <a:prstClr val="black">
                  <a:alpha val="40000"/>
                </a:prstClr>
              </a:outerShdw>
            </a:effectLst>
          </p:spPr>
        </p:pic>
        <p:pic>
          <p:nvPicPr>
            <p:cNvPr id="232" name="Picture 231"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53501" y="3785526"/>
              <a:ext cx="192504" cy="130774"/>
            </a:xfrm>
            <a:prstGeom prst="rect">
              <a:avLst/>
            </a:prstGeom>
            <a:effectLst>
              <a:outerShdw blurRad="50800" dist="38100" dir="2700000" algn="tl" rotWithShape="0">
                <a:prstClr val="black">
                  <a:alpha val="40000"/>
                </a:prstClr>
              </a:outerShdw>
            </a:effectLst>
          </p:spPr>
        </p:pic>
        <p:pic>
          <p:nvPicPr>
            <p:cNvPr id="233" name="Picture 232"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741765" y="3477072"/>
              <a:ext cx="192504" cy="130774"/>
            </a:xfrm>
            <a:prstGeom prst="rect">
              <a:avLst/>
            </a:prstGeom>
            <a:effectLst>
              <a:outerShdw blurRad="50800" dist="38100" dir="2700000" algn="tl" rotWithShape="0">
                <a:prstClr val="black">
                  <a:alpha val="40000"/>
                </a:prstClr>
              </a:outerShdw>
            </a:effectLst>
          </p:spPr>
        </p:pic>
        <p:pic>
          <p:nvPicPr>
            <p:cNvPr id="234" name="Picture 233"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50887" y="3211276"/>
              <a:ext cx="192504" cy="130774"/>
            </a:xfrm>
            <a:prstGeom prst="rect">
              <a:avLst/>
            </a:prstGeom>
            <a:effectLst>
              <a:outerShdw blurRad="50800" dist="38100" dir="2700000" algn="tl" rotWithShape="0">
                <a:prstClr val="black">
                  <a:alpha val="40000"/>
                </a:prstClr>
              </a:outerShdw>
            </a:effectLst>
          </p:spPr>
        </p:pic>
        <p:pic>
          <p:nvPicPr>
            <p:cNvPr id="235" name="Picture 234"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42266" y="3116115"/>
              <a:ext cx="192504" cy="130774"/>
            </a:xfrm>
            <a:prstGeom prst="rect">
              <a:avLst/>
            </a:prstGeom>
            <a:effectLst>
              <a:outerShdw blurRad="50800" dist="38100" dir="2700000" algn="tl" rotWithShape="0">
                <a:prstClr val="black">
                  <a:alpha val="40000"/>
                </a:prstClr>
              </a:outerShdw>
            </a:effectLst>
          </p:spPr>
        </p:pic>
        <p:pic>
          <p:nvPicPr>
            <p:cNvPr id="236" name="Picture 235"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25137" y="4264614"/>
              <a:ext cx="192504" cy="130774"/>
            </a:xfrm>
            <a:prstGeom prst="rect">
              <a:avLst/>
            </a:prstGeom>
            <a:effectLst>
              <a:outerShdw blurRad="50800" dist="38100" dir="2700000" algn="tl" rotWithShape="0">
                <a:prstClr val="black">
                  <a:alpha val="40000"/>
                </a:prstClr>
              </a:outerShdw>
            </a:effectLst>
          </p:spPr>
        </p:pic>
        <p:pic>
          <p:nvPicPr>
            <p:cNvPr id="237" name="Picture 236"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06004" y="3641143"/>
              <a:ext cx="192504" cy="130774"/>
            </a:xfrm>
            <a:prstGeom prst="rect">
              <a:avLst/>
            </a:prstGeom>
            <a:effectLst>
              <a:outerShdw blurRad="50800" dist="38100" dir="2700000" algn="tl" rotWithShape="0">
                <a:prstClr val="black">
                  <a:alpha val="40000"/>
                </a:prstClr>
              </a:outerShdw>
            </a:effectLst>
          </p:spPr>
        </p:pic>
        <p:pic>
          <p:nvPicPr>
            <p:cNvPr id="238" name="Picture 237"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17238" y="3650987"/>
              <a:ext cx="192504" cy="130774"/>
            </a:xfrm>
            <a:prstGeom prst="rect">
              <a:avLst/>
            </a:prstGeom>
            <a:effectLst>
              <a:outerShdw blurRad="50800" dist="38100" dir="2700000" algn="tl" rotWithShape="0">
                <a:prstClr val="black">
                  <a:alpha val="40000"/>
                </a:prstClr>
              </a:outerShdw>
            </a:effectLst>
          </p:spPr>
        </p:pic>
        <p:pic>
          <p:nvPicPr>
            <p:cNvPr id="239" name="Picture 238"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4726" y="1718227"/>
              <a:ext cx="192504" cy="130774"/>
            </a:xfrm>
            <a:prstGeom prst="rect">
              <a:avLst/>
            </a:prstGeom>
            <a:effectLst>
              <a:outerShdw blurRad="50800" dist="38100" dir="2700000" algn="tl" rotWithShape="0">
                <a:prstClr val="black">
                  <a:alpha val="40000"/>
                </a:prstClr>
              </a:outerShdw>
            </a:effectLst>
          </p:spPr>
        </p:pic>
        <p:pic>
          <p:nvPicPr>
            <p:cNvPr id="240" name="Picture 239"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3169" y="1268672"/>
              <a:ext cx="107454" cy="107454"/>
            </a:xfrm>
            <a:prstGeom prst="rect">
              <a:avLst/>
            </a:prstGeom>
            <a:effectLst>
              <a:outerShdw blurRad="50800" dist="38100" dir="2700000" algn="tl" rotWithShape="0">
                <a:prstClr val="black">
                  <a:alpha val="40000"/>
                </a:prstClr>
              </a:outerShdw>
            </a:effectLst>
          </p:spPr>
        </p:pic>
        <p:pic>
          <p:nvPicPr>
            <p:cNvPr id="241" name="Picture 240"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9998" y="1475402"/>
              <a:ext cx="107454" cy="107454"/>
            </a:xfrm>
            <a:prstGeom prst="rect">
              <a:avLst/>
            </a:prstGeom>
            <a:effectLst>
              <a:outerShdw blurRad="50800" dist="38100" dir="2700000" algn="tl" rotWithShape="0">
                <a:prstClr val="black">
                  <a:alpha val="40000"/>
                </a:prstClr>
              </a:outerShdw>
            </a:effectLst>
          </p:spPr>
        </p:pic>
        <p:pic>
          <p:nvPicPr>
            <p:cNvPr id="242" name="Picture 241" descr="Facility, Airfield white.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02525" y="3018099"/>
              <a:ext cx="192504" cy="130774"/>
            </a:xfrm>
            <a:prstGeom prst="rect">
              <a:avLst/>
            </a:prstGeom>
            <a:effectLst>
              <a:outerShdw blurRad="50800" dist="38100" dir="2700000" algn="tl" rotWithShape="0">
                <a:prstClr val="black">
                  <a:alpha val="40000"/>
                </a:prstClr>
              </a:outerShdw>
            </a:effectLst>
          </p:spPr>
        </p:pic>
        <p:pic>
          <p:nvPicPr>
            <p:cNvPr id="243" name="Picture 242" descr="Facility, Port.png"/>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55454" y="2955654"/>
              <a:ext cx="107454" cy="107454"/>
            </a:xfrm>
            <a:prstGeom prst="rect">
              <a:avLst/>
            </a:prstGeom>
            <a:effectLst>
              <a:outerShdw blurRad="50800" dist="38100" dir="2700000" algn="tl" rotWithShape="0">
                <a:prstClr val="black">
                  <a:alpha val="40000"/>
                </a:prstClr>
              </a:outerShdw>
            </a:effectLst>
          </p:spPr>
        </p:pic>
        <p:pic>
          <p:nvPicPr>
            <p:cNvPr id="244" name="Picture 243"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97013" y="5424046"/>
              <a:ext cx="192504" cy="130774"/>
            </a:xfrm>
            <a:prstGeom prst="rect">
              <a:avLst/>
            </a:prstGeom>
            <a:effectLst>
              <a:outerShdw blurRad="50800" dist="38100" dir="2700000" algn="tl" rotWithShape="0">
                <a:prstClr val="black">
                  <a:alpha val="40000"/>
                </a:prstClr>
              </a:outerShdw>
            </a:effectLst>
          </p:spPr>
        </p:pic>
        <p:pic>
          <p:nvPicPr>
            <p:cNvPr id="245" name="Picture 244"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06273" y="5201306"/>
              <a:ext cx="192504" cy="130774"/>
            </a:xfrm>
            <a:prstGeom prst="rect">
              <a:avLst/>
            </a:prstGeom>
            <a:effectLst>
              <a:outerShdw blurRad="50800" dist="38100" dir="2700000" algn="tl" rotWithShape="0">
                <a:prstClr val="black">
                  <a:alpha val="40000"/>
                </a:prstClr>
              </a:outerShdw>
            </a:effectLst>
          </p:spPr>
        </p:pic>
        <p:pic>
          <p:nvPicPr>
            <p:cNvPr id="246" name="Picture 245"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957091" y="4489698"/>
              <a:ext cx="192504" cy="130774"/>
            </a:xfrm>
            <a:prstGeom prst="rect">
              <a:avLst/>
            </a:prstGeom>
            <a:effectLst>
              <a:outerShdw blurRad="50800" dist="38100" dir="2700000" algn="tl" rotWithShape="0">
                <a:prstClr val="black">
                  <a:alpha val="40000"/>
                </a:prstClr>
              </a:outerShdw>
            </a:effectLst>
          </p:spPr>
        </p:pic>
        <p:pic>
          <p:nvPicPr>
            <p:cNvPr id="247" name="Picture 246"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691296" y="4563893"/>
              <a:ext cx="192504" cy="130774"/>
            </a:xfrm>
            <a:prstGeom prst="rect">
              <a:avLst/>
            </a:prstGeom>
            <a:effectLst>
              <a:outerShdw blurRad="50800" dist="38100" dir="2700000" algn="tl" rotWithShape="0">
                <a:prstClr val="black">
                  <a:alpha val="40000"/>
                </a:prstClr>
              </a:outerShdw>
            </a:effectLst>
          </p:spPr>
        </p:pic>
        <p:pic>
          <p:nvPicPr>
            <p:cNvPr id="248" name="Picture 247"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47139" y="4656140"/>
              <a:ext cx="192504" cy="130774"/>
            </a:xfrm>
            <a:prstGeom prst="rect">
              <a:avLst/>
            </a:prstGeom>
            <a:effectLst>
              <a:outerShdw blurRad="50800" dist="38100" dir="2700000" algn="tl" rotWithShape="0">
                <a:prstClr val="black">
                  <a:alpha val="40000"/>
                </a:prstClr>
              </a:outerShdw>
            </a:effectLst>
          </p:spPr>
        </p:pic>
        <p:pic>
          <p:nvPicPr>
            <p:cNvPr id="249" name="Picture 248"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1672" y="4951230"/>
              <a:ext cx="192504" cy="130774"/>
            </a:xfrm>
            <a:prstGeom prst="rect">
              <a:avLst/>
            </a:prstGeom>
            <a:effectLst>
              <a:outerShdw blurRad="50800" dist="38100" dir="2700000" algn="tl" rotWithShape="0">
                <a:prstClr val="black">
                  <a:alpha val="40000"/>
                </a:prstClr>
              </a:outerShdw>
            </a:effectLst>
          </p:spPr>
        </p:pic>
        <p:pic>
          <p:nvPicPr>
            <p:cNvPr id="250" name="Picture 249"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59693" y="4488443"/>
              <a:ext cx="192504" cy="130774"/>
            </a:xfrm>
            <a:prstGeom prst="rect">
              <a:avLst/>
            </a:prstGeom>
            <a:effectLst>
              <a:outerShdw blurRad="50800" dist="38100" dir="2700000" algn="tl" rotWithShape="0">
                <a:prstClr val="black">
                  <a:alpha val="40000"/>
                </a:prstClr>
              </a:outerShdw>
            </a:effectLst>
          </p:spPr>
        </p:pic>
        <p:pic>
          <p:nvPicPr>
            <p:cNvPr id="251" name="Picture 250"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1763" y="5038243"/>
              <a:ext cx="192504" cy="130774"/>
            </a:xfrm>
            <a:prstGeom prst="rect">
              <a:avLst/>
            </a:prstGeom>
            <a:effectLst>
              <a:outerShdw blurRad="50800" dist="38100" dir="2700000" algn="tl" rotWithShape="0">
                <a:prstClr val="black">
                  <a:alpha val="40000"/>
                </a:prstClr>
              </a:outerShdw>
            </a:effectLst>
          </p:spPr>
        </p:pic>
        <p:pic>
          <p:nvPicPr>
            <p:cNvPr id="252" name="Picture 251"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5736" y="4972856"/>
              <a:ext cx="192504" cy="130774"/>
            </a:xfrm>
            <a:prstGeom prst="rect">
              <a:avLst/>
            </a:prstGeom>
            <a:effectLst>
              <a:outerShdw blurRad="50800" dist="38100" dir="2700000" algn="tl" rotWithShape="0">
                <a:prstClr val="black">
                  <a:alpha val="40000"/>
                </a:prstClr>
              </a:outerShdw>
            </a:effectLst>
          </p:spPr>
        </p:pic>
        <p:pic>
          <p:nvPicPr>
            <p:cNvPr id="253" name="Picture 252"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215" y="4642454"/>
              <a:ext cx="192504" cy="130774"/>
            </a:xfrm>
            <a:prstGeom prst="rect">
              <a:avLst/>
            </a:prstGeom>
            <a:effectLst>
              <a:outerShdw blurRad="50800" dist="38100" dir="2700000" algn="tl" rotWithShape="0">
                <a:prstClr val="black">
                  <a:alpha val="40000"/>
                </a:prstClr>
              </a:outerShdw>
            </a:effectLst>
          </p:spPr>
        </p:pic>
        <p:pic>
          <p:nvPicPr>
            <p:cNvPr id="254" name="Picture 253"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2197" y="4656257"/>
              <a:ext cx="192504" cy="130774"/>
            </a:xfrm>
            <a:prstGeom prst="rect">
              <a:avLst/>
            </a:prstGeom>
            <a:effectLst>
              <a:outerShdw blurRad="50800" dist="38100" dir="2700000" algn="tl" rotWithShape="0">
                <a:prstClr val="black">
                  <a:alpha val="40000"/>
                </a:prstClr>
              </a:outerShdw>
            </a:effectLst>
          </p:spPr>
        </p:pic>
        <p:pic>
          <p:nvPicPr>
            <p:cNvPr id="255" name="Picture 254"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3391" y="4590753"/>
              <a:ext cx="192504" cy="130774"/>
            </a:xfrm>
            <a:prstGeom prst="rect">
              <a:avLst/>
            </a:prstGeom>
            <a:effectLst>
              <a:outerShdw blurRad="50800" dist="38100" dir="2700000" algn="tl" rotWithShape="0">
                <a:prstClr val="black">
                  <a:alpha val="40000"/>
                </a:prstClr>
              </a:outerShdw>
            </a:effectLst>
          </p:spPr>
        </p:pic>
        <p:pic>
          <p:nvPicPr>
            <p:cNvPr id="256" name="Picture 255"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927" y="5135919"/>
              <a:ext cx="192504" cy="130774"/>
            </a:xfrm>
            <a:prstGeom prst="rect">
              <a:avLst/>
            </a:prstGeom>
            <a:effectLst>
              <a:outerShdw blurRad="50800" dist="38100" dir="2700000" algn="tl" rotWithShape="0">
                <a:prstClr val="black">
                  <a:alpha val="40000"/>
                </a:prstClr>
              </a:outerShdw>
            </a:effectLst>
          </p:spPr>
        </p:pic>
        <p:pic>
          <p:nvPicPr>
            <p:cNvPr id="257" name="Picture 256"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83289" y="4487530"/>
              <a:ext cx="192504" cy="130774"/>
            </a:xfrm>
            <a:prstGeom prst="rect">
              <a:avLst/>
            </a:prstGeom>
            <a:effectLst>
              <a:outerShdw blurRad="50800" dist="38100" dir="2700000" algn="tl" rotWithShape="0">
                <a:prstClr val="black">
                  <a:alpha val="40000"/>
                </a:prstClr>
              </a:outerShdw>
            </a:effectLst>
          </p:spPr>
        </p:pic>
        <p:pic>
          <p:nvPicPr>
            <p:cNvPr id="258" name="Picture 257"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86015" y="4799488"/>
              <a:ext cx="192504" cy="130774"/>
            </a:xfrm>
            <a:prstGeom prst="rect">
              <a:avLst/>
            </a:prstGeom>
            <a:effectLst>
              <a:outerShdw blurRad="50800" dist="38100" dir="2700000" algn="tl" rotWithShape="0">
                <a:prstClr val="black">
                  <a:alpha val="40000"/>
                </a:prstClr>
              </a:outerShdw>
            </a:effectLst>
          </p:spPr>
        </p:pic>
        <p:pic>
          <p:nvPicPr>
            <p:cNvPr id="259" name="Picture 258"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784" y="4967162"/>
              <a:ext cx="192504" cy="130774"/>
            </a:xfrm>
            <a:prstGeom prst="rect">
              <a:avLst/>
            </a:prstGeom>
            <a:effectLst>
              <a:outerShdw blurRad="50800" dist="38100" dir="2700000" algn="tl" rotWithShape="0">
                <a:prstClr val="black">
                  <a:alpha val="40000"/>
                </a:prstClr>
              </a:outerShdw>
            </a:effectLst>
          </p:spPr>
        </p:pic>
        <p:pic>
          <p:nvPicPr>
            <p:cNvPr id="260" name="Picture 259"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302" y="5123875"/>
              <a:ext cx="192504" cy="130774"/>
            </a:xfrm>
            <a:prstGeom prst="rect">
              <a:avLst/>
            </a:prstGeom>
            <a:effectLst>
              <a:outerShdw blurRad="50800" dist="38100" dir="2700000" algn="tl" rotWithShape="0">
                <a:prstClr val="black">
                  <a:alpha val="40000"/>
                </a:prstClr>
              </a:outerShdw>
            </a:effectLst>
          </p:spPr>
        </p:pic>
        <p:pic>
          <p:nvPicPr>
            <p:cNvPr id="261" name="Picture 260"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28885" y="4590753"/>
              <a:ext cx="192504" cy="130774"/>
            </a:xfrm>
            <a:prstGeom prst="rect">
              <a:avLst/>
            </a:prstGeom>
            <a:effectLst>
              <a:outerShdw blurRad="50800" dist="38100" dir="2700000" algn="tl" rotWithShape="0">
                <a:prstClr val="black">
                  <a:alpha val="40000"/>
                </a:prstClr>
              </a:outerShdw>
            </a:effectLst>
          </p:spPr>
        </p:pic>
        <p:pic>
          <p:nvPicPr>
            <p:cNvPr id="262" name="Picture 261"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448" y="4753151"/>
              <a:ext cx="192504" cy="130774"/>
            </a:xfrm>
            <a:prstGeom prst="rect">
              <a:avLst/>
            </a:prstGeom>
            <a:effectLst>
              <a:outerShdw blurRad="50800" dist="38100" dir="2700000" algn="tl" rotWithShape="0">
                <a:prstClr val="black">
                  <a:alpha val="40000"/>
                </a:prstClr>
              </a:outerShdw>
            </a:effectLst>
          </p:spPr>
        </p:pic>
        <p:pic>
          <p:nvPicPr>
            <p:cNvPr id="265" name="Picture 264"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301" y="537209"/>
              <a:ext cx="192504" cy="130774"/>
            </a:xfrm>
            <a:prstGeom prst="rect">
              <a:avLst/>
            </a:prstGeom>
            <a:effectLst>
              <a:outerShdw blurRad="50800" dist="38100" dir="2700000" algn="tl" rotWithShape="0">
                <a:prstClr val="black">
                  <a:alpha val="40000"/>
                </a:prstClr>
              </a:outerShdw>
            </a:effectLst>
          </p:spPr>
        </p:pic>
        <p:pic>
          <p:nvPicPr>
            <p:cNvPr id="266" name="Picture 265"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3646" y="313797"/>
              <a:ext cx="192504" cy="130774"/>
            </a:xfrm>
            <a:prstGeom prst="rect">
              <a:avLst/>
            </a:prstGeom>
            <a:effectLst>
              <a:outerShdw blurRad="50800" dist="38100" dir="2700000" algn="tl" rotWithShape="0">
                <a:prstClr val="black">
                  <a:alpha val="40000"/>
                </a:prstClr>
              </a:outerShdw>
            </a:effectLst>
          </p:spPr>
        </p:pic>
        <p:pic>
          <p:nvPicPr>
            <p:cNvPr id="267" name="Picture 266" descr="Facility, Airfield white.png"/>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04726" y="406435"/>
              <a:ext cx="192504" cy="130774"/>
            </a:xfrm>
            <a:prstGeom prst="rect">
              <a:avLst/>
            </a:prstGeom>
            <a:effectLst>
              <a:outerShdw blurRad="50800" dist="38100" dir="2700000" algn="tl" rotWithShape="0">
                <a:prstClr val="black">
                  <a:alpha val="40000"/>
                </a:prstClr>
              </a:outerShdw>
            </a:effectLst>
          </p:spPr>
        </p:pic>
        <p:pic>
          <p:nvPicPr>
            <p:cNvPr id="268" name="Picture 267"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9142" y="1019809"/>
              <a:ext cx="192504" cy="130774"/>
            </a:xfrm>
            <a:prstGeom prst="rect">
              <a:avLst/>
            </a:prstGeom>
            <a:effectLst>
              <a:outerShdw blurRad="50800" dist="38100" dir="2700000" algn="tl" rotWithShape="0">
                <a:prstClr val="black">
                  <a:alpha val="40000"/>
                </a:prstClr>
              </a:outerShdw>
            </a:effectLst>
          </p:spPr>
        </p:pic>
        <p:pic>
          <p:nvPicPr>
            <p:cNvPr id="270" name="Picture 269" descr="Facility, Airfield white.png"/>
            <p:cNvPicPr>
              <a:picLocks noChangeAspect="1"/>
            </p:cNvPicPr>
            <p:nvPr/>
          </p:nvPicPr>
          <p:blipFill>
            <a:blip r:embed="rId8" cstate="print">
              <a:duotone>
                <a:prstClr val="black"/>
                <a:srgbClr val="D9C3A5">
                  <a:tint val="50000"/>
                  <a:satMod val="180000"/>
                  <a:tint val="45000"/>
                  <a:satMod val="400000"/>
                </a:srgbClr>
              </a:duotone>
              <a:extLst>
                <a:ext uri="{BEBA8EAE-BF5A-486C-A8C5-ECC9F3942E4B}">
                  <a14:imgProps xmlns:a14="http://schemas.microsoft.com/office/drawing/2010/main">
                    <a14:imgLayer r:embed="rId9">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624510" y="858664"/>
              <a:ext cx="192504" cy="130774"/>
            </a:xfrm>
            <a:prstGeom prst="rect">
              <a:avLst/>
            </a:prstGeom>
            <a:effectLst>
              <a:outerShdw blurRad="50800" dist="38100" dir="2700000" algn="tl" rotWithShape="0">
                <a:prstClr val="black">
                  <a:alpha val="40000"/>
                </a:prstClr>
              </a:outerShdw>
            </a:effectLst>
          </p:spPr>
        </p:pic>
        <p:pic>
          <p:nvPicPr>
            <p:cNvPr id="272" name="Picture 271" descr="Facility, Airfield white.png"/>
            <p:cNvPicPr>
              <a:picLocks noChangeAspect="1"/>
            </p:cNvPicPr>
            <p:nvPr/>
          </p:nvPicPr>
          <p:blipFill>
            <a:blip r:embed="rId8" cstate="print">
              <a:duotone>
                <a:prstClr val="black"/>
                <a:srgbClr val="D9C3A5">
                  <a:tint val="50000"/>
                  <a:satMod val="180000"/>
                  <a:tint val="45000"/>
                  <a:satMod val="400000"/>
                </a:srgbClr>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002402" y="444571"/>
              <a:ext cx="192504" cy="130774"/>
            </a:xfrm>
            <a:prstGeom prst="rect">
              <a:avLst/>
            </a:prstGeom>
            <a:effectLst>
              <a:outerShdw blurRad="50800" dist="38100" dir="2700000" algn="tl" rotWithShape="0">
                <a:prstClr val="black">
                  <a:alpha val="40000"/>
                </a:prstClr>
              </a:outerShdw>
            </a:effectLst>
          </p:spPr>
        </p:pic>
        <p:pic>
          <p:nvPicPr>
            <p:cNvPr id="273" name="Picture 272" descr="Facility, Airfield white.png"/>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834109" y="3337255"/>
              <a:ext cx="192504" cy="130774"/>
            </a:xfrm>
            <a:prstGeom prst="rect">
              <a:avLst/>
            </a:prstGeom>
            <a:effectLst>
              <a:outerShdw blurRad="50800" dist="38100" dir="2700000" algn="tl" rotWithShape="0">
                <a:prstClr val="black">
                  <a:alpha val="40000"/>
                </a:prstClr>
              </a:outerShdw>
            </a:effectLst>
          </p:spPr>
        </p:pic>
        <p:pic>
          <p:nvPicPr>
            <p:cNvPr id="274" name="Picture 273" descr="Facility, Airfield white.png"/>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533158" y="4059449"/>
              <a:ext cx="192504" cy="130774"/>
            </a:xfrm>
            <a:prstGeom prst="rect">
              <a:avLst/>
            </a:prstGeom>
            <a:effectLst>
              <a:outerShdw blurRad="50800" dist="38100" dir="2700000" algn="tl" rotWithShape="0">
                <a:prstClr val="black">
                  <a:alpha val="40000"/>
                </a:prstClr>
              </a:outerShdw>
            </a:effectLst>
          </p:spPr>
        </p:pic>
        <p:pic>
          <p:nvPicPr>
            <p:cNvPr id="275" name="Picture 274" descr="Facility, Airfield white.png"/>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713646" y="4103824"/>
              <a:ext cx="192504" cy="130774"/>
            </a:xfrm>
            <a:prstGeom prst="rect">
              <a:avLst/>
            </a:prstGeom>
            <a:effectLst>
              <a:outerShdw blurRad="50800" dist="38100" dir="2700000" algn="tl" rotWithShape="0">
                <a:prstClr val="black">
                  <a:alpha val="40000"/>
                </a:prstClr>
              </a:outerShdw>
            </a:effectLst>
          </p:spPr>
        </p:pic>
        <p:pic>
          <p:nvPicPr>
            <p:cNvPr id="276" name="Picture 275" descr="Facility, Airfield white.png"/>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955744" y="3817857"/>
              <a:ext cx="192504" cy="130774"/>
            </a:xfrm>
            <a:prstGeom prst="rect">
              <a:avLst/>
            </a:prstGeom>
            <a:effectLst>
              <a:outerShdw blurRad="50800" dist="38100" dir="2700000" algn="tl" rotWithShape="0">
                <a:prstClr val="black">
                  <a:alpha val="40000"/>
                </a:prstClr>
              </a:outerShdw>
            </a:effectLst>
          </p:spPr>
        </p:pic>
        <p:pic>
          <p:nvPicPr>
            <p:cNvPr id="277" name="Picture 276" descr="Facility, Airfield white.png"/>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886083" y="3716374"/>
              <a:ext cx="192504" cy="130774"/>
            </a:xfrm>
            <a:prstGeom prst="rect">
              <a:avLst/>
            </a:prstGeom>
            <a:effectLst>
              <a:outerShdw blurRad="50800" dist="38100" dir="2700000" algn="tl" rotWithShape="0">
                <a:prstClr val="black">
                  <a:alpha val="40000"/>
                </a:prstClr>
              </a:outerShdw>
            </a:effectLst>
          </p:spPr>
        </p:pic>
        <p:pic>
          <p:nvPicPr>
            <p:cNvPr id="278" name="Picture 277" descr="Facility, Airfield white.png"/>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17291" y="3305955"/>
              <a:ext cx="192504" cy="130774"/>
            </a:xfrm>
            <a:prstGeom prst="rect">
              <a:avLst/>
            </a:prstGeom>
            <a:effectLst>
              <a:outerShdw blurRad="50800" dist="38100" dir="2700000" algn="tl" rotWithShape="0">
                <a:prstClr val="black">
                  <a:alpha val="40000"/>
                </a:prstClr>
              </a:outerShdw>
            </a:effectLst>
          </p:spPr>
        </p:pic>
        <p:pic>
          <p:nvPicPr>
            <p:cNvPr id="279" name="Picture 278"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459908" y="-65387"/>
              <a:ext cx="192504" cy="130774"/>
            </a:xfrm>
            <a:prstGeom prst="rect">
              <a:avLst/>
            </a:prstGeom>
            <a:effectLst>
              <a:outerShdw blurRad="50800" dist="38100" dir="2700000" algn="tl" rotWithShape="0">
                <a:prstClr val="black">
                  <a:alpha val="40000"/>
                </a:prstClr>
              </a:outerShdw>
            </a:effectLst>
          </p:spPr>
        </p:pic>
        <p:pic>
          <p:nvPicPr>
            <p:cNvPr id="280" name="Picture 279"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30379" y="1189372"/>
              <a:ext cx="192504" cy="130774"/>
            </a:xfrm>
            <a:prstGeom prst="rect">
              <a:avLst/>
            </a:prstGeom>
            <a:effectLst>
              <a:outerShdw blurRad="50800" dist="38100" dir="2700000" algn="tl" rotWithShape="0">
                <a:prstClr val="black">
                  <a:alpha val="40000"/>
                </a:prstClr>
              </a:outerShdw>
            </a:effectLst>
          </p:spPr>
        </p:pic>
        <p:pic>
          <p:nvPicPr>
            <p:cNvPr id="281" name="Picture 280"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33127" y="1325658"/>
              <a:ext cx="192504" cy="130774"/>
            </a:xfrm>
            <a:prstGeom prst="rect">
              <a:avLst/>
            </a:prstGeom>
            <a:effectLst>
              <a:outerShdw blurRad="50800" dist="38100" dir="2700000" algn="tl" rotWithShape="0">
                <a:prstClr val="black">
                  <a:alpha val="40000"/>
                </a:prstClr>
              </a:outerShdw>
            </a:effectLst>
          </p:spPr>
        </p:pic>
        <p:pic>
          <p:nvPicPr>
            <p:cNvPr id="282" name="Picture 281"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383361" y="1019809"/>
              <a:ext cx="192504" cy="130774"/>
            </a:xfrm>
            <a:prstGeom prst="rect">
              <a:avLst/>
            </a:prstGeom>
            <a:effectLst>
              <a:outerShdw blurRad="50800" dist="38100" dir="2700000" algn="tl" rotWithShape="0">
                <a:prstClr val="black">
                  <a:alpha val="40000"/>
                </a:prstClr>
              </a:outerShdw>
            </a:effectLst>
          </p:spPr>
        </p:pic>
        <p:pic>
          <p:nvPicPr>
            <p:cNvPr id="283" name="Picture 282"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937343" y="1867313"/>
              <a:ext cx="192504" cy="130774"/>
            </a:xfrm>
            <a:prstGeom prst="rect">
              <a:avLst/>
            </a:prstGeom>
            <a:effectLst>
              <a:outerShdw blurRad="50800" dist="38100" dir="2700000" algn="tl" rotWithShape="0">
                <a:prstClr val="black">
                  <a:alpha val="40000"/>
                </a:prstClr>
              </a:outerShdw>
            </a:effectLst>
          </p:spPr>
        </p:pic>
        <p:pic>
          <p:nvPicPr>
            <p:cNvPr id="284" name="Picture 283"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345275" y="1245352"/>
              <a:ext cx="192504" cy="130774"/>
            </a:xfrm>
            <a:prstGeom prst="rect">
              <a:avLst/>
            </a:prstGeom>
            <a:effectLst>
              <a:outerShdw blurRad="50800" dist="38100" dir="2700000" algn="tl" rotWithShape="0">
                <a:prstClr val="black">
                  <a:alpha val="40000"/>
                </a:prstClr>
              </a:outerShdw>
            </a:effectLst>
          </p:spPr>
        </p:pic>
        <p:pic>
          <p:nvPicPr>
            <p:cNvPr id="285" name="Picture 284"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753207" y="1652840"/>
              <a:ext cx="192504" cy="130774"/>
            </a:xfrm>
            <a:prstGeom prst="rect">
              <a:avLst/>
            </a:prstGeom>
            <a:effectLst>
              <a:outerShdw blurRad="50800" dist="38100" dir="2700000" algn="tl" rotWithShape="0">
                <a:prstClr val="black">
                  <a:alpha val="40000"/>
                </a:prstClr>
              </a:outerShdw>
            </a:effectLst>
          </p:spPr>
        </p:pic>
        <p:pic>
          <p:nvPicPr>
            <p:cNvPr id="286" name="Picture 285"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45711" y="1761984"/>
              <a:ext cx="192504" cy="130774"/>
            </a:xfrm>
            <a:prstGeom prst="rect">
              <a:avLst/>
            </a:prstGeom>
            <a:effectLst>
              <a:outerShdw blurRad="50800" dist="38100" dir="2700000" algn="tl" rotWithShape="0">
                <a:prstClr val="black">
                  <a:alpha val="40000"/>
                </a:prstClr>
              </a:outerShdw>
            </a:effectLst>
          </p:spPr>
        </p:pic>
        <p:pic>
          <p:nvPicPr>
            <p:cNvPr id="287" name="Picture 286"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90515" y="2696575"/>
              <a:ext cx="192504" cy="130774"/>
            </a:xfrm>
            <a:prstGeom prst="rect">
              <a:avLst/>
            </a:prstGeom>
            <a:effectLst>
              <a:outerShdw blurRad="50800" dist="38100" dir="2700000" algn="tl" rotWithShape="0">
                <a:prstClr val="black">
                  <a:alpha val="40000"/>
                </a:prstClr>
              </a:outerShdw>
            </a:effectLst>
          </p:spPr>
        </p:pic>
        <p:pic>
          <p:nvPicPr>
            <p:cNvPr id="288" name="Picture 287"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38044" y="3472112"/>
              <a:ext cx="192504" cy="130774"/>
            </a:xfrm>
            <a:prstGeom prst="rect">
              <a:avLst/>
            </a:prstGeom>
            <a:effectLst>
              <a:outerShdw blurRad="50800" dist="38100" dir="2700000" algn="tl" rotWithShape="0">
                <a:prstClr val="black">
                  <a:alpha val="40000"/>
                </a:prstClr>
              </a:outerShdw>
            </a:effectLst>
          </p:spPr>
        </p:pic>
        <p:pic>
          <p:nvPicPr>
            <p:cNvPr id="289" name="Picture 288"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298011" y="3357689"/>
              <a:ext cx="192504" cy="130774"/>
            </a:xfrm>
            <a:prstGeom prst="rect">
              <a:avLst/>
            </a:prstGeom>
            <a:effectLst>
              <a:outerShdw blurRad="50800" dist="38100" dir="2700000" algn="tl" rotWithShape="0">
                <a:prstClr val="black">
                  <a:alpha val="40000"/>
                </a:prstClr>
              </a:outerShdw>
            </a:effectLst>
          </p:spPr>
        </p:pic>
        <p:pic>
          <p:nvPicPr>
            <p:cNvPr id="290" name="Picture 289" descr="Facility, Airfield white.png"/>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16563" y="4447465"/>
              <a:ext cx="192504" cy="130774"/>
            </a:xfrm>
            <a:prstGeom prst="rect">
              <a:avLst/>
            </a:prstGeom>
            <a:effectLst>
              <a:outerShdw blurRad="50800" dist="38100" dir="2700000" algn="tl" rotWithShape="0">
                <a:prstClr val="black">
                  <a:alpha val="40000"/>
                </a:prstClr>
              </a:outerShdw>
            </a:effectLst>
          </p:spPr>
        </p:pic>
        <p:pic>
          <p:nvPicPr>
            <p:cNvPr id="292" name="Picture 291" descr="Missile Launcher, Iskander.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652826" y="2898178"/>
              <a:ext cx="184421" cy="162413"/>
            </a:xfrm>
            <a:prstGeom prst="rect">
              <a:avLst/>
            </a:prstGeom>
            <a:effectLst>
              <a:outerShdw blurRad="50800" dist="38100" dir="2700000" algn="tl" rotWithShape="0">
                <a:prstClr val="black">
                  <a:alpha val="40000"/>
                </a:prstClr>
              </a:outerShdw>
            </a:effectLst>
          </p:spPr>
        </p:pic>
        <p:pic>
          <p:nvPicPr>
            <p:cNvPr id="293" name="Picture 292" descr="Missile Launcher, Iskander.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11109" y="504806"/>
              <a:ext cx="184421" cy="162413"/>
            </a:xfrm>
            <a:prstGeom prst="rect">
              <a:avLst/>
            </a:prstGeom>
            <a:effectLst>
              <a:outerShdw blurRad="50800" dist="38100" dir="2700000" algn="tl" rotWithShape="0">
                <a:prstClr val="black">
                  <a:alpha val="40000"/>
                </a:prstClr>
              </a:outerShdw>
            </a:effectLst>
          </p:spPr>
        </p:pic>
        <p:pic>
          <p:nvPicPr>
            <p:cNvPr id="294" name="Picture 293" descr="Missile Launcher, Iskander.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9724" y="4536018"/>
              <a:ext cx="184421" cy="162413"/>
            </a:xfrm>
            <a:prstGeom prst="rect">
              <a:avLst/>
            </a:prstGeom>
            <a:effectLst>
              <a:outerShdw blurRad="50800" dist="38100" dir="2700000" algn="tl" rotWithShape="0">
                <a:prstClr val="black">
                  <a:alpha val="40000"/>
                </a:prstClr>
              </a:outerShdw>
            </a:effectLst>
          </p:spPr>
        </p:pic>
        <p:pic>
          <p:nvPicPr>
            <p:cNvPr id="358" name="Picture 357" descr="Facility, Airfield white.png"/>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7489" y="4415368"/>
              <a:ext cx="192504" cy="130774"/>
            </a:xfrm>
            <a:prstGeom prst="rect">
              <a:avLst/>
            </a:prstGeom>
            <a:effectLst>
              <a:outerShdw blurRad="50800" dist="38100" dir="2700000" algn="tl" rotWithShape="0">
                <a:prstClr val="black">
                  <a:alpha val="40000"/>
                </a:prstClr>
              </a:outerShdw>
            </a:effectLst>
          </p:spPr>
        </p:pic>
        <p:pic>
          <p:nvPicPr>
            <p:cNvPr id="359" name="Picture 358" descr="Facility, Airfield white.png"/>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252" y="4718524"/>
              <a:ext cx="192504" cy="130774"/>
            </a:xfrm>
            <a:prstGeom prst="rect">
              <a:avLst/>
            </a:prstGeom>
            <a:effectLst>
              <a:outerShdw blurRad="50800" dist="38100" dir="2700000" algn="tl" rotWithShape="0">
                <a:prstClr val="black">
                  <a:alpha val="40000"/>
                </a:prstClr>
              </a:outerShdw>
            </a:effectLst>
          </p:spPr>
        </p:pic>
        <p:pic>
          <p:nvPicPr>
            <p:cNvPr id="360" name="Picture 359" descr="Facility, Airfield white.png"/>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2263" y="4934108"/>
              <a:ext cx="192504" cy="130774"/>
            </a:xfrm>
            <a:prstGeom prst="rect">
              <a:avLst/>
            </a:prstGeom>
            <a:effectLst>
              <a:outerShdw blurRad="50800" dist="38100" dir="2700000" algn="tl" rotWithShape="0">
                <a:prstClr val="black">
                  <a:alpha val="40000"/>
                </a:prstClr>
              </a:outerShdw>
            </a:effectLst>
          </p:spPr>
        </p:pic>
        <p:pic>
          <p:nvPicPr>
            <p:cNvPr id="361" name="Picture 360" descr="Facility, Airfield white.png"/>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28515" y="5405649"/>
              <a:ext cx="192504" cy="130774"/>
            </a:xfrm>
            <a:prstGeom prst="rect">
              <a:avLst/>
            </a:prstGeom>
            <a:effectLst>
              <a:outerShdw blurRad="50800" dist="38100" dir="2700000" algn="tl" rotWithShape="0">
                <a:prstClr val="black">
                  <a:alpha val="40000"/>
                </a:prstClr>
              </a:outerShdw>
            </a:effectLst>
          </p:spPr>
        </p:pic>
        <p:pic>
          <p:nvPicPr>
            <p:cNvPr id="362" name="Picture 361" descr="Facility, Airfield white.png"/>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2938" y="5539614"/>
              <a:ext cx="192504" cy="130774"/>
            </a:xfrm>
            <a:prstGeom prst="rect">
              <a:avLst/>
            </a:prstGeom>
            <a:effectLst>
              <a:outerShdw blurRad="50800" dist="38100" dir="2700000" algn="tl" rotWithShape="0">
                <a:prstClr val="black">
                  <a:alpha val="40000"/>
                </a:prstClr>
              </a:outerShdw>
            </a:effectLst>
          </p:spPr>
        </p:pic>
        <p:pic>
          <p:nvPicPr>
            <p:cNvPr id="363" name="Picture 362" descr="Facility, Airfield white.png"/>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84663" y="5358659"/>
              <a:ext cx="192504" cy="130774"/>
            </a:xfrm>
            <a:prstGeom prst="rect">
              <a:avLst/>
            </a:prstGeom>
            <a:effectLst>
              <a:outerShdw blurRad="50800" dist="38100" dir="2700000" algn="tl" rotWithShape="0">
                <a:prstClr val="black">
                  <a:alpha val="40000"/>
                </a:prstClr>
              </a:outerShdw>
            </a:effectLst>
          </p:spPr>
        </p:pic>
        <p:pic>
          <p:nvPicPr>
            <p:cNvPr id="364" name="Picture 363" descr="Missile Launcher, Iskander.png"/>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77673" y="3676756"/>
              <a:ext cx="184421" cy="162413"/>
            </a:xfrm>
            <a:prstGeom prst="rect">
              <a:avLst/>
            </a:prstGeom>
            <a:effectLst>
              <a:outerShdw blurRad="50800" dist="38100" dir="2700000" algn="tl" rotWithShape="0">
                <a:prstClr val="black">
                  <a:alpha val="40000"/>
                </a:prstClr>
              </a:outerShdw>
            </a:effectLst>
          </p:spPr>
        </p:pic>
        <p:pic>
          <p:nvPicPr>
            <p:cNvPr id="365" name="Picture 364" descr="Missile Launcher, Iskander.png"/>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59067" y="1238939"/>
              <a:ext cx="184421" cy="162413"/>
            </a:xfrm>
            <a:prstGeom prst="rect">
              <a:avLst/>
            </a:prstGeom>
            <a:effectLst>
              <a:outerShdw blurRad="50800" dist="38100" dir="2700000" algn="tl" rotWithShape="0">
                <a:prstClr val="black">
                  <a:alpha val="40000"/>
                </a:prstClr>
              </a:outerShdw>
            </a:effectLst>
          </p:spPr>
        </p:pic>
        <p:pic>
          <p:nvPicPr>
            <p:cNvPr id="366" name="Picture 365"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2893" y="948732"/>
              <a:ext cx="107454" cy="107454"/>
            </a:xfrm>
            <a:prstGeom prst="rect">
              <a:avLst/>
            </a:prstGeom>
            <a:effectLst>
              <a:outerShdw blurRad="50800" dist="38100" dir="2700000" algn="tl" rotWithShape="0">
                <a:prstClr val="black">
                  <a:alpha val="40000"/>
                </a:prstClr>
              </a:outerShdw>
            </a:effectLst>
          </p:spPr>
        </p:pic>
        <p:pic>
          <p:nvPicPr>
            <p:cNvPr id="367" name="Picture 366"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7004" y="804937"/>
              <a:ext cx="107454" cy="107454"/>
            </a:xfrm>
            <a:prstGeom prst="rect">
              <a:avLst/>
            </a:prstGeom>
            <a:effectLst>
              <a:outerShdw blurRad="50800" dist="38100" dir="2700000" algn="tl" rotWithShape="0">
                <a:prstClr val="black">
                  <a:alpha val="40000"/>
                </a:prstClr>
              </a:outerShdw>
            </a:effectLst>
          </p:spPr>
        </p:pic>
        <p:pic>
          <p:nvPicPr>
            <p:cNvPr id="368" name="Picture 367"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9546" y="1012506"/>
              <a:ext cx="107454" cy="107454"/>
            </a:xfrm>
            <a:prstGeom prst="rect">
              <a:avLst/>
            </a:prstGeom>
            <a:effectLst>
              <a:outerShdw blurRad="50800" dist="38100" dir="2700000" algn="tl" rotWithShape="0">
                <a:prstClr val="black">
                  <a:alpha val="40000"/>
                </a:prstClr>
              </a:outerShdw>
            </a:effectLst>
          </p:spPr>
        </p:pic>
        <p:pic>
          <p:nvPicPr>
            <p:cNvPr id="370" name="Picture 369"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0654" y="599102"/>
              <a:ext cx="107454" cy="107454"/>
            </a:xfrm>
            <a:prstGeom prst="rect">
              <a:avLst/>
            </a:prstGeom>
            <a:effectLst>
              <a:outerShdw blurRad="50800" dist="38100" dir="2700000" algn="tl" rotWithShape="0">
                <a:prstClr val="black">
                  <a:alpha val="40000"/>
                </a:prstClr>
              </a:outerShdw>
            </a:effectLst>
          </p:spPr>
        </p:pic>
        <p:pic>
          <p:nvPicPr>
            <p:cNvPr id="371" name="Picture 370"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5258" y="376789"/>
              <a:ext cx="107454" cy="107454"/>
            </a:xfrm>
            <a:prstGeom prst="rect">
              <a:avLst/>
            </a:prstGeom>
            <a:effectLst>
              <a:outerShdw blurRad="50800" dist="38100" dir="2700000" algn="tl" rotWithShape="0">
                <a:prstClr val="black">
                  <a:alpha val="40000"/>
                </a:prstClr>
              </a:outerShdw>
            </a:effectLst>
          </p:spPr>
        </p:pic>
        <p:pic>
          <p:nvPicPr>
            <p:cNvPr id="372" name="Picture 371"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0896" y="253842"/>
              <a:ext cx="107454" cy="107454"/>
            </a:xfrm>
            <a:prstGeom prst="rect">
              <a:avLst/>
            </a:prstGeom>
            <a:effectLst>
              <a:outerShdw blurRad="50800" dist="38100" dir="2700000" algn="tl" rotWithShape="0">
                <a:prstClr val="black">
                  <a:alpha val="40000"/>
                </a:prstClr>
              </a:outerShdw>
            </a:effectLst>
          </p:spPr>
        </p:pic>
        <p:pic>
          <p:nvPicPr>
            <p:cNvPr id="374" name="Picture 373"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73" y="236951"/>
              <a:ext cx="107454" cy="107454"/>
            </a:xfrm>
            <a:prstGeom prst="rect">
              <a:avLst/>
            </a:prstGeom>
            <a:effectLst>
              <a:outerShdw blurRad="50800" dist="38100" dir="2700000" algn="tl" rotWithShape="0">
                <a:prstClr val="black">
                  <a:alpha val="40000"/>
                </a:prstClr>
              </a:outerShdw>
            </a:effectLst>
          </p:spPr>
        </p:pic>
        <p:pic>
          <p:nvPicPr>
            <p:cNvPr id="377" name="Picture 376"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3564" y="290678"/>
              <a:ext cx="107454" cy="107454"/>
            </a:xfrm>
            <a:prstGeom prst="rect">
              <a:avLst/>
            </a:prstGeom>
            <a:effectLst>
              <a:outerShdw blurRad="50800" dist="38100" dir="2700000" algn="tl" rotWithShape="0">
                <a:prstClr val="black">
                  <a:alpha val="40000"/>
                </a:prstClr>
              </a:outerShdw>
            </a:effectLst>
          </p:spPr>
        </p:pic>
      </p:grpSp>
      <p:cxnSp>
        <p:nvCxnSpPr>
          <p:cNvPr id="297" name="Straight Connector 296"/>
          <p:cNvCxnSpPr/>
          <p:nvPr/>
        </p:nvCxnSpPr>
        <p:spPr>
          <a:xfrm flipH="1">
            <a:off x="8210550" y="4239095"/>
            <a:ext cx="998518" cy="584200"/>
          </a:xfrm>
          <a:prstGeom prst="line">
            <a:avLst/>
          </a:prstGeom>
          <a:ln>
            <a:solidFill>
              <a:srgbClr val="632523"/>
            </a:solidFill>
          </a:ln>
          <a:effectLst/>
        </p:spPr>
        <p:style>
          <a:lnRef idx="2">
            <a:schemeClr val="accent1"/>
          </a:lnRef>
          <a:fillRef idx="0">
            <a:schemeClr val="accent1"/>
          </a:fillRef>
          <a:effectRef idx="1">
            <a:schemeClr val="accent1"/>
          </a:effectRef>
          <a:fontRef idx="minor">
            <a:schemeClr val="tx1"/>
          </a:fontRef>
        </p:style>
      </p:cxnSp>
      <p:sp>
        <p:nvSpPr>
          <p:cNvPr id="320" name="Freeform 319"/>
          <p:cNvSpPr/>
          <p:nvPr/>
        </p:nvSpPr>
        <p:spPr>
          <a:xfrm>
            <a:off x="3784600" y="4899448"/>
            <a:ext cx="241300" cy="25447"/>
          </a:xfrm>
          <a:custGeom>
            <a:avLst/>
            <a:gdLst>
              <a:gd name="connsiteX0" fmla="*/ 241300 w 241300"/>
              <a:gd name="connsiteY0" fmla="*/ 25447 h 25447"/>
              <a:gd name="connsiteX1" fmla="*/ 76200 w 241300"/>
              <a:gd name="connsiteY1" fmla="*/ 47 h 25447"/>
              <a:gd name="connsiteX2" fmla="*/ 0 w 241300"/>
              <a:gd name="connsiteY2" fmla="*/ 19097 h 25447"/>
            </a:gdLst>
            <a:ahLst/>
            <a:cxnLst>
              <a:cxn ang="0">
                <a:pos x="connsiteX0" y="connsiteY0"/>
              </a:cxn>
              <a:cxn ang="0">
                <a:pos x="connsiteX1" y="connsiteY1"/>
              </a:cxn>
              <a:cxn ang="0">
                <a:pos x="connsiteX2" y="connsiteY2"/>
              </a:cxn>
            </a:cxnLst>
            <a:rect l="l" t="t" r="r" b="b"/>
            <a:pathLst>
              <a:path w="241300" h="25447">
                <a:moveTo>
                  <a:pt x="241300" y="25447"/>
                </a:moveTo>
                <a:cubicBezTo>
                  <a:pt x="178858" y="13276"/>
                  <a:pt x="116417" y="1105"/>
                  <a:pt x="76200" y="47"/>
                </a:cubicBezTo>
                <a:cubicBezTo>
                  <a:pt x="35983" y="-1011"/>
                  <a:pt x="8467" y="15922"/>
                  <a:pt x="0" y="19097"/>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1" name="Freeform 320"/>
          <p:cNvSpPr/>
          <p:nvPr/>
        </p:nvSpPr>
        <p:spPr>
          <a:xfrm>
            <a:off x="3613150" y="4969345"/>
            <a:ext cx="508000" cy="119526"/>
          </a:xfrm>
          <a:custGeom>
            <a:avLst/>
            <a:gdLst>
              <a:gd name="connsiteX0" fmla="*/ 508000 w 508000"/>
              <a:gd name="connsiteY0" fmla="*/ 0 h 119526"/>
              <a:gd name="connsiteX1" fmla="*/ 387350 w 508000"/>
              <a:gd name="connsiteY1" fmla="*/ 114300 h 119526"/>
              <a:gd name="connsiteX2" fmla="*/ 0 w 508000"/>
              <a:gd name="connsiteY2" fmla="*/ 101600 h 119526"/>
            </a:gdLst>
            <a:ahLst/>
            <a:cxnLst>
              <a:cxn ang="0">
                <a:pos x="connsiteX0" y="connsiteY0"/>
              </a:cxn>
              <a:cxn ang="0">
                <a:pos x="connsiteX1" y="connsiteY1"/>
              </a:cxn>
              <a:cxn ang="0">
                <a:pos x="connsiteX2" y="connsiteY2"/>
              </a:cxn>
            </a:cxnLst>
            <a:rect l="l" t="t" r="r" b="b"/>
            <a:pathLst>
              <a:path w="508000" h="119526">
                <a:moveTo>
                  <a:pt x="508000" y="0"/>
                </a:moveTo>
                <a:cubicBezTo>
                  <a:pt x="490008" y="48683"/>
                  <a:pt x="472017" y="97367"/>
                  <a:pt x="387350" y="114300"/>
                </a:cubicBezTo>
                <a:cubicBezTo>
                  <a:pt x="302683" y="131233"/>
                  <a:pt x="0" y="101600"/>
                  <a:pt x="0" y="10160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2" name="Freeform 321"/>
          <p:cNvSpPr/>
          <p:nvPr/>
        </p:nvSpPr>
        <p:spPr>
          <a:xfrm>
            <a:off x="3219753" y="5660717"/>
            <a:ext cx="166261" cy="89678"/>
          </a:xfrm>
          <a:custGeom>
            <a:avLst/>
            <a:gdLst>
              <a:gd name="connsiteX0" fmla="*/ 19600 w 38650"/>
              <a:gd name="connsiteY0" fmla="*/ 95250 h 95250"/>
              <a:gd name="connsiteX1" fmla="*/ 550 w 38650"/>
              <a:gd name="connsiteY1" fmla="*/ 12700 h 95250"/>
              <a:gd name="connsiteX2" fmla="*/ 38650 w 38650"/>
              <a:gd name="connsiteY2" fmla="*/ 0 h 95250"/>
            </a:gdLst>
            <a:ahLst/>
            <a:cxnLst>
              <a:cxn ang="0">
                <a:pos x="connsiteX0" y="connsiteY0"/>
              </a:cxn>
              <a:cxn ang="0">
                <a:pos x="connsiteX1" y="connsiteY1"/>
              </a:cxn>
              <a:cxn ang="0">
                <a:pos x="connsiteX2" y="connsiteY2"/>
              </a:cxn>
            </a:cxnLst>
            <a:rect l="l" t="t" r="r" b="b"/>
            <a:pathLst>
              <a:path w="38650" h="95250">
                <a:moveTo>
                  <a:pt x="19600" y="95250"/>
                </a:moveTo>
                <a:cubicBezTo>
                  <a:pt x="8487" y="61912"/>
                  <a:pt x="-2625" y="28575"/>
                  <a:pt x="550" y="12700"/>
                </a:cubicBezTo>
                <a:cubicBezTo>
                  <a:pt x="3725" y="-3175"/>
                  <a:pt x="18542" y="5292"/>
                  <a:pt x="38650" y="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3" name="Freeform 322"/>
          <p:cNvSpPr/>
          <p:nvPr/>
        </p:nvSpPr>
        <p:spPr>
          <a:xfrm>
            <a:off x="3149600" y="5832945"/>
            <a:ext cx="133350" cy="97514"/>
          </a:xfrm>
          <a:custGeom>
            <a:avLst/>
            <a:gdLst>
              <a:gd name="connsiteX0" fmla="*/ 133350 w 133350"/>
              <a:gd name="connsiteY0" fmla="*/ 0 h 97514"/>
              <a:gd name="connsiteX1" fmla="*/ 101600 w 133350"/>
              <a:gd name="connsiteY1" fmla="*/ 95250 h 97514"/>
              <a:gd name="connsiteX2" fmla="*/ 0 w 133350"/>
              <a:gd name="connsiteY2" fmla="*/ 69850 h 97514"/>
            </a:gdLst>
            <a:ahLst/>
            <a:cxnLst>
              <a:cxn ang="0">
                <a:pos x="connsiteX0" y="connsiteY0"/>
              </a:cxn>
              <a:cxn ang="0">
                <a:pos x="connsiteX1" y="connsiteY1"/>
              </a:cxn>
              <a:cxn ang="0">
                <a:pos x="connsiteX2" y="connsiteY2"/>
              </a:cxn>
            </a:cxnLst>
            <a:rect l="l" t="t" r="r" b="b"/>
            <a:pathLst>
              <a:path w="133350" h="97514">
                <a:moveTo>
                  <a:pt x="133350" y="0"/>
                </a:moveTo>
                <a:cubicBezTo>
                  <a:pt x="128587" y="41804"/>
                  <a:pt x="123825" y="83608"/>
                  <a:pt x="101600" y="95250"/>
                </a:cubicBezTo>
                <a:cubicBezTo>
                  <a:pt x="79375" y="106892"/>
                  <a:pt x="0" y="69850"/>
                  <a:pt x="0" y="6985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4" name="Freeform 323"/>
          <p:cNvSpPr/>
          <p:nvPr/>
        </p:nvSpPr>
        <p:spPr>
          <a:xfrm>
            <a:off x="4617641" y="5642445"/>
            <a:ext cx="111111" cy="107950"/>
          </a:xfrm>
          <a:custGeom>
            <a:avLst/>
            <a:gdLst>
              <a:gd name="connsiteX0" fmla="*/ 57150 w 67852"/>
              <a:gd name="connsiteY0" fmla="*/ 114300 h 114300"/>
              <a:gd name="connsiteX1" fmla="*/ 63500 w 67852"/>
              <a:gd name="connsiteY1" fmla="*/ 31750 h 114300"/>
              <a:gd name="connsiteX2" fmla="*/ 0 w 67852"/>
              <a:gd name="connsiteY2" fmla="*/ 0 h 114300"/>
            </a:gdLst>
            <a:ahLst/>
            <a:cxnLst>
              <a:cxn ang="0">
                <a:pos x="connsiteX0" y="connsiteY0"/>
              </a:cxn>
              <a:cxn ang="0">
                <a:pos x="connsiteX1" y="connsiteY1"/>
              </a:cxn>
              <a:cxn ang="0">
                <a:pos x="connsiteX2" y="connsiteY2"/>
              </a:cxn>
            </a:cxnLst>
            <a:rect l="l" t="t" r="r" b="b"/>
            <a:pathLst>
              <a:path w="67852" h="114300">
                <a:moveTo>
                  <a:pt x="57150" y="114300"/>
                </a:moveTo>
                <a:cubicBezTo>
                  <a:pt x="65087" y="82550"/>
                  <a:pt x="73025" y="50800"/>
                  <a:pt x="63500" y="31750"/>
                </a:cubicBezTo>
                <a:cubicBezTo>
                  <a:pt x="53975" y="12700"/>
                  <a:pt x="0" y="0"/>
                  <a:pt x="0" y="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5" name="Freeform 324"/>
          <p:cNvSpPr/>
          <p:nvPr/>
        </p:nvSpPr>
        <p:spPr>
          <a:xfrm>
            <a:off x="4546600" y="5851995"/>
            <a:ext cx="127000" cy="44545"/>
          </a:xfrm>
          <a:custGeom>
            <a:avLst/>
            <a:gdLst>
              <a:gd name="connsiteX0" fmla="*/ 127000 w 127000"/>
              <a:gd name="connsiteY0" fmla="*/ 0 h 44545"/>
              <a:gd name="connsiteX1" fmla="*/ 25400 w 127000"/>
              <a:gd name="connsiteY1" fmla="*/ 44450 h 44545"/>
              <a:gd name="connsiteX2" fmla="*/ 0 w 127000"/>
              <a:gd name="connsiteY2" fmla="*/ 12700 h 44545"/>
            </a:gdLst>
            <a:ahLst/>
            <a:cxnLst>
              <a:cxn ang="0">
                <a:pos x="connsiteX0" y="connsiteY0"/>
              </a:cxn>
              <a:cxn ang="0">
                <a:pos x="connsiteX1" y="connsiteY1"/>
              </a:cxn>
              <a:cxn ang="0">
                <a:pos x="connsiteX2" y="connsiteY2"/>
              </a:cxn>
            </a:cxnLst>
            <a:rect l="l" t="t" r="r" b="b"/>
            <a:pathLst>
              <a:path w="127000" h="44545">
                <a:moveTo>
                  <a:pt x="127000" y="0"/>
                </a:moveTo>
                <a:cubicBezTo>
                  <a:pt x="86783" y="21166"/>
                  <a:pt x="46567" y="42333"/>
                  <a:pt x="25400" y="44450"/>
                </a:cubicBezTo>
                <a:cubicBezTo>
                  <a:pt x="4233" y="46567"/>
                  <a:pt x="0" y="12700"/>
                  <a:pt x="0" y="1270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6" name="Freeform 325"/>
          <p:cNvSpPr/>
          <p:nvPr/>
        </p:nvSpPr>
        <p:spPr>
          <a:xfrm>
            <a:off x="4686300" y="6016259"/>
            <a:ext cx="101600" cy="64336"/>
          </a:xfrm>
          <a:custGeom>
            <a:avLst/>
            <a:gdLst>
              <a:gd name="connsiteX0" fmla="*/ 101600 w 101600"/>
              <a:gd name="connsiteY0" fmla="*/ 64336 h 64336"/>
              <a:gd name="connsiteX1" fmla="*/ 82550 w 101600"/>
              <a:gd name="connsiteY1" fmla="*/ 7186 h 64336"/>
              <a:gd name="connsiteX2" fmla="*/ 0 w 101600"/>
              <a:gd name="connsiteY2" fmla="*/ 836 h 64336"/>
            </a:gdLst>
            <a:ahLst/>
            <a:cxnLst>
              <a:cxn ang="0">
                <a:pos x="connsiteX0" y="connsiteY0"/>
              </a:cxn>
              <a:cxn ang="0">
                <a:pos x="connsiteX1" y="connsiteY1"/>
              </a:cxn>
              <a:cxn ang="0">
                <a:pos x="connsiteX2" y="connsiteY2"/>
              </a:cxn>
            </a:cxnLst>
            <a:rect l="l" t="t" r="r" b="b"/>
            <a:pathLst>
              <a:path w="101600" h="64336">
                <a:moveTo>
                  <a:pt x="101600" y="64336"/>
                </a:moveTo>
                <a:cubicBezTo>
                  <a:pt x="100541" y="41052"/>
                  <a:pt x="99483" y="17769"/>
                  <a:pt x="82550" y="7186"/>
                </a:cubicBezTo>
                <a:cubicBezTo>
                  <a:pt x="65617" y="-3397"/>
                  <a:pt x="0" y="836"/>
                  <a:pt x="0" y="836"/>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7" name="Freeform 326"/>
          <p:cNvSpPr/>
          <p:nvPr/>
        </p:nvSpPr>
        <p:spPr>
          <a:xfrm>
            <a:off x="4705350" y="6163145"/>
            <a:ext cx="95250" cy="438150"/>
          </a:xfrm>
          <a:custGeom>
            <a:avLst/>
            <a:gdLst>
              <a:gd name="connsiteX0" fmla="*/ 95250 w 95250"/>
              <a:gd name="connsiteY0" fmla="*/ 0 h 438150"/>
              <a:gd name="connsiteX1" fmla="*/ 76200 w 95250"/>
              <a:gd name="connsiteY1" fmla="*/ 279400 h 438150"/>
              <a:gd name="connsiteX2" fmla="*/ 0 w 95250"/>
              <a:gd name="connsiteY2" fmla="*/ 438150 h 438150"/>
            </a:gdLst>
            <a:ahLst/>
            <a:cxnLst>
              <a:cxn ang="0">
                <a:pos x="connsiteX0" y="connsiteY0"/>
              </a:cxn>
              <a:cxn ang="0">
                <a:pos x="connsiteX1" y="connsiteY1"/>
              </a:cxn>
              <a:cxn ang="0">
                <a:pos x="connsiteX2" y="connsiteY2"/>
              </a:cxn>
            </a:cxnLst>
            <a:rect l="l" t="t" r="r" b="b"/>
            <a:pathLst>
              <a:path w="95250" h="438150">
                <a:moveTo>
                  <a:pt x="95250" y="0"/>
                </a:moveTo>
                <a:cubicBezTo>
                  <a:pt x="93662" y="103187"/>
                  <a:pt x="92075" y="206375"/>
                  <a:pt x="76200" y="279400"/>
                </a:cubicBezTo>
                <a:cubicBezTo>
                  <a:pt x="60325" y="352425"/>
                  <a:pt x="0" y="438150"/>
                  <a:pt x="0" y="43815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8" name="Freeform 327"/>
          <p:cNvSpPr/>
          <p:nvPr/>
        </p:nvSpPr>
        <p:spPr>
          <a:xfrm>
            <a:off x="4787900" y="6442545"/>
            <a:ext cx="82550" cy="171450"/>
          </a:xfrm>
          <a:custGeom>
            <a:avLst/>
            <a:gdLst>
              <a:gd name="connsiteX0" fmla="*/ 0 w 82550"/>
              <a:gd name="connsiteY0" fmla="*/ 0 h 171450"/>
              <a:gd name="connsiteX1" fmla="*/ 31750 w 82550"/>
              <a:gd name="connsiteY1" fmla="*/ 120650 h 171450"/>
              <a:gd name="connsiteX2" fmla="*/ 82550 w 82550"/>
              <a:gd name="connsiteY2" fmla="*/ 171450 h 171450"/>
            </a:gdLst>
            <a:ahLst/>
            <a:cxnLst>
              <a:cxn ang="0">
                <a:pos x="connsiteX0" y="connsiteY0"/>
              </a:cxn>
              <a:cxn ang="0">
                <a:pos x="connsiteX1" y="connsiteY1"/>
              </a:cxn>
              <a:cxn ang="0">
                <a:pos x="connsiteX2" y="connsiteY2"/>
              </a:cxn>
            </a:cxnLst>
            <a:rect l="l" t="t" r="r" b="b"/>
            <a:pathLst>
              <a:path w="82550" h="171450">
                <a:moveTo>
                  <a:pt x="0" y="0"/>
                </a:moveTo>
                <a:cubicBezTo>
                  <a:pt x="8996" y="46037"/>
                  <a:pt x="17992" y="92075"/>
                  <a:pt x="31750" y="120650"/>
                </a:cubicBezTo>
                <a:cubicBezTo>
                  <a:pt x="45508" y="149225"/>
                  <a:pt x="82550" y="171450"/>
                  <a:pt x="82550" y="17145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29" name="Freeform 328"/>
          <p:cNvSpPr/>
          <p:nvPr/>
        </p:nvSpPr>
        <p:spPr>
          <a:xfrm>
            <a:off x="4043117" y="6239345"/>
            <a:ext cx="20883" cy="209550"/>
          </a:xfrm>
          <a:custGeom>
            <a:avLst/>
            <a:gdLst>
              <a:gd name="connsiteX0" fmla="*/ 1833 w 20883"/>
              <a:gd name="connsiteY0" fmla="*/ 0 h 209550"/>
              <a:gd name="connsiteX1" fmla="*/ 1833 w 20883"/>
              <a:gd name="connsiteY1" fmla="*/ 133350 h 209550"/>
              <a:gd name="connsiteX2" fmla="*/ 20883 w 20883"/>
              <a:gd name="connsiteY2" fmla="*/ 209550 h 209550"/>
            </a:gdLst>
            <a:ahLst/>
            <a:cxnLst>
              <a:cxn ang="0">
                <a:pos x="connsiteX0" y="connsiteY0"/>
              </a:cxn>
              <a:cxn ang="0">
                <a:pos x="connsiteX1" y="connsiteY1"/>
              </a:cxn>
              <a:cxn ang="0">
                <a:pos x="connsiteX2" y="connsiteY2"/>
              </a:cxn>
            </a:cxnLst>
            <a:rect l="l" t="t" r="r" b="b"/>
            <a:pathLst>
              <a:path w="20883" h="209550">
                <a:moveTo>
                  <a:pt x="1833" y="0"/>
                </a:moveTo>
                <a:cubicBezTo>
                  <a:pt x="245" y="49212"/>
                  <a:pt x="-1342" y="98425"/>
                  <a:pt x="1833" y="133350"/>
                </a:cubicBezTo>
                <a:cubicBezTo>
                  <a:pt x="5008" y="168275"/>
                  <a:pt x="20883" y="209550"/>
                  <a:pt x="20883" y="20955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0" name="Freeform 329"/>
          <p:cNvSpPr/>
          <p:nvPr/>
        </p:nvSpPr>
        <p:spPr>
          <a:xfrm>
            <a:off x="3917950" y="6264745"/>
            <a:ext cx="88900" cy="209550"/>
          </a:xfrm>
          <a:custGeom>
            <a:avLst/>
            <a:gdLst>
              <a:gd name="connsiteX0" fmla="*/ 88900 w 88900"/>
              <a:gd name="connsiteY0" fmla="*/ 0 h 209550"/>
              <a:gd name="connsiteX1" fmla="*/ 38100 w 88900"/>
              <a:gd name="connsiteY1" fmla="*/ 139700 h 209550"/>
              <a:gd name="connsiteX2" fmla="*/ 0 w 88900"/>
              <a:gd name="connsiteY2" fmla="*/ 209550 h 209550"/>
            </a:gdLst>
            <a:ahLst/>
            <a:cxnLst>
              <a:cxn ang="0">
                <a:pos x="connsiteX0" y="connsiteY0"/>
              </a:cxn>
              <a:cxn ang="0">
                <a:pos x="connsiteX1" y="connsiteY1"/>
              </a:cxn>
              <a:cxn ang="0">
                <a:pos x="connsiteX2" y="connsiteY2"/>
              </a:cxn>
            </a:cxnLst>
            <a:rect l="l" t="t" r="r" b="b"/>
            <a:pathLst>
              <a:path w="88900" h="209550">
                <a:moveTo>
                  <a:pt x="88900" y="0"/>
                </a:moveTo>
                <a:cubicBezTo>
                  <a:pt x="70908" y="52387"/>
                  <a:pt x="52917" y="104775"/>
                  <a:pt x="38100" y="139700"/>
                </a:cubicBezTo>
                <a:cubicBezTo>
                  <a:pt x="23283" y="174625"/>
                  <a:pt x="0" y="209550"/>
                  <a:pt x="0" y="20955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1" name="Freeform 330"/>
          <p:cNvSpPr/>
          <p:nvPr/>
        </p:nvSpPr>
        <p:spPr>
          <a:xfrm>
            <a:off x="3282950" y="5832945"/>
            <a:ext cx="228600" cy="330200"/>
          </a:xfrm>
          <a:custGeom>
            <a:avLst/>
            <a:gdLst>
              <a:gd name="connsiteX0" fmla="*/ 228600 w 228600"/>
              <a:gd name="connsiteY0" fmla="*/ 0 h 330200"/>
              <a:gd name="connsiteX1" fmla="*/ 139700 w 228600"/>
              <a:gd name="connsiteY1" fmla="*/ 266700 h 330200"/>
              <a:gd name="connsiteX2" fmla="*/ 0 w 228600"/>
              <a:gd name="connsiteY2" fmla="*/ 330200 h 330200"/>
            </a:gdLst>
            <a:ahLst/>
            <a:cxnLst>
              <a:cxn ang="0">
                <a:pos x="connsiteX0" y="connsiteY0"/>
              </a:cxn>
              <a:cxn ang="0">
                <a:pos x="connsiteX1" y="connsiteY1"/>
              </a:cxn>
              <a:cxn ang="0">
                <a:pos x="connsiteX2" y="connsiteY2"/>
              </a:cxn>
            </a:cxnLst>
            <a:rect l="l" t="t" r="r" b="b"/>
            <a:pathLst>
              <a:path w="228600" h="330200">
                <a:moveTo>
                  <a:pt x="228600" y="0"/>
                </a:moveTo>
                <a:cubicBezTo>
                  <a:pt x="203200" y="105833"/>
                  <a:pt x="177800" y="211667"/>
                  <a:pt x="139700" y="266700"/>
                </a:cubicBezTo>
                <a:cubicBezTo>
                  <a:pt x="101600" y="321733"/>
                  <a:pt x="0" y="330200"/>
                  <a:pt x="0" y="33020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2" name="Freeform 331"/>
          <p:cNvSpPr/>
          <p:nvPr/>
        </p:nvSpPr>
        <p:spPr>
          <a:xfrm>
            <a:off x="3435350" y="6036145"/>
            <a:ext cx="31750" cy="190500"/>
          </a:xfrm>
          <a:custGeom>
            <a:avLst/>
            <a:gdLst>
              <a:gd name="connsiteX0" fmla="*/ 31750 w 31750"/>
              <a:gd name="connsiteY0" fmla="*/ 0 h 190500"/>
              <a:gd name="connsiteX1" fmla="*/ 6350 w 31750"/>
              <a:gd name="connsiteY1" fmla="*/ 107950 h 190500"/>
              <a:gd name="connsiteX2" fmla="*/ 0 w 31750"/>
              <a:gd name="connsiteY2" fmla="*/ 190500 h 190500"/>
            </a:gdLst>
            <a:ahLst/>
            <a:cxnLst>
              <a:cxn ang="0">
                <a:pos x="connsiteX0" y="connsiteY0"/>
              </a:cxn>
              <a:cxn ang="0">
                <a:pos x="connsiteX1" y="connsiteY1"/>
              </a:cxn>
              <a:cxn ang="0">
                <a:pos x="connsiteX2" y="connsiteY2"/>
              </a:cxn>
            </a:cxnLst>
            <a:rect l="l" t="t" r="r" b="b"/>
            <a:pathLst>
              <a:path w="31750" h="190500">
                <a:moveTo>
                  <a:pt x="31750" y="0"/>
                </a:moveTo>
                <a:cubicBezTo>
                  <a:pt x="21696" y="38100"/>
                  <a:pt x="11642" y="76200"/>
                  <a:pt x="6350" y="107950"/>
                </a:cubicBezTo>
                <a:cubicBezTo>
                  <a:pt x="1058" y="139700"/>
                  <a:pt x="529" y="165100"/>
                  <a:pt x="0" y="19050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3" name="Freeform 332"/>
          <p:cNvSpPr/>
          <p:nvPr/>
        </p:nvSpPr>
        <p:spPr>
          <a:xfrm>
            <a:off x="2914581" y="5058244"/>
            <a:ext cx="88969" cy="184167"/>
          </a:xfrm>
          <a:custGeom>
            <a:avLst/>
            <a:gdLst>
              <a:gd name="connsiteX0" fmla="*/ 76200 w 76200"/>
              <a:gd name="connsiteY0" fmla="*/ 0 h 101600"/>
              <a:gd name="connsiteX1" fmla="*/ 57150 w 76200"/>
              <a:gd name="connsiteY1" fmla="*/ 69850 h 101600"/>
              <a:gd name="connsiteX2" fmla="*/ 0 w 76200"/>
              <a:gd name="connsiteY2" fmla="*/ 101600 h 101600"/>
            </a:gdLst>
            <a:ahLst/>
            <a:cxnLst>
              <a:cxn ang="0">
                <a:pos x="connsiteX0" y="connsiteY0"/>
              </a:cxn>
              <a:cxn ang="0">
                <a:pos x="connsiteX1" y="connsiteY1"/>
              </a:cxn>
              <a:cxn ang="0">
                <a:pos x="connsiteX2" y="connsiteY2"/>
              </a:cxn>
            </a:cxnLst>
            <a:rect l="l" t="t" r="r" b="b"/>
            <a:pathLst>
              <a:path w="76200" h="101600">
                <a:moveTo>
                  <a:pt x="76200" y="0"/>
                </a:moveTo>
                <a:cubicBezTo>
                  <a:pt x="73025" y="26458"/>
                  <a:pt x="69850" y="52917"/>
                  <a:pt x="57150" y="69850"/>
                </a:cubicBezTo>
                <a:cubicBezTo>
                  <a:pt x="44450" y="86783"/>
                  <a:pt x="0" y="101600"/>
                  <a:pt x="0" y="10160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4" name="Freeform 333"/>
          <p:cNvSpPr/>
          <p:nvPr/>
        </p:nvSpPr>
        <p:spPr>
          <a:xfrm>
            <a:off x="3003549" y="5051894"/>
            <a:ext cx="164801" cy="105683"/>
          </a:xfrm>
          <a:custGeom>
            <a:avLst/>
            <a:gdLst>
              <a:gd name="connsiteX0" fmla="*/ 0 w 107950"/>
              <a:gd name="connsiteY0" fmla="*/ 0 h 82568"/>
              <a:gd name="connsiteX1" fmla="*/ 44450 w 107950"/>
              <a:gd name="connsiteY1" fmla="*/ 69850 h 82568"/>
              <a:gd name="connsiteX2" fmla="*/ 107950 w 107950"/>
              <a:gd name="connsiteY2" fmla="*/ 82550 h 82568"/>
            </a:gdLst>
            <a:ahLst/>
            <a:cxnLst>
              <a:cxn ang="0">
                <a:pos x="connsiteX0" y="connsiteY0"/>
              </a:cxn>
              <a:cxn ang="0">
                <a:pos x="connsiteX1" y="connsiteY1"/>
              </a:cxn>
              <a:cxn ang="0">
                <a:pos x="connsiteX2" y="connsiteY2"/>
              </a:cxn>
            </a:cxnLst>
            <a:rect l="l" t="t" r="r" b="b"/>
            <a:pathLst>
              <a:path w="107950" h="82568">
                <a:moveTo>
                  <a:pt x="0" y="0"/>
                </a:moveTo>
                <a:cubicBezTo>
                  <a:pt x="13229" y="28046"/>
                  <a:pt x="26458" y="56092"/>
                  <a:pt x="44450" y="69850"/>
                </a:cubicBezTo>
                <a:cubicBezTo>
                  <a:pt x="62442" y="83608"/>
                  <a:pt x="107950" y="82550"/>
                  <a:pt x="107950" y="8255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5" name="Freeform 334"/>
          <p:cNvSpPr/>
          <p:nvPr/>
        </p:nvSpPr>
        <p:spPr>
          <a:xfrm>
            <a:off x="2952567" y="4829645"/>
            <a:ext cx="12883" cy="127000"/>
          </a:xfrm>
          <a:custGeom>
            <a:avLst/>
            <a:gdLst>
              <a:gd name="connsiteX0" fmla="*/ 6533 w 12883"/>
              <a:gd name="connsiteY0" fmla="*/ 127000 h 127000"/>
              <a:gd name="connsiteX1" fmla="*/ 183 w 12883"/>
              <a:gd name="connsiteY1" fmla="*/ 63500 h 127000"/>
              <a:gd name="connsiteX2" fmla="*/ 12883 w 12883"/>
              <a:gd name="connsiteY2" fmla="*/ 0 h 127000"/>
            </a:gdLst>
            <a:ahLst/>
            <a:cxnLst>
              <a:cxn ang="0">
                <a:pos x="connsiteX0" y="connsiteY0"/>
              </a:cxn>
              <a:cxn ang="0">
                <a:pos x="connsiteX1" y="connsiteY1"/>
              </a:cxn>
              <a:cxn ang="0">
                <a:pos x="connsiteX2" y="connsiteY2"/>
              </a:cxn>
            </a:cxnLst>
            <a:rect l="l" t="t" r="r" b="b"/>
            <a:pathLst>
              <a:path w="12883" h="127000">
                <a:moveTo>
                  <a:pt x="6533" y="127000"/>
                </a:moveTo>
                <a:cubicBezTo>
                  <a:pt x="2829" y="105833"/>
                  <a:pt x="-875" y="84667"/>
                  <a:pt x="183" y="63500"/>
                </a:cubicBezTo>
                <a:cubicBezTo>
                  <a:pt x="1241" y="42333"/>
                  <a:pt x="7062" y="21166"/>
                  <a:pt x="12883" y="0"/>
                </a:cubicBezTo>
              </a:path>
            </a:pathLst>
          </a:custGeom>
          <a:ln>
            <a:solidFill>
              <a:srgbClr val="376092"/>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7" name="TextBox 336"/>
          <p:cNvSpPr txBox="1"/>
          <p:nvPr/>
        </p:nvSpPr>
        <p:spPr>
          <a:xfrm>
            <a:off x="5962094" y="6237735"/>
            <a:ext cx="2438452" cy="430887"/>
          </a:xfrm>
          <a:prstGeom prst="rect">
            <a:avLst/>
          </a:prstGeom>
          <a:solidFill>
            <a:srgbClr val="F2F2F2">
              <a:alpha val="50196"/>
            </a:srgbClr>
          </a:solidFill>
          <a:effectLst>
            <a:softEdge rad="31750"/>
          </a:effectLst>
        </p:spPr>
        <p:txBody>
          <a:bodyPr wrap="square" rtlCol="0">
            <a:spAutoFit/>
          </a:bodyPr>
          <a:lstStyle/>
          <a:p>
            <a:pPr algn="ctr"/>
            <a:r>
              <a:rPr lang="en-US" sz="1100" b="1" dirty="0">
                <a:solidFill>
                  <a:srgbClr val="632523"/>
                </a:solidFill>
                <a:latin typeface="Arial"/>
                <a:cs typeface="Arial"/>
              </a:rPr>
              <a:t>Russian Iskander-M missile range from forward positions (270 nm)</a:t>
            </a:r>
          </a:p>
        </p:txBody>
      </p:sp>
      <p:sp>
        <p:nvSpPr>
          <p:cNvPr id="339" name="Freeform 338"/>
          <p:cNvSpPr/>
          <p:nvPr/>
        </p:nvSpPr>
        <p:spPr>
          <a:xfrm>
            <a:off x="5657850" y="1984845"/>
            <a:ext cx="336550" cy="57604"/>
          </a:xfrm>
          <a:custGeom>
            <a:avLst/>
            <a:gdLst>
              <a:gd name="connsiteX0" fmla="*/ 0 w 336550"/>
              <a:gd name="connsiteY0" fmla="*/ 0 h 57604"/>
              <a:gd name="connsiteX1" fmla="*/ 107950 w 336550"/>
              <a:gd name="connsiteY1" fmla="*/ 57150 h 57604"/>
              <a:gd name="connsiteX2" fmla="*/ 336550 w 336550"/>
              <a:gd name="connsiteY2" fmla="*/ 25400 h 57604"/>
            </a:gdLst>
            <a:ahLst/>
            <a:cxnLst>
              <a:cxn ang="0">
                <a:pos x="connsiteX0" y="connsiteY0"/>
              </a:cxn>
              <a:cxn ang="0">
                <a:pos x="connsiteX1" y="connsiteY1"/>
              </a:cxn>
              <a:cxn ang="0">
                <a:pos x="connsiteX2" y="connsiteY2"/>
              </a:cxn>
            </a:cxnLst>
            <a:rect l="l" t="t" r="r" b="b"/>
            <a:pathLst>
              <a:path w="336550" h="57604">
                <a:moveTo>
                  <a:pt x="0" y="0"/>
                </a:moveTo>
                <a:cubicBezTo>
                  <a:pt x="25929" y="26458"/>
                  <a:pt x="51858" y="52917"/>
                  <a:pt x="107950" y="57150"/>
                </a:cubicBezTo>
                <a:cubicBezTo>
                  <a:pt x="164042" y="61383"/>
                  <a:pt x="297392" y="34925"/>
                  <a:pt x="336550" y="25400"/>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0" name="Freeform 339"/>
          <p:cNvSpPr/>
          <p:nvPr/>
        </p:nvSpPr>
        <p:spPr>
          <a:xfrm>
            <a:off x="5549900" y="2003895"/>
            <a:ext cx="92993" cy="101679"/>
          </a:xfrm>
          <a:custGeom>
            <a:avLst/>
            <a:gdLst>
              <a:gd name="connsiteX0" fmla="*/ 69850 w 92993"/>
              <a:gd name="connsiteY0" fmla="*/ 0 h 101679"/>
              <a:gd name="connsiteX1" fmla="*/ 88900 w 92993"/>
              <a:gd name="connsiteY1" fmla="*/ 76200 h 101679"/>
              <a:gd name="connsiteX2" fmla="*/ 0 w 92993"/>
              <a:gd name="connsiteY2" fmla="*/ 101600 h 101679"/>
            </a:gdLst>
            <a:ahLst/>
            <a:cxnLst>
              <a:cxn ang="0">
                <a:pos x="connsiteX0" y="connsiteY0"/>
              </a:cxn>
              <a:cxn ang="0">
                <a:pos x="connsiteX1" y="connsiteY1"/>
              </a:cxn>
              <a:cxn ang="0">
                <a:pos x="connsiteX2" y="connsiteY2"/>
              </a:cxn>
            </a:cxnLst>
            <a:rect l="l" t="t" r="r" b="b"/>
            <a:pathLst>
              <a:path w="92993" h="101679">
                <a:moveTo>
                  <a:pt x="69850" y="0"/>
                </a:moveTo>
                <a:cubicBezTo>
                  <a:pt x="85196" y="29633"/>
                  <a:pt x="100542" y="59267"/>
                  <a:pt x="88900" y="76200"/>
                </a:cubicBezTo>
                <a:cubicBezTo>
                  <a:pt x="77258" y="93133"/>
                  <a:pt x="14817" y="102658"/>
                  <a:pt x="0" y="101600"/>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1" name="Freeform 340"/>
          <p:cNvSpPr/>
          <p:nvPr/>
        </p:nvSpPr>
        <p:spPr>
          <a:xfrm rot="18829476" flipH="1">
            <a:off x="5574368" y="1842812"/>
            <a:ext cx="155323" cy="60692"/>
          </a:xfrm>
          <a:custGeom>
            <a:avLst/>
            <a:gdLst>
              <a:gd name="connsiteX0" fmla="*/ 273050 w 273050"/>
              <a:gd name="connsiteY0" fmla="*/ 7332 h 83532"/>
              <a:gd name="connsiteX1" fmla="*/ 88900 w 273050"/>
              <a:gd name="connsiteY1" fmla="*/ 7332 h 83532"/>
              <a:gd name="connsiteX2" fmla="*/ 0 w 273050"/>
              <a:gd name="connsiteY2" fmla="*/ 83532 h 83532"/>
            </a:gdLst>
            <a:ahLst/>
            <a:cxnLst>
              <a:cxn ang="0">
                <a:pos x="connsiteX0" y="connsiteY0"/>
              </a:cxn>
              <a:cxn ang="0">
                <a:pos x="connsiteX1" y="connsiteY1"/>
              </a:cxn>
              <a:cxn ang="0">
                <a:pos x="connsiteX2" y="connsiteY2"/>
              </a:cxn>
            </a:cxnLst>
            <a:rect l="l" t="t" r="r" b="b"/>
            <a:pathLst>
              <a:path w="273050" h="83532">
                <a:moveTo>
                  <a:pt x="273050" y="7332"/>
                </a:moveTo>
                <a:cubicBezTo>
                  <a:pt x="203729" y="982"/>
                  <a:pt x="134408" y="-5368"/>
                  <a:pt x="88900" y="7332"/>
                </a:cubicBezTo>
                <a:cubicBezTo>
                  <a:pt x="43392" y="20032"/>
                  <a:pt x="13758" y="70832"/>
                  <a:pt x="0" y="83532"/>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3" name="Freeform 342"/>
          <p:cNvSpPr/>
          <p:nvPr/>
        </p:nvSpPr>
        <p:spPr>
          <a:xfrm>
            <a:off x="5543550" y="3266432"/>
            <a:ext cx="184150" cy="150790"/>
          </a:xfrm>
          <a:custGeom>
            <a:avLst/>
            <a:gdLst>
              <a:gd name="connsiteX0" fmla="*/ 184150 w 184150"/>
              <a:gd name="connsiteY0" fmla="*/ 69850 h 98876"/>
              <a:gd name="connsiteX1" fmla="*/ 12700 w 184150"/>
              <a:gd name="connsiteY1" fmla="*/ 95250 h 98876"/>
              <a:gd name="connsiteX2" fmla="*/ 12700 w 184150"/>
              <a:gd name="connsiteY2" fmla="*/ 0 h 98876"/>
            </a:gdLst>
            <a:ahLst/>
            <a:cxnLst>
              <a:cxn ang="0">
                <a:pos x="connsiteX0" y="connsiteY0"/>
              </a:cxn>
              <a:cxn ang="0">
                <a:pos x="connsiteX1" y="connsiteY1"/>
              </a:cxn>
              <a:cxn ang="0">
                <a:pos x="connsiteX2" y="connsiteY2"/>
              </a:cxn>
            </a:cxnLst>
            <a:rect l="l" t="t" r="r" b="b"/>
            <a:pathLst>
              <a:path w="184150" h="98876">
                <a:moveTo>
                  <a:pt x="184150" y="69850"/>
                </a:moveTo>
                <a:cubicBezTo>
                  <a:pt x="112712" y="88371"/>
                  <a:pt x="41275" y="106892"/>
                  <a:pt x="12700" y="95250"/>
                </a:cubicBezTo>
                <a:cubicBezTo>
                  <a:pt x="-15875" y="83608"/>
                  <a:pt x="12700" y="0"/>
                  <a:pt x="12700" y="0"/>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4" name="Freeform 343"/>
          <p:cNvSpPr/>
          <p:nvPr/>
        </p:nvSpPr>
        <p:spPr>
          <a:xfrm>
            <a:off x="4922004" y="3404521"/>
            <a:ext cx="747601" cy="141607"/>
          </a:xfrm>
          <a:custGeom>
            <a:avLst/>
            <a:gdLst>
              <a:gd name="connsiteX0" fmla="*/ 747601 w 747601"/>
              <a:gd name="connsiteY0" fmla="*/ 0 h 120650"/>
              <a:gd name="connsiteX1" fmla="*/ 80851 w 747601"/>
              <a:gd name="connsiteY1" fmla="*/ 38100 h 120650"/>
              <a:gd name="connsiteX2" fmla="*/ 4651 w 747601"/>
              <a:gd name="connsiteY2" fmla="*/ 120650 h 120650"/>
            </a:gdLst>
            <a:ahLst/>
            <a:cxnLst>
              <a:cxn ang="0">
                <a:pos x="connsiteX0" y="connsiteY0"/>
              </a:cxn>
              <a:cxn ang="0">
                <a:pos x="connsiteX1" y="connsiteY1"/>
              </a:cxn>
              <a:cxn ang="0">
                <a:pos x="connsiteX2" y="connsiteY2"/>
              </a:cxn>
            </a:cxnLst>
            <a:rect l="l" t="t" r="r" b="b"/>
            <a:pathLst>
              <a:path w="747601" h="120650">
                <a:moveTo>
                  <a:pt x="747601" y="0"/>
                </a:moveTo>
                <a:cubicBezTo>
                  <a:pt x="476138" y="8996"/>
                  <a:pt x="204676" y="17992"/>
                  <a:pt x="80851" y="38100"/>
                </a:cubicBezTo>
                <a:cubicBezTo>
                  <a:pt x="-42974" y="58208"/>
                  <a:pt x="15234" y="110067"/>
                  <a:pt x="4651" y="120650"/>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6" name="Freeform 345"/>
          <p:cNvSpPr/>
          <p:nvPr/>
        </p:nvSpPr>
        <p:spPr>
          <a:xfrm>
            <a:off x="5410200" y="3915245"/>
            <a:ext cx="139700" cy="406400"/>
          </a:xfrm>
          <a:custGeom>
            <a:avLst/>
            <a:gdLst>
              <a:gd name="connsiteX0" fmla="*/ 0 w 139700"/>
              <a:gd name="connsiteY0" fmla="*/ 0 h 406400"/>
              <a:gd name="connsiteX1" fmla="*/ 38100 w 139700"/>
              <a:gd name="connsiteY1" fmla="*/ 285750 h 406400"/>
              <a:gd name="connsiteX2" fmla="*/ 139700 w 139700"/>
              <a:gd name="connsiteY2" fmla="*/ 406400 h 406400"/>
            </a:gdLst>
            <a:ahLst/>
            <a:cxnLst>
              <a:cxn ang="0">
                <a:pos x="connsiteX0" y="connsiteY0"/>
              </a:cxn>
              <a:cxn ang="0">
                <a:pos x="connsiteX1" y="connsiteY1"/>
              </a:cxn>
              <a:cxn ang="0">
                <a:pos x="connsiteX2" y="connsiteY2"/>
              </a:cxn>
            </a:cxnLst>
            <a:rect l="l" t="t" r="r" b="b"/>
            <a:pathLst>
              <a:path w="139700" h="406400">
                <a:moveTo>
                  <a:pt x="0" y="0"/>
                </a:moveTo>
                <a:cubicBezTo>
                  <a:pt x="7408" y="109008"/>
                  <a:pt x="14817" y="218017"/>
                  <a:pt x="38100" y="285750"/>
                </a:cubicBezTo>
                <a:cubicBezTo>
                  <a:pt x="61383" y="353483"/>
                  <a:pt x="139700" y="406400"/>
                  <a:pt x="139700" y="406400"/>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7" name="Freeform 346"/>
          <p:cNvSpPr/>
          <p:nvPr/>
        </p:nvSpPr>
        <p:spPr>
          <a:xfrm>
            <a:off x="5397500" y="3953345"/>
            <a:ext cx="38410" cy="450850"/>
          </a:xfrm>
          <a:custGeom>
            <a:avLst/>
            <a:gdLst>
              <a:gd name="connsiteX0" fmla="*/ 0 w 38410"/>
              <a:gd name="connsiteY0" fmla="*/ 0 h 450850"/>
              <a:gd name="connsiteX1" fmla="*/ 38100 w 38410"/>
              <a:gd name="connsiteY1" fmla="*/ 247650 h 450850"/>
              <a:gd name="connsiteX2" fmla="*/ 19050 w 38410"/>
              <a:gd name="connsiteY2" fmla="*/ 450850 h 450850"/>
            </a:gdLst>
            <a:ahLst/>
            <a:cxnLst>
              <a:cxn ang="0">
                <a:pos x="connsiteX0" y="connsiteY0"/>
              </a:cxn>
              <a:cxn ang="0">
                <a:pos x="connsiteX1" y="connsiteY1"/>
              </a:cxn>
              <a:cxn ang="0">
                <a:pos x="connsiteX2" y="connsiteY2"/>
              </a:cxn>
            </a:cxnLst>
            <a:rect l="l" t="t" r="r" b="b"/>
            <a:pathLst>
              <a:path w="38410" h="450850">
                <a:moveTo>
                  <a:pt x="0" y="0"/>
                </a:moveTo>
                <a:cubicBezTo>
                  <a:pt x="17462" y="86254"/>
                  <a:pt x="34925" y="172508"/>
                  <a:pt x="38100" y="247650"/>
                </a:cubicBezTo>
                <a:cubicBezTo>
                  <a:pt x="41275" y="322792"/>
                  <a:pt x="19050" y="450850"/>
                  <a:pt x="19050" y="450850"/>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8" name="Freeform 347"/>
          <p:cNvSpPr/>
          <p:nvPr/>
        </p:nvSpPr>
        <p:spPr>
          <a:xfrm>
            <a:off x="4787900" y="3784766"/>
            <a:ext cx="514350" cy="73329"/>
          </a:xfrm>
          <a:custGeom>
            <a:avLst/>
            <a:gdLst>
              <a:gd name="connsiteX0" fmla="*/ 514350 w 514350"/>
              <a:gd name="connsiteY0" fmla="*/ 73329 h 73329"/>
              <a:gd name="connsiteX1" fmla="*/ 234950 w 514350"/>
              <a:gd name="connsiteY1" fmla="*/ 3479 h 73329"/>
              <a:gd name="connsiteX2" fmla="*/ 0 w 514350"/>
              <a:gd name="connsiteY2" fmla="*/ 9829 h 73329"/>
            </a:gdLst>
            <a:ahLst/>
            <a:cxnLst>
              <a:cxn ang="0">
                <a:pos x="connsiteX0" y="connsiteY0"/>
              </a:cxn>
              <a:cxn ang="0">
                <a:pos x="connsiteX1" y="connsiteY1"/>
              </a:cxn>
              <a:cxn ang="0">
                <a:pos x="connsiteX2" y="connsiteY2"/>
              </a:cxn>
            </a:cxnLst>
            <a:rect l="l" t="t" r="r" b="b"/>
            <a:pathLst>
              <a:path w="514350" h="73329">
                <a:moveTo>
                  <a:pt x="514350" y="73329"/>
                </a:moveTo>
                <a:cubicBezTo>
                  <a:pt x="417512" y="43695"/>
                  <a:pt x="320675" y="14062"/>
                  <a:pt x="234950" y="3479"/>
                </a:cubicBezTo>
                <a:cubicBezTo>
                  <a:pt x="149225" y="-7104"/>
                  <a:pt x="0" y="9829"/>
                  <a:pt x="0" y="9829"/>
                </a:cubicBezTo>
              </a:path>
            </a:pathLst>
          </a:custGeom>
          <a:ln>
            <a:solidFill>
              <a:schemeClr val="accent1">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Freeform 6"/>
          <p:cNvSpPr/>
          <p:nvPr/>
        </p:nvSpPr>
        <p:spPr>
          <a:xfrm>
            <a:off x="6740412" y="2454745"/>
            <a:ext cx="2467088" cy="577850"/>
          </a:xfrm>
          <a:custGeom>
            <a:avLst/>
            <a:gdLst>
              <a:gd name="connsiteX0" fmla="*/ 2857500 w 2857500"/>
              <a:gd name="connsiteY0" fmla="*/ 577850 h 577850"/>
              <a:gd name="connsiteX1" fmla="*/ 1466850 w 2857500"/>
              <a:gd name="connsiteY1" fmla="*/ 266700 h 577850"/>
              <a:gd name="connsiteX2" fmla="*/ 0 w 2857500"/>
              <a:gd name="connsiteY2" fmla="*/ 0 h 577850"/>
            </a:gdLst>
            <a:ahLst/>
            <a:cxnLst>
              <a:cxn ang="0">
                <a:pos x="connsiteX0" y="connsiteY0"/>
              </a:cxn>
              <a:cxn ang="0">
                <a:pos x="connsiteX1" y="connsiteY1"/>
              </a:cxn>
              <a:cxn ang="0">
                <a:pos x="connsiteX2" y="connsiteY2"/>
              </a:cxn>
            </a:cxnLst>
            <a:rect l="l" t="t" r="r" b="b"/>
            <a:pathLst>
              <a:path w="2857500" h="577850">
                <a:moveTo>
                  <a:pt x="2857500" y="577850"/>
                </a:moveTo>
                <a:cubicBezTo>
                  <a:pt x="2400300" y="470429"/>
                  <a:pt x="1943100" y="363008"/>
                  <a:pt x="1466850" y="266700"/>
                </a:cubicBezTo>
                <a:cubicBezTo>
                  <a:pt x="990600" y="170392"/>
                  <a:pt x="0" y="0"/>
                  <a:pt x="0" y="0"/>
                </a:cubicBezTo>
              </a:path>
            </a:pathLst>
          </a:custGeom>
          <a:ln>
            <a:solidFill>
              <a:schemeClr val="accent2">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 name="Freeform 7"/>
          <p:cNvSpPr/>
          <p:nvPr/>
        </p:nvSpPr>
        <p:spPr>
          <a:xfrm>
            <a:off x="6403726" y="3938808"/>
            <a:ext cx="2784723" cy="185987"/>
          </a:xfrm>
          <a:custGeom>
            <a:avLst/>
            <a:gdLst>
              <a:gd name="connsiteX0" fmla="*/ 3340100 w 3340100"/>
              <a:gd name="connsiteY0" fmla="*/ 46287 h 185987"/>
              <a:gd name="connsiteX1" fmla="*/ 1835150 w 3340100"/>
              <a:gd name="connsiteY1" fmla="*/ 8187 h 185987"/>
              <a:gd name="connsiteX2" fmla="*/ 0 w 3340100"/>
              <a:gd name="connsiteY2" fmla="*/ 185987 h 185987"/>
            </a:gdLst>
            <a:ahLst/>
            <a:cxnLst>
              <a:cxn ang="0">
                <a:pos x="connsiteX0" y="connsiteY0"/>
              </a:cxn>
              <a:cxn ang="0">
                <a:pos x="connsiteX1" y="connsiteY1"/>
              </a:cxn>
              <a:cxn ang="0">
                <a:pos x="connsiteX2" y="connsiteY2"/>
              </a:cxn>
            </a:cxnLst>
            <a:rect l="l" t="t" r="r" b="b"/>
            <a:pathLst>
              <a:path w="3340100" h="185987">
                <a:moveTo>
                  <a:pt x="3340100" y="46287"/>
                </a:moveTo>
                <a:cubicBezTo>
                  <a:pt x="2865966" y="15595"/>
                  <a:pt x="2391833" y="-15096"/>
                  <a:pt x="1835150" y="8187"/>
                </a:cubicBezTo>
                <a:cubicBezTo>
                  <a:pt x="1278467" y="31470"/>
                  <a:pt x="0" y="185987"/>
                  <a:pt x="0" y="185987"/>
                </a:cubicBezTo>
              </a:path>
            </a:pathLst>
          </a:custGeom>
          <a:ln>
            <a:solidFill>
              <a:schemeClr val="accent2">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Freeform 8"/>
          <p:cNvSpPr/>
          <p:nvPr/>
        </p:nvSpPr>
        <p:spPr>
          <a:xfrm>
            <a:off x="5431366" y="5020145"/>
            <a:ext cx="3795184" cy="555297"/>
          </a:xfrm>
          <a:custGeom>
            <a:avLst/>
            <a:gdLst>
              <a:gd name="connsiteX0" fmla="*/ 4222750 w 4222750"/>
              <a:gd name="connsiteY0" fmla="*/ 0 h 555297"/>
              <a:gd name="connsiteX1" fmla="*/ 2063750 w 4222750"/>
              <a:gd name="connsiteY1" fmla="*/ 520700 h 555297"/>
              <a:gd name="connsiteX2" fmla="*/ 0 w 4222750"/>
              <a:gd name="connsiteY2" fmla="*/ 508000 h 555297"/>
            </a:gdLst>
            <a:ahLst/>
            <a:cxnLst>
              <a:cxn ang="0">
                <a:pos x="connsiteX0" y="connsiteY0"/>
              </a:cxn>
              <a:cxn ang="0">
                <a:pos x="connsiteX1" y="connsiteY1"/>
              </a:cxn>
              <a:cxn ang="0">
                <a:pos x="connsiteX2" y="connsiteY2"/>
              </a:cxn>
            </a:cxnLst>
            <a:rect l="l" t="t" r="r" b="b"/>
            <a:pathLst>
              <a:path w="4222750" h="555297">
                <a:moveTo>
                  <a:pt x="4222750" y="0"/>
                </a:moveTo>
                <a:cubicBezTo>
                  <a:pt x="3495146" y="218016"/>
                  <a:pt x="2767542" y="436033"/>
                  <a:pt x="2063750" y="520700"/>
                </a:cubicBezTo>
                <a:cubicBezTo>
                  <a:pt x="1359958" y="605367"/>
                  <a:pt x="0" y="508000"/>
                  <a:pt x="0" y="508000"/>
                </a:cubicBezTo>
              </a:path>
            </a:pathLst>
          </a:custGeom>
          <a:ln>
            <a:solidFill>
              <a:schemeClr val="accent2">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295" name="Group 294"/>
          <p:cNvGrpSpPr>
            <a:grpSpLocks noChangeAspect="1"/>
          </p:cNvGrpSpPr>
          <p:nvPr/>
        </p:nvGrpSpPr>
        <p:grpSpPr>
          <a:xfrm>
            <a:off x="5533158" y="5367954"/>
            <a:ext cx="324805" cy="269991"/>
            <a:chOff x="3623095" y="379184"/>
            <a:chExt cx="390805" cy="324855"/>
          </a:xfrm>
        </p:grpSpPr>
        <p:pic>
          <p:nvPicPr>
            <p:cNvPr id="336" name="Picture 335" descr="Multirole, Su-35 no canard.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3095" y="379184"/>
              <a:ext cx="238405" cy="172455"/>
            </a:xfrm>
            <a:prstGeom prst="rect">
              <a:avLst/>
            </a:prstGeom>
            <a:effectLst>
              <a:outerShdw blurRad="50800" dist="38100" dir="2700000" algn="tl" rotWithShape="0">
                <a:prstClr val="black">
                  <a:alpha val="40000"/>
                </a:prstClr>
              </a:outerShdw>
            </a:effectLst>
          </p:spPr>
        </p:pic>
        <p:pic>
          <p:nvPicPr>
            <p:cNvPr id="338" name="Picture 337" descr="Multirole, Su-35 no canard.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775495" y="531584"/>
              <a:ext cx="238405" cy="172455"/>
            </a:xfrm>
            <a:prstGeom prst="rect">
              <a:avLst/>
            </a:prstGeom>
            <a:effectLst>
              <a:outerShdw blurRad="50800" dist="38100" dir="2700000" algn="tl" rotWithShape="0">
                <a:prstClr val="black">
                  <a:alpha val="40000"/>
                </a:prstClr>
              </a:outerShdw>
            </a:effectLst>
          </p:spPr>
        </p:pic>
      </p:grpSp>
      <p:grpSp>
        <p:nvGrpSpPr>
          <p:cNvPr id="351" name="Group 350"/>
          <p:cNvGrpSpPr>
            <a:grpSpLocks noChangeAspect="1"/>
          </p:cNvGrpSpPr>
          <p:nvPr/>
        </p:nvGrpSpPr>
        <p:grpSpPr>
          <a:xfrm rot="21171419">
            <a:off x="6453054" y="3936599"/>
            <a:ext cx="324805" cy="269991"/>
            <a:chOff x="3623095" y="379184"/>
            <a:chExt cx="390805" cy="324855"/>
          </a:xfrm>
        </p:grpSpPr>
        <p:pic>
          <p:nvPicPr>
            <p:cNvPr id="352" name="Picture 351" descr="Multirole, Su-35 no canard.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3095" y="379184"/>
              <a:ext cx="238405" cy="172455"/>
            </a:xfrm>
            <a:prstGeom prst="rect">
              <a:avLst/>
            </a:prstGeom>
            <a:effectLst>
              <a:outerShdw blurRad="50800" dist="38100" dir="2700000" algn="tl" rotWithShape="0">
                <a:prstClr val="black">
                  <a:alpha val="40000"/>
                </a:prstClr>
              </a:outerShdw>
            </a:effectLst>
          </p:spPr>
        </p:pic>
        <p:pic>
          <p:nvPicPr>
            <p:cNvPr id="353" name="Picture 352" descr="Multirole, Su-35 no canard.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775495" y="531584"/>
              <a:ext cx="238405" cy="172455"/>
            </a:xfrm>
            <a:prstGeom prst="rect">
              <a:avLst/>
            </a:prstGeom>
            <a:effectLst>
              <a:outerShdw blurRad="50800" dist="38100" dir="2700000" algn="tl" rotWithShape="0">
                <a:prstClr val="black">
                  <a:alpha val="40000"/>
                </a:prstClr>
              </a:outerShdw>
            </a:effectLst>
          </p:spPr>
        </p:pic>
      </p:grpSp>
      <p:grpSp>
        <p:nvGrpSpPr>
          <p:cNvPr id="354" name="Group 353"/>
          <p:cNvGrpSpPr>
            <a:grpSpLocks noChangeAspect="1"/>
          </p:cNvGrpSpPr>
          <p:nvPr/>
        </p:nvGrpSpPr>
        <p:grpSpPr>
          <a:xfrm rot="507639">
            <a:off x="6527014" y="2372604"/>
            <a:ext cx="324805" cy="269991"/>
            <a:chOff x="3623095" y="379184"/>
            <a:chExt cx="390805" cy="324855"/>
          </a:xfrm>
        </p:grpSpPr>
        <p:pic>
          <p:nvPicPr>
            <p:cNvPr id="355" name="Picture 354" descr="Multirole, Su-35 no canard.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3095" y="379184"/>
              <a:ext cx="238405" cy="172455"/>
            </a:xfrm>
            <a:prstGeom prst="rect">
              <a:avLst/>
            </a:prstGeom>
            <a:effectLst>
              <a:outerShdw blurRad="50800" dist="38100" dir="2700000" algn="tl" rotWithShape="0">
                <a:prstClr val="black">
                  <a:alpha val="40000"/>
                </a:prstClr>
              </a:outerShdw>
            </a:effectLst>
          </p:spPr>
        </p:pic>
        <p:pic>
          <p:nvPicPr>
            <p:cNvPr id="356" name="Picture 355" descr="Multirole, Su-35 no canard.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775495" y="531584"/>
              <a:ext cx="238405" cy="172455"/>
            </a:xfrm>
            <a:prstGeom prst="rect">
              <a:avLst/>
            </a:prstGeom>
            <a:effectLst>
              <a:outerShdw blurRad="50800" dist="38100" dir="2700000" algn="tl" rotWithShape="0">
                <a:prstClr val="black">
                  <a:alpha val="40000"/>
                </a:prstClr>
              </a:outerShdw>
            </a:effectLst>
          </p:spPr>
        </p:pic>
      </p:grpSp>
      <p:sp>
        <p:nvSpPr>
          <p:cNvPr id="357" name="TextBox 356"/>
          <p:cNvSpPr txBox="1"/>
          <p:nvPr/>
        </p:nvSpPr>
        <p:spPr>
          <a:xfrm>
            <a:off x="107090" y="5071350"/>
            <a:ext cx="2516904" cy="1323439"/>
          </a:xfrm>
          <a:prstGeom prst="rect">
            <a:avLst/>
          </a:prstGeom>
          <a:solidFill>
            <a:schemeClr val="bg1">
              <a:lumMod val="95000"/>
              <a:alpha val="50196"/>
            </a:schemeClr>
          </a:solidFill>
          <a:effectLst>
            <a:softEdge rad="31750"/>
          </a:effectLst>
        </p:spPr>
        <p:txBody>
          <a:bodyPr wrap="square" rtlCol="0">
            <a:spAutoFit/>
          </a:bodyPr>
          <a:lstStyle/>
          <a:p>
            <a:pPr>
              <a:lnSpc>
                <a:spcPts val="1600"/>
              </a:lnSpc>
            </a:pPr>
            <a:r>
              <a:rPr lang="en-US" sz="1400" b="1" dirty="0">
                <a:solidFill>
                  <a:schemeClr val="tx2">
                    <a:lumMod val="75000"/>
                  </a:schemeClr>
                </a:solidFill>
                <a:latin typeface="Arial"/>
                <a:cs typeface="Arial"/>
              </a:rPr>
              <a:t>U.S. and Allied military aircraft disperse to existing airfields and alternative operating locations (e.g., prepared highways) during a crisis</a:t>
            </a:r>
          </a:p>
        </p:txBody>
      </p:sp>
      <p:pic>
        <p:nvPicPr>
          <p:cNvPr id="369" name="Picture 368"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3343" y="2424917"/>
            <a:ext cx="192504" cy="130774"/>
          </a:xfrm>
          <a:prstGeom prst="rect">
            <a:avLst/>
          </a:prstGeom>
          <a:effectLst>
            <a:outerShdw blurRad="50800" dist="38100" dir="2700000" algn="tl" rotWithShape="0">
              <a:prstClr val="black">
                <a:alpha val="40000"/>
              </a:prstClr>
            </a:outerShdw>
          </a:effectLst>
        </p:spPr>
      </p:pic>
      <p:pic>
        <p:nvPicPr>
          <p:cNvPr id="373" name="Picture 372" descr="Facility, Port.png"/>
          <p:cNvPicPr>
            <a:picLocks noChangeAspect="1"/>
          </p:cNvPicPr>
          <p:nvPr/>
        </p:nvPicPr>
        <p:blipFill>
          <a:blip r:embed="rId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697230" y="1742225"/>
            <a:ext cx="107454" cy="107454"/>
          </a:xfrm>
          <a:prstGeom prst="rect">
            <a:avLst/>
          </a:prstGeom>
          <a:effectLst>
            <a:outerShdw blurRad="50800" dist="38100" dir="2700000" algn="tl" rotWithShape="0">
              <a:prstClr val="black">
                <a:alpha val="40000"/>
              </a:prstClr>
            </a:outerShdw>
          </a:effectLst>
        </p:spPr>
      </p:pic>
      <p:pic>
        <p:nvPicPr>
          <p:cNvPr id="375" name="Picture 374" descr="Facility, Airfield white.png"/>
          <p:cNvPicPr>
            <a:picLocks noChangeAspect="1"/>
          </p:cNvPicPr>
          <p:nvPr/>
        </p:nvPicPr>
        <p:blipFill>
          <a:blip r:embed="rId8" cstate="print">
            <a:duotone>
              <a:prstClr val="black"/>
              <a:srgbClr val="D9C3A5">
                <a:tint val="50000"/>
                <a:satMod val="180000"/>
                <a:tint val="45000"/>
                <a:satMod val="400000"/>
              </a:srgbClr>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82890" y="1707367"/>
            <a:ext cx="192504" cy="130774"/>
          </a:xfrm>
          <a:prstGeom prst="rect">
            <a:avLst/>
          </a:prstGeom>
          <a:effectLst>
            <a:outerShdw blurRad="50800" dist="38100" dir="2700000" algn="tl" rotWithShape="0">
              <a:prstClr val="black">
                <a:alpha val="40000"/>
              </a:prstClr>
            </a:outerShdw>
          </a:effectLst>
        </p:spPr>
      </p:pic>
      <p:pic>
        <p:nvPicPr>
          <p:cNvPr id="376" name="Picture 375" descr="Facility, Airfield white.png"/>
          <p:cNvPicPr>
            <a:picLocks noChangeAspect="1"/>
          </p:cNvPicPr>
          <p:nvPr/>
        </p:nvPicPr>
        <p:blipFill>
          <a:blip r:embed="rId8" cstate="print">
            <a:duotone>
              <a:prstClr val="black"/>
              <a:srgbClr val="D9C3A5">
                <a:tint val="50000"/>
                <a:satMod val="180000"/>
                <a:tint val="45000"/>
                <a:satMod val="400000"/>
              </a:srgbClr>
            </a:duotone>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394257" y="2009626"/>
            <a:ext cx="192504" cy="130774"/>
          </a:xfrm>
          <a:prstGeom prst="rect">
            <a:avLst/>
          </a:prstGeom>
          <a:effectLst>
            <a:outerShdw blurRad="50800" dist="38100" dir="2700000" algn="tl" rotWithShape="0">
              <a:prstClr val="black">
                <a:alpha val="40000"/>
              </a:prstClr>
            </a:outerShdw>
          </a:effectLst>
        </p:spPr>
      </p:pic>
      <p:sp>
        <p:nvSpPr>
          <p:cNvPr id="263" name="TextBox 262"/>
          <p:cNvSpPr txBox="1"/>
          <p:nvPr/>
        </p:nvSpPr>
        <p:spPr>
          <a:xfrm>
            <a:off x="4963017" y="3569102"/>
            <a:ext cx="862479" cy="261610"/>
          </a:xfrm>
          <a:prstGeom prst="rect">
            <a:avLst/>
          </a:prstGeom>
          <a:noFill/>
        </p:spPr>
        <p:txBody>
          <a:bodyPr wrap="square" rtlCol="0">
            <a:spAutoFit/>
          </a:bodyPr>
          <a:lstStyle/>
          <a:p>
            <a:pPr algn="ctr"/>
            <a:r>
              <a:rPr lang="en-US" sz="1100" b="1" dirty="0">
                <a:solidFill>
                  <a:schemeClr val="tx2">
                    <a:lumMod val="75000"/>
                  </a:schemeClr>
                </a:solidFill>
                <a:latin typeface="Arial"/>
                <a:cs typeface="Arial"/>
              </a:rPr>
              <a:t>Dispersal</a:t>
            </a:r>
          </a:p>
        </p:txBody>
      </p:sp>
      <p:sp>
        <p:nvSpPr>
          <p:cNvPr id="264" name="TextBox 263"/>
          <p:cNvSpPr txBox="1"/>
          <p:nvPr/>
        </p:nvSpPr>
        <p:spPr>
          <a:xfrm>
            <a:off x="3731711" y="5603627"/>
            <a:ext cx="859339" cy="261610"/>
          </a:xfrm>
          <a:prstGeom prst="rect">
            <a:avLst/>
          </a:prstGeom>
          <a:noFill/>
        </p:spPr>
        <p:txBody>
          <a:bodyPr wrap="square" rtlCol="0">
            <a:spAutoFit/>
          </a:bodyPr>
          <a:lstStyle/>
          <a:p>
            <a:pPr algn="ctr"/>
            <a:r>
              <a:rPr lang="en-US" sz="1100" b="1" dirty="0">
                <a:solidFill>
                  <a:schemeClr val="tx2">
                    <a:lumMod val="75000"/>
                  </a:schemeClr>
                </a:solidFill>
                <a:latin typeface="Arial"/>
                <a:cs typeface="Arial"/>
              </a:rPr>
              <a:t>Dispersal</a:t>
            </a:r>
          </a:p>
        </p:txBody>
      </p:sp>
      <p:sp>
        <p:nvSpPr>
          <p:cNvPr id="269" name="TextBox 268"/>
          <p:cNvSpPr txBox="1"/>
          <p:nvPr/>
        </p:nvSpPr>
        <p:spPr>
          <a:xfrm>
            <a:off x="5415046" y="2123520"/>
            <a:ext cx="862479" cy="261610"/>
          </a:xfrm>
          <a:prstGeom prst="rect">
            <a:avLst/>
          </a:prstGeom>
          <a:noFill/>
        </p:spPr>
        <p:txBody>
          <a:bodyPr wrap="square" rtlCol="0">
            <a:spAutoFit/>
          </a:bodyPr>
          <a:lstStyle/>
          <a:p>
            <a:pPr algn="ctr"/>
            <a:r>
              <a:rPr lang="en-US" sz="1100" b="1" dirty="0">
                <a:solidFill>
                  <a:schemeClr val="tx2">
                    <a:lumMod val="75000"/>
                  </a:schemeClr>
                </a:solidFill>
                <a:latin typeface="Arial"/>
                <a:cs typeface="Arial"/>
              </a:rPr>
              <a:t>Dispersal</a:t>
            </a:r>
          </a:p>
        </p:txBody>
      </p:sp>
      <p:sp>
        <p:nvSpPr>
          <p:cNvPr id="271" name="TextBox 270"/>
          <p:cNvSpPr txBox="1"/>
          <p:nvPr/>
        </p:nvSpPr>
        <p:spPr>
          <a:xfrm>
            <a:off x="2968871" y="4722512"/>
            <a:ext cx="862479" cy="261610"/>
          </a:xfrm>
          <a:prstGeom prst="rect">
            <a:avLst/>
          </a:prstGeom>
          <a:noFill/>
        </p:spPr>
        <p:txBody>
          <a:bodyPr wrap="square" rtlCol="0">
            <a:spAutoFit/>
          </a:bodyPr>
          <a:lstStyle/>
          <a:p>
            <a:pPr algn="ctr"/>
            <a:r>
              <a:rPr lang="en-US" sz="1100" b="1" dirty="0">
                <a:solidFill>
                  <a:schemeClr val="tx2">
                    <a:lumMod val="75000"/>
                  </a:schemeClr>
                </a:solidFill>
                <a:latin typeface="Arial"/>
                <a:cs typeface="Arial"/>
              </a:rPr>
              <a:t>Dispersal</a:t>
            </a:r>
          </a:p>
        </p:txBody>
      </p:sp>
      <p:grpSp>
        <p:nvGrpSpPr>
          <p:cNvPr id="14" name="Group 13"/>
          <p:cNvGrpSpPr/>
          <p:nvPr/>
        </p:nvGrpSpPr>
        <p:grpSpPr>
          <a:xfrm>
            <a:off x="87532" y="1583114"/>
            <a:ext cx="3201231" cy="2146742"/>
            <a:chOff x="93882" y="112619"/>
            <a:chExt cx="3201231" cy="2146742"/>
          </a:xfrm>
        </p:grpSpPr>
        <p:sp>
          <p:nvSpPr>
            <p:cNvPr id="104" name="TextBox 103"/>
            <p:cNvSpPr txBox="1"/>
            <p:nvPr/>
          </p:nvSpPr>
          <p:spPr>
            <a:xfrm>
              <a:off x="93882" y="112619"/>
              <a:ext cx="3201231" cy="2146742"/>
            </a:xfrm>
            <a:prstGeom prst="rect">
              <a:avLst/>
            </a:prstGeom>
            <a:solidFill>
              <a:srgbClr val="FFFFFF"/>
            </a:solidFill>
            <a:ln>
              <a:solidFill>
                <a:schemeClr val="tx1"/>
              </a:solidFill>
            </a:ln>
          </p:spPr>
          <p:txBody>
            <a:bodyPr wrap="square" rtlCol="0">
              <a:spAutoFit/>
            </a:bodyPr>
            <a:lstStyle/>
            <a:p>
              <a:pPr algn="ctr">
                <a:spcAft>
                  <a:spcPts val="600"/>
                </a:spcAft>
              </a:pPr>
              <a:r>
                <a:rPr lang="en-US" sz="1100" b="1" dirty="0"/>
                <a:t>Key</a:t>
              </a:r>
            </a:p>
            <a:p>
              <a:pPr>
                <a:spcAft>
                  <a:spcPts val="600"/>
                </a:spcAft>
              </a:pPr>
              <a:r>
                <a:rPr lang="en-US" sz="1050" b="1" dirty="0"/>
                <a:t>Potential facilities for Allied dispersed ops</a:t>
              </a:r>
              <a:endParaRPr lang="en-US" sz="900" b="1" dirty="0"/>
            </a:p>
            <a:p>
              <a:pPr marL="231775" indent="-115888">
                <a:lnSpc>
                  <a:spcPts val="1100"/>
                </a:lnSpc>
                <a:buFont typeface="Arial" panose="020B0604020202020204" pitchFamily="34" charset="0"/>
                <a:buChar char="•"/>
              </a:pPr>
              <a:r>
                <a:rPr lang="en-US" sz="1000" b="1" dirty="0"/>
                <a:t>Naval facility</a:t>
              </a:r>
            </a:p>
            <a:p>
              <a:pPr marL="231775" indent="-115888">
                <a:lnSpc>
                  <a:spcPts val="1100"/>
                </a:lnSpc>
                <a:buFont typeface="Arial" panose="020B0604020202020204" pitchFamily="34" charset="0"/>
                <a:buChar char="•"/>
              </a:pPr>
              <a:endParaRPr lang="en-US" sz="1000" b="1" dirty="0"/>
            </a:p>
            <a:p>
              <a:pPr marL="231775" indent="-115888">
                <a:lnSpc>
                  <a:spcPts val="1100"/>
                </a:lnSpc>
                <a:buFont typeface="Arial" panose="020B0604020202020204" pitchFamily="34" charset="0"/>
                <a:buChar char="•"/>
              </a:pPr>
              <a:r>
                <a:rPr lang="en-US" sz="1000" b="1" dirty="0"/>
                <a:t>Potential JHSV Site (300’+ ship length)</a:t>
              </a:r>
            </a:p>
            <a:p>
              <a:pPr marL="231775" indent="-115888">
                <a:lnSpc>
                  <a:spcPts val="1100"/>
                </a:lnSpc>
                <a:buFont typeface="Arial" panose="020B0604020202020204" pitchFamily="34" charset="0"/>
                <a:buChar char="•"/>
              </a:pPr>
              <a:endParaRPr lang="en-US" sz="1000" b="1" dirty="0"/>
            </a:p>
            <a:p>
              <a:pPr marL="231775" indent="-115888">
                <a:lnSpc>
                  <a:spcPts val="1100"/>
                </a:lnSpc>
                <a:buFont typeface="Arial" panose="020B0604020202020204" pitchFamily="34" charset="0"/>
                <a:buChar char="•"/>
              </a:pPr>
              <a:r>
                <a:rPr lang="en-US" sz="1000" b="1" dirty="0"/>
                <a:t>Military/dual-use airbase or heliport</a:t>
              </a:r>
            </a:p>
            <a:p>
              <a:pPr marL="231775" indent="-115888">
                <a:lnSpc>
                  <a:spcPts val="1100"/>
                </a:lnSpc>
                <a:buFont typeface="Arial" panose="020B0604020202020204" pitchFamily="34" charset="0"/>
                <a:buChar char="•"/>
              </a:pPr>
              <a:endParaRPr lang="en-US" sz="1000" b="1" dirty="0"/>
            </a:p>
            <a:p>
              <a:pPr marL="231775" indent="-115888">
                <a:lnSpc>
                  <a:spcPts val="1100"/>
                </a:lnSpc>
                <a:buFont typeface="Arial" panose="020B0604020202020204" pitchFamily="34" charset="0"/>
                <a:buChar char="•"/>
              </a:pPr>
              <a:r>
                <a:rPr lang="en-US" sz="1000" b="1" dirty="0"/>
                <a:t>Inactive/abandoned gov’t/military airfield</a:t>
              </a:r>
            </a:p>
            <a:p>
              <a:pPr marL="231775" indent="-115888">
                <a:lnSpc>
                  <a:spcPts val="1100"/>
                </a:lnSpc>
                <a:buFont typeface="Arial" panose="020B0604020202020204" pitchFamily="34" charset="0"/>
                <a:buChar char="•"/>
              </a:pPr>
              <a:endParaRPr lang="en-US" sz="1000" b="1" dirty="0"/>
            </a:p>
            <a:p>
              <a:pPr marL="231775" indent="-115888">
                <a:lnSpc>
                  <a:spcPts val="1100"/>
                </a:lnSpc>
                <a:buFont typeface="Arial" panose="020B0604020202020204" pitchFamily="34" charset="0"/>
                <a:buChar char="•"/>
              </a:pPr>
              <a:r>
                <a:rPr lang="en-US" sz="1000" b="1" dirty="0"/>
                <a:t>Civilian airfield (3,500’+ by 90’+, 140’+ turns)</a:t>
              </a:r>
            </a:p>
            <a:p>
              <a:endParaRPr lang="en-US" sz="900" b="1" dirty="0"/>
            </a:p>
            <a:p>
              <a:r>
                <a:rPr lang="en-US" sz="1050" b="1" dirty="0"/>
                <a:t>Russian Iskander SSM brigade base</a:t>
              </a:r>
            </a:p>
          </p:txBody>
        </p:sp>
        <p:grpSp>
          <p:nvGrpSpPr>
            <p:cNvPr id="13" name="Group 12"/>
            <p:cNvGrpSpPr/>
            <p:nvPr/>
          </p:nvGrpSpPr>
          <p:grpSpPr>
            <a:xfrm>
              <a:off x="2879272" y="637448"/>
              <a:ext cx="276766" cy="1538516"/>
              <a:chOff x="2879272" y="637448"/>
              <a:chExt cx="276766" cy="1538516"/>
            </a:xfrm>
          </p:grpSpPr>
          <p:pic>
            <p:nvPicPr>
              <p:cNvPr id="106" name="Picture 105" descr="Facility, Airfield 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9272" y="1703987"/>
                <a:ext cx="276766" cy="192349"/>
              </a:xfrm>
              <a:prstGeom prst="rect">
                <a:avLst/>
              </a:prstGeom>
              <a:effectLst>
                <a:outerShdw blurRad="50800" dist="38100" dir="2700000" algn="tl" rotWithShape="0">
                  <a:prstClr val="black">
                    <a:alpha val="40000"/>
                  </a:prstClr>
                </a:outerShdw>
              </a:effectLst>
            </p:spPr>
          </p:pic>
          <p:pic>
            <p:nvPicPr>
              <p:cNvPr id="107" name="Picture 106" descr="Facility, Por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9316" y="899318"/>
                <a:ext cx="156678" cy="160291"/>
              </a:xfrm>
              <a:prstGeom prst="rect">
                <a:avLst/>
              </a:prstGeom>
              <a:effectLst>
                <a:outerShdw blurRad="50800" dist="38100" dir="2700000" algn="tl" rotWithShape="0">
                  <a:prstClr val="black">
                    <a:alpha val="40000"/>
                  </a:prstClr>
                </a:outerShdw>
              </a:effectLst>
            </p:spPr>
          </p:pic>
          <p:pic>
            <p:nvPicPr>
              <p:cNvPr id="108" name="Picture 107" descr="Facility, Port.png"/>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939316" y="637448"/>
                <a:ext cx="156678" cy="160291"/>
              </a:xfrm>
              <a:prstGeom prst="rect">
                <a:avLst/>
              </a:prstGeom>
              <a:effectLst>
                <a:outerShdw blurRad="50800" dist="38100" dir="2700000" algn="tl" rotWithShape="0">
                  <a:prstClr val="black">
                    <a:alpha val="40000"/>
                  </a:prstClr>
                </a:outerShdw>
              </a:effectLst>
            </p:spPr>
          </p:pic>
          <p:pic>
            <p:nvPicPr>
              <p:cNvPr id="109" name="Picture 108" descr="Facility, Airfield white.png"/>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79272" y="1149525"/>
                <a:ext cx="276766" cy="192349"/>
              </a:xfrm>
              <a:prstGeom prst="rect">
                <a:avLst/>
              </a:prstGeom>
              <a:effectLst>
                <a:outerShdw blurRad="50800" dist="38100" dir="2700000" algn="tl" rotWithShape="0">
                  <a:prstClr val="black">
                    <a:alpha val="40000"/>
                  </a:prstClr>
                </a:outerShdw>
              </a:effectLst>
            </p:spPr>
          </p:pic>
          <p:pic>
            <p:nvPicPr>
              <p:cNvPr id="110" name="Picture 109" descr="Facility, Airfield white.png"/>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79272" y="1419891"/>
                <a:ext cx="276766" cy="192349"/>
              </a:xfrm>
              <a:prstGeom prst="rect">
                <a:avLst/>
              </a:prstGeom>
              <a:effectLst>
                <a:outerShdw blurRad="50800" dist="38100" dir="2700000" algn="tl" rotWithShape="0">
                  <a:prstClr val="black">
                    <a:alpha val="40000"/>
                  </a:prstClr>
                </a:outerShdw>
              </a:effectLst>
            </p:spPr>
          </p:pic>
          <p:pic>
            <p:nvPicPr>
              <p:cNvPr id="298" name="Picture 297" descr="Missile Launcher, Iskander.png"/>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915061" y="1995261"/>
                <a:ext cx="205189" cy="180703"/>
              </a:xfrm>
              <a:prstGeom prst="rect">
                <a:avLst/>
              </a:prstGeom>
              <a:effectLst>
                <a:outerShdw blurRad="50800" dist="38100" dir="2700000" algn="tl" rotWithShape="0">
                  <a:prstClr val="black">
                    <a:alpha val="40000"/>
                  </a:prstClr>
                </a:outerShdw>
              </a:effectLst>
            </p:spPr>
          </p:pic>
        </p:grpSp>
      </p:grpSp>
      <p:sp>
        <p:nvSpPr>
          <p:cNvPr id="2" name="Rectangle 1"/>
          <p:cNvSpPr/>
          <p:nvPr/>
        </p:nvSpPr>
        <p:spPr>
          <a:xfrm>
            <a:off x="0" y="856162"/>
            <a:ext cx="9138215" cy="6111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9" name="Title 3"/>
          <p:cNvSpPr txBox="1">
            <a:spLocks/>
          </p:cNvSpPr>
          <p:nvPr/>
        </p:nvSpPr>
        <p:spPr>
          <a:xfrm>
            <a:off x="1049755" y="-44084"/>
            <a:ext cx="7772400" cy="677155"/>
          </a:xfrm>
          <a:prstGeom prst="rect">
            <a:avLst/>
          </a:prstGeom>
        </p:spPr>
        <p:txBody>
          <a:bodyP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700"/>
              </a:lnSpc>
            </a:pPr>
            <a:r>
              <a:rPr lang="en-US" sz="2700" i="1" dirty="0"/>
              <a:t>Disperse and frequently move </a:t>
            </a:r>
          </a:p>
          <a:p>
            <a:pPr>
              <a:lnSpc>
                <a:spcPts val="2700"/>
              </a:lnSpc>
            </a:pPr>
            <a:r>
              <a:rPr lang="en-US" sz="2700" i="1" dirty="0"/>
              <a:t>U.S. forces between operating locations</a:t>
            </a:r>
          </a:p>
        </p:txBody>
      </p:sp>
      <p:sp>
        <p:nvSpPr>
          <p:cNvPr id="291" name="Rectangle 4"/>
          <p:cNvSpPr txBox="1">
            <a:spLocks noChangeArrowheads="1"/>
          </p:cNvSpPr>
          <p:nvPr/>
        </p:nvSpPr>
        <p:spPr>
          <a:xfrm>
            <a:off x="49707" y="700940"/>
            <a:ext cx="9094682" cy="735462"/>
          </a:xfrm>
          <a:prstGeom prst="rect">
            <a:avLst/>
          </a:prstGeom>
          <a:solidFill>
            <a:schemeClr val="bg1"/>
          </a:solidFill>
        </p:spPr>
        <p:txBody>
          <a:bodyPr/>
          <a:lst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ts val="2000"/>
              </a:lnSpc>
              <a:spcBef>
                <a:spcPts val="500"/>
              </a:spcBef>
              <a:spcAft>
                <a:spcPts val="300"/>
              </a:spcAft>
            </a:pPr>
            <a:r>
              <a:rPr lang="en-US" altLang="en-US" sz="1800" dirty="0">
                <a:ea typeface="ＭＳ Ｐゴシック" panose="020B0600070205080204" pitchFamily="34" charset="-128"/>
              </a:rPr>
              <a:t>Dilute an enemy’s salvos, induce it to waste more weapons to hit same number of targets </a:t>
            </a:r>
          </a:p>
          <a:p>
            <a:pPr marL="285750" indent="-285750">
              <a:lnSpc>
                <a:spcPts val="2000"/>
              </a:lnSpc>
              <a:spcBef>
                <a:spcPts val="500"/>
              </a:spcBef>
              <a:spcAft>
                <a:spcPts val="300"/>
              </a:spcAft>
            </a:pPr>
            <a:r>
              <a:rPr lang="en-US" altLang="en-US" sz="1800" dirty="0">
                <a:ea typeface="ＭＳ Ｐゴシック" panose="020B0600070205080204" pitchFamily="34" charset="-128"/>
              </a:rPr>
              <a:t>Result: each U.S. operating location receives smaller number of weapons</a:t>
            </a:r>
          </a:p>
        </p:txBody>
      </p:sp>
      <p:sp>
        <p:nvSpPr>
          <p:cNvPr id="302"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19</a:t>
            </a:fld>
            <a:endParaRPr lang="en-US" dirty="0">
              <a:solidFill>
                <a:schemeClr val="tx1"/>
              </a:solidFill>
            </a:endParaRPr>
          </a:p>
        </p:txBody>
      </p:sp>
    </p:spTree>
    <p:extLst>
      <p:ext uri="{BB962C8B-B14F-4D97-AF65-F5344CB8AC3E}">
        <p14:creationId xmlns:p14="http://schemas.microsoft.com/office/powerpoint/2010/main" val="57690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19225" y="-29306"/>
            <a:ext cx="7314467" cy="666749"/>
          </a:xfrm>
        </p:spPr>
        <p:txBody>
          <a:bodyPr/>
          <a:lstStyle/>
          <a:p>
            <a:r>
              <a:rPr lang="en-US" sz="3600" i="1" dirty="0"/>
              <a:t>Overview</a:t>
            </a:r>
          </a:p>
        </p:txBody>
      </p:sp>
      <p:sp>
        <p:nvSpPr>
          <p:cNvPr id="3" name="Content Placeholder 2"/>
          <p:cNvSpPr>
            <a:spLocks noGrp="1"/>
          </p:cNvSpPr>
          <p:nvPr>
            <p:ph idx="1"/>
          </p:nvPr>
        </p:nvSpPr>
        <p:spPr>
          <a:xfrm>
            <a:off x="471709" y="1043216"/>
            <a:ext cx="8278587" cy="5293755"/>
          </a:xfrm>
        </p:spPr>
        <p:txBody>
          <a:bodyPr>
            <a:normAutofit/>
          </a:bodyPr>
          <a:lstStyle/>
          <a:p>
            <a:pPr marL="461963" indent="-461963">
              <a:spcBef>
                <a:spcPts val="1800"/>
              </a:spcBef>
              <a:spcAft>
                <a:spcPts val="1200"/>
              </a:spcAft>
            </a:pPr>
            <a:r>
              <a:rPr lang="en-US" sz="2800" b="1" dirty="0">
                <a:latin typeface="+mn-lt"/>
              </a:rPr>
              <a:t>Emerging salvo competition</a:t>
            </a:r>
          </a:p>
          <a:p>
            <a:pPr marL="1028700" lvl="1" indent="-342900">
              <a:spcBef>
                <a:spcPts val="600"/>
              </a:spcBef>
              <a:spcAft>
                <a:spcPts val="1200"/>
              </a:spcAft>
            </a:pPr>
            <a:r>
              <a:rPr lang="en-US" sz="2400" dirty="0">
                <a:latin typeface="+mn-lt"/>
              </a:rPr>
              <a:t>First report: Precision strike</a:t>
            </a:r>
          </a:p>
          <a:p>
            <a:pPr marL="1028700" lvl="1" indent="-342900">
              <a:spcBef>
                <a:spcPts val="600"/>
              </a:spcBef>
              <a:spcAft>
                <a:spcPts val="1200"/>
              </a:spcAft>
            </a:pPr>
            <a:r>
              <a:rPr lang="en-US" sz="2400" dirty="0">
                <a:latin typeface="+mn-lt"/>
              </a:rPr>
              <a:t>This report: Air and missile defense</a:t>
            </a:r>
          </a:p>
          <a:p>
            <a:pPr marL="461963" indent="-461963">
              <a:spcBef>
                <a:spcPts val="1800"/>
              </a:spcBef>
              <a:spcAft>
                <a:spcPts val="1200"/>
              </a:spcAft>
            </a:pPr>
            <a:r>
              <a:rPr lang="en-US" sz="2800" b="1" dirty="0">
                <a:latin typeface="+mn-lt"/>
              </a:rPr>
              <a:t>Operational concepts to counter PGM salvos</a:t>
            </a:r>
          </a:p>
          <a:p>
            <a:pPr marL="461963" indent="-461963">
              <a:spcBef>
                <a:spcPts val="1800"/>
              </a:spcBef>
              <a:spcAft>
                <a:spcPts val="1200"/>
              </a:spcAft>
            </a:pPr>
            <a:r>
              <a:rPr lang="en-US" sz="2800" b="1" dirty="0">
                <a:latin typeface="+mn-lt"/>
              </a:rPr>
              <a:t>Enabling capabilities and technologies</a:t>
            </a:r>
          </a:p>
          <a:p>
            <a:pPr marL="461963" indent="-461963">
              <a:spcBef>
                <a:spcPts val="1800"/>
              </a:spcBef>
              <a:spcAft>
                <a:spcPts val="1200"/>
              </a:spcAft>
            </a:pPr>
            <a:r>
              <a:rPr lang="en-US" sz="2800" dirty="0">
                <a:latin typeface="+mn-lt"/>
              </a:rPr>
              <a:t>Barriers to change</a:t>
            </a:r>
            <a:endParaRPr lang="en-US" sz="2800" b="1" dirty="0">
              <a:latin typeface="+mn-lt"/>
            </a:endParaRPr>
          </a:p>
          <a:p>
            <a:pPr marL="461963" indent="-461963">
              <a:spcBef>
                <a:spcPts val="1800"/>
              </a:spcBef>
              <a:spcAft>
                <a:spcPts val="1200"/>
              </a:spcAft>
            </a:pPr>
            <a:r>
              <a:rPr lang="en-US" sz="2800" dirty="0">
                <a:latin typeface="+mn-lt"/>
              </a:rPr>
              <a:t>Summary of recommendations</a:t>
            </a:r>
            <a:endParaRPr lang="en-US" sz="2800" b="1" dirty="0">
              <a:latin typeface="+mn-lt"/>
            </a:endParaRPr>
          </a:p>
        </p:txBody>
      </p:sp>
      <p:sp>
        <p:nvSpPr>
          <p:cNvPr id="7" name="Slide Number Placeholder 3"/>
          <p:cNvSpPr>
            <a:spLocks noGrp="1"/>
          </p:cNvSpPr>
          <p:nvPr>
            <p:ph type="sldNum" sz="quarter" idx="12"/>
          </p:nvPr>
        </p:nvSpPr>
        <p:spPr>
          <a:xfrm>
            <a:off x="8747760" y="6492875"/>
            <a:ext cx="400416" cy="365125"/>
          </a:xfrm>
        </p:spPr>
        <p:txBody>
          <a:bodyPr/>
          <a:lstStyle/>
          <a:p>
            <a:pPr>
              <a:defRPr/>
            </a:pPr>
            <a:r>
              <a:rPr lang="en-US" dirty="0">
                <a:solidFill>
                  <a:schemeClr val="tx1"/>
                </a:solidFill>
              </a:rPr>
              <a:t>2</a:t>
            </a:r>
          </a:p>
        </p:txBody>
      </p:sp>
    </p:spTree>
    <p:extLst>
      <p:ext uri="{BB962C8B-B14F-4D97-AF65-F5344CB8AC3E}">
        <p14:creationId xmlns:p14="http://schemas.microsoft.com/office/powerpoint/2010/main" val="1656669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uzon.pn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7941" t="10586" r="5516"/>
          <a:stretch/>
        </p:blipFill>
        <p:spPr>
          <a:xfrm>
            <a:off x="0" y="687947"/>
            <a:ext cx="9144000" cy="6450725"/>
          </a:xfrm>
          <a:prstGeom prst="rect">
            <a:avLst/>
          </a:prstGeom>
        </p:spPr>
      </p:pic>
      <p:cxnSp>
        <p:nvCxnSpPr>
          <p:cNvPr id="269" name="Straight Arrow Connector 268"/>
          <p:cNvCxnSpPr/>
          <p:nvPr/>
        </p:nvCxnSpPr>
        <p:spPr>
          <a:xfrm flipH="1">
            <a:off x="1905846" y="5210539"/>
            <a:ext cx="2329998" cy="1566514"/>
          </a:xfrm>
          <a:prstGeom prst="straightConnector1">
            <a:avLst/>
          </a:prstGeom>
          <a:ln w="28575" cmpd="sng">
            <a:solidFill>
              <a:schemeClr val="accent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5" name="Straight Arrow Connector 264"/>
          <p:cNvCxnSpPr/>
          <p:nvPr/>
        </p:nvCxnSpPr>
        <p:spPr>
          <a:xfrm flipH="1" flipV="1">
            <a:off x="1674263" y="4826841"/>
            <a:ext cx="2567929" cy="371165"/>
          </a:xfrm>
          <a:prstGeom prst="straightConnector1">
            <a:avLst/>
          </a:prstGeom>
          <a:ln w="28575" cmpd="sng">
            <a:solidFill>
              <a:schemeClr val="accent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1" name="Straight Arrow Connector 260"/>
          <p:cNvCxnSpPr/>
          <p:nvPr/>
        </p:nvCxnSpPr>
        <p:spPr>
          <a:xfrm flipH="1" flipV="1">
            <a:off x="2074641" y="786004"/>
            <a:ext cx="2167443" cy="4433866"/>
          </a:xfrm>
          <a:prstGeom prst="straightConnector1">
            <a:avLst/>
          </a:prstGeom>
          <a:ln w="28575" cmpd="sng">
            <a:solidFill>
              <a:schemeClr val="accent2">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1" name="Oval 150"/>
          <p:cNvSpPr>
            <a:spLocks noChangeAspect="1"/>
          </p:cNvSpPr>
          <p:nvPr/>
        </p:nvSpPr>
        <p:spPr>
          <a:xfrm>
            <a:off x="1036707" y="1536352"/>
            <a:ext cx="5812246" cy="5812246"/>
          </a:xfrm>
          <a:prstGeom prst="ellipse">
            <a:avLst/>
          </a:prstGeom>
          <a:noFill/>
          <a:ln w="12700" cmpd="sng">
            <a:solidFill>
              <a:schemeClr val="tx2">
                <a:lumMod val="75000"/>
                <a:alpha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4" name="Group 153"/>
          <p:cNvGrpSpPr/>
          <p:nvPr/>
        </p:nvGrpSpPr>
        <p:grpSpPr>
          <a:xfrm>
            <a:off x="2824757" y="4000216"/>
            <a:ext cx="1908956" cy="1775082"/>
            <a:chOff x="3307609" y="3237197"/>
            <a:chExt cx="1546062" cy="1437637"/>
          </a:xfrm>
        </p:grpSpPr>
        <p:sp>
          <p:nvSpPr>
            <p:cNvPr id="209" name="Oval 208"/>
            <p:cNvSpPr>
              <a:spLocks noChangeAspect="1"/>
            </p:cNvSpPr>
            <p:nvPr/>
          </p:nvSpPr>
          <p:spPr>
            <a:xfrm>
              <a:off x="3638052" y="3237197"/>
              <a:ext cx="855878" cy="855878"/>
            </a:xfrm>
            <a:prstGeom prst="ellipse">
              <a:avLst/>
            </a:prstGeom>
            <a:noFill/>
            <a:ln w="12700" cmpd="sng">
              <a:solidFill>
                <a:srgbClr val="0000FF">
                  <a:alpha val="5000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0" name="Oval 209"/>
            <p:cNvSpPr>
              <a:spLocks noChangeAspect="1"/>
            </p:cNvSpPr>
            <p:nvPr/>
          </p:nvSpPr>
          <p:spPr>
            <a:xfrm>
              <a:off x="3307609" y="3553812"/>
              <a:ext cx="855878" cy="855878"/>
            </a:xfrm>
            <a:prstGeom prst="ellipse">
              <a:avLst/>
            </a:prstGeom>
            <a:noFill/>
            <a:ln w="12700" cmpd="sng">
              <a:solidFill>
                <a:srgbClr val="0000FF">
                  <a:alpha val="5000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1" name="Oval 210"/>
            <p:cNvSpPr>
              <a:spLocks noChangeAspect="1"/>
            </p:cNvSpPr>
            <p:nvPr/>
          </p:nvSpPr>
          <p:spPr>
            <a:xfrm>
              <a:off x="3997793" y="3818956"/>
              <a:ext cx="855878" cy="855878"/>
            </a:xfrm>
            <a:prstGeom prst="ellipse">
              <a:avLst/>
            </a:prstGeom>
            <a:noFill/>
            <a:ln w="12700" cmpd="sng">
              <a:solidFill>
                <a:srgbClr val="0000FF">
                  <a:alpha val="5000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6892444" y="5421005"/>
            <a:ext cx="1762654" cy="294913"/>
            <a:chOff x="6439915" y="5536423"/>
            <a:chExt cx="1427571" cy="238850"/>
          </a:xfrm>
        </p:grpSpPr>
        <p:sp>
          <p:nvSpPr>
            <p:cNvPr id="203" name="TextBox 202"/>
            <p:cNvSpPr txBox="1"/>
            <p:nvPr/>
          </p:nvSpPr>
          <p:spPr>
            <a:xfrm>
              <a:off x="6911616" y="5575859"/>
              <a:ext cx="495986" cy="199414"/>
            </a:xfrm>
            <a:prstGeom prst="rect">
              <a:avLst/>
            </a:prstGeom>
            <a:noFill/>
            <a:ln>
              <a:noFill/>
            </a:ln>
          </p:spPr>
          <p:txBody>
            <a:bodyPr wrap="none" rtlCol="0">
              <a:spAutoFit/>
            </a:bodyPr>
            <a:lstStyle/>
            <a:p>
              <a:r>
                <a:rPr lang="en-US" sz="1000" dirty="0">
                  <a:latin typeface="Arial"/>
                  <a:cs typeface="Arial"/>
                </a:rPr>
                <a:t>100 nm</a:t>
              </a:r>
            </a:p>
          </p:txBody>
        </p:sp>
        <p:grpSp>
          <p:nvGrpSpPr>
            <p:cNvPr id="204" name="Group 203"/>
            <p:cNvGrpSpPr/>
            <p:nvPr/>
          </p:nvGrpSpPr>
          <p:grpSpPr>
            <a:xfrm>
              <a:off x="6439915" y="5536423"/>
              <a:ext cx="1427571" cy="91437"/>
              <a:chOff x="6439915" y="5536423"/>
              <a:chExt cx="1427571" cy="91437"/>
            </a:xfrm>
          </p:grpSpPr>
          <p:cxnSp>
            <p:nvCxnSpPr>
              <p:cNvPr id="205" name="Straight Connector 204"/>
              <p:cNvCxnSpPr/>
              <p:nvPr/>
            </p:nvCxnSpPr>
            <p:spPr>
              <a:xfrm flipH="1">
                <a:off x="6439915" y="5582142"/>
                <a:ext cx="142757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6" name="Group 205"/>
              <p:cNvGrpSpPr/>
              <p:nvPr/>
            </p:nvGrpSpPr>
            <p:grpSpPr>
              <a:xfrm>
                <a:off x="6444695" y="5536423"/>
                <a:ext cx="1415886" cy="91437"/>
                <a:chOff x="6444695" y="5536423"/>
                <a:chExt cx="1415886" cy="91437"/>
              </a:xfrm>
            </p:grpSpPr>
            <p:cxnSp>
              <p:nvCxnSpPr>
                <p:cNvPr id="207" name="Straight Connector 206"/>
                <p:cNvCxnSpPr/>
                <p:nvPr/>
              </p:nvCxnSpPr>
              <p:spPr>
                <a:xfrm rot="5400000" flipH="1">
                  <a:off x="6398976" y="5582142"/>
                  <a:ext cx="9143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rot="5400000" flipH="1">
                  <a:off x="7814862" y="5582142"/>
                  <a:ext cx="9143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sp>
        <p:nvSpPr>
          <p:cNvPr id="173" name="Oval 172"/>
          <p:cNvSpPr>
            <a:spLocks noChangeAspect="1"/>
          </p:cNvSpPr>
          <p:nvPr/>
        </p:nvSpPr>
        <p:spPr>
          <a:xfrm>
            <a:off x="2226754" y="2906156"/>
            <a:ext cx="3014510" cy="3014510"/>
          </a:xfrm>
          <a:prstGeom prst="ellipse">
            <a:avLst/>
          </a:prstGeom>
          <a:noFill/>
          <a:ln w="12700" cmpd="sng">
            <a:solidFill>
              <a:schemeClr val="tx2">
                <a:lumMod val="75000"/>
                <a:alpha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 name="Oval 173"/>
          <p:cNvSpPr>
            <a:spLocks noChangeAspect="1"/>
          </p:cNvSpPr>
          <p:nvPr/>
        </p:nvSpPr>
        <p:spPr>
          <a:xfrm>
            <a:off x="1899841" y="3511337"/>
            <a:ext cx="3014510" cy="3014510"/>
          </a:xfrm>
          <a:prstGeom prst="ellipse">
            <a:avLst/>
          </a:prstGeom>
          <a:noFill/>
          <a:ln w="12700" cmpd="sng">
            <a:solidFill>
              <a:schemeClr val="tx2">
                <a:lumMod val="75000"/>
                <a:alpha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5" name="Picture 174"/>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647388" y="4335797"/>
            <a:ext cx="182588" cy="162405"/>
          </a:xfrm>
          <a:prstGeom prst="rect">
            <a:avLst/>
          </a:prstGeom>
          <a:effectLst>
            <a:outerShdw blurRad="50800" dist="38100" dir="2700000" algn="tl" rotWithShape="0">
              <a:prstClr val="black">
                <a:alpha val="40000"/>
              </a:prstClr>
            </a:outerShdw>
          </a:effectLst>
        </p:spPr>
      </p:pic>
      <p:pic>
        <p:nvPicPr>
          <p:cNvPr id="176" name="Picture 175"/>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343997" y="4774663"/>
            <a:ext cx="182588" cy="162405"/>
          </a:xfrm>
          <a:prstGeom prst="rect">
            <a:avLst/>
          </a:prstGeom>
          <a:effectLst>
            <a:outerShdw blurRad="50800" dist="38100" dir="2700000" algn="tl" rotWithShape="0">
              <a:prstClr val="black">
                <a:alpha val="40000"/>
              </a:prstClr>
            </a:outerShdw>
          </a:effectLst>
        </p:spPr>
      </p:pic>
      <p:pic>
        <p:nvPicPr>
          <p:cNvPr id="177" name="Picture 176"/>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211947" y="4904402"/>
            <a:ext cx="182588" cy="162405"/>
          </a:xfrm>
          <a:prstGeom prst="rect">
            <a:avLst/>
          </a:prstGeom>
          <a:effectLst>
            <a:outerShdw blurRad="50800" dist="38100" dir="2700000" algn="tl" rotWithShape="0">
              <a:prstClr val="black">
                <a:alpha val="40000"/>
              </a:prstClr>
            </a:outerShdw>
          </a:effectLst>
        </p:spPr>
      </p:pic>
      <p:sp>
        <p:nvSpPr>
          <p:cNvPr id="182" name="TextBox 181"/>
          <p:cNvSpPr txBox="1"/>
          <p:nvPr/>
        </p:nvSpPr>
        <p:spPr>
          <a:xfrm>
            <a:off x="2874780" y="1528230"/>
            <a:ext cx="2228108" cy="246221"/>
          </a:xfrm>
          <a:prstGeom prst="rect">
            <a:avLst/>
          </a:prstGeom>
          <a:noFill/>
        </p:spPr>
        <p:txBody>
          <a:bodyPr wrap="square" rtlCol="0">
            <a:spAutoFit/>
          </a:bodyPr>
          <a:lstStyle/>
          <a:p>
            <a:pPr algn="ctr"/>
            <a:r>
              <a:rPr lang="en-US" sz="1000" b="1" i="1" dirty="0">
                <a:solidFill>
                  <a:schemeClr val="tx2"/>
                </a:solidFill>
                <a:effectLst/>
              </a:rPr>
              <a:t>THAAD Engagement (~165+ nm)</a:t>
            </a:r>
          </a:p>
        </p:txBody>
      </p:sp>
      <p:sp>
        <p:nvSpPr>
          <p:cNvPr id="183" name="TextBox 182"/>
          <p:cNvSpPr txBox="1"/>
          <p:nvPr/>
        </p:nvSpPr>
        <p:spPr>
          <a:xfrm>
            <a:off x="2986664" y="2665313"/>
            <a:ext cx="2019040" cy="246221"/>
          </a:xfrm>
          <a:prstGeom prst="rect">
            <a:avLst/>
          </a:prstGeom>
          <a:noFill/>
        </p:spPr>
        <p:txBody>
          <a:bodyPr wrap="none" rtlCol="0">
            <a:spAutoFit/>
          </a:bodyPr>
          <a:lstStyle/>
          <a:p>
            <a:pPr algn="ctr"/>
            <a:r>
              <a:rPr lang="en-US" sz="1000" b="1" i="1" dirty="0">
                <a:solidFill>
                  <a:schemeClr val="tx2"/>
                </a:solidFill>
                <a:effectLst/>
              </a:rPr>
              <a:t>PAC-2 SAM Engagement (~85 nm)</a:t>
            </a:r>
          </a:p>
        </p:txBody>
      </p:sp>
      <p:sp>
        <p:nvSpPr>
          <p:cNvPr id="184" name="Oval 183"/>
          <p:cNvSpPr>
            <a:spLocks noChangeAspect="1"/>
          </p:cNvSpPr>
          <p:nvPr/>
        </p:nvSpPr>
        <p:spPr>
          <a:xfrm>
            <a:off x="2770528" y="3719047"/>
            <a:ext cx="3014510" cy="3014510"/>
          </a:xfrm>
          <a:prstGeom prst="ellipse">
            <a:avLst/>
          </a:prstGeom>
          <a:noFill/>
          <a:ln w="12700" cmpd="sng">
            <a:solidFill>
              <a:schemeClr val="tx2">
                <a:lumMod val="75000"/>
                <a:alpha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5" name="Picture 184"/>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13803" y="5022450"/>
            <a:ext cx="182588" cy="162405"/>
          </a:xfrm>
          <a:prstGeom prst="rect">
            <a:avLst/>
          </a:prstGeom>
          <a:effectLst>
            <a:outerShdw blurRad="50800" dist="38100" dir="2700000" algn="tl" rotWithShape="0">
              <a:prstClr val="black">
                <a:alpha val="40000"/>
              </a:prstClr>
            </a:outerShdw>
          </a:effectLst>
        </p:spPr>
      </p:pic>
      <p:pic>
        <p:nvPicPr>
          <p:cNvPr id="186" name="Picture 185"/>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05997" y="5145100"/>
            <a:ext cx="182588" cy="162405"/>
          </a:xfrm>
          <a:prstGeom prst="rect">
            <a:avLst/>
          </a:prstGeom>
          <a:effectLst>
            <a:outerShdw blurRad="50800" dist="38100" dir="2700000" algn="tl" rotWithShape="0">
              <a:prstClr val="black">
                <a:alpha val="40000"/>
              </a:prstClr>
            </a:outerShdw>
          </a:effectLst>
        </p:spPr>
      </p:pic>
      <p:pic>
        <p:nvPicPr>
          <p:cNvPr id="187" name="Picture 186"/>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492539" y="4442766"/>
            <a:ext cx="182588" cy="162405"/>
          </a:xfrm>
          <a:prstGeom prst="rect">
            <a:avLst/>
          </a:prstGeom>
          <a:effectLst>
            <a:outerShdw blurRad="50800" dist="38100" dir="2700000" algn="tl" rotWithShape="0">
              <a:prstClr val="black">
                <a:alpha val="40000"/>
              </a:prstClr>
            </a:outerShdw>
          </a:effectLst>
        </p:spPr>
      </p:pic>
      <p:sp>
        <p:nvSpPr>
          <p:cNvPr id="188" name="TextBox 187"/>
          <p:cNvSpPr txBox="1"/>
          <p:nvPr/>
        </p:nvSpPr>
        <p:spPr>
          <a:xfrm>
            <a:off x="3735253" y="3735561"/>
            <a:ext cx="1717850" cy="246221"/>
          </a:xfrm>
          <a:prstGeom prst="rect">
            <a:avLst/>
          </a:prstGeom>
          <a:noFill/>
        </p:spPr>
        <p:txBody>
          <a:bodyPr wrap="none" rtlCol="0">
            <a:spAutoFit/>
          </a:bodyPr>
          <a:lstStyle/>
          <a:p>
            <a:r>
              <a:rPr lang="en-US" sz="1000" b="1" i="1" dirty="0">
                <a:solidFill>
                  <a:schemeClr val="tx2"/>
                </a:solidFill>
                <a:effectLst/>
              </a:rPr>
              <a:t>ESSM Engagement (~30 nm)</a:t>
            </a:r>
          </a:p>
        </p:txBody>
      </p:sp>
      <p:sp>
        <p:nvSpPr>
          <p:cNvPr id="214" name="Oval 213"/>
          <p:cNvSpPr>
            <a:spLocks noChangeAspect="1"/>
          </p:cNvSpPr>
          <p:nvPr/>
        </p:nvSpPr>
        <p:spPr>
          <a:xfrm>
            <a:off x="3394535" y="4185001"/>
            <a:ext cx="705917" cy="705917"/>
          </a:xfrm>
          <a:prstGeom prst="ellipse">
            <a:avLst/>
          </a:prstGeom>
          <a:noFill/>
          <a:ln w="12700" cmpd="sng">
            <a:solidFill>
              <a:srgbClr val="3366FF">
                <a:alpha val="5000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5" name="Oval 214"/>
          <p:cNvSpPr>
            <a:spLocks noChangeAspect="1"/>
          </p:cNvSpPr>
          <p:nvPr/>
        </p:nvSpPr>
        <p:spPr>
          <a:xfrm>
            <a:off x="2991038" y="4584846"/>
            <a:ext cx="705917" cy="705917"/>
          </a:xfrm>
          <a:prstGeom prst="ellipse">
            <a:avLst/>
          </a:prstGeom>
          <a:noFill/>
          <a:ln w="12700" cmpd="sng">
            <a:solidFill>
              <a:srgbClr val="3366FF">
                <a:alpha val="5000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Oval 215"/>
          <p:cNvSpPr>
            <a:spLocks noChangeAspect="1"/>
          </p:cNvSpPr>
          <p:nvPr/>
        </p:nvSpPr>
        <p:spPr>
          <a:xfrm>
            <a:off x="3840450" y="4890918"/>
            <a:ext cx="705917" cy="705917"/>
          </a:xfrm>
          <a:prstGeom prst="ellipse">
            <a:avLst/>
          </a:prstGeom>
          <a:noFill/>
          <a:ln w="12700" cmpd="sng">
            <a:solidFill>
              <a:srgbClr val="3366FF">
                <a:alpha val="5000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7" name="TextBox 216"/>
          <p:cNvSpPr txBox="1"/>
          <p:nvPr/>
        </p:nvSpPr>
        <p:spPr>
          <a:xfrm>
            <a:off x="3869179" y="3987734"/>
            <a:ext cx="2003886" cy="246221"/>
          </a:xfrm>
          <a:prstGeom prst="rect">
            <a:avLst/>
          </a:prstGeom>
          <a:noFill/>
        </p:spPr>
        <p:txBody>
          <a:bodyPr wrap="none" rtlCol="0">
            <a:spAutoFit/>
          </a:bodyPr>
          <a:lstStyle/>
          <a:p>
            <a:r>
              <a:rPr lang="en-US" sz="1000" b="1" i="1" dirty="0">
                <a:solidFill>
                  <a:schemeClr val="tx2"/>
                </a:solidFill>
                <a:effectLst/>
              </a:rPr>
              <a:t>PAC-3 MSE Engagement (~20 nm)</a:t>
            </a:r>
          </a:p>
        </p:txBody>
      </p:sp>
      <p:cxnSp>
        <p:nvCxnSpPr>
          <p:cNvPr id="219" name="Straight Connector 218"/>
          <p:cNvCxnSpPr/>
          <p:nvPr/>
        </p:nvCxnSpPr>
        <p:spPr>
          <a:xfrm flipH="1">
            <a:off x="3881528" y="3944641"/>
            <a:ext cx="37453" cy="7207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flipH="1">
            <a:off x="3968544" y="4198889"/>
            <a:ext cx="37453" cy="7207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flipH="1">
            <a:off x="4055726" y="2876382"/>
            <a:ext cx="37453" cy="7207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H="1">
            <a:off x="3863482" y="1730974"/>
            <a:ext cx="37453" cy="72078"/>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43" name="Group 242"/>
          <p:cNvGrpSpPr/>
          <p:nvPr/>
        </p:nvGrpSpPr>
        <p:grpSpPr>
          <a:xfrm>
            <a:off x="3071115" y="1194928"/>
            <a:ext cx="4661497" cy="5653262"/>
            <a:chOff x="3122049" y="-174982"/>
            <a:chExt cx="4661497" cy="5653262"/>
          </a:xfrm>
        </p:grpSpPr>
        <p:pic>
          <p:nvPicPr>
            <p:cNvPr id="226" name="Picture 225"/>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354175" y="3485956"/>
              <a:ext cx="335475" cy="203034"/>
            </a:xfrm>
            <a:prstGeom prst="rect">
              <a:avLst/>
            </a:prstGeom>
            <a:effectLst>
              <a:outerShdw blurRad="50800" dist="38100" dir="2700000" algn="tl" rotWithShape="0">
                <a:prstClr val="black">
                  <a:alpha val="40000"/>
                </a:prstClr>
              </a:outerShdw>
            </a:effectLst>
          </p:spPr>
        </p:pic>
        <p:pic>
          <p:nvPicPr>
            <p:cNvPr id="227" name="Picture 226"/>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658289" y="3043501"/>
              <a:ext cx="335475" cy="203034"/>
            </a:xfrm>
            <a:prstGeom prst="rect">
              <a:avLst/>
            </a:prstGeom>
            <a:effectLst>
              <a:outerShdw blurRad="50800" dist="38100" dir="2700000" algn="tl" rotWithShape="0">
                <a:prstClr val="black">
                  <a:alpha val="40000"/>
                </a:prstClr>
              </a:outerShdw>
            </a:effectLst>
          </p:spPr>
        </p:pic>
        <p:pic>
          <p:nvPicPr>
            <p:cNvPr id="228" name="Picture 227"/>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45435" y="3282922"/>
              <a:ext cx="335475" cy="203034"/>
            </a:xfrm>
            <a:prstGeom prst="rect">
              <a:avLst/>
            </a:prstGeom>
            <a:effectLst>
              <a:outerShdw blurRad="50800" dist="38100" dir="2700000" algn="tl" rotWithShape="0">
                <a:prstClr val="black">
                  <a:alpha val="40000"/>
                </a:prstClr>
              </a:outerShdw>
            </a:effectLst>
          </p:spPr>
        </p:pic>
        <p:pic>
          <p:nvPicPr>
            <p:cNvPr id="229" name="Picture 228"/>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81936" y="2825034"/>
              <a:ext cx="335475" cy="203034"/>
            </a:xfrm>
            <a:prstGeom prst="rect">
              <a:avLst/>
            </a:prstGeom>
            <a:effectLst>
              <a:outerShdw blurRad="50800" dist="38100" dir="2700000" algn="tl" rotWithShape="0">
                <a:prstClr val="black">
                  <a:alpha val="40000"/>
                </a:prstClr>
              </a:outerShdw>
            </a:effectLst>
          </p:spPr>
        </p:pic>
        <p:pic>
          <p:nvPicPr>
            <p:cNvPr id="230" name="Picture 229"/>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25387" y="3739195"/>
              <a:ext cx="335475" cy="203034"/>
            </a:xfrm>
            <a:prstGeom prst="rect">
              <a:avLst/>
            </a:prstGeom>
            <a:effectLst>
              <a:outerShdw blurRad="50800" dist="38100" dir="2700000" algn="tl" rotWithShape="0">
                <a:prstClr val="black">
                  <a:alpha val="40000"/>
                </a:prstClr>
              </a:outerShdw>
            </a:effectLst>
          </p:spPr>
        </p:pic>
        <p:pic>
          <p:nvPicPr>
            <p:cNvPr id="231" name="Picture 230"/>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970243" y="3856392"/>
              <a:ext cx="335475" cy="203034"/>
            </a:xfrm>
            <a:prstGeom prst="rect">
              <a:avLst/>
            </a:prstGeom>
            <a:effectLst>
              <a:outerShdw blurRad="50800" dist="38100" dir="2700000" algn="tl" rotWithShape="0">
                <a:prstClr val="black">
                  <a:alpha val="40000"/>
                </a:prstClr>
              </a:outerShdw>
            </a:effectLst>
          </p:spPr>
        </p:pic>
        <p:pic>
          <p:nvPicPr>
            <p:cNvPr id="232" name="Picture 231"/>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81936" y="4428748"/>
              <a:ext cx="335475" cy="203034"/>
            </a:xfrm>
            <a:prstGeom prst="rect">
              <a:avLst/>
            </a:prstGeom>
            <a:effectLst>
              <a:outerShdw blurRad="50800" dist="38100" dir="2700000" algn="tl" rotWithShape="0">
                <a:prstClr val="black">
                  <a:alpha val="40000"/>
                </a:prstClr>
              </a:outerShdw>
            </a:effectLst>
          </p:spPr>
        </p:pic>
        <p:pic>
          <p:nvPicPr>
            <p:cNvPr id="233" name="Picture 232"/>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658289" y="1773596"/>
              <a:ext cx="335475" cy="203034"/>
            </a:xfrm>
            <a:prstGeom prst="rect">
              <a:avLst/>
            </a:prstGeom>
            <a:effectLst>
              <a:outerShdw blurRad="50800" dist="38100" dir="2700000" algn="tl" rotWithShape="0">
                <a:prstClr val="black">
                  <a:alpha val="40000"/>
                </a:prstClr>
              </a:outerShdw>
            </a:effectLst>
          </p:spPr>
        </p:pic>
        <p:pic>
          <p:nvPicPr>
            <p:cNvPr id="234" name="Picture 23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4857883" y="1213194"/>
              <a:ext cx="335475" cy="203034"/>
            </a:xfrm>
            <a:prstGeom prst="rect">
              <a:avLst/>
            </a:prstGeom>
            <a:effectLst>
              <a:outerShdw blurRad="50800" dist="38100" dir="2700000" algn="tl" rotWithShape="0">
                <a:prstClr val="black">
                  <a:alpha val="40000"/>
                </a:prstClr>
              </a:outerShdw>
            </a:effectLst>
          </p:spPr>
        </p:pic>
        <p:pic>
          <p:nvPicPr>
            <p:cNvPr id="235" name="Picture 234"/>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4857883" y="468348"/>
              <a:ext cx="335475" cy="203034"/>
            </a:xfrm>
            <a:prstGeom prst="rect">
              <a:avLst/>
            </a:prstGeom>
            <a:effectLst>
              <a:outerShdw blurRad="50800" dist="38100" dir="2700000" algn="tl" rotWithShape="0">
                <a:prstClr val="black">
                  <a:alpha val="40000"/>
                </a:prstClr>
              </a:outerShdw>
            </a:effectLst>
          </p:spPr>
        </p:pic>
        <p:pic>
          <p:nvPicPr>
            <p:cNvPr id="236" name="Picture 235"/>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584638" y="-174982"/>
              <a:ext cx="335475" cy="203034"/>
            </a:xfrm>
            <a:prstGeom prst="rect">
              <a:avLst/>
            </a:prstGeom>
            <a:effectLst>
              <a:outerShdw blurRad="50800" dist="38100" dir="2700000" algn="tl" rotWithShape="0">
                <a:prstClr val="black">
                  <a:alpha val="40000"/>
                </a:prstClr>
              </a:outerShdw>
            </a:effectLst>
          </p:spPr>
        </p:pic>
        <p:pic>
          <p:nvPicPr>
            <p:cNvPr id="237" name="Picture 236"/>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122049" y="4530264"/>
              <a:ext cx="335475" cy="203034"/>
            </a:xfrm>
            <a:prstGeom prst="rect">
              <a:avLst/>
            </a:prstGeom>
            <a:effectLst>
              <a:outerShdw blurRad="50800" dist="38100" dir="2700000" algn="tl" rotWithShape="0">
                <a:prstClr val="black">
                  <a:alpha val="40000"/>
                </a:prstClr>
              </a:outerShdw>
            </a:effectLst>
          </p:spPr>
        </p:pic>
        <p:pic>
          <p:nvPicPr>
            <p:cNvPr id="238" name="Picture 237"/>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4956723" y="5072212"/>
              <a:ext cx="335475" cy="203034"/>
            </a:xfrm>
            <a:prstGeom prst="rect">
              <a:avLst/>
            </a:prstGeom>
            <a:effectLst>
              <a:outerShdw blurRad="50800" dist="38100" dir="2700000" algn="tl" rotWithShape="0">
                <a:prstClr val="black">
                  <a:alpha val="40000"/>
                </a:prstClr>
              </a:outerShdw>
            </a:effectLst>
          </p:spPr>
        </p:pic>
        <p:pic>
          <p:nvPicPr>
            <p:cNvPr id="239" name="Picture 238"/>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634767" y="5212931"/>
              <a:ext cx="335475" cy="203034"/>
            </a:xfrm>
            <a:prstGeom prst="rect">
              <a:avLst/>
            </a:prstGeom>
            <a:effectLst>
              <a:outerShdw blurRad="50800" dist="38100" dir="2700000" algn="tl" rotWithShape="0">
                <a:prstClr val="black">
                  <a:alpha val="40000"/>
                </a:prstClr>
              </a:outerShdw>
            </a:effectLst>
          </p:spPr>
        </p:pic>
        <p:pic>
          <p:nvPicPr>
            <p:cNvPr id="240" name="Picture 239"/>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6415633" y="4830655"/>
              <a:ext cx="335475" cy="203034"/>
            </a:xfrm>
            <a:prstGeom prst="rect">
              <a:avLst/>
            </a:prstGeom>
            <a:effectLst>
              <a:outerShdw blurRad="50800" dist="38100" dir="2700000" algn="tl" rotWithShape="0">
                <a:prstClr val="black">
                  <a:alpha val="40000"/>
                </a:prstClr>
              </a:outerShdw>
            </a:effectLst>
          </p:spPr>
        </p:pic>
        <p:pic>
          <p:nvPicPr>
            <p:cNvPr id="241" name="Picture 240"/>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448071" y="4796567"/>
              <a:ext cx="335475" cy="203034"/>
            </a:xfrm>
            <a:prstGeom prst="rect">
              <a:avLst/>
            </a:prstGeom>
            <a:effectLst>
              <a:outerShdw blurRad="50800" dist="38100" dir="2700000" algn="tl" rotWithShape="0">
                <a:prstClr val="black">
                  <a:alpha val="40000"/>
                </a:prstClr>
              </a:outerShdw>
            </a:effectLst>
          </p:spPr>
        </p:pic>
        <p:pic>
          <p:nvPicPr>
            <p:cNvPr id="242" name="Picture 241"/>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6877313" y="5275246"/>
              <a:ext cx="335475" cy="203034"/>
            </a:xfrm>
            <a:prstGeom prst="rect">
              <a:avLst/>
            </a:prstGeom>
            <a:effectLst>
              <a:outerShdw blurRad="50800" dist="38100" dir="2700000" algn="tl" rotWithShape="0">
                <a:prstClr val="black">
                  <a:alpha val="40000"/>
                </a:prstClr>
              </a:outerShdw>
            </a:effectLst>
          </p:spPr>
        </p:pic>
      </p:grpSp>
      <p:sp>
        <p:nvSpPr>
          <p:cNvPr id="244" name="TextBox 243"/>
          <p:cNvSpPr txBox="1"/>
          <p:nvPr/>
        </p:nvSpPr>
        <p:spPr>
          <a:xfrm>
            <a:off x="3695668" y="3207068"/>
            <a:ext cx="468923" cy="215444"/>
          </a:xfrm>
          <a:prstGeom prst="rect">
            <a:avLst/>
          </a:prstGeom>
          <a:noFill/>
        </p:spPr>
        <p:txBody>
          <a:bodyPr wrap="none" rtlCol="0">
            <a:spAutoFit/>
          </a:bodyPr>
          <a:lstStyle/>
          <a:p>
            <a:r>
              <a:rPr lang="en-US" sz="800" i="1" dirty="0">
                <a:solidFill>
                  <a:srgbClr val="000000"/>
                </a:solidFill>
                <a:effectLst/>
              </a:rPr>
              <a:t>4,250’</a:t>
            </a:r>
          </a:p>
        </p:txBody>
      </p:sp>
      <p:sp>
        <p:nvSpPr>
          <p:cNvPr id="245" name="TextBox 244"/>
          <p:cNvSpPr txBox="1"/>
          <p:nvPr/>
        </p:nvSpPr>
        <p:spPr>
          <a:xfrm>
            <a:off x="4899439" y="2660938"/>
            <a:ext cx="468923" cy="215444"/>
          </a:xfrm>
          <a:prstGeom prst="rect">
            <a:avLst/>
          </a:prstGeom>
          <a:noFill/>
        </p:spPr>
        <p:txBody>
          <a:bodyPr wrap="none" rtlCol="0">
            <a:spAutoFit/>
          </a:bodyPr>
          <a:lstStyle/>
          <a:p>
            <a:r>
              <a:rPr lang="en-US" sz="800" i="1" dirty="0">
                <a:solidFill>
                  <a:srgbClr val="000000"/>
                </a:solidFill>
                <a:effectLst/>
              </a:rPr>
              <a:t>6,900’</a:t>
            </a:r>
          </a:p>
        </p:txBody>
      </p:sp>
      <p:sp>
        <p:nvSpPr>
          <p:cNvPr id="246" name="TextBox 245"/>
          <p:cNvSpPr txBox="1"/>
          <p:nvPr/>
        </p:nvSpPr>
        <p:spPr>
          <a:xfrm>
            <a:off x="4899439" y="1907662"/>
            <a:ext cx="468923" cy="215444"/>
          </a:xfrm>
          <a:prstGeom prst="rect">
            <a:avLst/>
          </a:prstGeom>
          <a:noFill/>
        </p:spPr>
        <p:txBody>
          <a:bodyPr wrap="none" rtlCol="0">
            <a:spAutoFit/>
          </a:bodyPr>
          <a:lstStyle/>
          <a:p>
            <a:r>
              <a:rPr lang="en-US" sz="800" i="1" dirty="0">
                <a:solidFill>
                  <a:srgbClr val="000000"/>
                </a:solidFill>
                <a:effectLst/>
              </a:rPr>
              <a:t>6,450’</a:t>
            </a:r>
          </a:p>
        </p:txBody>
      </p:sp>
      <p:sp>
        <p:nvSpPr>
          <p:cNvPr id="247" name="TextBox 246"/>
          <p:cNvSpPr txBox="1"/>
          <p:nvPr/>
        </p:nvSpPr>
        <p:spPr>
          <a:xfrm>
            <a:off x="3162072" y="5957759"/>
            <a:ext cx="468923" cy="215444"/>
          </a:xfrm>
          <a:prstGeom prst="rect">
            <a:avLst/>
          </a:prstGeom>
          <a:noFill/>
        </p:spPr>
        <p:txBody>
          <a:bodyPr wrap="none" rtlCol="0">
            <a:spAutoFit/>
          </a:bodyPr>
          <a:lstStyle/>
          <a:p>
            <a:r>
              <a:rPr lang="en-US" sz="800" i="1" dirty="0">
                <a:solidFill>
                  <a:srgbClr val="000000"/>
                </a:solidFill>
                <a:effectLst/>
              </a:rPr>
              <a:t>4,100’</a:t>
            </a:r>
          </a:p>
        </p:txBody>
      </p:sp>
      <p:sp>
        <p:nvSpPr>
          <p:cNvPr id="248" name="TextBox 247"/>
          <p:cNvSpPr txBox="1"/>
          <p:nvPr/>
        </p:nvSpPr>
        <p:spPr>
          <a:xfrm>
            <a:off x="3678169" y="6651506"/>
            <a:ext cx="468923" cy="215444"/>
          </a:xfrm>
          <a:prstGeom prst="rect">
            <a:avLst/>
          </a:prstGeom>
          <a:noFill/>
        </p:spPr>
        <p:txBody>
          <a:bodyPr wrap="none" rtlCol="0">
            <a:spAutoFit/>
          </a:bodyPr>
          <a:lstStyle/>
          <a:p>
            <a:r>
              <a:rPr lang="en-US" sz="800" i="1" dirty="0">
                <a:solidFill>
                  <a:srgbClr val="000000"/>
                </a:solidFill>
                <a:effectLst/>
              </a:rPr>
              <a:t>4,250’</a:t>
            </a:r>
          </a:p>
        </p:txBody>
      </p:sp>
      <p:sp>
        <p:nvSpPr>
          <p:cNvPr id="249" name="TextBox 248"/>
          <p:cNvSpPr txBox="1"/>
          <p:nvPr/>
        </p:nvSpPr>
        <p:spPr>
          <a:xfrm>
            <a:off x="5014875" y="6506547"/>
            <a:ext cx="468923" cy="215444"/>
          </a:xfrm>
          <a:prstGeom prst="rect">
            <a:avLst/>
          </a:prstGeom>
          <a:noFill/>
        </p:spPr>
        <p:txBody>
          <a:bodyPr wrap="none" rtlCol="0">
            <a:spAutoFit/>
          </a:bodyPr>
          <a:lstStyle/>
          <a:p>
            <a:r>
              <a:rPr lang="en-US" sz="800" i="1" dirty="0">
                <a:solidFill>
                  <a:srgbClr val="000000"/>
                </a:solidFill>
                <a:effectLst/>
              </a:rPr>
              <a:t>4,750’</a:t>
            </a:r>
          </a:p>
        </p:txBody>
      </p:sp>
      <p:sp>
        <p:nvSpPr>
          <p:cNvPr id="250" name="TextBox 249"/>
          <p:cNvSpPr txBox="1"/>
          <p:nvPr/>
        </p:nvSpPr>
        <p:spPr>
          <a:xfrm>
            <a:off x="6465712" y="6261789"/>
            <a:ext cx="468923" cy="215444"/>
          </a:xfrm>
          <a:prstGeom prst="rect">
            <a:avLst/>
          </a:prstGeom>
          <a:noFill/>
        </p:spPr>
        <p:txBody>
          <a:bodyPr wrap="none" rtlCol="0">
            <a:spAutoFit/>
          </a:bodyPr>
          <a:lstStyle/>
          <a:p>
            <a:r>
              <a:rPr lang="en-US" sz="800" i="1" dirty="0">
                <a:solidFill>
                  <a:srgbClr val="000000"/>
                </a:solidFill>
                <a:effectLst/>
              </a:rPr>
              <a:t>4,600’</a:t>
            </a:r>
          </a:p>
        </p:txBody>
      </p:sp>
      <p:sp>
        <p:nvSpPr>
          <p:cNvPr id="251" name="TextBox 250"/>
          <p:cNvSpPr txBox="1"/>
          <p:nvPr/>
        </p:nvSpPr>
        <p:spPr>
          <a:xfrm>
            <a:off x="7498150" y="6228287"/>
            <a:ext cx="468923" cy="215444"/>
          </a:xfrm>
          <a:prstGeom prst="rect">
            <a:avLst/>
          </a:prstGeom>
          <a:noFill/>
        </p:spPr>
        <p:txBody>
          <a:bodyPr wrap="none" rtlCol="0">
            <a:spAutoFit/>
          </a:bodyPr>
          <a:lstStyle/>
          <a:p>
            <a:r>
              <a:rPr lang="en-US" sz="800" i="1" dirty="0">
                <a:solidFill>
                  <a:srgbClr val="000000"/>
                </a:solidFill>
                <a:effectLst/>
              </a:rPr>
              <a:t>5,100’</a:t>
            </a:r>
          </a:p>
        </p:txBody>
      </p:sp>
      <p:grpSp>
        <p:nvGrpSpPr>
          <p:cNvPr id="253" name="Group 252"/>
          <p:cNvGrpSpPr/>
          <p:nvPr/>
        </p:nvGrpSpPr>
        <p:grpSpPr>
          <a:xfrm>
            <a:off x="3754379" y="4598025"/>
            <a:ext cx="418802" cy="247344"/>
            <a:chOff x="3805313" y="3228115"/>
            <a:chExt cx="418802" cy="247344"/>
          </a:xfrm>
        </p:grpSpPr>
        <p:pic>
          <p:nvPicPr>
            <p:cNvPr id="254" name="Picture 253" descr="Missile Launcher, THAAD 2.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914416" y="3228115"/>
              <a:ext cx="243055" cy="152136"/>
            </a:xfrm>
            <a:prstGeom prst="rect">
              <a:avLst/>
            </a:prstGeom>
            <a:effectLst>
              <a:outerShdw blurRad="50800" dist="38100" dir="2700000" algn="tl" rotWithShape="0">
                <a:prstClr val="black">
                  <a:alpha val="40000"/>
                </a:prstClr>
              </a:outerShdw>
            </a:effectLst>
          </p:spPr>
        </p:pic>
        <p:pic>
          <p:nvPicPr>
            <p:cNvPr id="255" name="Picture 254" descr="Missile Launcher, THAAD 2.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981060" y="3261299"/>
              <a:ext cx="243055" cy="152136"/>
            </a:xfrm>
            <a:prstGeom prst="rect">
              <a:avLst/>
            </a:prstGeom>
            <a:effectLst>
              <a:outerShdw blurRad="50800" dist="38100" dir="2700000" algn="tl" rotWithShape="0">
                <a:prstClr val="black">
                  <a:alpha val="40000"/>
                </a:prstClr>
              </a:outerShdw>
            </a:effectLst>
          </p:spPr>
        </p:pic>
        <p:pic>
          <p:nvPicPr>
            <p:cNvPr id="256" name="Picture 255" descr="Radar, AN-TPY-2.png"/>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805313" y="3339265"/>
              <a:ext cx="276641" cy="136194"/>
            </a:xfrm>
            <a:prstGeom prst="rect">
              <a:avLst/>
            </a:prstGeom>
            <a:effectLst>
              <a:outerShdw blurRad="50800" dist="38100" dir="2700000" algn="tl" rotWithShape="0">
                <a:prstClr val="black">
                  <a:alpha val="40000"/>
                </a:prstClr>
              </a:outerShdw>
            </a:effectLst>
          </p:spPr>
        </p:pic>
      </p:grpSp>
      <p:sp>
        <p:nvSpPr>
          <p:cNvPr id="257" name="TextBox 256"/>
          <p:cNvSpPr txBox="1"/>
          <p:nvPr/>
        </p:nvSpPr>
        <p:spPr>
          <a:xfrm>
            <a:off x="6921935" y="6712807"/>
            <a:ext cx="468923" cy="215444"/>
          </a:xfrm>
          <a:prstGeom prst="rect">
            <a:avLst/>
          </a:prstGeom>
          <a:noFill/>
        </p:spPr>
        <p:txBody>
          <a:bodyPr wrap="none" rtlCol="0">
            <a:spAutoFit/>
          </a:bodyPr>
          <a:lstStyle/>
          <a:p>
            <a:r>
              <a:rPr lang="en-US" sz="800" i="1" dirty="0">
                <a:solidFill>
                  <a:srgbClr val="000000"/>
                </a:solidFill>
                <a:effectLst/>
              </a:rPr>
              <a:t>7,450’</a:t>
            </a:r>
          </a:p>
        </p:txBody>
      </p:sp>
      <p:sp>
        <p:nvSpPr>
          <p:cNvPr id="263" name="TextBox 262"/>
          <p:cNvSpPr txBox="1"/>
          <p:nvPr/>
        </p:nvSpPr>
        <p:spPr>
          <a:xfrm>
            <a:off x="1250327" y="2663100"/>
            <a:ext cx="2001681" cy="400110"/>
          </a:xfrm>
          <a:prstGeom prst="rect">
            <a:avLst/>
          </a:prstGeom>
          <a:noFill/>
        </p:spPr>
        <p:txBody>
          <a:bodyPr wrap="square" rtlCol="0">
            <a:spAutoFit/>
          </a:bodyPr>
          <a:lstStyle/>
          <a:p>
            <a:pPr algn="ctr"/>
            <a:r>
              <a:rPr lang="en-US" sz="1000" b="1" i="1" dirty="0">
                <a:solidFill>
                  <a:schemeClr val="accent2">
                    <a:lumMod val="75000"/>
                  </a:schemeClr>
                </a:solidFill>
                <a:effectLst/>
              </a:rPr>
              <a:t>Nearest mainland airbase </a:t>
            </a:r>
          </a:p>
          <a:p>
            <a:pPr algn="ctr"/>
            <a:r>
              <a:rPr lang="en-US" sz="1000" b="1" i="1" dirty="0">
                <a:solidFill>
                  <a:schemeClr val="accent2">
                    <a:lumMod val="75000"/>
                  </a:schemeClr>
                </a:solidFill>
                <a:effectLst/>
              </a:rPr>
              <a:t>(585 nm)</a:t>
            </a:r>
          </a:p>
        </p:txBody>
      </p:sp>
      <p:sp>
        <p:nvSpPr>
          <p:cNvPr id="272" name="TextBox 271"/>
          <p:cNvSpPr txBox="1"/>
          <p:nvPr/>
        </p:nvSpPr>
        <p:spPr>
          <a:xfrm>
            <a:off x="1429844" y="6100192"/>
            <a:ext cx="1295206" cy="400110"/>
          </a:xfrm>
          <a:prstGeom prst="rect">
            <a:avLst/>
          </a:prstGeom>
          <a:noFill/>
        </p:spPr>
        <p:txBody>
          <a:bodyPr wrap="square" rtlCol="0">
            <a:spAutoFit/>
          </a:bodyPr>
          <a:lstStyle/>
          <a:p>
            <a:pPr algn="ctr"/>
            <a:r>
              <a:rPr lang="en-US" sz="1000" b="1" i="1" dirty="0">
                <a:solidFill>
                  <a:schemeClr val="accent2">
                    <a:lumMod val="75000"/>
                  </a:schemeClr>
                </a:solidFill>
                <a:effectLst/>
              </a:rPr>
              <a:t>Fiery Cross Reef</a:t>
            </a:r>
          </a:p>
          <a:p>
            <a:pPr algn="ctr"/>
            <a:r>
              <a:rPr lang="en-US" sz="1000" b="1" i="1" dirty="0">
                <a:solidFill>
                  <a:schemeClr val="accent2">
                    <a:lumMod val="75000"/>
                  </a:schemeClr>
                </a:solidFill>
                <a:effectLst/>
              </a:rPr>
              <a:t>(560 nm)</a:t>
            </a:r>
          </a:p>
        </p:txBody>
      </p:sp>
      <p:sp>
        <p:nvSpPr>
          <p:cNvPr id="107" name="TextBox 106"/>
          <p:cNvSpPr txBox="1"/>
          <p:nvPr/>
        </p:nvSpPr>
        <p:spPr>
          <a:xfrm>
            <a:off x="3605530" y="1273306"/>
            <a:ext cx="468923" cy="215444"/>
          </a:xfrm>
          <a:prstGeom prst="rect">
            <a:avLst/>
          </a:prstGeom>
          <a:noFill/>
        </p:spPr>
        <p:txBody>
          <a:bodyPr wrap="none" rtlCol="0">
            <a:spAutoFit/>
          </a:bodyPr>
          <a:lstStyle/>
          <a:p>
            <a:r>
              <a:rPr lang="en-US" sz="800" i="1" dirty="0">
                <a:solidFill>
                  <a:srgbClr val="000000"/>
                </a:solidFill>
                <a:effectLst/>
              </a:rPr>
              <a:t>9,100’</a:t>
            </a:r>
          </a:p>
        </p:txBody>
      </p:sp>
      <p:grpSp>
        <p:nvGrpSpPr>
          <p:cNvPr id="2" name="Group 1"/>
          <p:cNvGrpSpPr/>
          <p:nvPr/>
        </p:nvGrpSpPr>
        <p:grpSpPr>
          <a:xfrm>
            <a:off x="90417" y="796856"/>
            <a:ext cx="1696002" cy="1660474"/>
            <a:chOff x="6621865" y="1838258"/>
            <a:chExt cx="1696002" cy="1660474"/>
          </a:xfrm>
        </p:grpSpPr>
        <p:pic>
          <p:nvPicPr>
            <p:cNvPr id="16" name="Picture 15" descr="SEAsia.pn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21865" y="1838258"/>
              <a:ext cx="1696002" cy="1660474"/>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sp>
          <p:nvSpPr>
            <p:cNvPr id="111" name="Rectangle 110"/>
            <p:cNvSpPr>
              <a:spLocks noChangeAspect="1"/>
            </p:cNvSpPr>
            <p:nvPr/>
          </p:nvSpPr>
          <p:spPr>
            <a:xfrm>
              <a:off x="7357695" y="2499255"/>
              <a:ext cx="374857" cy="377127"/>
            </a:xfrm>
            <a:prstGeom prst="rect">
              <a:avLst/>
            </a:prstGeom>
            <a:noFill/>
            <a:ln w="28575" cmpd="sng">
              <a:solidFill>
                <a:schemeClr val="accent2">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FF"/>
                </a:solidFill>
              </a:endParaRPr>
            </a:p>
          </p:txBody>
        </p:sp>
      </p:grpSp>
      <p:sp>
        <p:nvSpPr>
          <p:cNvPr id="100" name="Title 3"/>
          <p:cNvSpPr>
            <a:spLocks noGrp="1"/>
          </p:cNvSpPr>
          <p:nvPr>
            <p:ph type="title"/>
          </p:nvPr>
        </p:nvSpPr>
        <p:spPr>
          <a:xfrm>
            <a:off x="1304225" y="9626"/>
            <a:ext cx="7772400" cy="677155"/>
          </a:xfrm>
        </p:spPr>
        <p:txBody>
          <a:bodyPr/>
          <a:lstStyle/>
          <a:p>
            <a:pPr>
              <a:lnSpc>
                <a:spcPts val="2700"/>
              </a:lnSpc>
            </a:pPr>
            <a:r>
              <a:rPr lang="en-US" sz="2700" i="1" dirty="0"/>
              <a:t>Local area dispersal, take </a:t>
            </a:r>
            <a:br>
              <a:rPr lang="en-US" sz="2700" i="1" dirty="0"/>
            </a:br>
            <a:r>
              <a:rPr lang="en-US" sz="2700" i="1" dirty="0"/>
              <a:t>advantage of overlapping defenses</a:t>
            </a:r>
          </a:p>
        </p:txBody>
      </p:sp>
      <p:sp>
        <p:nvSpPr>
          <p:cNvPr id="268" name="TextBox 267"/>
          <p:cNvSpPr txBox="1"/>
          <p:nvPr/>
        </p:nvSpPr>
        <p:spPr>
          <a:xfrm>
            <a:off x="1740806" y="4978987"/>
            <a:ext cx="1314625" cy="400110"/>
          </a:xfrm>
          <a:prstGeom prst="rect">
            <a:avLst/>
          </a:prstGeom>
          <a:noFill/>
        </p:spPr>
        <p:txBody>
          <a:bodyPr wrap="square" rtlCol="0">
            <a:spAutoFit/>
          </a:bodyPr>
          <a:lstStyle/>
          <a:p>
            <a:pPr algn="ctr"/>
            <a:r>
              <a:rPr lang="en-US" sz="1000" b="1" i="1" dirty="0">
                <a:solidFill>
                  <a:schemeClr val="accent2">
                    <a:lumMod val="75000"/>
                  </a:schemeClr>
                </a:solidFill>
                <a:effectLst/>
              </a:rPr>
              <a:t>Woody Island</a:t>
            </a:r>
          </a:p>
          <a:p>
            <a:pPr algn="ctr"/>
            <a:r>
              <a:rPr lang="en-US" sz="1000" b="1" i="1" dirty="0">
                <a:solidFill>
                  <a:schemeClr val="accent2">
                    <a:lumMod val="75000"/>
                  </a:schemeClr>
                </a:solidFill>
                <a:effectLst/>
              </a:rPr>
              <a:t>(520 nm)</a:t>
            </a:r>
          </a:p>
        </p:txBody>
      </p:sp>
      <p:sp>
        <p:nvSpPr>
          <p:cNvPr id="98" name="Rectangle 4"/>
          <p:cNvSpPr txBox="1">
            <a:spLocks noChangeArrowheads="1"/>
          </p:cNvSpPr>
          <p:nvPr/>
        </p:nvSpPr>
        <p:spPr>
          <a:xfrm>
            <a:off x="6315178" y="954023"/>
            <a:ext cx="2733541" cy="3938104"/>
          </a:xfrm>
          <a:prstGeom prst="rect">
            <a:avLst/>
          </a:prstGeom>
          <a:solidFill>
            <a:srgbClr val="B4B4B4"/>
          </a:solidFill>
        </p:spPr>
        <p:txBody>
          <a:bodyPr/>
          <a:lstStyle>
            <a:lvl1pPr marL="342900" indent="-342900" algn="l" defTabSz="457200" rtl="0" eaLnBrk="0" fontAlgn="base" hangingPunct="0">
              <a:spcBef>
                <a:spcPct val="20000"/>
              </a:spcBef>
              <a:spcAft>
                <a:spcPct val="0"/>
              </a:spcAft>
              <a:buFont typeface="Arial" charset="0"/>
              <a:buChar char="•"/>
              <a:defRPr sz="2400" b="1" kern="1200">
                <a:solidFill>
                  <a:schemeClr val="tx1"/>
                </a:solidFill>
                <a:latin typeface="+mn-lt"/>
                <a:ea typeface="ＭＳ Ｐゴシック" charset="0"/>
                <a:cs typeface="+mn-cs"/>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ts val="2000"/>
              </a:lnSpc>
              <a:spcBef>
                <a:spcPts val="1200"/>
              </a:spcBef>
              <a:spcAft>
                <a:spcPts val="600"/>
              </a:spcAft>
            </a:pPr>
            <a:r>
              <a:rPr lang="en-US" altLang="en-US" sz="2000" dirty="0">
                <a:ea typeface="ＭＳ Ｐゴシック" panose="020B0600070205080204" pitchFamily="34" charset="-128"/>
              </a:rPr>
              <a:t>Dispersing across                       base “clusters”                       would further dilute                    an enemy’s salvos</a:t>
            </a:r>
          </a:p>
          <a:p>
            <a:pPr marL="285750" indent="-285750">
              <a:lnSpc>
                <a:spcPts val="2000"/>
              </a:lnSpc>
              <a:spcBef>
                <a:spcPts val="1200"/>
              </a:spcBef>
              <a:spcAft>
                <a:spcPts val="600"/>
              </a:spcAft>
            </a:pPr>
            <a:r>
              <a:rPr lang="en-US" altLang="en-US" sz="2000" dirty="0">
                <a:ea typeface="ＭＳ Ｐゴシック" panose="020B0600070205080204" pitchFamily="34" charset="-128"/>
              </a:rPr>
              <a:t>Clustering enables mutually supporting air and missile defense operations, increasing capacity at multiple locations</a:t>
            </a:r>
          </a:p>
          <a:p>
            <a:pPr marL="285750" indent="-285750">
              <a:lnSpc>
                <a:spcPts val="2000"/>
              </a:lnSpc>
              <a:spcBef>
                <a:spcPts val="1200"/>
              </a:spcBef>
              <a:spcAft>
                <a:spcPts val="600"/>
              </a:spcAft>
            </a:pPr>
            <a:r>
              <a:rPr lang="en-US" altLang="en-US" sz="2000" dirty="0">
                <a:ea typeface="ＭＳ Ｐゴシック" panose="020B0600070205080204" pitchFamily="34" charset="-128"/>
              </a:rPr>
              <a:t>Mutually supporting logistics operations another benefit</a:t>
            </a:r>
          </a:p>
        </p:txBody>
      </p:sp>
      <p:sp>
        <p:nvSpPr>
          <p:cNvPr id="104"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20</a:t>
            </a:fld>
            <a:endParaRPr lang="en-US" dirty="0">
              <a:solidFill>
                <a:schemeClr val="tx1"/>
              </a:solidFill>
            </a:endParaRPr>
          </a:p>
        </p:txBody>
      </p:sp>
      <p:grpSp>
        <p:nvGrpSpPr>
          <p:cNvPr id="181" name="Group 180"/>
          <p:cNvGrpSpPr/>
          <p:nvPr/>
        </p:nvGrpSpPr>
        <p:grpSpPr>
          <a:xfrm>
            <a:off x="0" y="4147401"/>
            <a:ext cx="4298740" cy="1651265"/>
            <a:chOff x="244857" y="3356394"/>
            <a:chExt cx="4256529" cy="1337355"/>
          </a:xfrm>
        </p:grpSpPr>
        <p:sp>
          <p:nvSpPr>
            <p:cNvPr id="189" name="TextBox 188"/>
            <p:cNvSpPr txBox="1"/>
            <p:nvPr/>
          </p:nvSpPr>
          <p:spPr>
            <a:xfrm>
              <a:off x="244857" y="3885579"/>
              <a:ext cx="970704" cy="174488"/>
            </a:xfrm>
            <a:prstGeom prst="rect">
              <a:avLst/>
            </a:prstGeom>
            <a:noFill/>
          </p:spPr>
          <p:txBody>
            <a:bodyPr wrap="none" rtlCol="0">
              <a:spAutoFit/>
            </a:bodyPr>
            <a:lstStyle/>
            <a:p>
              <a:r>
                <a:rPr lang="en-US" sz="800" b="1" i="1" dirty="0">
                  <a:solidFill>
                    <a:srgbClr val="000000"/>
                  </a:solidFill>
                  <a:effectLst/>
                </a:rPr>
                <a:t>Subic Bay, 9,000’</a:t>
              </a:r>
            </a:p>
          </p:txBody>
        </p:sp>
        <p:sp>
          <p:nvSpPr>
            <p:cNvPr id="190" name="TextBox 189"/>
            <p:cNvSpPr txBox="1"/>
            <p:nvPr/>
          </p:nvSpPr>
          <p:spPr>
            <a:xfrm>
              <a:off x="244857" y="3709184"/>
              <a:ext cx="1123124" cy="174488"/>
            </a:xfrm>
            <a:prstGeom prst="rect">
              <a:avLst/>
            </a:prstGeom>
            <a:noFill/>
          </p:spPr>
          <p:txBody>
            <a:bodyPr wrap="none" rtlCol="0">
              <a:spAutoFit/>
            </a:bodyPr>
            <a:lstStyle/>
            <a:p>
              <a:r>
                <a:rPr lang="en-US" sz="800" b="1" i="1" dirty="0">
                  <a:solidFill>
                    <a:srgbClr val="000000"/>
                  </a:solidFill>
                  <a:effectLst>
                    <a:glow rad="25400">
                      <a:srgbClr val="A5A5A5"/>
                    </a:glow>
                  </a:effectLst>
                </a:rPr>
                <a:t>Basa Airbase, 8,400’</a:t>
              </a:r>
            </a:p>
          </p:txBody>
        </p:sp>
        <p:sp>
          <p:nvSpPr>
            <p:cNvPr id="191" name="TextBox 190"/>
            <p:cNvSpPr txBox="1"/>
            <p:nvPr/>
          </p:nvSpPr>
          <p:spPr>
            <a:xfrm>
              <a:off x="244857" y="3532789"/>
              <a:ext cx="1569521" cy="174488"/>
            </a:xfrm>
            <a:prstGeom prst="rect">
              <a:avLst/>
            </a:prstGeom>
            <a:noFill/>
          </p:spPr>
          <p:txBody>
            <a:bodyPr wrap="none" rtlCol="0">
              <a:spAutoFit/>
            </a:bodyPr>
            <a:lstStyle/>
            <a:p>
              <a:r>
                <a:rPr lang="en-US" sz="800" b="1" i="1" dirty="0">
                  <a:solidFill>
                    <a:srgbClr val="000000"/>
                  </a:solidFill>
                  <a:effectLst/>
                </a:rPr>
                <a:t>Clark Airbase, 10,500’, 10,500’</a:t>
              </a:r>
            </a:p>
          </p:txBody>
        </p:sp>
        <p:sp>
          <p:nvSpPr>
            <p:cNvPr id="192" name="TextBox 191"/>
            <p:cNvSpPr txBox="1"/>
            <p:nvPr/>
          </p:nvSpPr>
          <p:spPr>
            <a:xfrm>
              <a:off x="244857" y="3356394"/>
              <a:ext cx="1256812" cy="174488"/>
            </a:xfrm>
            <a:prstGeom prst="rect">
              <a:avLst/>
            </a:prstGeom>
            <a:noFill/>
          </p:spPr>
          <p:txBody>
            <a:bodyPr wrap="none" rtlCol="0">
              <a:spAutoFit/>
            </a:bodyPr>
            <a:lstStyle/>
            <a:p>
              <a:r>
                <a:rPr lang="en-US" sz="800" b="1" i="1" dirty="0">
                  <a:solidFill>
                    <a:srgbClr val="000000"/>
                  </a:solidFill>
                  <a:effectLst/>
                </a:rPr>
                <a:t>Fort Magsaysay, 5,250’</a:t>
              </a:r>
            </a:p>
          </p:txBody>
        </p:sp>
        <p:sp>
          <p:nvSpPr>
            <p:cNvPr id="193" name="TextBox 192"/>
            <p:cNvSpPr txBox="1"/>
            <p:nvPr/>
          </p:nvSpPr>
          <p:spPr>
            <a:xfrm>
              <a:off x="244857" y="4061975"/>
              <a:ext cx="1728866" cy="174488"/>
            </a:xfrm>
            <a:prstGeom prst="rect">
              <a:avLst/>
            </a:prstGeom>
            <a:noFill/>
          </p:spPr>
          <p:txBody>
            <a:bodyPr wrap="none" rtlCol="0">
              <a:spAutoFit/>
            </a:bodyPr>
            <a:lstStyle/>
            <a:p>
              <a:r>
                <a:rPr lang="en-US" sz="800" b="1" i="1" dirty="0">
                  <a:solidFill>
                    <a:srgbClr val="000000"/>
                  </a:solidFill>
                  <a:effectLst/>
                </a:rPr>
                <a:t>Ninoy Aquino Int’l, 12,250’, 7,400’</a:t>
              </a:r>
            </a:p>
          </p:txBody>
        </p:sp>
        <p:sp>
          <p:nvSpPr>
            <p:cNvPr id="194" name="TextBox 193"/>
            <p:cNvSpPr txBox="1"/>
            <p:nvPr/>
          </p:nvSpPr>
          <p:spPr>
            <a:xfrm>
              <a:off x="244857" y="4238370"/>
              <a:ext cx="1669389" cy="174488"/>
            </a:xfrm>
            <a:prstGeom prst="rect">
              <a:avLst/>
            </a:prstGeom>
            <a:noFill/>
          </p:spPr>
          <p:txBody>
            <a:bodyPr wrap="square" rtlCol="0">
              <a:spAutoFit/>
            </a:bodyPr>
            <a:lstStyle/>
            <a:p>
              <a:r>
                <a:rPr lang="en-US" sz="800" b="1" i="1" dirty="0">
                  <a:solidFill>
                    <a:srgbClr val="000000"/>
                  </a:solidFill>
                  <a:effectLst/>
                </a:rPr>
                <a:t>Sangley Point Airbase, 7,750’</a:t>
              </a:r>
            </a:p>
          </p:txBody>
        </p:sp>
        <p:sp>
          <p:nvSpPr>
            <p:cNvPr id="195" name="TextBox 194"/>
            <p:cNvSpPr txBox="1"/>
            <p:nvPr/>
          </p:nvSpPr>
          <p:spPr>
            <a:xfrm>
              <a:off x="244857" y="4414765"/>
              <a:ext cx="1330477" cy="174488"/>
            </a:xfrm>
            <a:prstGeom prst="rect">
              <a:avLst/>
            </a:prstGeom>
            <a:noFill/>
          </p:spPr>
          <p:txBody>
            <a:bodyPr wrap="none" rtlCol="0">
              <a:spAutoFit/>
            </a:bodyPr>
            <a:lstStyle/>
            <a:p>
              <a:r>
                <a:rPr lang="en-US" sz="800" b="1" i="1" dirty="0">
                  <a:solidFill>
                    <a:srgbClr val="000000"/>
                  </a:solidFill>
                  <a:effectLst/>
                </a:rPr>
                <a:t>Fernando Airbase, 4,950’</a:t>
              </a:r>
            </a:p>
          </p:txBody>
        </p:sp>
        <p:cxnSp>
          <p:nvCxnSpPr>
            <p:cNvPr id="196" name="Straight Connector 195"/>
            <p:cNvCxnSpPr>
              <a:stCxn id="192" idx="3"/>
            </p:cNvCxnSpPr>
            <p:nvPr/>
          </p:nvCxnSpPr>
          <p:spPr>
            <a:xfrm>
              <a:off x="1501670" y="3443639"/>
              <a:ext cx="2863866" cy="0"/>
            </a:xfrm>
            <a:prstGeom prst="line">
              <a:avLst/>
            </a:prstGeom>
            <a:ln w="12700"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97" name="Elbow Connector 196"/>
            <p:cNvCxnSpPr>
              <a:stCxn id="191" idx="3"/>
            </p:cNvCxnSpPr>
            <p:nvPr/>
          </p:nvCxnSpPr>
          <p:spPr>
            <a:xfrm>
              <a:off x="1814379" y="3620036"/>
              <a:ext cx="1954663" cy="10286"/>
            </a:xfrm>
            <a:prstGeom prst="bentConnector3">
              <a:avLst>
                <a:gd name="adj1" fmla="val 50000"/>
              </a:avLst>
            </a:prstGeom>
            <a:ln w="12700" cmpd="sng">
              <a:solidFill>
                <a:srgbClr val="000000">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198" name="Elbow Connector 197"/>
            <p:cNvCxnSpPr/>
            <p:nvPr/>
          </p:nvCxnSpPr>
          <p:spPr>
            <a:xfrm>
              <a:off x="1296250" y="3810148"/>
              <a:ext cx="2443110" cy="0"/>
            </a:xfrm>
            <a:prstGeom prst="bentConnector3">
              <a:avLst>
                <a:gd name="adj1" fmla="val 50000"/>
              </a:avLst>
            </a:prstGeom>
            <a:ln w="12700" cmpd="sng">
              <a:solidFill>
                <a:srgbClr val="000000">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199" name="Elbow Connector 198"/>
            <p:cNvCxnSpPr>
              <a:stCxn id="189" idx="3"/>
            </p:cNvCxnSpPr>
            <p:nvPr/>
          </p:nvCxnSpPr>
          <p:spPr>
            <a:xfrm>
              <a:off x="1215561" y="3972827"/>
              <a:ext cx="2182675" cy="1"/>
            </a:xfrm>
            <a:prstGeom prst="bentConnector3">
              <a:avLst>
                <a:gd name="adj1" fmla="val 50000"/>
              </a:avLst>
            </a:prstGeom>
            <a:ln w="12700" cmpd="sng">
              <a:solidFill>
                <a:srgbClr val="000000">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200" name="Elbow Connector 199"/>
            <p:cNvCxnSpPr/>
            <p:nvPr/>
          </p:nvCxnSpPr>
          <p:spPr>
            <a:xfrm>
              <a:off x="1887641" y="4161915"/>
              <a:ext cx="2307128" cy="68283"/>
            </a:xfrm>
            <a:prstGeom prst="bentConnector3">
              <a:avLst>
                <a:gd name="adj1" fmla="val 50000"/>
              </a:avLst>
            </a:prstGeom>
            <a:ln w="12700" cmpd="sng">
              <a:solidFill>
                <a:srgbClr val="000000">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201" name="Elbow Connector 200"/>
            <p:cNvCxnSpPr/>
            <p:nvPr/>
          </p:nvCxnSpPr>
          <p:spPr>
            <a:xfrm>
              <a:off x="1767925" y="4325611"/>
              <a:ext cx="2426160" cy="0"/>
            </a:xfrm>
            <a:prstGeom prst="bentConnector3">
              <a:avLst>
                <a:gd name="adj1" fmla="val 50000"/>
              </a:avLst>
            </a:prstGeom>
            <a:ln w="12700" cmpd="sng">
              <a:solidFill>
                <a:srgbClr val="000000">
                  <a:alpha val="50000"/>
                </a:srgbClr>
              </a:solidFill>
            </a:ln>
            <a:effectLst/>
          </p:spPr>
          <p:style>
            <a:lnRef idx="2">
              <a:schemeClr val="accent1"/>
            </a:lnRef>
            <a:fillRef idx="0">
              <a:schemeClr val="accent1"/>
            </a:fillRef>
            <a:effectRef idx="1">
              <a:schemeClr val="accent1"/>
            </a:effectRef>
            <a:fontRef idx="minor">
              <a:schemeClr val="tx1"/>
            </a:fontRef>
          </p:style>
        </p:cxnSp>
        <p:cxnSp>
          <p:nvCxnSpPr>
            <p:cNvPr id="202" name="Elbow Connector 201"/>
            <p:cNvCxnSpPr>
              <a:stCxn id="195" idx="3"/>
              <a:endCxn id="232" idx="0"/>
            </p:cNvCxnSpPr>
            <p:nvPr/>
          </p:nvCxnSpPr>
          <p:spPr>
            <a:xfrm>
              <a:off x="1575334" y="4502014"/>
              <a:ext cx="2926052" cy="191735"/>
            </a:xfrm>
            <a:prstGeom prst="bentConnector2">
              <a:avLst/>
            </a:prstGeom>
            <a:ln w="12700" cmpd="sng">
              <a:solidFill>
                <a:srgbClr val="000000">
                  <a:alpha val="50000"/>
                </a:srgb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10940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Block Arc 72"/>
          <p:cNvSpPr/>
          <p:nvPr/>
        </p:nvSpPr>
        <p:spPr>
          <a:xfrm rot="2702997">
            <a:off x="5846636" y="3997807"/>
            <a:ext cx="3466070" cy="3753772"/>
          </a:xfrm>
          <a:custGeom>
            <a:avLst/>
            <a:gdLst>
              <a:gd name="connsiteX0" fmla="*/ 4130392 w 4130540"/>
              <a:gd name="connsiteY0" fmla="*/ 2089961 h 4130540"/>
              <a:gd name="connsiteX1" fmla="*/ 2148009 w 4130540"/>
              <a:gd name="connsiteY1" fmla="*/ 4128882 h 4130540"/>
              <a:gd name="connsiteX2" fmla="*/ 8753 w 4130540"/>
              <a:gd name="connsiteY2" fmla="*/ 2255215 h 4130540"/>
              <a:gd name="connsiteX3" fmla="*/ 1768633 w 4130540"/>
              <a:gd name="connsiteY3" fmla="*/ 21414 h 4130540"/>
              <a:gd name="connsiteX4" fmla="*/ 4090933 w 4130540"/>
              <a:gd name="connsiteY4" fmla="*/ 1662745 h 4130540"/>
              <a:gd name="connsiteX5" fmla="*/ 2101935 w 4130540"/>
              <a:gd name="connsiteY5" fmla="*/ 2057984 h 4130540"/>
              <a:gd name="connsiteX6" fmla="*/ 2059902 w 4130540"/>
              <a:gd name="connsiteY6" fmla="*/ 2028276 h 4130540"/>
              <a:gd name="connsiteX7" fmla="*/ 2028048 w 4130540"/>
              <a:gd name="connsiteY7" fmla="*/ 2068707 h 4130540"/>
              <a:gd name="connsiteX8" fmla="*/ 2066768 w 4130540"/>
              <a:gd name="connsiteY8" fmla="*/ 2102620 h 4130540"/>
              <a:gd name="connsiteX9" fmla="*/ 2102649 w 4130540"/>
              <a:gd name="connsiteY9" fmla="*/ 2065716 h 4130540"/>
              <a:gd name="connsiteX10" fmla="*/ 4130392 w 4130540"/>
              <a:gd name="connsiteY10" fmla="*/ 2089961 h 4130540"/>
              <a:gd name="connsiteX0" fmla="*/ 4130509 w 4189104"/>
              <a:gd name="connsiteY0" fmla="*/ 2090191 h 4167402"/>
              <a:gd name="connsiteX1" fmla="*/ 3510707 w 4189104"/>
              <a:gd name="connsiteY1" fmla="*/ 3406754 h 4167402"/>
              <a:gd name="connsiteX2" fmla="*/ 2148126 w 4189104"/>
              <a:gd name="connsiteY2" fmla="*/ 4129112 h 4167402"/>
              <a:gd name="connsiteX3" fmla="*/ 8870 w 4189104"/>
              <a:gd name="connsiteY3" fmla="*/ 2255445 h 4167402"/>
              <a:gd name="connsiteX4" fmla="*/ 1768750 w 4189104"/>
              <a:gd name="connsiteY4" fmla="*/ 21644 h 4167402"/>
              <a:gd name="connsiteX5" fmla="*/ 4091050 w 4189104"/>
              <a:gd name="connsiteY5" fmla="*/ 1662975 h 4167402"/>
              <a:gd name="connsiteX6" fmla="*/ 2102052 w 4189104"/>
              <a:gd name="connsiteY6" fmla="*/ 2058214 h 4167402"/>
              <a:gd name="connsiteX7" fmla="*/ 2060019 w 4189104"/>
              <a:gd name="connsiteY7" fmla="*/ 2028506 h 4167402"/>
              <a:gd name="connsiteX8" fmla="*/ 2028165 w 4189104"/>
              <a:gd name="connsiteY8" fmla="*/ 2068937 h 4167402"/>
              <a:gd name="connsiteX9" fmla="*/ 2066885 w 4189104"/>
              <a:gd name="connsiteY9" fmla="*/ 2102850 h 4167402"/>
              <a:gd name="connsiteX10" fmla="*/ 2102766 w 4189104"/>
              <a:gd name="connsiteY10" fmla="*/ 2065946 h 4167402"/>
              <a:gd name="connsiteX11" fmla="*/ 4130509 w 4189104"/>
              <a:gd name="connsiteY11" fmla="*/ 2090191 h 4167402"/>
              <a:gd name="connsiteX0" fmla="*/ 4130509 w 4153680"/>
              <a:gd name="connsiteY0" fmla="*/ 2090191 h 4131777"/>
              <a:gd name="connsiteX1" fmla="*/ 2417610 w 4153680"/>
              <a:gd name="connsiteY1" fmla="*/ 2655092 h 4131777"/>
              <a:gd name="connsiteX2" fmla="*/ 2148126 w 4153680"/>
              <a:gd name="connsiteY2" fmla="*/ 4129112 h 4131777"/>
              <a:gd name="connsiteX3" fmla="*/ 8870 w 4153680"/>
              <a:gd name="connsiteY3" fmla="*/ 2255445 h 4131777"/>
              <a:gd name="connsiteX4" fmla="*/ 1768750 w 4153680"/>
              <a:gd name="connsiteY4" fmla="*/ 21644 h 4131777"/>
              <a:gd name="connsiteX5" fmla="*/ 4091050 w 4153680"/>
              <a:gd name="connsiteY5" fmla="*/ 1662975 h 4131777"/>
              <a:gd name="connsiteX6" fmla="*/ 2102052 w 4153680"/>
              <a:gd name="connsiteY6" fmla="*/ 2058214 h 4131777"/>
              <a:gd name="connsiteX7" fmla="*/ 2060019 w 4153680"/>
              <a:gd name="connsiteY7" fmla="*/ 2028506 h 4131777"/>
              <a:gd name="connsiteX8" fmla="*/ 2028165 w 4153680"/>
              <a:gd name="connsiteY8" fmla="*/ 2068937 h 4131777"/>
              <a:gd name="connsiteX9" fmla="*/ 2066885 w 4153680"/>
              <a:gd name="connsiteY9" fmla="*/ 2102850 h 4131777"/>
              <a:gd name="connsiteX10" fmla="*/ 2102766 w 4153680"/>
              <a:gd name="connsiteY10" fmla="*/ 2065946 h 4131777"/>
              <a:gd name="connsiteX11" fmla="*/ 4130509 w 4153680"/>
              <a:gd name="connsiteY11" fmla="*/ 2090191 h 4131777"/>
              <a:gd name="connsiteX0" fmla="*/ 2674370 w 4091050"/>
              <a:gd name="connsiteY0" fmla="*/ 2479750 h 4131777"/>
              <a:gd name="connsiteX1" fmla="*/ 2417610 w 4091050"/>
              <a:gd name="connsiteY1" fmla="*/ 2655092 h 4131777"/>
              <a:gd name="connsiteX2" fmla="*/ 2148126 w 4091050"/>
              <a:gd name="connsiteY2" fmla="*/ 4129112 h 4131777"/>
              <a:gd name="connsiteX3" fmla="*/ 8870 w 4091050"/>
              <a:gd name="connsiteY3" fmla="*/ 2255445 h 4131777"/>
              <a:gd name="connsiteX4" fmla="*/ 1768750 w 4091050"/>
              <a:gd name="connsiteY4" fmla="*/ 21644 h 4131777"/>
              <a:gd name="connsiteX5" fmla="*/ 4091050 w 4091050"/>
              <a:gd name="connsiteY5" fmla="*/ 1662975 h 4131777"/>
              <a:gd name="connsiteX6" fmla="*/ 2102052 w 4091050"/>
              <a:gd name="connsiteY6" fmla="*/ 2058214 h 4131777"/>
              <a:gd name="connsiteX7" fmla="*/ 2060019 w 4091050"/>
              <a:gd name="connsiteY7" fmla="*/ 2028506 h 4131777"/>
              <a:gd name="connsiteX8" fmla="*/ 2028165 w 4091050"/>
              <a:gd name="connsiteY8" fmla="*/ 2068937 h 4131777"/>
              <a:gd name="connsiteX9" fmla="*/ 2066885 w 4091050"/>
              <a:gd name="connsiteY9" fmla="*/ 2102850 h 4131777"/>
              <a:gd name="connsiteX10" fmla="*/ 2102766 w 4091050"/>
              <a:gd name="connsiteY10" fmla="*/ 2065946 h 4131777"/>
              <a:gd name="connsiteX11" fmla="*/ 2674370 w 4091050"/>
              <a:gd name="connsiteY11" fmla="*/ 2479750 h 4131777"/>
              <a:gd name="connsiteX0" fmla="*/ 2674370 w 4091050"/>
              <a:gd name="connsiteY0" fmla="*/ 2479750 h 4131777"/>
              <a:gd name="connsiteX1" fmla="*/ 2417610 w 4091050"/>
              <a:gd name="connsiteY1" fmla="*/ 2655092 h 4131777"/>
              <a:gd name="connsiteX2" fmla="*/ 2148126 w 4091050"/>
              <a:gd name="connsiteY2" fmla="*/ 4129112 h 4131777"/>
              <a:gd name="connsiteX3" fmla="*/ 8870 w 4091050"/>
              <a:gd name="connsiteY3" fmla="*/ 2255445 h 4131777"/>
              <a:gd name="connsiteX4" fmla="*/ 1768750 w 4091050"/>
              <a:gd name="connsiteY4" fmla="*/ 21644 h 4131777"/>
              <a:gd name="connsiteX5" fmla="*/ 4091050 w 4091050"/>
              <a:gd name="connsiteY5" fmla="*/ 1662975 h 4131777"/>
              <a:gd name="connsiteX6" fmla="*/ 2102052 w 4091050"/>
              <a:gd name="connsiteY6" fmla="*/ 2058214 h 4131777"/>
              <a:gd name="connsiteX7" fmla="*/ 2060019 w 4091050"/>
              <a:gd name="connsiteY7" fmla="*/ 2028506 h 4131777"/>
              <a:gd name="connsiteX8" fmla="*/ 2028165 w 4091050"/>
              <a:gd name="connsiteY8" fmla="*/ 2068937 h 4131777"/>
              <a:gd name="connsiteX9" fmla="*/ 2066885 w 4091050"/>
              <a:gd name="connsiteY9" fmla="*/ 2102850 h 4131777"/>
              <a:gd name="connsiteX10" fmla="*/ 2102766 w 4091050"/>
              <a:gd name="connsiteY10" fmla="*/ 2065946 h 4131777"/>
              <a:gd name="connsiteX11" fmla="*/ 2674370 w 4091050"/>
              <a:gd name="connsiteY11" fmla="*/ 2479750 h 4131777"/>
              <a:gd name="connsiteX0" fmla="*/ 2674370 w 4091050"/>
              <a:gd name="connsiteY0" fmla="*/ 2479750 h 4131777"/>
              <a:gd name="connsiteX1" fmla="*/ 2417610 w 4091050"/>
              <a:gd name="connsiteY1" fmla="*/ 2655092 h 4131777"/>
              <a:gd name="connsiteX2" fmla="*/ 2148126 w 4091050"/>
              <a:gd name="connsiteY2" fmla="*/ 4129112 h 4131777"/>
              <a:gd name="connsiteX3" fmla="*/ 8870 w 4091050"/>
              <a:gd name="connsiteY3" fmla="*/ 2255445 h 4131777"/>
              <a:gd name="connsiteX4" fmla="*/ 1768750 w 4091050"/>
              <a:gd name="connsiteY4" fmla="*/ 21644 h 4131777"/>
              <a:gd name="connsiteX5" fmla="*/ 4091050 w 4091050"/>
              <a:gd name="connsiteY5" fmla="*/ 1662975 h 4131777"/>
              <a:gd name="connsiteX6" fmla="*/ 2102052 w 4091050"/>
              <a:gd name="connsiteY6" fmla="*/ 2058214 h 4131777"/>
              <a:gd name="connsiteX7" fmla="*/ 2060019 w 4091050"/>
              <a:gd name="connsiteY7" fmla="*/ 2028506 h 4131777"/>
              <a:gd name="connsiteX8" fmla="*/ 2028165 w 4091050"/>
              <a:gd name="connsiteY8" fmla="*/ 2068937 h 4131777"/>
              <a:gd name="connsiteX9" fmla="*/ 2066885 w 4091050"/>
              <a:gd name="connsiteY9" fmla="*/ 2102850 h 4131777"/>
              <a:gd name="connsiteX10" fmla="*/ 2102766 w 4091050"/>
              <a:gd name="connsiteY10" fmla="*/ 2065946 h 4131777"/>
              <a:gd name="connsiteX11" fmla="*/ 2674370 w 4091050"/>
              <a:gd name="connsiteY11" fmla="*/ 2479750 h 4131777"/>
              <a:gd name="connsiteX0" fmla="*/ 2625774 w 4091050"/>
              <a:gd name="connsiteY0" fmla="*/ 2431239 h 4131777"/>
              <a:gd name="connsiteX1" fmla="*/ 2417610 w 4091050"/>
              <a:gd name="connsiteY1" fmla="*/ 2655092 h 4131777"/>
              <a:gd name="connsiteX2" fmla="*/ 2148126 w 4091050"/>
              <a:gd name="connsiteY2" fmla="*/ 4129112 h 4131777"/>
              <a:gd name="connsiteX3" fmla="*/ 8870 w 4091050"/>
              <a:gd name="connsiteY3" fmla="*/ 2255445 h 4131777"/>
              <a:gd name="connsiteX4" fmla="*/ 1768750 w 4091050"/>
              <a:gd name="connsiteY4" fmla="*/ 21644 h 4131777"/>
              <a:gd name="connsiteX5" fmla="*/ 4091050 w 4091050"/>
              <a:gd name="connsiteY5" fmla="*/ 1662975 h 4131777"/>
              <a:gd name="connsiteX6" fmla="*/ 2102052 w 4091050"/>
              <a:gd name="connsiteY6" fmla="*/ 2058214 h 4131777"/>
              <a:gd name="connsiteX7" fmla="*/ 2060019 w 4091050"/>
              <a:gd name="connsiteY7" fmla="*/ 2028506 h 4131777"/>
              <a:gd name="connsiteX8" fmla="*/ 2028165 w 4091050"/>
              <a:gd name="connsiteY8" fmla="*/ 2068937 h 4131777"/>
              <a:gd name="connsiteX9" fmla="*/ 2066885 w 4091050"/>
              <a:gd name="connsiteY9" fmla="*/ 2102850 h 4131777"/>
              <a:gd name="connsiteX10" fmla="*/ 2102766 w 4091050"/>
              <a:gd name="connsiteY10" fmla="*/ 2065946 h 4131777"/>
              <a:gd name="connsiteX11" fmla="*/ 2625774 w 4091050"/>
              <a:gd name="connsiteY11" fmla="*/ 2431239 h 4131777"/>
              <a:gd name="connsiteX0" fmla="*/ 2592488 w 4091050"/>
              <a:gd name="connsiteY0" fmla="*/ 2398011 h 4131777"/>
              <a:gd name="connsiteX1" fmla="*/ 2417610 w 4091050"/>
              <a:gd name="connsiteY1" fmla="*/ 2655092 h 4131777"/>
              <a:gd name="connsiteX2" fmla="*/ 2148126 w 4091050"/>
              <a:gd name="connsiteY2" fmla="*/ 4129112 h 4131777"/>
              <a:gd name="connsiteX3" fmla="*/ 8870 w 4091050"/>
              <a:gd name="connsiteY3" fmla="*/ 2255445 h 4131777"/>
              <a:gd name="connsiteX4" fmla="*/ 1768750 w 4091050"/>
              <a:gd name="connsiteY4" fmla="*/ 21644 h 4131777"/>
              <a:gd name="connsiteX5" fmla="*/ 4091050 w 4091050"/>
              <a:gd name="connsiteY5" fmla="*/ 1662975 h 4131777"/>
              <a:gd name="connsiteX6" fmla="*/ 2102052 w 4091050"/>
              <a:gd name="connsiteY6" fmla="*/ 2058214 h 4131777"/>
              <a:gd name="connsiteX7" fmla="*/ 2060019 w 4091050"/>
              <a:gd name="connsiteY7" fmla="*/ 2028506 h 4131777"/>
              <a:gd name="connsiteX8" fmla="*/ 2028165 w 4091050"/>
              <a:gd name="connsiteY8" fmla="*/ 2068937 h 4131777"/>
              <a:gd name="connsiteX9" fmla="*/ 2066885 w 4091050"/>
              <a:gd name="connsiteY9" fmla="*/ 2102850 h 4131777"/>
              <a:gd name="connsiteX10" fmla="*/ 2102766 w 4091050"/>
              <a:gd name="connsiteY10" fmla="*/ 2065946 h 4131777"/>
              <a:gd name="connsiteX11" fmla="*/ 2592488 w 4091050"/>
              <a:gd name="connsiteY11" fmla="*/ 2398011 h 4131777"/>
              <a:gd name="connsiteX0" fmla="*/ 2592488 w 4091050"/>
              <a:gd name="connsiteY0" fmla="*/ 2398011 h 4131777"/>
              <a:gd name="connsiteX1" fmla="*/ 2417610 w 4091050"/>
              <a:gd name="connsiteY1" fmla="*/ 2655092 h 4131777"/>
              <a:gd name="connsiteX2" fmla="*/ 2148126 w 4091050"/>
              <a:gd name="connsiteY2" fmla="*/ 4129112 h 4131777"/>
              <a:gd name="connsiteX3" fmla="*/ 8870 w 4091050"/>
              <a:gd name="connsiteY3" fmla="*/ 2255445 h 4131777"/>
              <a:gd name="connsiteX4" fmla="*/ 1768750 w 4091050"/>
              <a:gd name="connsiteY4" fmla="*/ 21644 h 4131777"/>
              <a:gd name="connsiteX5" fmla="*/ 4091050 w 4091050"/>
              <a:gd name="connsiteY5" fmla="*/ 1662975 h 4131777"/>
              <a:gd name="connsiteX6" fmla="*/ 2102052 w 4091050"/>
              <a:gd name="connsiteY6" fmla="*/ 2058214 h 4131777"/>
              <a:gd name="connsiteX7" fmla="*/ 2060019 w 4091050"/>
              <a:gd name="connsiteY7" fmla="*/ 2028506 h 4131777"/>
              <a:gd name="connsiteX8" fmla="*/ 2028165 w 4091050"/>
              <a:gd name="connsiteY8" fmla="*/ 2068937 h 4131777"/>
              <a:gd name="connsiteX9" fmla="*/ 2066885 w 4091050"/>
              <a:gd name="connsiteY9" fmla="*/ 2102850 h 4131777"/>
              <a:gd name="connsiteX10" fmla="*/ 2102766 w 4091050"/>
              <a:gd name="connsiteY10" fmla="*/ 2065946 h 4131777"/>
              <a:gd name="connsiteX11" fmla="*/ 2592488 w 4091050"/>
              <a:gd name="connsiteY11" fmla="*/ 2398011 h 4131777"/>
              <a:gd name="connsiteX0" fmla="*/ 2592488 w 4091050"/>
              <a:gd name="connsiteY0" fmla="*/ 2398011 h 4131777"/>
              <a:gd name="connsiteX1" fmla="*/ 2417610 w 4091050"/>
              <a:gd name="connsiteY1" fmla="*/ 2655092 h 4131777"/>
              <a:gd name="connsiteX2" fmla="*/ 2148126 w 4091050"/>
              <a:gd name="connsiteY2" fmla="*/ 4129112 h 4131777"/>
              <a:gd name="connsiteX3" fmla="*/ 8870 w 4091050"/>
              <a:gd name="connsiteY3" fmla="*/ 2255445 h 4131777"/>
              <a:gd name="connsiteX4" fmla="*/ 1768750 w 4091050"/>
              <a:gd name="connsiteY4" fmla="*/ 21644 h 4131777"/>
              <a:gd name="connsiteX5" fmla="*/ 4091050 w 4091050"/>
              <a:gd name="connsiteY5" fmla="*/ 1662975 h 4131777"/>
              <a:gd name="connsiteX6" fmla="*/ 2102052 w 4091050"/>
              <a:gd name="connsiteY6" fmla="*/ 2058214 h 4131777"/>
              <a:gd name="connsiteX7" fmla="*/ 2060019 w 4091050"/>
              <a:gd name="connsiteY7" fmla="*/ 2028506 h 4131777"/>
              <a:gd name="connsiteX8" fmla="*/ 2028165 w 4091050"/>
              <a:gd name="connsiteY8" fmla="*/ 2068937 h 4131777"/>
              <a:gd name="connsiteX9" fmla="*/ 2066885 w 4091050"/>
              <a:gd name="connsiteY9" fmla="*/ 2102850 h 4131777"/>
              <a:gd name="connsiteX10" fmla="*/ 2102766 w 4091050"/>
              <a:gd name="connsiteY10" fmla="*/ 2065946 h 4131777"/>
              <a:gd name="connsiteX11" fmla="*/ 2592488 w 4091050"/>
              <a:gd name="connsiteY11" fmla="*/ 2398011 h 4131777"/>
              <a:gd name="connsiteX0" fmla="*/ 2592488 w 4091050"/>
              <a:gd name="connsiteY0" fmla="*/ 2398011 h 4132032"/>
              <a:gd name="connsiteX1" fmla="*/ 2317849 w 4091050"/>
              <a:gd name="connsiteY1" fmla="*/ 2671810 h 4132032"/>
              <a:gd name="connsiteX2" fmla="*/ 2148126 w 4091050"/>
              <a:gd name="connsiteY2" fmla="*/ 4129112 h 4132032"/>
              <a:gd name="connsiteX3" fmla="*/ 8870 w 4091050"/>
              <a:gd name="connsiteY3" fmla="*/ 2255445 h 4132032"/>
              <a:gd name="connsiteX4" fmla="*/ 1768750 w 4091050"/>
              <a:gd name="connsiteY4" fmla="*/ 21644 h 4132032"/>
              <a:gd name="connsiteX5" fmla="*/ 4091050 w 4091050"/>
              <a:gd name="connsiteY5" fmla="*/ 1662975 h 4132032"/>
              <a:gd name="connsiteX6" fmla="*/ 2102052 w 4091050"/>
              <a:gd name="connsiteY6" fmla="*/ 2058214 h 4132032"/>
              <a:gd name="connsiteX7" fmla="*/ 2060019 w 4091050"/>
              <a:gd name="connsiteY7" fmla="*/ 2028506 h 4132032"/>
              <a:gd name="connsiteX8" fmla="*/ 2028165 w 4091050"/>
              <a:gd name="connsiteY8" fmla="*/ 2068937 h 4132032"/>
              <a:gd name="connsiteX9" fmla="*/ 2066885 w 4091050"/>
              <a:gd name="connsiteY9" fmla="*/ 2102850 h 4132032"/>
              <a:gd name="connsiteX10" fmla="*/ 2102766 w 4091050"/>
              <a:gd name="connsiteY10" fmla="*/ 2065946 h 4132032"/>
              <a:gd name="connsiteX11" fmla="*/ 2592488 w 4091050"/>
              <a:gd name="connsiteY11" fmla="*/ 2398011 h 4132032"/>
              <a:gd name="connsiteX0" fmla="*/ 2589194 w 4087756"/>
              <a:gd name="connsiteY0" fmla="*/ 2398011 h 3751665"/>
              <a:gd name="connsiteX1" fmla="*/ 2314555 w 4087756"/>
              <a:gd name="connsiteY1" fmla="*/ 2671810 h 3751665"/>
              <a:gd name="connsiteX2" fmla="*/ 1246535 w 4087756"/>
              <a:gd name="connsiteY2" fmla="*/ 3747448 h 3751665"/>
              <a:gd name="connsiteX3" fmla="*/ 5576 w 4087756"/>
              <a:gd name="connsiteY3" fmla="*/ 2255445 h 3751665"/>
              <a:gd name="connsiteX4" fmla="*/ 1765456 w 4087756"/>
              <a:gd name="connsiteY4" fmla="*/ 21644 h 3751665"/>
              <a:gd name="connsiteX5" fmla="*/ 4087756 w 4087756"/>
              <a:gd name="connsiteY5" fmla="*/ 1662975 h 3751665"/>
              <a:gd name="connsiteX6" fmla="*/ 2098758 w 4087756"/>
              <a:gd name="connsiteY6" fmla="*/ 2058214 h 3751665"/>
              <a:gd name="connsiteX7" fmla="*/ 2056725 w 4087756"/>
              <a:gd name="connsiteY7" fmla="*/ 2028506 h 3751665"/>
              <a:gd name="connsiteX8" fmla="*/ 2024871 w 4087756"/>
              <a:gd name="connsiteY8" fmla="*/ 2068937 h 3751665"/>
              <a:gd name="connsiteX9" fmla="*/ 2063591 w 4087756"/>
              <a:gd name="connsiteY9" fmla="*/ 2102850 h 3751665"/>
              <a:gd name="connsiteX10" fmla="*/ 2099472 w 4087756"/>
              <a:gd name="connsiteY10" fmla="*/ 2065946 h 3751665"/>
              <a:gd name="connsiteX11" fmla="*/ 2589194 w 4087756"/>
              <a:gd name="connsiteY11" fmla="*/ 2398011 h 3751665"/>
              <a:gd name="connsiteX0" fmla="*/ 2588813 w 4087375"/>
              <a:gd name="connsiteY0" fmla="*/ 2398011 h 3796974"/>
              <a:gd name="connsiteX1" fmla="*/ 2314174 w 4087375"/>
              <a:gd name="connsiteY1" fmla="*/ 2671810 h 3796974"/>
              <a:gd name="connsiteX2" fmla="*/ 1246154 w 4087375"/>
              <a:gd name="connsiteY2" fmla="*/ 3747448 h 3796974"/>
              <a:gd name="connsiteX3" fmla="*/ 5195 w 4087375"/>
              <a:gd name="connsiteY3" fmla="*/ 2255445 h 3796974"/>
              <a:gd name="connsiteX4" fmla="*/ 1765075 w 4087375"/>
              <a:gd name="connsiteY4" fmla="*/ 21644 h 3796974"/>
              <a:gd name="connsiteX5" fmla="*/ 4087375 w 4087375"/>
              <a:gd name="connsiteY5" fmla="*/ 1662975 h 3796974"/>
              <a:gd name="connsiteX6" fmla="*/ 2098377 w 4087375"/>
              <a:gd name="connsiteY6" fmla="*/ 2058214 h 3796974"/>
              <a:gd name="connsiteX7" fmla="*/ 2056344 w 4087375"/>
              <a:gd name="connsiteY7" fmla="*/ 2028506 h 3796974"/>
              <a:gd name="connsiteX8" fmla="*/ 2024490 w 4087375"/>
              <a:gd name="connsiteY8" fmla="*/ 2068937 h 3796974"/>
              <a:gd name="connsiteX9" fmla="*/ 2063210 w 4087375"/>
              <a:gd name="connsiteY9" fmla="*/ 2102850 h 3796974"/>
              <a:gd name="connsiteX10" fmla="*/ 2099091 w 4087375"/>
              <a:gd name="connsiteY10" fmla="*/ 2065946 h 3796974"/>
              <a:gd name="connsiteX11" fmla="*/ 2588813 w 4087375"/>
              <a:gd name="connsiteY11" fmla="*/ 2398011 h 3796974"/>
              <a:gd name="connsiteX0" fmla="*/ 2589526 w 4088088"/>
              <a:gd name="connsiteY0" fmla="*/ 2398011 h 3753177"/>
              <a:gd name="connsiteX1" fmla="*/ 2314887 w 4088088"/>
              <a:gd name="connsiteY1" fmla="*/ 2671810 h 3753177"/>
              <a:gd name="connsiteX2" fmla="*/ 1246867 w 4088088"/>
              <a:gd name="connsiteY2" fmla="*/ 3747448 h 3753177"/>
              <a:gd name="connsiteX3" fmla="*/ 5908 w 4088088"/>
              <a:gd name="connsiteY3" fmla="*/ 2255445 h 3753177"/>
              <a:gd name="connsiteX4" fmla="*/ 1765788 w 4088088"/>
              <a:gd name="connsiteY4" fmla="*/ 21644 h 3753177"/>
              <a:gd name="connsiteX5" fmla="*/ 4088088 w 4088088"/>
              <a:gd name="connsiteY5" fmla="*/ 1662975 h 3753177"/>
              <a:gd name="connsiteX6" fmla="*/ 2099090 w 4088088"/>
              <a:gd name="connsiteY6" fmla="*/ 2058214 h 3753177"/>
              <a:gd name="connsiteX7" fmla="*/ 2057057 w 4088088"/>
              <a:gd name="connsiteY7" fmla="*/ 2028506 h 3753177"/>
              <a:gd name="connsiteX8" fmla="*/ 2025203 w 4088088"/>
              <a:gd name="connsiteY8" fmla="*/ 2068937 h 3753177"/>
              <a:gd name="connsiteX9" fmla="*/ 2063923 w 4088088"/>
              <a:gd name="connsiteY9" fmla="*/ 2102850 h 3753177"/>
              <a:gd name="connsiteX10" fmla="*/ 2099804 w 4088088"/>
              <a:gd name="connsiteY10" fmla="*/ 2065946 h 3753177"/>
              <a:gd name="connsiteX11" fmla="*/ 2589526 w 4088088"/>
              <a:gd name="connsiteY11" fmla="*/ 2398011 h 3753177"/>
              <a:gd name="connsiteX0" fmla="*/ 2589526 w 4088088"/>
              <a:gd name="connsiteY0" fmla="*/ 2398011 h 3753177"/>
              <a:gd name="connsiteX1" fmla="*/ 2314887 w 4088088"/>
              <a:gd name="connsiteY1" fmla="*/ 2671810 h 3753177"/>
              <a:gd name="connsiteX2" fmla="*/ 1246867 w 4088088"/>
              <a:gd name="connsiteY2" fmla="*/ 3747448 h 3753177"/>
              <a:gd name="connsiteX3" fmla="*/ 5908 w 4088088"/>
              <a:gd name="connsiteY3" fmla="*/ 2255445 h 3753177"/>
              <a:gd name="connsiteX4" fmla="*/ 1765788 w 4088088"/>
              <a:gd name="connsiteY4" fmla="*/ 21644 h 3753177"/>
              <a:gd name="connsiteX5" fmla="*/ 4088088 w 4088088"/>
              <a:gd name="connsiteY5" fmla="*/ 1662975 h 3753177"/>
              <a:gd name="connsiteX6" fmla="*/ 2099090 w 4088088"/>
              <a:gd name="connsiteY6" fmla="*/ 2058214 h 3753177"/>
              <a:gd name="connsiteX7" fmla="*/ 2057057 w 4088088"/>
              <a:gd name="connsiteY7" fmla="*/ 2028506 h 3753177"/>
              <a:gd name="connsiteX8" fmla="*/ 2025203 w 4088088"/>
              <a:gd name="connsiteY8" fmla="*/ 2068937 h 3753177"/>
              <a:gd name="connsiteX9" fmla="*/ 2063923 w 4088088"/>
              <a:gd name="connsiteY9" fmla="*/ 2102850 h 3753177"/>
              <a:gd name="connsiteX10" fmla="*/ 2099804 w 4088088"/>
              <a:gd name="connsiteY10" fmla="*/ 2065946 h 3753177"/>
              <a:gd name="connsiteX11" fmla="*/ 2589526 w 4088088"/>
              <a:gd name="connsiteY11" fmla="*/ 2398011 h 3753177"/>
              <a:gd name="connsiteX0" fmla="*/ 2589960 w 4088522"/>
              <a:gd name="connsiteY0" fmla="*/ 2398011 h 3747448"/>
              <a:gd name="connsiteX1" fmla="*/ 2315321 w 4088522"/>
              <a:gd name="connsiteY1" fmla="*/ 2671810 h 3747448"/>
              <a:gd name="connsiteX2" fmla="*/ 1247301 w 4088522"/>
              <a:gd name="connsiteY2" fmla="*/ 3747448 h 3747448"/>
              <a:gd name="connsiteX3" fmla="*/ 6342 w 4088522"/>
              <a:gd name="connsiteY3" fmla="*/ 2255445 h 3747448"/>
              <a:gd name="connsiteX4" fmla="*/ 1766222 w 4088522"/>
              <a:gd name="connsiteY4" fmla="*/ 21644 h 3747448"/>
              <a:gd name="connsiteX5" fmla="*/ 4088522 w 4088522"/>
              <a:gd name="connsiteY5" fmla="*/ 1662975 h 3747448"/>
              <a:gd name="connsiteX6" fmla="*/ 2099524 w 4088522"/>
              <a:gd name="connsiteY6" fmla="*/ 2058214 h 3747448"/>
              <a:gd name="connsiteX7" fmla="*/ 2057491 w 4088522"/>
              <a:gd name="connsiteY7" fmla="*/ 2028506 h 3747448"/>
              <a:gd name="connsiteX8" fmla="*/ 2025637 w 4088522"/>
              <a:gd name="connsiteY8" fmla="*/ 2068937 h 3747448"/>
              <a:gd name="connsiteX9" fmla="*/ 2064357 w 4088522"/>
              <a:gd name="connsiteY9" fmla="*/ 2102850 h 3747448"/>
              <a:gd name="connsiteX10" fmla="*/ 2100238 w 4088522"/>
              <a:gd name="connsiteY10" fmla="*/ 2065946 h 3747448"/>
              <a:gd name="connsiteX11" fmla="*/ 2589960 w 4088522"/>
              <a:gd name="connsiteY11" fmla="*/ 2398011 h 3747448"/>
              <a:gd name="connsiteX0" fmla="*/ 2589960 w 4088522"/>
              <a:gd name="connsiteY0" fmla="*/ 2398011 h 3747448"/>
              <a:gd name="connsiteX1" fmla="*/ 2315321 w 4088522"/>
              <a:gd name="connsiteY1" fmla="*/ 2671810 h 3747448"/>
              <a:gd name="connsiteX2" fmla="*/ 1247301 w 4088522"/>
              <a:gd name="connsiteY2" fmla="*/ 3747448 h 3747448"/>
              <a:gd name="connsiteX3" fmla="*/ 6342 w 4088522"/>
              <a:gd name="connsiteY3" fmla="*/ 2255445 h 3747448"/>
              <a:gd name="connsiteX4" fmla="*/ 1766222 w 4088522"/>
              <a:gd name="connsiteY4" fmla="*/ 21644 h 3747448"/>
              <a:gd name="connsiteX5" fmla="*/ 4088522 w 4088522"/>
              <a:gd name="connsiteY5" fmla="*/ 1662975 h 3747448"/>
              <a:gd name="connsiteX6" fmla="*/ 2099524 w 4088522"/>
              <a:gd name="connsiteY6" fmla="*/ 2058214 h 3747448"/>
              <a:gd name="connsiteX7" fmla="*/ 2057491 w 4088522"/>
              <a:gd name="connsiteY7" fmla="*/ 2028506 h 3747448"/>
              <a:gd name="connsiteX8" fmla="*/ 2025637 w 4088522"/>
              <a:gd name="connsiteY8" fmla="*/ 2068937 h 3747448"/>
              <a:gd name="connsiteX9" fmla="*/ 2064357 w 4088522"/>
              <a:gd name="connsiteY9" fmla="*/ 2102850 h 3747448"/>
              <a:gd name="connsiteX10" fmla="*/ 2100238 w 4088522"/>
              <a:gd name="connsiteY10" fmla="*/ 2065946 h 3747448"/>
              <a:gd name="connsiteX11" fmla="*/ 2589960 w 4088522"/>
              <a:gd name="connsiteY11" fmla="*/ 2398011 h 3747448"/>
              <a:gd name="connsiteX0" fmla="*/ 2589960 w 3423273"/>
              <a:gd name="connsiteY0" fmla="*/ 2390824 h 3740261"/>
              <a:gd name="connsiteX1" fmla="*/ 2315321 w 3423273"/>
              <a:gd name="connsiteY1" fmla="*/ 2664623 h 3740261"/>
              <a:gd name="connsiteX2" fmla="*/ 1247301 w 3423273"/>
              <a:gd name="connsiteY2" fmla="*/ 3740261 h 3740261"/>
              <a:gd name="connsiteX3" fmla="*/ 6342 w 3423273"/>
              <a:gd name="connsiteY3" fmla="*/ 2248258 h 3740261"/>
              <a:gd name="connsiteX4" fmla="*/ 1766222 w 3423273"/>
              <a:gd name="connsiteY4" fmla="*/ 14457 h 3740261"/>
              <a:gd name="connsiteX5" fmla="*/ 3423273 w 3423273"/>
              <a:gd name="connsiteY5" fmla="*/ 1556611 h 3740261"/>
              <a:gd name="connsiteX6" fmla="*/ 2099524 w 3423273"/>
              <a:gd name="connsiteY6" fmla="*/ 2051027 h 3740261"/>
              <a:gd name="connsiteX7" fmla="*/ 2057491 w 3423273"/>
              <a:gd name="connsiteY7" fmla="*/ 2021319 h 3740261"/>
              <a:gd name="connsiteX8" fmla="*/ 2025637 w 3423273"/>
              <a:gd name="connsiteY8" fmla="*/ 2061750 h 3740261"/>
              <a:gd name="connsiteX9" fmla="*/ 2064357 w 3423273"/>
              <a:gd name="connsiteY9" fmla="*/ 2095663 h 3740261"/>
              <a:gd name="connsiteX10" fmla="*/ 2100238 w 3423273"/>
              <a:gd name="connsiteY10" fmla="*/ 2058759 h 3740261"/>
              <a:gd name="connsiteX11" fmla="*/ 2589960 w 3423273"/>
              <a:gd name="connsiteY11" fmla="*/ 2390824 h 3740261"/>
              <a:gd name="connsiteX0" fmla="*/ 2589960 w 3423273"/>
              <a:gd name="connsiteY0" fmla="*/ 2390824 h 3740261"/>
              <a:gd name="connsiteX1" fmla="*/ 2315321 w 3423273"/>
              <a:gd name="connsiteY1" fmla="*/ 2664623 h 3740261"/>
              <a:gd name="connsiteX2" fmla="*/ 1247301 w 3423273"/>
              <a:gd name="connsiteY2" fmla="*/ 3740261 h 3740261"/>
              <a:gd name="connsiteX3" fmla="*/ 6342 w 3423273"/>
              <a:gd name="connsiteY3" fmla="*/ 2248258 h 3740261"/>
              <a:gd name="connsiteX4" fmla="*/ 1766222 w 3423273"/>
              <a:gd name="connsiteY4" fmla="*/ 14457 h 3740261"/>
              <a:gd name="connsiteX5" fmla="*/ 3423273 w 3423273"/>
              <a:gd name="connsiteY5" fmla="*/ 1556611 h 3740261"/>
              <a:gd name="connsiteX6" fmla="*/ 2099524 w 3423273"/>
              <a:gd name="connsiteY6" fmla="*/ 2051027 h 3740261"/>
              <a:gd name="connsiteX7" fmla="*/ 2057491 w 3423273"/>
              <a:gd name="connsiteY7" fmla="*/ 2021319 h 3740261"/>
              <a:gd name="connsiteX8" fmla="*/ 2025637 w 3423273"/>
              <a:gd name="connsiteY8" fmla="*/ 2061750 h 3740261"/>
              <a:gd name="connsiteX9" fmla="*/ 2064357 w 3423273"/>
              <a:gd name="connsiteY9" fmla="*/ 2095663 h 3740261"/>
              <a:gd name="connsiteX10" fmla="*/ 2100238 w 3423273"/>
              <a:gd name="connsiteY10" fmla="*/ 2058759 h 3740261"/>
              <a:gd name="connsiteX11" fmla="*/ 2589960 w 3423273"/>
              <a:gd name="connsiteY11" fmla="*/ 2390824 h 3740261"/>
              <a:gd name="connsiteX0" fmla="*/ 2597043 w 3430356"/>
              <a:gd name="connsiteY0" fmla="*/ 2386100 h 3735537"/>
              <a:gd name="connsiteX1" fmla="*/ 2322404 w 3430356"/>
              <a:gd name="connsiteY1" fmla="*/ 2659899 h 3735537"/>
              <a:gd name="connsiteX2" fmla="*/ 1254384 w 3430356"/>
              <a:gd name="connsiteY2" fmla="*/ 3735537 h 3735537"/>
              <a:gd name="connsiteX3" fmla="*/ 13425 w 3430356"/>
              <a:gd name="connsiteY3" fmla="*/ 2243534 h 3735537"/>
              <a:gd name="connsiteX4" fmla="*/ 667643 w 3430356"/>
              <a:gd name="connsiteY4" fmla="*/ 959526 h 3735537"/>
              <a:gd name="connsiteX5" fmla="*/ 1773305 w 3430356"/>
              <a:gd name="connsiteY5" fmla="*/ 9733 h 3735537"/>
              <a:gd name="connsiteX6" fmla="*/ 3430356 w 3430356"/>
              <a:gd name="connsiteY6" fmla="*/ 1551887 h 3735537"/>
              <a:gd name="connsiteX7" fmla="*/ 2106607 w 3430356"/>
              <a:gd name="connsiteY7" fmla="*/ 2046303 h 3735537"/>
              <a:gd name="connsiteX8" fmla="*/ 2064574 w 3430356"/>
              <a:gd name="connsiteY8" fmla="*/ 2016595 h 3735537"/>
              <a:gd name="connsiteX9" fmla="*/ 2032720 w 3430356"/>
              <a:gd name="connsiteY9" fmla="*/ 2057026 h 3735537"/>
              <a:gd name="connsiteX10" fmla="*/ 2071440 w 3430356"/>
              <a:gd name="connsiteY10" fmla="*/ 2090939 h 3735537"/>
              <a:gd name="connsiteX11" fmla="*/ 2107321 w 3430356"/>
              <a:gd name="connsiteY11" fmla="*/ 2054035 h 3735537"/>
              <a:gd name="connsiteX12" fmla="*/ 2597043 w 3430356"/>
              <a:gd name="connsiteY12" fmla="*/ 2386100 h 3735537"/>
              <a:gd name="connsiteX0" fmla="*/ 2617291 w 3450604"/>
              <a:gd name="connsiteY0" fmla="*/ 2394277 h 3743714"/>
              <a:gd name="connsiteX1" fmla="*/ 2342652 w 3450604"/>
              <a:gd name="connsiteY1" fmla="*/ 2668076 h 3743714"/>
              <a:gd name="connsiteX2" fmla="*/ 1274632 w 3450604"/>
              <a:gd name="connsiteY2" fmla="*/ 3743714 h 3743714"/>
              <a:gd name="connsiteX3" fmla="*/ 33673 w 3450604"/>
              <a:gd name="connsiteY3" fmla="*/ 2251711 h 3743714"/>
              <a:gd name="connsiteX4" fmla="*/ 477588 w 3450604"/>
              <a:gd name="connsiteY4" fmla="*/ 815041 h 3743714"/>
              <a:gd name="connsiteX5" fmla="*/ 1793553 w 3450604"/>
              <a:gd name="connsiteY5" fmla="*/ 17910 h 3743714"/>
              <a:gd name="connsiteX6" fmla="*/ 3450604 w 3450604"/>
              <a:gd name="connsiteY6" fmla="*/ 1560064 h 3743714"/>
              <a:gd name="connsiteX7" fmla="*/ 2126855 w 3450604"/>
              <a:gd name="connsiteY7" fmla="*/ 2054480 h 3743714"/>
              <a:gd name="connsiteX8" fmla="*/ 2084822 w 3450604"/>
              <a:gd name="connsiteY8" fmla="*/ 2024772 h 3743714"/>
              <a:gd name="connsiteX9" fmla="*/ 2052968 w 3450604"/>
              <a:gd name="connsiteY9" fmla="*/ 2065203 h 3743714"/>
              <a:gd name="connsiteX10" fmla="*/ 2091688 w 3450604"/>
              <a:gd name="connsiteY10" fmla="*/ 2099116 h 3743714"/>
              <a:gd name="connsiteX11" fmla="*/ 2127569 w 3450604"/>
              <a:gd name="connsiteY11" fmla="*/ 2062212 h 3743714"/>
              <a:gd name="connsiteX12" fmla="*/ 2617291 w 3450604"/>
              <a:gd name="connsiteY12" fmla="*/ 2394277 h 3743714"/>
              <a:gd name="connsiteX0" fmla="*/ 2617291 w 3450604"/>
              <a:gd name="connsiteY0" fmla="*/ 2394277 h 3743714"/>
              <a:gd name="connsiteX1" fmla="*/ 2342652 w 3450604"/>
              <a:gd name="connsiteY1" fmla="*/ 2668076 h 3743714"/>
              <a:gd name="connsiteX2" fmla="*/ 1274632 w 3450604"/>
              <a:gd name="connsiteY2" fmla="*/ 3743714 h 3743714"/>
              <a:gd name="connsiteX3" fmla="*/ 33673 w 3450604"/>
              <a:gd name="connsiteY3" fmla="*/ 2251711 h 3743714"/>
              <a:gd name="connsiteX4" fmla="*/ 477588 w 3450604"/>
              <a:gd name="connsiteY4" fmla="*/ 815041 h 3743714"/>
              <a:gd name="connsiteX5" fmla="*/ 1793553 w 3450604"/>
              <a:gd name="connsiteY5" fmla="*/ 17910 h 3743714"/>
              <a:gd name="connsiteX6" fmla="*/ 3450604 w 3450604"/>
              <a:gd name="connsiteY6" fmla="*/ 1560064 h 3743714"/>
              <a:gd name="connsiteX7" fmla="*/ 2126855 w 3450604"/>
              <a:gd name="connsiteY7" fmla="*/ 2054480 h 3743714"/>
              <a:gd name="connsiteX8" fmla="*/ 2084822 w 3450604"/>
              <a:gd name="connsiteY8" fmla="*/ 2024772 h 3743714"/>
              <a:gd name="connsiteX9" fmla="*/ 2052968 w 3450604"/>
              <a:gd name="connsiteY9" fmla="*/ 2065203 h 3743714"/>
              <a:gd name="connsiteX10" fmla="*/ 2091688 w 3450604"/>
              <a:gd name="connsiteY10" fmla="*/ 2099116 h 3743714"/>
              <a:gd name="connsiteX11" fmla="*/ 2127569 w 3450604"/>
              <a:gd name="connsiteY11" fmla="*/ 2062212 h 3743714"/>
              <a:gd name="connsiteX12" fmla="*/ 2617291 w 3450604"/>
              <a:gd name="connsiteY12" fmla="*/ 2394277 h 3743714"/>
              <a:gd name="connsiteX0" fmla="*/ 2621542 w 3454855"/>
              <a:gd name="connsiteY0" fmla="*/ 2396284 h 3745721"/>
              <a:gd name="connsiteX1" fmla="*/ 2346903 w 3454855"/>
              <a:gd name="connsiteY1" fmla="*/ 2670083 h 3745721"/>
              <a:gd name="connsiteX2" fmla="*/ 1278883 w 3454855"/>
              <a:gd name="connsiteY2" fmla="*/ 3745721 h 3745721"/>
              <a:gd name="connsiteX3" fmla="*/ 37924 w 3454855"/>
              <a:gd name="connsiteY3" fmla="*/ 2253718 h 3745721"/>
              <a:gd name="connsiteX4" fmla="*/ 453155 w 3454855"/>
              <a:gd name="connsiteY4" fmla="*/ 788413 h 3745721"/>
              <a:gd name="connsiteX5" fmla="*/ 1797804 w 3454855"/>
              <a:gd name="connsiteY5" fmla="*/ 19917 h 3745721"/>
              <a:gd name="connsiteX6" fmla="*/ 3454855 w 3454855"/>
              <a:gd name="connsiteY6" fmla="*/ 1562071 h 3745721"/>
              <a:gd name="connsiteX7" fmla="*/ 2131106 w 3454855"/>
              <a:gd name="connsiteY7" fmla="*/ 2056487 h 3745721"/>
              <a:gd name="connsiteX8" fmla="*/ 2089073 w 3454855"/>
              <a:gd name="connsiteY8" fmla="*/ 2026779 h 3745721"/>
              <a:gd name="connsiteX9" fmla="*/ 2057219 w 3454855"/>
              <a:gd name="connsiteY9" fmla="*/ 2067210 h 3745721"/>
              <a:gd name="connsiteX10" fmla="*/ 2095939 w 3454855"/>
              <a:gd name="connsiteY10" fmla="*/ 2101123 h 3745721"/>
              <a:gd name="connsiteX11" fmla="*/ 2131820 w 3454855"/>
              <a:gd name="connsiteY11" fmla="*/ 2064219 h 3745721"/>
              <a:gd name="connsiteX12" fmla="*/ 2621542 w 3454855"/>
              <a:gd name="connsiteY12" fmla="*/ 2396284 h 3745721"/>
              <a:gd name="connsiteX0" fmla="*/ 2637569 w 3470882"/>
              <a:gd name="connsiteY0" fmla="*/ 2403469 h 3752906"/>
              <a:gd name="connsiteX1" fmla="*/ 2362930 w 3470882"/>
              <a:gd name="connsiteY1" fmla="*/ 2677268 h 3752906"/>
              <a:gd name="connsiteX2" fmla="*/ 1294910 w 3470882"/>
              <a:gd name="connsiteY2" fmla="*/ 3752906 h 3752906"/>
              <a:gd name="connsiteX3" fmla="*/ 53951 w 3470882"/>
              <a:gd name="connsiteY3" fmla="*/ 2260903 h 3752906"/>
              <a:gd name="connsiteX4" fmla="*/ 383130 w 3470882"/>
              <a:gd name="connsiteY4" fmla="*/ 709695 h 3752906"/>
              <a:gd name="connsiteX5" fmla="*/ 1813831 w 3470882"/>
              <a:gd name="connsiteY5" fmla="*/ 27102 h 3752906"/>
              <a:gd name="connsiteX6" fmla="*/ 3470882 w 3470882"/>
              <a:gd name="connsiteY6" fmla="*/ 1569256 h 3752906"/>
              <a:gd name="connsiteX7" fmla="*/ 2147133 w 3470882"/>
              <a:gd name="connsiteY7" fmla="*/ 2063672 h 3752906"/>
              <a:gd name="connsiteX8" fmla="*/ 2105100 w 3470882"/>
              <a:gd name="connsiteY8" fmla="*/ 2033964 h 3752906"/>
              <a:gd name="connsiteX9" fmla="*/ 2073246 w 3470882"/>
              <a:gd name="connsiteY9" fmla="*/ 2074395 h 3752906"/>
              <a:gd name="connsiteX10" fmla="*/ 2111966 w 3470882"/>
              <a:gd name="connsiteY10" fmla="*/ 2108308 h 3752906"/>
              <a:gd name="connsiteX11" fmla="*/ 2147847 w 3470882"/>
              <a:gd name="connsiteY11" fmla="*/ 2071404 h 3752906"/>
              <a:gd name="connsiteX12" fmla="*/ 2637569 w 3470882"/>
              <a:gd name="connsiteY12" fmla="*/ 2403469 h 3752906"/>
              <a:gd name="connsiteX0" fmla="*/ 2632757 w 3466070"/>
              <a:gd name="connsiteY0" fmla="*/ 2404329 h 3753766"/>
              <a:gd name="connsiteX1" fmla="*/ 2358118 w 3466070"/>
              <a:gd name="connsiteY1" fmla="*/ 2678128 h 3753766"/>
              <a:gd name="connsiteX2" fmla="*/ 1290098 w 3466070"/>
              <a:gd name="connsiteY2" fmla="*/ 3753766 h 3753766"/>
              <a:gd name="connsiteX3" fmla="*/ 49139 w 3466070"/>
              <a:gd name="connsiteY3" fmla="*/ 2261763 h 3753766"/>
              <a:gd name="connsiteX4" fmla="*/ 378318 w 3466070"/>
              <a:gd name="connsiteY4" fmla="*/ 710555 h 3753766"/>
              <a:gd name="connsiteX5" fmla="*/ 1809019 w 3466070"/>
              <a:gd name="connsiteY5" fmla="*/ 27962 h 3753766"/>
              <a:gd name="connsiteX6" fmla="*/ 3466070 w 3466070"/>
              <a:gd name="connsiteY6" fmla="*/ 1570116 h 3753766"/>
              <a:gd name="connsiteX7" fmla="*/ 2142321 w 3466070"/>
              <a:gd name="connsiteY7" fmla="*/ 2064532 h 3753766"/>
              <a:gd name="connsiteX8" fmla="*/ 2100288 w 3466070"/>
              <a:gd name="connsiteY8" fmla="*/ 2034824 h 3753766"/>
              <a:gd name="connsiteX9" fmla="*/ 2068434 w 3466070"/>
              <a:gd name="connsiteY9" fmla="*/ 2075255 h 3753766"/>
              <a:gd name="connsiteX10" fmla="*/ 2107154 w 3466070"/>
              <a:gd name="connsiteY10" fmla="*/ 2109168 h 3753766"/>
              <a:gd name="connsiteX11" fmla="*/ 2143035 w 3466070"/>
              <a:gd name="connsiteY11" fmla="*/ 2072264 h 3753766"/>
              <a:gd name="connsiteX12" fmla="*/ 2632757 w 3466070"/>
              <a:gd name="connsiteY12" fmla="*/ 2404329 h 3753766"/>
              <a:gd name="connsiteX0" fmla="*/ 2632757 w 3466070"/>
              <a:gd name="connsiteY0" fmla="*/ 2404329 h 3753766"/>
              <a:gd name="connsiteX1" fmla="*/ 2358118 w 3466070"/>
              <a:gd name="connsiteY1" fmla="*/ 2678128 h 3753766"/>
              <a:gd name="connsiteX2" fmla="*/ 1290098 w 3466070"/>
              <a:gd name="connsiteY2" fmla="*/ 3753766 h 3753766"/>
              <a:gd name="connsiteX3" fmla="*/ 49139 w 3466070"/>
              <a:gd name="connsiteY3" fmla="*/ 2261763 h 3753766"/>
              <a:gd name="connsiteX4" fmla="*/ 378318 w 3466070"/>
              <a:gd name="connsiteY4" fmla="*/ 710555 h 3753766"/>
              <a:gd name="connsiteX5" fmla="*/ 1809019 w 3466070"/>
              <a:gd name="connsiteY5" fmla="*/ 27962 h 3753766"/>
              <a:gd name="connsiteX6" fmla="*/ 3466070 w 3466070"/>
              <a:gd name="connsiteY6" fmla="*/ 1570116 h 3753766"/>
              <a:gd name="connsiteX7" fmla="*/ 2142321 w 3466070"/>
              <a:gd name="connsiteY7" fmla="*/ 2064532 h 3753766"/>
              <a:gd name="connsiteX8" fmla="*/ 2100288 w 3466070"/>
              <a:gd name="connsiteY8" fmla="*/ 2034824 h 3753766"/>
              <a:gd name="connsiteX9" fmla="*/ 2068434 w 3466070"/>
              <a:gd name="connsiteY9" fmla="*/ 2075255 h 3753766"/>
              <a:gd name="connsiteX10" fmla="*/ 2107154 w 3466070"/>
              <a:gd name="connsiteY10" fmla="*/ 2109168 h 3753766"/>
              <a:gd name="connsiteX11" fmla="*/ 2143035 w 3466070"/>
              <a:gd name="connsiteY11" fmla="*/ 2072264 h 3753766"/>
              <a:gd name="connsiteX12" fmla="*/ 2632757 w 3466070"/>
              <a:gd name="connsiteY12" fmla="*/ 2404329 h 3753766"/>
              <a:gd name="connsiteX0" fmla="*/ 2632757 w 3466070"/>
              <a:gd name="connsiteY0" fmla="*/ 2404335 h 3753772"/>
              <a:gd name="connsiteX1" fmla="*/ 2358118 w 3466070"/>
              <a:gd name="connsiteY1" fmla="*/ 2678134 h 3753772"/>
              <a:gd name="connsiteX2" fmla="*/ 1290098 w 3466070"/>
              <a:gd name="connsiteY2" fmla="*/ 3753772 h 3753772"/>
              <a:gd name="connsiteX3" fmla="*/ 49139 w 3466070"/>
              <a:gd name="connsiteY3" fmla="*/ 2261769 h 3753772"/>
              <a:gd name="connsiteX4" fmla="*/ 378318 w 3466070"/>
              <a:gd name="connsiteY4" fmla="*/ 710561 h 3753772"/>
              <a:gd name="connsiteX5" fmla="*/ 1809019 w 3466070"/>
              <a:gd name="connsiteY5" fmla="*/ 27968 h 3753772"/>
              <a:gd name="connsiteX6" fmla="*/ 3466070 w 3466070"/>
              <a:gd name="connsiteY6" fmla="*/ 1570122 h 3753772"/>
              <a:gd name="connsiteX7" fmla="*/ 2142321 w 3466070"/>
              <a:gd name="connsiteY7" fmla="*/ 2064538 h 3753772"/>
              <a:gd name="connsiteX8" fmla="*/ 2100288 w 3466070"/>
              <a:gd name="connsiteY8" fmla="*/ 2034830 h 3753772"/>
              <a:gd name="connsiteX9" fmla="*/ 2068434 w 3466070"/>
              <a:gd name="connsiteY9" fmla="*/ 2075261 h 3753772"/>
              <a:gd name="connsiteX10" fmla="*/ 2107154 w 3466070"/>
              <a:gd name="connsiteY10" fmla="*/ 2109174 h 3753772"/>
              <a:gd name="connsiteX11" fmla="*/ 2143035 w 3466070"/>
              <a:gd name="connsiteY11" fmla="*/ 2072270 h 3753772"/>
              <a:gd name="connsiteX12" fmla="*/ 2632757 w 3466070"/>
              <a:gd name="connsiteY12" fmla="*/ 2404335 h 375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6070" h="3753772">
                <a:moveTo>
                  <a:pt x="2632757" y="2404335"/>
                </a:moveTo>
                <a:cubicBezTo>
                  <a:pt x="2221801" y="2807887"/>
                  <a:pt x="2688515" y="2338314"/>
                  <a:pt x="2358118" y="2678134"/>
                </a:cubicBezTo>
                <a:cubicBezTo>
                  <a:pt x="2027721" y="3017954"/>
                  <a:pt x="1599739" y="3399193"/>
                  <a:pt x="1290098" y="3753772"/>
                </a:cubicBezTo>
                <a:cubicBezTo>
                  <a:pt x="780571" y="3709432"/>
                  <a:pt x="201102" y="2768971"/>
                  <a:pt x="49139" y="2261769"/>
                </a:cubicBezTo>
                <a:cubicBezTo>
                  <a:pt x="-102824" y="1754567"/>
                  <a:pt x="123235" y="1101933"/>
                  <a:pt x="378318" y="710561"/>
                </a:cubicBezTo>
                <a:cubicBezTo>
                  <a:pt x="767150" y="319064"/>
                  <a:pt x="1294394" y="-115292"/>
                  <a:pt x="1809019" y="27968"/>
                </a:cubicBezTo>
                <a:cubicBezTo>
                  <a:pt x="2323644" y="171228"/>
                  <a:pt x="3251897" y="492318"/>
                  <a:pt x="3466070" y="1570122"/>
                </a:cubicBezTo>
                <a:cubicBezTo>
                  <a:pt x="3141351" y="1884485"/>
                  <a:pt x="2583571" y="1899733"/>
                  <a:pt x="2142321" y="2064538"/>
                </a:cubicBezTo>
                <a:cubicBezTo>
                  <a:pt x="2138445" y="2045030"/>
                  <a:pt x="2119971" y="2031973"/>
                  <a:pt x="2100288" y="2034830"/>
                </a:cubicBezTo>
                <a:cubicBezTo>
                  <a:pt x="2080605" y="2037687"/>
                  <a:pt x="2066605" y="2055456"/>
                  <a:pt x="2068434" y="2075261"/>
                </a:cubicBezTo>
                <a:cubicBezTo>
                  <a:pt x="2070263" y="2095066"/>
                  <a:pt x="2087281" y="2109971"/>
                  <a:pt x="2107154" y="2109174"/>
                </a:cubicBezTo>
                <a:cubicBezTo>
                  <a:pt x="2127027" y="2108377"/>
                  <a:pt x="2142797" y="2092158"/>
                  <a:pt x="2143035" y="2072270"/>
                </a:cubicBezTo>
                <a:cubicBezTo>
                  <a:pt x="2333570" y="2210205"/>
                  <a:pt x="3012629" y="2007218"/>
                  <a:pt x="2632757" y="2404335"/>
                </a:cubicBezTo>
                <a:close/>
              </a:path>
            </a:pathLst>
          </a:custGeom>
          <a:gradFill flip="none" rotWithShape="1">
            <a:gsLst>
              <a:gs pos="0">
                <a:schemeClr val="tx2">
                  <a:lumMod val="40000"/>
                  <a:lumOff val="60000"/>
                </a:schemeClr>
              </a:gs>
              <a:gs pos="24000">
                <a:schemeClr val="tx2">
                  <a:lumMod val="40000"/>
                  <a:lumOff val="60000"/>
                </a:schemeClr>
              </a:gs>
              <a:gs pos="65000">
                <a:schemeClr val="accent1">
                  <a:shade val="94000"/>
                  <a:satMod val="135000"/>
                  <a:alpha val="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8" name="Block Arc 2"/>
          <p:cNvSpPr/>
          <p:nvPr/>
        </p:nvSpPr>
        <p:spPr>
          <a:xfrm>
            <a:off x="-260465" y="1791769"/>
            <a:ext cx="15379230" cy="5200188"/>
          </a:xfrm>
          <a:custGeom>
            <a:avLst/>
            <a:gdLst>
              <a:gd name="connsiteX0" fmla="*/ 3370 w 15224538"/>
              <a:gd name="connsiteY0" fmla="*/ 7800190 h 16078752"/>
              <a:gd name="connsiteX1" fmla="*/ 7742921 w 15224538"/>
              <a:gd name="connsiteY1" fmla="*/ 1184 h 16078752"/>
              <a:gd name="connsiteX2" fmla="*/ 15224534 w 15224538"/>
              <a:gd name="connsiteY2" fmla="*/ 8047600 h 16078752"/>
              <a:gd name="connsiteX3" fmla="*/ 12205510 w 15224538"/>
              <a:gd name="connsiteY3" fmla="*/ 8044337 h 16078752"/>
              <a:gd name="connsiteX4" fmla="*/ 7693855 w 15224538"/>
              <a:gd name="connsiteY4" fmla="*/ 3019818 h 16078752"/>
              <a:gd name="connsiteX5" fmla="*/ 3020924 w 15224538"/>
              <a:gd name="connsiteY5" fmla="*/ 7895048 h 16078752"/>
              <a:gd name="connsiteX6" fmla="*/ 3370 w 15224538"/>
              <a:gd name="connsiteY6" fmla="*/ 7800190 h 16078752"/>
              <a:gd name="connsiteX0" fmla="*/ 158065 w 15379233"/>
              <a:gd name="connsiteY0" fmla="*/ 7896959 h 8144369"/>
              <a:gd name="connsiteX1" fmla="*/ 1220334 w 15379233"/>
              <a:gd name="connsiteY1" fmla="*/ 3940481 h 8144369"/>
              <a:gd name="connsiteX2" fmla="*/ 7897616 w 15379233"/>
              <a:gd name="connsiteY2" fmla="*/ 97953 h 8144369"/>
              <a:gd name="connsiteX3" fmla="*/ 15379229 w 15379233"/>
              <a:gd name="connsiteY3" fmla="*/ 8144369 h 8144369"/>
              <a:gd name="connsiteX4" fmla="*/ 12360205 w 15379233"/>
              <a:gd name="connsiteY4" fmla="*/ 8141106 h 8144369"/>
              <a:gd name="connsiteX5" fmla="*/ 7848550 w 15379233"/>
              <a:gd name="connsiteY5" fmla="*/ 3116587 h 8144369"/>
              <a:gd name="connsiteX6" fmla="*/ 3175619 w 15379233"/>
              <a:gd name="connsiteY6" fmla="*/ 7991817 h 8144369"/>
              <a:gd name="connsiteX7" fmla="*/ 158065 w 15379233"/>
              <a:gd name="connsiteY7" fmla="*/ 7896959 h 8144369"/>
              <a:gd name="connsiteX0" fmla="*/ 158065 w 15379233"/>
              <a:gd name="connsiteY0" fmla="*/ 7871895 h 8119305"/>
              <a:gd name="connsiteX1" fmla="*/ 1220334 w 15379233"/>
              <a:gd name="connsiteY1" fmla="*/ 3915417 h 8119305"/>
              <a:gd name="connsiteX2" fmla="*/ 7897616 w 15379233"/>
              <a:gd name="connsiteY2" fmla="*/ 72889 h 8119305"/>
              <a:gd name="connsiteX3" fmla="*/ 15379229 w 15379233"/>
              <a:gd name="connsiteY3" fmla="*/ 8119305 h 8119305"/>
              <a:gd name="connsiteX4" fmla="*/ 12360205 w 15379233"/>
              <a:gd name="connsiteY4" fmla="*/ 8116042 h 8119305"/>
              <a:gd name="connsiteX5" fmla="*/ 7848550 w 15379233"/>
              <a:gd name="connsiteY5" fmla="*/ 3091523 h 8119305"/>
              <a:gd name="connsiteX6" fmla="*/ 3175619 w 15379233"/>
              <a:gd name="connsiteY6" fmla="*/ 7966753 h 8119305"/>
              <a:gd name="connsiteX7" fmla="*/ 158065 w 15379233"/>
              <a:gd name="connsiteY7" fmla="*/ 7871895 h 8119305"/>
              <a:gd name="connsiteX0" fmla="*/ 158065 w 15379233"/>
              <a:gd name="connsiteY0" fmla="*/ 7871895 h 8119305"/>
              <a:gd name="connsiteX1" fmla="*/ 1220334 w 15379233"/>
              <a:gd name="connsiteY1" fmla="*/ 3915417 h 8119305"/>
              <a:gd name="connsiteX2" fmla="*/ 7897616 w 15379233"/>
              <a:gd name="connsiteY2" fmla="*/ 72889 h 8119305"/>
              <a:gd name="connsiteX3" fmla="*/ 15379229 w 15379233"/>
              <a:gd name="connsiteY3" fmla="*/ 8119305 h 8119305"/>
              <a:gd name="connsiteX4" fmla="*/ 12360205 w 15379233"/>
              <a:gd name="connsiteY4" fmla="*/ 8116042 h 8119305"/>
              <a:gd name="connsiteX5" fmla="*/ 7848550 w 15379233"/>
              <a:gd name="connsiteY5" fmla="*/ 3091523 h 8119305"/>
              <a:gd name="connsiteX6" fmla="*/ 5133676 w 15379233"/>
              <a:gd name="connsiteY6" fmla="*/ 3949751 h 8119305"/>
              <a:gd name="connsiteX7" fmla="*/ 3175619 w 15379233"/>
              <a:gd name="connsiteY7" fmla="*/ 7966753 h 8119305"/>
              <a:gd name="connsiteX8" fmla="*/ 158065 w 15379233"/>
              <a:gd name="connsiteY8" fmla="*/ 7871895 h 8119305"/>
              <a:gd name="connsiteX0" fmla="*/ 158065 w 15379233"/>
              <a:gd name="connsiteY0" fmla="*/ 7871895 h 8119305"/>
              <a:gd name="connsiteX1" fmla="*/ 1220334 w 15379233"/>
              <a:gd name="connsiteY1" fmla="*/ 3915417 h 8119305"/>
              <a:gd name="connsiteX2" fmla="*/ 7897616 w 15379233"/>
              <a:gd name="connsiteY2" fmla="*/ 72889 h 8119305"/>
              <a:gd name="connsiteX3" fmla="*/ 15379229 w 15379233"/>
              <a:gd name="connsiteY3" fmla="*/ 8119305 h 8119305"/>
              <a:gd name="connsiteX4" fmla="*/ 12360205 w 15379233"/>
              <a:gd name="connsiteY4" fmla="*/ 8116042 h 8119305"/>
              <a:gd name="connsiteX5" fmla="*/ 7848550 w 15379233"/>
              <a:gd name="connsiteY5" fmla="*/ 3091523 h 8119305"/>
              <a:gd name="connsiteX6" fmla="*/ 5133676 w 15379233"/>
              <a:gd name="connsiteY6" fmla="*/ 3949751 h 8119305"/>
              <a:gd name="connsiteX7" fmla="*/ 3175619 w 15379233"/>
              <a:gd name="connsiteY7" fmla="*/ 7966753 h 8119305"/>
              <a:gd name="connsiteX8" fmla="*/ 158065 w 15379233"/>
              <a:gd name="connsiteY8" fmla="*/ 7871895 h 8119305"/>
              <a:gd name="connsiteX0" fmla="*/ 158065 w 15379230"/>
              <a:gd name="connsiteY0" fmla="*/ 4952778 h 5200188"/>
              <a:gd name="connsiteX1" fmla="*/ 1220334 w 15379230"/>
              <a:gd name="connsiteY1" fmla="*/ 996300 h 5200188"/>
              <a:gd name="connsiteX2" fmla="*/ 3057432 w 15379230"/>
              <a:gd name="connsiteY2" fmla="*/ 1033392 h 5200188"/>
              <a:gd name="connsiteX3" fmla="*/ 15379229 w 15379230"/>
              <a:gd name="connsiteY3" fmla="*/ 5200188 h 5200188"/>
              <a:gd name="connsiteX4" fmla="*/ 12360205 w 15379230"/>
              <a:gd name="connsiteY4" fmla="*/ 5196925 h 5200188"/>
              <a:gd name="connsiteX5" fmla="*/ 7848550 w 15379230"/>
              <a:gd name="connsiteY5" fmla="*/ 172406 h 5200188"/>
              <a:gd name="connsiteX6" fmla="*/ 5133676 w 15379230"/>
              <a:gd name="connsiteY6" fmla="*/ 1030634 h 5200188"/>
              <a:gd name="connsiteX7" fmla="*/ 3175619 w 15379230"/>
              <a:gd name="connsiteY7" fmla="*/ 5047636 h 5200188"/>
              <a:gd name="connsiteX8" fmla="*/ 158065 w 15379230"/>
              <a:gd name="connsiteY8" fmla="*/ 4952778 h 5200188"/>
              <a:gd name="connsiteX0" fmla="*/ 158065 w 15379230"/>
              <a:gd name="connsiteY0" fmla="*/ 4952778 h 5200188"/>
              <a:gd name="connsiteX1" fmla="*/ 1220334 w 15379230"/>
              <a:gd name="connsiteY1" fmla="*/ 996300 h 5200188"/>
              <a:gd name="connsiteX2" fmla="*/ 3057432 w 15379230"/>
              <a:gd name="connsiteY2" fmla="*/ 1033392 h 5200188"/>
              <a:gd name="connsiteX3" fmla="*/ 15379229 w 15379230"/>
              <a:gd name="connsiteY3" fmla="*/ 5200188 h 5200188"/>
              <a:gd name="connsiteX4" fmla="*/ 12360205 w 15379230"/>
              <a:gd name="connsiteY4" fmla="*/ 5196925 h 5200188"/>
              <a:gd name="connsiteX5" fmla="*/ 7848550 w 15379230"/>
              <a:gd name="connsiteY5" fmla="*/ 172406 h 5200188"/>
              <a:gd name="connsiteX6" fmla="*/ 5133676 w 15379230"/>
              <a:gd name="connsiteY6" fmla="*/ 1030634 h 5200188"/>
              <a:gd name="connsiteX7" fmla="*/ 3175619 w 15379230"/>
              <a:gd name="connsiteY7" fmla="*/ 5047636 h 5200188"/>
              <a:gd name="connsiteX8" fmla="*/ 158065 w 15379230"/>
              <a:gd name="connsiteY8" fmla="*/ 4952778 h 52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9230" h="5200188">
                <a:moveTo>
                  <a:pt x="158065" y="4952778"/>
                </a:moveTo>
                <a:cubicBezTo>
                  <a:pt x="-167816" y="4277555"/>
                  <a:pt x="-69591" y="2296134"/>
                  <a:pt x="1220334" y="996300"/>
                </a:cubicBezTo>
                <a:cubicBezTo>
                  <a:pt x="2819207" y="1035450"/>
                  <a:pt x="869254" y="1019402"/>
                  <a:pt x="3057432" y="1033392"/>
                </a:cubicBezTo>
                <a:cubicBezTo>
                  <a:pt x="7213653" y="1059965"/>
                  <a:pt x="15383480" y="810758"/>
                  <a:pt x="15379229" y="5200188"/>
                </a:cubicBezTo>
                <a:lnTo>
                  <a:pt x="12360205" y="5196925"/>
                </a:lnTo>
                <a:cubicBezTo>
                  <a:pt x="12362682" y="2457095"/>
                  <a:pt x="10354894" y="221071"/>
                  <a:pt x="7848550" y="172406"/>
                </a:cubicBezTo>
                <a:cubicBezTo>
                  <a:pt x="6644129" y="-521976"/>
                  <a:pt x="3543897" y="1110752"/>
                  <a:pt x="5133676" y="1030634"/>
                </a:cubicBezTo>
                <a:cubicBezTo>
                  <a:pt x="4354854" y="1843172"/>
                  <a:pt x="4004888" y="4393945"/>
                  <a:pt x="3175619" y="5047636"/>
                </a:cubicBezTo>
                <a:lnTo>
                  <a:pt x="158065" y="4952778"/>
                </a:lnTo>
                <a:close/>
              </a:path>
            </a:pathLst>
          </a:custGeom>
          <a:gradFill flip="none" rotWithShape="1">
            <a:gsLst>
              <a:gs pos="71000">
                <a:schemeClr val="tx2">
                  <a:lumMod val="40000"/>
                  <a:lumOff val="60000"/>
                  <a:alpha val="0"/>
                </a:schemeClr>
              </a:gs>
              <a:gs pos="79000">
                <a:schemeClr val="tx2">
                  <a:lumMod val="40000"/>
                  <a:lumOff val="60000"/>
                </a:schemeClr>
              </a:gs>
              <a:gs pos="87000">
                <a:schemeClr val="tx2">
                  <a:lumMod val="40000"/>
                  <a:lumOff val="60000"/>
                  <a:alpha val="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4" name="Rectangle 113"/>
          <p:cNvSpPr/>
          <p:nvPr/>
        </p:nvSpPr>
        <p:spPr>
          <a:xfrm>
            <a:off x="1" y="666233"/>
            <a:ext cx="9156700" cy="2358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Arc 76"/>
          <p:cNvSpPr/>
          <p:nvPr/>
        </p:nvSpPr>
        <p:spPr>
          <a:xfrm rot="150903">
            <a:off x="-812331" y="5840242"/>
            <a:ext cx="8839200" cy="1712229"/>
          </a:xfrm>
          <a:prstGeom prst="arc">
            <a:avLst>
              <a:gd name="adj1" fmla="val 12180822"/>
              <a:gd name="adj2" fmla="val 21405844"/>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6" name="Rectangle 115"/>
          <p:cNvSpPr/>
          <p:nvPr/>
        </p:nvSpPr>
        <p:spPr>
          <a:xfrm>
            <a:off x="-38418" y="6074417"/>
            <a:ext cx="9215775" cy="281441"/>
          </a:xfrm>
          <a:prstGeom prst="rect">
            <a:avLst/>
          </a:prstGeom>
          <a:gradFill flip="none" rotWithShape="1">
            <a:gsLst>
              <a:gs pos="70000">
                <a:schemeClr val="accent1">
                  <a:lumMod val="40000"/>
                  <a:lumOff val="60000"/>
                  <a:alpha val="0"/>
                </a:schemeClr>
              </a:gs>
              <a:gs pos="0">
                <a:srgbClr val="CFDBEB">
                  <a:alpha val="71000"/>
                </a:srgb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p:cNvSpPr/>
          <p:nvPr/>
        </p:nvSpPr>
        <p:spPr>
          <a:xfrm>
            <a:off x="1" y="2791429"/>
            <a:ext cx="9144000" cy="3318859"/>
          </a:xfrm>
          <a:prstGeom prst="rect">
            <a:avLst/>
          </a:prstGeom>
          <a:gradFill>
            <a:gsLst>
              <a:gs pos="5000">
                <a:schemeClr val="tx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Explosion 2 131"/>
          <p:cNvSpPr/>
          <p:nvPr/>
        </p:nvSpPr>
        <p:spPr>
          <a:xfrm rot="1583027">
            <a:off x="825048" y="5463470"/>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33" name="Picture 13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6820453">
            <a:off x="1336601" y="5211441"/>
            <a:ext cx="36026" cy="101951"/>
          </a:xfrm>
          <a:prstGeom prst="rect">
            <a:avLst/>
          </a:prstGeom>
        </p:spPr>
      </p:pic>
      <p:sp>
        <p:nvSpPr>
          <p:cNvPr id="134" name="TextBox 133"/>
          <p:cNvSpPr txBox="1"/>
          <p:nvPr/>
        </p:nvSpPr>
        <p:spPr>
          <a:xfrm>
            <a:off x="6274834" y="4460837"/>
            <a:ext cx="2739853" cy="584775"/>
          </a:xfrm>
          <a:prstGeom prst="rect">
            <a:avLst/>
          </a:prstGeom>
          <a:noFill/>
        </p:spPr>
        <p:txBody>
          <a:bodyPr wrap="none" rtlCol="0">
            <a:spAutoFit/>
          </a:bodyPr>
          <a:lstStyle/>
          <a:p>
            <a:pPr algn="ctr"/>
            <a:r>
              <a:rPr lang="en-US" sz="1600" b="1" i="1" dirty="0">
                <a:latin typeface="Arial"/>
                <a:cs typeface="Arial"/>
              </a:rPr>
              <a:t>5-10 nm</a:t>
            </a:r>
          </a:p>
          <a:p>
            <a:pPr algn="ctr"/>
            <a:r>
              <a:rPr lang="en-US" sz="1600" b="1" i="1" dirty="0">
                <a:latin typeface="Arial"/>
                <a:cs typeface="Arial"/>
              </a:rPr>
              <a:t>ship self-defense systems</a:t>
            </a:r>
          </a:p>
        </p:txBody>
      </p:sp>
      <p:sp>
        <p:nvSpPr>
          <p:cNvPr id="135" name="Rectangle 134"/>
          <p:cNvSpPr/>
          <p:nvPr/>
        </p:nvSpPr>
        <p:spPr>
          <a:xfrm>
            <a:off x="-42492" y="6025786"/>
            <a:ext cx="9215776" cy="886590"/>
          </a:xfrm>
          <a:prstGeom prst="rect">
            <a:avLst/>
          </a:prstGeom>
          <a:blipFill dpi="0" rotWithShape="1">
            <a:blip r:embed="rId5" cstate="screen">
              <a:extLst>
                <a:ext uri="{28A0092B-C50C-407E-A947-70E740481C1C}">
                  <a14:useLocalDpi xmlns:a14="http://schemas.microsoft.com/office/drawing/2010/main" val="0"/>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p:cNvSpPr txBox="1"/>
          <p:nvPr/>
        </p:nvSpPr>
        <p:spPr>
          <a:xfrm>
            <a:off x="1096036" y="4021881"/>
            <a:ext cx="2662908" cy="584775"/>
          </a:xfrm>
          <a:prstGeom prst="rect">
            <a:avLst/>
          </a:prstGeom>
          <a:noFill/>
        </p:spPr>
        <p:txBody>
          <a:bodyPr wrap="none" rtlCol="0">
            <a:spAutoFit/>
          </a:bodyPr>
          <a:lstStyle/>
          <a:p>
            <a:pPr algn="ctr"/>
            <a:r>
              <a:rPr lang="en-US" sz="1600" b="1" i="1" dirty="0">
                <a:latin typeface="Arial"/>
                <a:cs typeface="Arial"/>
              </a:rPr>
              <a:t>30 to 40 nm</a:t>
            </a:r>
          </a:p>
          <a:p>
            <a:r>
              <a:rPr lang="en-US" sz="1600" b="1" i="1" dirty="0">
                <a:latin typeface="Arial"/>
                <a:cs typeface="Arial"/>
              </a:rPr>
              <a:t>defensive anti-air warfare</a:t>
            </a:r>
            <a:endParaRPr lang="en-US" sz="1400" b="1" i="1" dirty="0">
              <a:latin typeface="Arial"/>
              <a:cs typeface="Arial"/>
            </a:endParaRPr>
          </a:p>
        </p:txBody>
      </p:sp>
      <p:sp>
        <p:nvSpPr>
          <p:cNvPr id="137" name="Arc 136"/>
          <p:cNvSpPr/>
          <p:nvPr/>
        </p:nvSpPr>
        <p:spPr>
          <a:xfrm>
            <a:off x="-42492" y="5468291"/>
            <a:ext cx="8024091" cy="1484468"/>
          </a:xfrm>
          <a:prstGeom prst="arc">
            <a:avLst>
              <a:gd name="adj1" fmla="val 11625905"/>
              <a:gd name="adj2" fmla="val 21476379"/>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8" name="Arc 137"/>
          <p:cNvSpPr/>
          <p:nvPr/>
        </p:nvSpPr>
        <p:spPr>
          <a:xfrm rot="220626">
            <a:off x="640882" y="5280843"/>
            <a:ext cx="7406630" cy="1607515"/>
          </a:xfrm>
          <a:prstGeom prst="arc">
            <a:avLst>
              <a:gd name="adj1" fmla="val 11250163"/>
              <a:gd name="adj2" fmla="val 21329340"/>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39" name="Picture 138"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0688767" flipH="1">
            <a:off x="1067261" y="5455267"/>
            <a:ext cx="235969" cy="45719"/>
          </a:xfrm>
          <a:prstGeom prst="rect">
            <a:avLst/>
          </a:prstGeom>
        </p:spPr>
      </p:pic>
      <p:sp>
        <p:nvSpPr>
          <p:cNvPr id="140" name="Explosion 2 139"/>
          <p:cNvSpPr/>
          <p:nvPr/>
        </p:nvSpPr>
        <p:spPr>
          <a:xfrm rot="1583027">
            <a:off x="4363540" y="5523920"/>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41" name="Explosion 2 140"/>
          <p:cNvSpPr/>
          <p:nvPr/>
        </p:nvSpPr>
        <p:spPr>
          <a:xfrm rot="1583027">
            <a:off x="1199697" y="5615871"/>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42" name="Explosion 2 141"/>
          <p:cNvSpPr/>
          <p:nvPr/>
        </p:nvSpPr>
        <p:spPr>
          <a:xfrm rot="1583027">
            <a:off x="1163670" y="5158671"/>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44" name="Explosion 2 143"/>
          <p:cNvSpPr/>
          <p:nvPr/>
        </p:nvSpPr>
        <p:spPr>
          <a:xfrm rot="1583027">
            <a:off x="1604412" y="4930071"/>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45" name="Straight Connector 144"/>
          <p:cNvCxnSpPr/>
          <p:nvPr/>
        </p:nvCxnSpPr>
        <p:spPr>
          <a:xfrm flipH="1" flipV="1">
            <a:off x="3301361" y="5530399"/>
            <a:ext cx="4343400" cy="749262"/>
          </a:xfrm>
          <a:prstGeom prst="line">
            <a:avLst/>
          </a:prstGeom>
          <a:ln w="9525">
            <a:solidFill>
              <a:schemeClr val="bg1"/>
            </a:solidFill>
          </a:ln>
          <a:effectLst>
            <a:glow rad="12700">
              <a:srgbClr val="FF00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flipV="1">
            <a:off x="1414142" y="5272452"/>
            <a:ext cx="6472209" cy="1159608"/>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pic>
        <p:nvPicPr>
          <p:cNvPr id="147" name="Picture 146" descr="JHSV.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594250" y="6355859"/>
            <a:ext cx="520700" cy="203752"/>
          </a:xfrm>
          <a:prstGeom prst="rect">
            <a:avLst/>
          </a:prstGeom>
        </p:spPr>
      </p:pic>
      <p:sp>
        <p:nvSpPr>
          <p:cNvPr id="148" name="Explosion 2 147"/>
          <p:cNvSpPr/>
          <p:nvPr/>
        </p:nvSpPr>
        <p:spPr>
          <a:xfrm rot="1583027">
            <a:off x="6813589" y="5579203"/>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49" name="Straight Connector 148"/>
          <p:cNvCxnSpPr/>
          <p:nvPr/>
        </p:nvCxnSpPr>
        <p:spPr>
          <a:xfrm flipH="1" flipV="1">
            <a:off x="4397796" y="5614355"/>
            <a:ext cx="3319507" cy="685802"/>
          </a:xfrm>
          <a:prstGeom prst="line">
            <a:avLst/>
          </a:prstGeom>
          <a:ln w="9525">
            <a:solidFill>
              <a:schemeClr val="bg1"/>
            </a:solidFill>
          </a:ln>
          <a:effectLst>
            <a:glow rad="12700">
              <a:srgbClr val="FF00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50" name="Explosion 2 149"/>
          <p:cNvSpPr/>
          <p:nvPr/>
        </p:nvSpPr>
        <p:spPr>
          <a:xfrm rot="4615828">
            <a:off x="3311564" y="5477558"/>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51" name="Picture 150"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11838" flipH="1">
            <a:off x="4230802" y="5557997"/>
            <a:ext cx="392142" cy="99125"/>
          </a:xfrm>
          <a:prstGeom prst="rect">
            <a:avLst/>
          </a:prstGeom>
        </p:spPr>
      </p:pic>
      <p:cxnSp>
        <p:nvCxnSpPr>
          <p:cNvPr id="152" name="Straight Connector 151"/>
          <p:cNvCxnSpPr/>
          <p:nvPr/>
        </p:nvCxnSpPr>
        <p:spPr>
          <a:xfrm flipH="1" flipV="1">
            <a:off x="6743350" y="5593859"/>
            <a:ext cx="1073600" cy="475329"/>
          </a:xfrm>
          <a:prstGeom prst="line">
            <a:avLst/>
          </a:prstGeom>
          <a:ln w="9525" cmpd="sng">
            <a:solidFill>
              <a:schemeClr val="accent6"/>
            </a:solidFill>
            <a:prstDash val="sysDash"/>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H="1" flipV="1">
            <a:off x="6743350" y="6563543"/>
            <a:ext cx="1029353" cy="76201"/>
          </a:xfrm>
          <a:prstGeom prst="line">
            <a:avLst/>
          </a:prstGeom>
          <a:ln w="9525" cmpd="sng">
            <a:solidFill>
              <a:schemeClr val="accent6"/>
            </a:solidFill>
            <a:prstDash val="sysDash"/>
          </a:ln>
        </p:spPr>
        <p:style>
          <a:lnRef idx="2">
            <a:schemeClr val="accent1"/>
          </a:lnRef>
          <a:fillRef idx="0">
            <a:schemeClr val="accent1"/>
          </a:fillRef>
          <a:effectRef idx="1">
            <a:schemeClr val="accent1"/>
          </a:effectRef>
          <a:fontRef idx="minor">
            <a:schemeClr val="tx1"/>
          </a:fontRef>
        </p:style>
      </p:cxnSp>
      <p:sp>
        <p:nvSpPr>
          <p:cNvPr id="154" name="Explosion 2 153"/>
          <p:cNvSpPr/>
          <p:nvPr/>
        </p:nvSpPr>
        <p:spPr>
          <a:xfrm rot="854273">
            <a:off x="6682943" y="6501479"/>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solidFill>
                <a:prstClr val="white"/>
              </a:solidFill>
            </a:endParaRPr>
          </a:p>
        </p:txBody>
      </p:sp>
      <p:pic>
        <p:nvPicPr>
          <p:cNvPr id="155" name="Picture 154"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72553" flipH="1">
            <a:off x="6518960" y="6508259"/>
            <a:ext cx="392142" cy="99125"/>
          </a:xfrm>
          <a:prstGeom prst="rect">
            <a:avLst/>
          </a:prstGeom>
        </p:spPr>
      </p:pic>
      <p:pic>
        <p:nvPicPr>
          <p:cNvPr id="156" name="Picture 155" descr="LCS-1 white.png"/>
          <p:cNvPicPr>
            <a:picLocks noChangeAspect="1"/>
          </p:cNvPicPr>
          <p:nvPr/>
        </p:nvPicPr>
        <p:blipFill>
          <a:blip r:embed="rId9"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581550" y="5973471"/>
            <a:ext cx="461361" cy="153787"/>
          </a:xfrm>
          <a:prstGeom prst="rect">
            <a:avLst/>
          </a:prstGeom>
        </p:spPr>
      </p:pic>
      <p:pic>
        <p:nvPicPr>
          <p:cNvPr id="157" name="Picture 156" descr="ESSM.png"/>
          <p:cNvPicPr>
            <a:picLocks noChangeAspect="1"/>
          </p:cNvPicPr>
          <p:nvPr/>
        </p:nvPicPr>
        <p:blipFill>
          <a:blip r:embed="rId10"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427598" flipH="1" flipV="1">
            <a:off x="6434978" y="5660529"/>
            <a:ext cx="188783" cy="36574"/>
          </a:xfrm>
          <a:prstGeom prst="rect">
            <a:avLst/>
          </a:prstGeom>
        </p:spPr>
      </p:pic>
      <p:pic>
        <p:nvPicPr>
          <p:cNvPr id="159" name="Picture 158" descr="ESSM.png"/>
          <p:cNvPicPr>
            <a:picLocks noChangeAspect="1"/>
          </p:cNvPicPr>
          <p:nvPr/>
        </p:nvPicPr>
        <p:blipFill>
          <a:blip r:embed="rId11"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542383" flipH="1" flipV="1">
            <a:off x="6513389" y="5749366"/>
            <a:ext cx="182264" cy="35311"/>
          </a:xfrm>
          <a:prstGeom prst="rect">
            <a:avLst/>
          </a:prstGeom>
        </p:spPr>
      </p:pic>
      <p:sp>
        <p:nvSpPr>
          <p:cNvPr id="160" name="Explosion 2 159"/>
          <p:cNvSpPr/>
          <p:nvPr/>
        </p:nvSpPr>
        <p:spPr>
          <a:xfrm rot="854273">
            <a:off x="6225744" y="5531795"/>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61" name="Picture 160"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699639" flipH="1">
            <a:off x="6063521" y="5556265"/>
            <a:ext cx="392142" cy="99125"/>
          </a:xfrm>
          <a:prstGeom prst="rect">
            <a:avLst/>
          </a:prstGeom>
        </p:spPr>
      </p:pic>
      <p:cxnSp>
        <p:nvCxnSpPr>
          <p:cNvPr id="162" name="Straight Connector 161"/>
          <p:cNvCxnSpPr>
            <a:stCxn id="157" idx="1"/>
            <a:endCxn id="198" idx="2"/>
          </p:cNvCxnSpPr>
          <p:nvPr/>
        </p:nvCxnSpPr>
        <p:spPr>
          <a:xfrm>
            <a:off x="6615738" y="5716897"/>
            <a:ext cx="1156312" cy="604496"/>
          </a:xfrm>
          <a:prstGeom prst="line">
            <a:avLst/>
          </a:prstGeom>
          <a:ln w="9525"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H="1" flipV="1">
            <a:off x="628300" y="5012198"/>
            <a:ext cx="914400"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H="1" flipV="1">
            <a:off x="113950" y="5222845"/>
            <a:ext cx="914400"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H="1" flipV="1">
            <a:off x="-190850" y="5538995"/>
            <a:ext cx="914400"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H="1" flipV="1">
            <a:off x="183800" y="5685300"/>
            <a:ext cx="914400"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flipH="1" flipV="1">
            <a:off x="181636" y="6024305"/>
            <a:ext cx="914400"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flipV="1">
            <a:off x="500692" y="5868179"/>
            <a:ext cx="914400"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pic>
        <p:nvPicPr>
          <p:cNvPr id="169" name="Picture 168"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461637" y="4962163"/>
            <a:ext cx="392142" cy="99125"/>
          </a:xfrm>
          <a:prstGeom prst="rect">
            <a:avLst/>
          </a:prstGeom>
        </p:spPr>
      </p:pic>
      <p:pic>
        <p:nvPicPr>
          <p:cNvPr id="170" name="Picture 169"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974830" y="5173327"/>
            <a:ext cx="392142" cy="99125"/>
          </a:xfrm>
          <a:prstGeom prst="rect">
            <a:avLst/>
          </a:prstGeom>
        </p:spPr>
      </p:pic>
      <p:pic>
        <p:nvPicPr>
          <p:cNvPr id="171" name="Picture 170"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647350" y="5494734"/>
            <a:ext cx="392142" cy="99125"/>
          </a:xfrm>
          <a:prstGeom prst="rect">
            <a:avLst/>
          </a:prstGeom>
        </p:spPr>
      </p:pic>
      <p:pic>
        <p:nvPicPr>
          <p:cNvPr id="172" name="Picture 171"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22000" y="5647135"/>
            <a:ext cx="392142" cy="99125"/>
          </a:xfrm>
          <a:prstGeom prst="rect">
            <a:avLst/>
          </a:prstGeom>
        </p:spPr>
      </p:pic>
      <p:cxnSp>
        <p:nvCxnSpPr>
          <p:cNvPr id="173" name="Straight Connector 172"/>
          <p:cNvCxnSpPr>
            <a:stCxn id="155" idx="3"/>
          </p:cNvCxnSpPr>
          <p:nvPr/>
        </p:nvCxnSpPr>
        <p:spPr>
          <a:xfrm flipH="1" flipV="1">
            <a:off x="5600350" y="6432059"/>
            <a:ext cx="919760" cy="104556"/>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61" idx="3"/>
          </p:cNvCxnSpPr>
          <p:nvPr/>
        </p:nvCxnSpPr>
        <p:spPr>
          <a:xfrm flipH="1" flipV="1">
            <a:off x="5157670" y="5388054"/>
            <a:ext cx="909897" cy="178145"/>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rot="21067418" flipH="1" flipV="1">
            <a:off x="3536893" y="5461549"/>
            <a:ext cx="768971" cy="191285"/>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a:stCxn id="179" idx="3"/>
          </p:cNvCxnSpPr>
          <p:nvPr/>
        </p:nvCxnSpPr>
        <p:spPr>
          <a:xfrm flipH="1" flipV="1">
            <a:off x="2341961" y="5446137"/>
            <a:ext cx="835575" cy="84262"/>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pic>
        <p:nvPicPr>
          <p:cNvPr id="179" name="Picture 178"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45383" flipH="1">
            <a:off x="3176547" y="5500502"/>
            <a:ext cx="392142" cy="99125"/>
          </a:xfrm>
          <a:prstGeom prst="rect">
            <a:avLst/>
          </a:prstGeom>
        </p:spPr>
      </p:pic>
      <p:cxnSp>
        <p:nvCxnSpPr>
          <p:cNvPr id="180" name="Straight Connector 179"/>
          <p:cNvCxnSpPr/>
          <p:nvPr/>
        </p:nvCxnSpPr>
        <p:spPr>
          <a:xfrm flipH="1" flipV="1">
            <a:off x="5752750" y="5340656"/>
            <a:ext cx="977533" cy="253203"/>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pic>
        <p:nvPicPr>
          <p:cNvPr id="181" name="Picture 180"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101307" flipH="1">
            <a:off x="6650375" y="5587911"/>
            <a:ext cx="392142" cy="99125"/>
          </a:xfrm>
          <a:prstGeom prst="rect">
            <a:avLst/>
          </a:prstGeom>
        </p:spPr>
      </p:pic>
      <p:cxnSp>
        <p:nvCxnSpPr>
          <p:cNvPr id="182" name="Straight Connector 181"/>
          <p:cNvCxnSpPr/>
          <p:nvPr/>
        </p:nvCxnSpPr>
        <p:spPr>
          <a:xfrm flipH="1" flipV="1">
            <a:off x="519754" y="5388054"/>
            <a:ext cx="914400"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sp>
        <p:nvSpPr>
          <p:cNvPr id="184" name="Arc 183"/>
          <p:cNvSpPr/>
          <p:nvPr/>
        </p:nvSpPr>
        <p:spPr>
          <a:xfrm rot="150903">
            <a:off x="-779839" y="5822113"/>
            <a:ext cx="8839200" cy="1712229"/>
          </a:xfrm>
          <a:prstGeom prst="arc">
            <a:avLst>
              <a:gd name="adj1" fmla="val 12180822"/>
              <a:gd name="adj2" fmla="val 21405844"/>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5" name="Arc 184"/>
          <p:cNvSpPr/>
          <p:nvPr/>
        </p:nvSpPr>
        <p:spPr>
          <a:xfrm rot="162718">
            <a:off x="51192" y="5950363"/>
            <a:ext cx="7935104" cy="1235570"/>
          </a:xfrm>
          <a:prstGeom prst="arc">
            <a:avLst>
              <a:gd name="adj1" fmla="val 11460486"/>
              <a:gd name="adj2" fmla="val 21511883"/>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86" name="Picture 185"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401020" flipH="1">
            <a:off x="1744859" y="5801704"/>
            <a:ext cx="235969" cy="45719"/>
          </a:xfrm>
          <a:prstGeom prst="rect">
            <a:avLst/>
          </a:prstGeom>
        </p:spPr>
      </p:pic>
      <p:pic>
        <p:nvPicPr>
          <p:cNvPr id="188" name="Picture 187" descr="LCS-2 white.png"/>
          <p:cNvPicPr>
            <a:picLocks noChangeAspect="1"/>
          </p:cNvPicPr>
          <p:nvPr/>
        </p:nvPicPr>
        <p:blipFill>
          <a:blip r:embed="rId1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557862" y="6555805"/>
            <a:ext cx="557088" cy="181054"/>
          </a:xfrm>
          <a:prstGeom prst="rect">
            <a:avLst/>
          </a:prstGeom>
        </p:spPr>
      </p:pic>
      <p:sp>
        <p:nvSpPr>
          <p:cNvPr id="189" name="Explosion 2 188"/>
          <p:cNvSpPr/>
          <p:nvPr/>
        </p:nvSpPr>
        <p:spPr>
          <a:xfrm rot="1583027">
            <a:off x="1409212" y="5317421"/>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90" name="Picture 189"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357954" y="5342334"/>
            <a:ext cx="392142" cy="99125"/>
          </a:xfrm>
          <a:prstGeom prst="rect">
            <a:avLst/>
          </a:prstGeom>
        </p:spPr>
      </p:pic>
      <p:sp>
        <p:nvSpPr>
          <p:cNvPr id="191" name="Explosion 2 190"/>
          <p:cNvSpPr/>
          <p:nvPr/>
        </p:nvSpPr>
        <p:spPr>
          <a:xfrm rot="1583027">
            <a:off x="1445677" y="5807803"/>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92" name="Explosion 2 191"/>
          <p:cNvSpPr/>
          <p:nvPr/>
        </p:nvSpPr>
        <p:spPr>
          <a:xfrm rot="1583027">
            <a:off x="1191673" y="5960203"/>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93" name="Picture 192"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338892" y="5822459"/>
            <a:ext cx="392142" cy="99125"/>
          </a:xfrm>
          <a:prstGeom prst="rect">
            <a:avLst/>
          </a:prstGeom>
        </p:spPr>
      </p:pic>
      <p:pic>
        <p:nvPicPr>
          <p:cNvPr id="194" name="Picture 193" descr="YJ-62.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34092" y="5974859"/>
            <a:ext cx="392142" cy="99125"/>
          </a:xfrm>
          <a:prstGeom prst="rect">
            <a:avLst/>
          </a:prstGeom>
        </p:spPr>
      </p:pic>
      <p:pic>
        <p:nvPicPr>
          <p:cNvPr id="195" name="Picture 194"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361086" flipH="1">
            <a:off x="1480432" y="5946402"/>
            <a:ext cx="235969" cy="45719"/>
          </a:xfrm>
          <a:prstGeom prst="rect">
            <a:avLst/>
          </a:prstGeom>
        </p:spPr>
      </p:pic>
      <p:cxnSp>
        <p:nvCxnSpPr>
          <p:cNvPr id="196" name="Straight Connector 195"/>
          <p:cNvCxnSpPr>
            <a:stCxn id="159" idx="1"/>
            <a:endCxn id="198" idx="2"/>
          </p:cNvCxnSpPr>
          <p:nvPr/>
        </p:nvCxnSpPr>
        <p:spPr>
          <a:xfrm>
            <a:off x="6686634" y="5806550"/>
            <a:ext cx="1085416" cy="514843"/>
          </a:xfrm>
          <a:prstGeom prst="line">
            <a:avLst/>
          </a:prstGeom>
          <a:ln w="9525" cmpd="sng">
            <a:solidFill>
              <a:schemeClr val="bg1"/>
            </a:solidFill>
            <a:prstDash val="dot"/>
          </a:ln>
        </p:spPr>
        <p:style>
          <a:lnRef idx="2">
            <a:schemeClr val="accent1"/>
          </a:lnRef>
          <a:fillRef idx="0">
            <a:schemeClr val="accent1"/>
          </a:fillRef>
          <a:effectRef idx="1">
            <a:schemeClr val="accent1"/>
          </a:effectRef>
          <a:fontRef idx="minor">
            <a:schemeClr val="tx1"/>
          </a:fontRef>
        </p:style>
      </p:cxnSp>
      <p:pic>
        <p:nvPicPr>
          <p:cNvPr id="198" name="Picture 197" descr="DDG 51 white.png"/>
          <p:cNvPicPr>
            <a:picLocks noChangeAspect="1"/>
          </p:cNvPicPr>
          <p:nvPr/>
        </p:nvPicPr>
        <p:blipFill>
          <a:blip r:embed="rId13"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429150" y="6127259"/>
            <a:ext cx="685800" cy="194134"/>
          </a:xfrm>
          <a:prstGeom prst="rect">
            <a:avLst/>
          </a:prstGeom>
        </p:spPr>
      </p:pic>
      <p:pic>
        <p:nvPicPr>
          <p:cNvPr id="199" name="Picture 198"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064311" flipH="1">
            <a:off x="1455662" y="5594977"/>
            <a:ext cx="235969" cy="45719"/>
          </a:xfrm>
          <a:prstGeom prst="rect">
            <a:avLst/>
          </a:prstGeom>
        </p:spPr>
      </p:pic>
      <p:pic>
        <p:nvPicPr>
          <p:cNvPr id="204" name="Picture 20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6820453">
            <a:off x="2377329" y="5422033"/>
            <a:ext cx="36026" cy="101951"/>
          </a:xfrm>
          <a:prstGeom prst="rect">
            <a:avLst/>
          </a:prstGeom>
        </p:spPr>
      </p:pic>
      <p:pic>
        <p:nvPicPr>
          <p:cNvPr id="206" name="Picture 205"/>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6820453">
            <a:off x="6950681" y="6216020"/>
            <a:ext cx="36026" cy="101951"/>
          </a:xfrm>
          <a:prstGeom prst="rect">
            <a:avLst/>
          </a:prstGeom>
        </p:spPr>
      </p:pic>
      <p:pic>
        <p:nvPicPr>
          <p:cNvPr id="209" name="Picture 208"/>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6820453">
            <a:off x="3682926" y="5616149"/>
            <a:ext cx="36026" cy="101951"/>
          </a:xfrm>
          <a:prstGeom prst="rect">
            <a:avLst/>
          </a:prstGeom>
        </p:spPr>
      </p:pic>
      <p:pic>
        <p:nvPicPr>
          <p:cNvPr id="210" name="Picture 209"/>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6820453">
            <a:off x="5086276" y="5895625"/>
            <a:ext cx="36026" cy="101951"/>
          </a:xfrm>
          <a:prstGeom prst="rect">
            <a:avLst/>
          </a:prstGeom>
        </p:spPr>
      </p:pic>
      <p:pic>
        <p:nvPicPr>
          <p:cNvPr id="211" name="Picture 210"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0688767" flipH="1">
            <a:off x="1213311" y="5448917"/>
            <a:ext cx="235969" cy="45719"/>
          </a:xfrm>
          <a:prstGeom prst="rect">
            <a:avLst/>
          </a:prstGeom>
        </p:spPr>
      </p:pic>
      <p:pic>
        <p:nvPicPr>
          <p:cNvPr id="213" name="Picture 212"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064311" flipH="1">
            <a:off x="1674542" y="5588616"/>
            <a:ext cx="235969" cy="45719"/>
          </a:xfrm>
          <a:prstGeom prst="rect">
            <a:avLst/>
          </a:prstGeom>
        </p:spPr>
      </p:pic>
      <p:pic>
        <p:nvPicPr>
          <p:cNvPr id="214" name="Picture 213"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401020" flipH="1">
            <a:off x="1948059" y="5763604"/>
            <a:ext cx="235969" cy="45719"/>
          </a:xfrm>
          <a:prstGeom prst="rect">
            <a:avLst/>
          </a:prstGeom>
        </p:spPr>
      </p:pic>
      <p:pic>
        <p:nvPicPr>
          <p:cNvPr id="215" name="Picture 214" descr="ESSM.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361086" flipH="1">
            <a:off x="1639182" y="5965452"/>
            <a:ext cx="235969" cy="45719"/>
          </a:xfrm>
          <a:prstGeom prst="rect">
            <a:avLst/>
          </a:prstGeom>
        </p:spPr>
      </p:pic>
      <p:sp>
        <p:nvSpPr>
          <p:cNvPr id="219" name="TextBox 218"/>
          <p:cNvSpPr txBox="1"/>
          <p:nvPr/>
        </p:nvSpPr>
        <p:spPr>
          <a:xfrm>
            <a:off x="8076329" y="6171939"/>
            <a:ext cx="469637" cy="246221"/>
          </a:xfrm>
          <a:prstGeom prst="rect">
            <a:avLst/>
          </a:prstGeom>
          <a:noFill/>
        </p:spPr>
        <p:txBody>
          <a:bodyPr wrap="none" rtlCol="0">
            <a:spAutoFit/>
          </a:bodyPr>
          <a:lstStyle/>
          <a:p>
            <a:r>
              <a:rPr lang="en-US" sz="1000" b="1" dirty="0">
                <a:solidFill>
                  <a:srgbClr val="FFFFFF"/>
                </a:solidFill>
                <a:latin typeface="Arial"/>
                <a:cs typeface="Arial"/>
              </a:rPr>
              <a:t>DDG</a:t>
            </a:r>
          </a:p>
        </p:txBody>
      </p:sp>
      <p:sp>
        <p:nvSpPr>
          <p:cNvPr id="220" name="TextBox 219"/>
          <p:cNvSpPr txBox="1"/>
          <p:nvPr/>
        </p:nvSpPr>
        <p:spPr>
          <a:xfrm>
            <a:off x="8142758" y="5963134"/>
            <a:ext cx="441146" cy="246221"/>
          </a:xfrm>
          <a:prstGeom prst="rect">
            <a:avLst/>
          </a:prstGeom>
          <a:noFill/>
        </p:spPr>
        <p:txBody>
          <a:bodyPr wrap="none" rtlCol="0">
            <a:spAutoFit/>
          </a:bodyPr>
          <a:lstStyle/>
          <a:p>
            <a:r>
              <a:rPr lang="en-US" sz="1000" b="1" dirty="0">
                <a:solidFill>
                  <a:srgbClr val="FFFFFF"/>
                </a:solidFill>
                <a:latin typeface="Arial"/>
                <a:cs typeface="Arial"/>
              </a:rPr>
              <a:t>LCS</a:t>
            </a:r>
          </a:p>
        </p:txBody>
      </p:sp>
      <p:sp>
        <p:nvSpPr>
          <p:cNvPr id="222" name="TextBox 221"/>
          <p:cNvSpPr txBox="1"/>
          <p:nvPr/>
        </p:nvSpPr>
        <p:spPr>
          <a:xfrm>
            <a:off x="8142758" y="6552563"/>
            <a:ext cx="441146" cy="246221"/>
          </a:xfrm>
          <a:prstGeom prst="rect">
            <a:avLst/>
          </a:prstGeom>
          <a:noFill/>
        </p:spPr>
        <p:txBody>
          <a:bodyPr wrap="none" rtlCol="0">
            <a:spAutoFit/>
          </a:bodyPr>
          <a:lstStyle/>
          <a:p>
            <a:r>
              <a:rPr lang="en-US" sz="1000" b="1" dirty="0">
                <a:solidFill>
                  <a:srgbClr val="FFFFFF"/>
                </a:solidFill>
                <a:latin typeface="Arial"/>
                <a:cs typeface="Arial"/>
              </a:rPr>
              <a:t>LCS</a:t>
            </a:r>
          </a:p>
        </p:txBody>
      </p:sp>
      <p:sp>
        <p:nvSpPr>
          <p:cNvPr id="223" name="TextBox 222"/>
          <p:cNvSpPr txBox="1"/>
          <p:nvPr/>
        </p:nvSpPr>
        <p:spPr>
          <a:xfrm>
            <a:off x="8057093" y="6359411"/>
            <a:ext cx="518091" cy="246221"/>
          </a:xfrm>
          <a:prstGeom prst="rect">
            <a:avLst/>
          </a:prstGeom>
          <a:noFill/>
        </p:spPr>
        <p:txBody>
          <a:bodyPr wrap="none" rtlCol="0">
            <a:spAutoFit/>
          </a:bodyPr>
          <a:lstStyle/>
          <a:p>
            <a:r>
              <a:rPr lang="en-US" sz="1000" b="1" dirty="0">
                <a:solidFill>
                  <a:srgbClr val="FFFFFF"/>
                </a:solidFill>
                <a:latin typeface="Arial"/>
                <a:cs typeface="Arial"/>
              </a:rPr>
              <a:t>JHSV</a:t>
            </a:r>
          </a:p>
        </p:txBody>
      </p:sp>
      <p:sp>
        <p:nvSpPr>
          <p:cNvPr id="224" name="Explosion 2 223"/>
          <p:cNvSpPr/>
          <p:nvPr/>
        </p:nvSpPr>
        <p:spPr>
          <a:xfrm rot="1583027">
            <a:off x="2743183" y="3405924"/>
            <a:ext cx="133063" cy="145044"/>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dirty="0">
              <a:solidFill>
                <a:prstClr val="white"/>
              </a:solidFill>
            </a:endParaRPr>
          </a:p>
        </p:txBody>
      </p:sp>
      <p:pic>
        <p:nvPicPr>
          <p:cNvPr id="225" name="Picture 224" descr="Ballistic Projectile.png"/>
          <p:cNvPicPr>
            <a:picLocks noChangeAspect="1"/>
          </p:cNvPicPr>
          <p:nvPr/>
        </p:nvPicPr>
        <p:blipFill>
          <a:blip r:embed="rId14"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271672">
            <a:off x="2748324" y="3413788"/>
            <a:ext cx="121690" cy="144676"/>
          </a:xfrm>
          <a:prstGeom prst="rect">
            <a:avLst/>
          </a:prstGeom>
        </p:spPr>
      </p:pic>
      <p:pic>
        <p:nvPicPr>
          <p:cNvPr id="227" name="Picture 22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7921339">
            <a:off x="2927368" y="3520534"/>
            <a:ext cx="36026" cy="101948"/>
          </a:xfrm>
          <a:prstGeom prst="rect">
            <a:avLst/>
          </a:prstGeom>
        </p:spPr>
      </p:pic>
      <p:cxnSp>
        <p:nvCxnSpPr>
          <p:cNvPr id="229" name="Straight Connector 228"/>
          <p:cNvCxnSpPr>
            <a:endCxn id="227" idx="2"/>
          </p:cNvCxnSpPr>
          <p:nvPr/>
        </p:nvCxnSpPr>
        <p:spPr>
          <a:xfrm flipH="1" flipV="1">
            <a:off x="2990097" y="3595978"/>
            <a:ext cx="4782606" cy="2836083"/>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pic>
        <p:nvPicPr>
          <p:cNvPr id="231" name="Picture 230"/>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7921339">
            <a:off x="4244642" y="4326984"/>
            <a:ext cx="36026" cy="101948"/>
          </a:xfrm>
          <a:prstGeom prst="rect">
            <a:avLst/>
          </a:prstGeom>
        </p:spPr>
      </p:pic>
      <p:pic>
        <p:nvPicPr>
          <p:cNvPr id="234" name="Picture 23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rot="17921339">
            <a:off x="3629545" y="3911245"/>
            <a:ext cx="36026" cy="101948"/>
          </a:xfrm>
          <a:prstGeom prst="rect">
            <a:avLst/>
          </a:prstGeom>
        </p:spPr>
      </p:pic>
      <p:sp>
        <p:nvSpPr>
          <p:cNvPr id="235" name="TextBox 234"/>
          <p:cNvSpPr txBox="1"/>
          <p:nvPr/>
        </p:nvSpPr>
        <p:spPr>
          <a:xfrm>
            <a:off x="2103151" y="3343272"/>
            <a:ext cx="679994" cy="261610"/>
          </a:xfrm>
          <a:prstGeom prst="rect">
            <a:avLst/>
          </a:prstGeom>
          <a:noFill/>
        </p:spPr>
        <p:txBody>
          <a:bodyPr wrap="none" rtlCol="0">
            <a:spAutoFit/>
          </a:bodyPr>
          <a:lstStyle/>
          <a:p>
            <a:r>
              <a:rPr lang="en-US" sz="1100" b="1" dirty="0">
                <a:ln w="12700">
                  <a:noFill/>
                  <a:prstDash val="solid"/>
                </a:ln>
                <a:solidFill>
                  <a:srgbClr val="FF0000"/>
                </a:solidFill>
                <a:latin typeface="Arial"/>
                <a:cs typeface="Arial"/>
              </a:rPr>
              <a:t>ASBMs</a:t>
            </a:r>
          </a:p>
        </p:txBody>
      </p:sp>
      <p:sp>
        <p:nvSpPr>
          <p:cNvPr id="237" name="TextBox 236"/>
          <p:cNvSpPr txBox="1"/>
          <p:nvPr/>
        </p:nvSpPr>
        <p:spPr>
          <a:xfrm>
            <a:off x="181309" y="4627131"/>
            <a:ext cx="1090363" cy="276999"/>
          </a:xfrm>
          <a:prstGeom prst="rect">
            <a:avLst/>
          </a:prstGeom>
          <a:noFill/>
        </p:spPr>
        <p:txBody>
          <a:bodyPr wrap="none" rtlCol="0">
            <a:spAutoFit/>
          </a:bodyPr>
          <a:lstStyle>
            <a:defPPr>
              <a:defRPr lang="en-US"/>
            </a:defPPr>
            <a:lvl1pPr>
              <a:defRPr sz="1000">
                <a:solidFill>
                  <a:srgbClr val="FF3300"/>
                </a:solidFill>
                <a:effectLst>
                  <a:glow rad="25400">
                    <a:schemeClr val="bg1">
                      <a:alpha val="60000"/>
                    </a:schemeClr>
                  </a:glow>
                </a:effectLst>
                <a:latin typeface="Arial"/>
                <a:cs typeface="Arial"/>
              </a:defRPr>
            </a:lvl1pPr>
          </a:lstStyle>
          <a:p>
            <a:r>
              <a:rPr lang="en-US" sz="1200" b="1" dirty="0">
                <a:ln w="12700">
                  <a:noFill/>
                  <a:prstDash val="solid"/>
                </a:ln>
                <a:solidFill>
                  <a:srgbClr val="FF0000"/>
                </a:solidFill>
                <a:effectLst/>
              </a:rPr>
              <a:t>ASCM salvo</a:t>
            </a:r>
          </a:p>
        </p:txBody>
      </p:sp>
      <p:sp>
        <p:nvSpPr>
          <p:cNvPr id="238" name="TextBox 237"/>
          <p:cNvSpPr txBox="1"/>
          <p:nvPr/>
        </p:nvSpPr>
        <p:spPr>
          <a:xfrm>
            <a:off x="3852669" y="3872836"/>
            <a:ext cx="577402" cy="276999"/>
          </a:xfrm>
          <a:prstGeom prst="rect">
            <a:avLst/>
          </a:prstGeom>
          <a:noFill/>
        </p:spPr>
        <p:txBody>
          <a:bodyPr wrap="none" rtlCol="0">
            <a:spAutoFit/>
          </a:bodyPr>
          <a:lstStyle>
            <a:defPPr>
              <a:defRPr lang="en-US"/>
            </a:defPPr>
            <a:lvl1pPr>
              <a:defRPr sz="1000">
                <a:solidFill>
                  <a:srgbClr val="0070C0"/>
                </a:solidFill>
                <a:effectLst>
                  <a:glow rad="25400">
                    <a:schemeClr val="bg1">
                      <a:alpha val="60000"/>
                    </a:schemeClr>
                  </a:glow>
                </a:effectLst>
                <a:latin typeface="Arial"/>
                <a:cs typeface="Arial"/>
              </a:defRPr>
            </a:lvl1pPr>
          </a:lstStyle>
          <a:p>
            <a:pPr algn="ctr"/>
            <a:r>
              <a:rPr lang="en-US" sz="1200" dirty="0">
                <a:ln w="12700">
                  <a:solidFill>
                    <a:schemeClr val="tx2">
                      <a:alpha val="65000"/>
                    </a:schemeClr>
                  </a:solidFill>
                  <a:prstDash val="solid"/>
                </a:ln>
                <a:solidFill>
                  <a:srgbClr val="558ED5"/>
                </a:solidFill>
                <a:effectLst>
                  <a:glow rad="12700">
                    <a:schemeClr val="tx1">
                      <a:alpha val="75000"/>
                    </a:schemeClr>
                  </a:glow>
                </a:effectLst>
              </a:rPr>
              <a:t>HVPs</a:t>
            </a:r>
          </a:p>
        </p:txBody>
      </p:sp>
      <p:sp>
        <p:nvSpPr>
          <p:cNvPr id="240" name="TextBox 239"/>
          <p:cNvSpPr txBox="1"/>
          <p:nvPr/>
        </p:nvSpPr>
        <p:spPr>
          <a:xfrm>
            <a:off x="1461642" y="6059542"/>
            <a:ext cx="694422" cy="307777"/>
          </a:xfrm>
          <a:prstGeom prst="rect">
            <a:avLst/>
          </a:prstGeom>
          <a:noFill/>
        </p:spPr>
        <p:txBody>
          <a:bodyPr wrap="none" rtlCol="0">
            <a:spAutoFit/>
          </a:bodyPr>
          <a:lstStyle>
            <a:defPPr>
              <a:defRPr lang="en-US"/>
            </a:defPPr>
            <a:lvl1pPr>
              <a:defRPr sz="1000">
                <a:solidFill>
                  <a:srgbClr val="0070C0"/>
                </a:solidFill>
                <a:effectLst>
                  <a:glow rad="25400">
                    <a:schemeClr val="bg1">
                      <a:alpha val="60000"/>
                    </a:schemeClr>
                  </a:glow>
                </a:effectLst>
                <a:latin typeface="Arial"/>
                <a:cs typeface="Arial"/>
              </a:defRPr>
            </a:lvl1pPr>
          </a:lstStyle>
          <a:p>
            <a:pPr algn="ctr"/>
            <a:r>
              <a:rPr lang="en-US" sz="1400" b="1" dirty="0">
                <a:ln w="12700">
                  <a:solidFill>
                    <a:schemeClr val="tx2">
                      <a:alpha val="65000"/>
                    </a:schemeClr>
                  </a:solidFill>
                  <a:prstDash val="solid"/>
                </a:ln>
                <a:solidFill>
                  <a:schemeClr val="bg1"/>
                </a:solidFill>
                <a:effectLst>
                  <a:glow rad="12700">
                    <a:schemeClr val="tx1">
                      <a:alpha val="75000"/>
                    </a:schemeClr>
                  </a:glow>
                </a:effectLst>
              </a:rPr>
              <a:t>ESSM</a:t>
            </a:r>
          </a:p>
        </p:txBody>
      </p:sp>
      <p:sp>
        <p:nvSpPr>
          <p:cNvPr id="242" name="TextBox 241"/>
          <p:cNvSpPr txBox="1"/>
          <p:nvPr/>
        </p:nvSpPr>
        <p:spPr>
          <a:xfrm>
            <a:off x="6652127" y="6581108"/>
            <a:ext cx="654346" cy="307777"/>
          </a:xfrm>
          <a:prstGeom prst="rect">
            <a:avLst/>
          </a:prstGeom>
          <a:noFill/>
        </p:spPr>
        <p:txBody>
          <a:bodyPr wrap="none" rtlCol="0">
            <a:spAutoFit/>
          </a:bodyPr>
          <a:lstStyle>
            <a:defPPr>
              <a:defRPr lang="en-US"/>
            </a:defPPr>
            <a:lvl1pPr>
              <a:defRPr sz="1000">
                <a:solidFill>
                  <a:srgbClr val="0070C0"/>
                </a:solidFill>
                <a:effectLst>
                  <a:glow rad="25400">
                    <a:schemeClr val="bg1">
                      <a:alpha val="60000"/>
                    </a:schemeClr>
                  </a:glow>
                </a:effectLst>
                <a:latin typeface="Arial"/>
                <a:cs typeface="Arial"/>
              </a:defRPr>
            </a:lvl1pPr>
          </a:lstStyle>
          <a:p>
            <a:pPr algn="ctr"/>
            <a:r>
              <a:rPr lang="en-US" sz="1400" b="1" dirty="0">
                <a:ln w="12700">
                  <a:solidFill>
                    <a:schemeClr val="tx2">
                      <a:alpha val="65000"/>
                    </a:schemeClr>
                  </a:solidFill>
                  <a:prstDash val="solid"/>
                </a:ln>
                <a:solidFill>
                  <a:schemeClr val="bg1"/>
                </a:solidFill>
                <a:effectLst>
                  <a:glow rad="12700">
                    <a:schemeClr val="tx1">
                      <a:alpha val="75000"/>
                    </a:schemeClr>
                  </a:glow>
                </a:effectLst>
              </a:rPr>
              <a:t>CIWS</a:t>
            </a:r>
          </a:p>
        </p:txBody>
      </p:sp>
      <p:sp>
        <p:nvSpPr>
          <p:cNvPr id="250" name="Title 1"/>
          <p:cNvSpPr>
            <a:spLocks noGrp="1"/>
          </p:cNvSpPr>
          <p:nvPr>
            <p:ph type="title"/>
          </p:nvPr>
        </p:nvSpPr>
        <p:spPr>
          <a:xfrm>
            <a:off x="1408098" y="1920"/>
            <a:ext cx="7575380" cy="674561"/>
          </a:xfrm>
        </p:spPr>
        <p:txBody>
          <a:bodyPr/>
          <a:lstStyle/>
          <a:p>
            <a:pPr>
              <a:lnSpc>
                <a:spcPts val="2700"/>
              </a:lnSpc>
            </a:pPr>
            <a:r>
              <a:rPr lang="en-US" sz="2700" i="1" dirty="0"/>
              <a:t>Shift toward medium-range </a:t>
            </a:r>
            <a:br>
              <a:rPr lang="en-US" sz="2700" i="1" dirty="0"/>
            </a:br>
            <a:r>
              <a:rPr lang="en-US" sz="2700" i="1" dirty="0"/>
              <a:t>air and missile defense operations</a:t>
            </a:r>
          </a:p>
        </p:txBody>
      </p:sp>
      <p:sp>
        <p:nvSpPr>
          <p:cNvPr id="96" name="TextBox 95"/>
          <p:cNvSpPr txBox="1"/>
          <p:nvPr/>
        </p:nvSpPr>
        <p:spPr>
          <a:xfrm>
            <a:off x="5295665" y="5531818"/>
            <a:ext cx="721672" cy="307777"/>
          </a:xfrm>
          <a:prstGeom prst="rect">
            <a:avLst/>
          </a:prstGeom>
          <a:noFill/>
        </p:spPr>
        <p:txBody>
          <a:bodyPr wrap="none" rtlCol="0">
            <a:spAutoFit/>
          </a:bodyPr>
          <a:lstStyle>
            <a:defPPr>
              <a:defRPr lang="en-US"/>
            </a:defPPr>
            <a:lvl1pPr>
              <a:defRPr sz="1000">
                <a:solidFill>
                  <a:srgbClr val="0070C0"/>
                </a:solidFill>
                <a:effectLst>
                  <a:glow rad="25400">
                    <a:schemeClr val="bg1">
                      <a:alpha val="60000"/>
                    </a:schemeClr>
                  </a:glow>
                </a:effectLst>
                <a:latin typeface="Arial"/>
                <a:cs typeface="Arial"/>
              </a:defRPr>
            </a:lvl1pPr>
          </a:lstStyle>
          <a:p>
            <a:pPr algn="ctr"/>
            <a:r>
              <a:rPr lang="en-US" sz="1400" dirty="0">
                <a:ln w="12700">
                  <a:solidFill>
                    <a:schemeClr val="tx2">
                      <a:alpha val="65000"/>
                    </a:schemeClr>
                  </a:solidFill>
                  <a:prstDash val="solid"/>
                </a:ln>
                <a:solidFill>
                  <a:srgbClr val="558ED5"/>
                </a:solidFill>
                <a:effectLst>
                  <a:glow rad="12700">
                    <a:schemeClr val="tx1">
                      <a:alpha val="75000"/>
                    </a:schemeClr>
                  </a:glow>
                </a:effectLst>
              </a:rPr>
              <a:t>Lasers</a:t>
            </a:r>
          </a:p>
        </p:txBody>
      </p:sp>
      <p:sp>
        <p:nvSpPr>
          <p:cNvPr id="98" name="TextBox 97"/>
          <p:cNvSpPr txBox="1"/>
          <p:nvPr/>
        </p:nvSpPr>
        <p:spPr>
          <a:xfrm>
            <a:off x="6433480" y="5155586"/>
            <a:ext cx="583814" cy="307777"/>
          </a:xfrm>
          <a:prstGeom prst="rect">
            <a:avLst/>
          </a:prstGeom>
          <a:noFill/>
        </p:spPr>
        <p:txBody>
          <a:bodyPr wrap="none" rtlCol="0">
            <a:spAutoFit/>
          </a:bodyPr>
          <a:lstStyle>
            <a:defPPr>
              <a:defRPr lang="en-US"/>
            </a:defPPr>
            <a:lvl1pPr>
              <a:defRPr sz="1000">
                <a:solidFill>
                  <a:srgbClr val="0070C0"/>
                </a:solidFill>
                <a:effectLst>
                  <a:glow rad="25400">
                    <a:schemeClr val="bg1">
                      <a:alpha val="60000"/>
                    </a:schemeClr>
                  </a:glow>
                </a:effectLst>
                <a:latin typeface="Arial"/>
                <a:cs typeface="Arial"/>
              </a:defRPr>
            </a:lvl1pPr>
          </a:lstStyle>
          <a:p>
            <a:pPr algn="ctr"/>
            <a:r>
              <a:rPr lang="en-US" sz="1400" dirty="0">
                <a:ln w="12700">
                  <a:solidFill>
                    <a:schemeClr val="tx2">
                      <a:alpha val="65000"/>
                    </a:schemeClr>
                  </a:solidFill>
                  <a:prstDash val="solid"/>
                </a:ln>
                <a:solidFill>
                  <a:srgbClr val="558ED5"/>
                </a:solidFill>
                <a:effectLst>
                  <a:glow rad="12700">
                    <a:schemeClr val="tx1">
                      <a:alpha val="75000"/>
                    </a:schemeClr>
                  </a:glow>
                </a:effectLst>
              </a:rPr>
              <a:t>RAM</a:t>
            </a:r>
          </a:p>
        </p:txBody>
      </p:sp>
      <p:sp>
        <p:nvSpPr>
          <p:cNvPr id="99" name="Rectangle 98"/>
          <p:cNvSpPr/>
          <p:nvPr/>
        </p:nvSpPr>
        <p:spPr>
          <a:xfrm>
            <a:off x="358698" y="765599"/>
            <a:ext cx="8602477" cy="2286523"/>
          </a:xfrm>
          <a:prstGeom prst="rect">
            <a:avLst/>
          </a:prstGeom>
        </p:spPr>
        <p:txBody>
          <a:bodyPr wrap="square">
            <a:spAutoFit/>
          </a:bodyPr>
          <a:lstStyle/>
          <a:p>
            <a:pPr marL="284163" indent="-284163" defTabSz="914400">
              <a:lnSpc>
                <a:spcPts val="2100"/>
              </a:lnSpc>
              <a:spcBef>
                <a:spcPts val="1200"/>
              </a:spcBef>
              <a:spcAft>
                <a:spcPts val="0"/>
              </a:spcAft>
              <a:buFont typeface="Arial" panose="020B0604020202020204" pitchFamily="34" charset="0"/>
              <a:buChar char="•"/>
            </a:pPr>
            <a:r>
              <a:rPr lang="en-US" sz="2000" b="1" dirty="0">
                <a:solidFill>
                  <a:schemeClr val="bg1"/>
                </a:solidFill>
              </a:rPr>
              <a:t>Adopt operational concepts and field capabilities to create denser, higher-capacity air and missile defenses</a:t>
            </a:r>
          </a:p>
          <a:p>
            <a:pPr marL="800100" lvl="1" indent="-342900">
              <a:lnSpc>
                <a:spcPts val="2100"/>
              </a:lnSpc>
              <a:spcBef>
                <a:spcPts val="1200"/>
              </a:spcBef>
              <a:buFont typeface="Arial" panose="020B0604020202020204" pitchFamily="34" charset="0"/>
              <a:buChar char="–"/>
            </a:pPr>
            <a:r>
              <a:rPr lang="en-US" u="sng" dirty="0">
                <a:solidFill>
                  <a:schemeClr val="bg1"/>
                </a:solidFill>
              </a:rPr>
              <a:t>Offensive anti-air warfare</a:t>
            </a:r>
            <a:r>
              <a:rPr lang="en-US" dirty="0">
                <a:solidFill>
                  <a:schemeClr val="bg1"/>
                </a:solidFill>
              </a:rPr>
              <a:t>:  Use long-range surface-to-air missiles to intercept strike aircraft  before they can launch their weapons (kill the archers)</a:t>
            </a:r>
          </a:p>
          <a:p>
            <a:pPr marL="800100" lvl="1" indent="-342900">
              <a:lnSpc>
                <a:spcPts val="2100"/>
              </a:lnSpc>
              <a:spcBef>
                <a:spcPts val="1200"/>
              </a:spcBef>
              <a:buFont typeface="Arial" panose="020B0604020202020204" pitchFamily="34" charset="0"/>
              <a:buChar char="–"/>
            </a:pPr>
            <a:r>
              <a:rPr lang="en-US" u="sng" dirty="0" smtClean="0">
                <a:solidFill>
                  <a:schemeClr val="bg1"/>
                </a:solidFill>
              </a:rPr>
              <a:t>Defensive anti-air warfare</a:t>
            </a:r>
            <a:r>
              <a:rPr lang="en-US" dirty="0" smtClean="0">
                <a:solidFill>
                  <a:schemeClr val="bg1"/>
                </a:solidFill>
              </a:rPr>
              <a:t>:  </a:t>
            </a:r>
            <a:r>
              <a:rPr lang="en-US" dirty="0">
                <a:solidFill>
                  <a:schemeClr val="bg1"/>
                </a:solidFill>
              </a:rPr>
              <a:t>Preferentially use medium-range (10-30 nm) kinetic </a:t>
            </a:r>
            <a:r>
              <a:rPr lang="en-US" dirty="0" smtClean="0">
                <a:solidFill>
                  <a:schemeClr val="bg1"/>
                </a:solidFill>
              </a:rPr>
              <a:t>and non</a:t>
            </a:r>
            <a:r>
              <a:rPr lang="en-US" dirty="0">
                <a:solidFill>
                  <a:schemeClr val="bg1"/>
                </a:solidFill>
              </a:rPr>
              <a:t>-kinetic systems such as ESSM, RAMs, guided HVPs and other  projectiles,                          EW, solid-state lasers, and high power microwave </a:t>
            </a:r>
            <a:r>
              <a:rPr lang="en-US" dirty="0" smtClean="0">
                <a:solidFill>
                  <a:schemeClr val="bg1"/>
                </a:solidFill>
              </a:rPr>
              <a:t>weapons (kill the arrows)</a:t>
            </a:r>
            <a:endParaRPr lang="en-US" dirty="0">
              <a:solidFill>
                <a:schemeClr val="bg1"/>
              </a:solidFill>
            </a:endParaRPr>
          </a:p>
        </p:txBody>
      </p:sp>
      <p:sp>
        <p:nvSpPr>
          <p:cNvPr id="100" name="Slide Number Placeholder 3"/>
          <p:cNvSpPr>
            <a:spLocks noGrp="1"/>
          </p:cNvSpPr>
          <p:nvPr>
            <p:ph type="sldNum" sz="quarter" idx="12"/>
          </p:nvPr>
        </p:nvSpPr>
        <p:spPr>
          <a:xfrm>
            <a:off x="8656397" y="6533198"/>
            <a:ext cx="487603" cy="365125"/>
          </a:xfrm>
        </p:spPr>
        <p:txBody>
          <a:bodyPr/>
          <a:lstStyle/>
          <a:p>
            <a:pPr>
              <a:defRPr/>
            </a:pPr>
            <a:r>
              <a:rPr lang="en-US" dirty="0">
                <a:solidFill>
                  <a:schemeClr val="bg1"/>
                </a:solidFill>
              </a:rPr>
              <a:t>21</a:t>
            </a:r>
          </a:p>
        </p:txBody>
      </p:sp>
      <p:sp>
        <p:nvSpPr>
          <p:cNvPr id="97" name="TextBox 96"/>
          <p:cNvSpPr txBox="1"/>
          <p:nvPr/>
        </p:nvSpPr>
        <p:spPr>
          <a:xfrm>
            <a:off x="7088381" y="5308652"/>
            <a:ext cx="963469" cy="307777"/>
          </a:xfrm>
          <a:prstGeom prst="rect">
            <a:avLst/>
          </a:prstGeom>
          <a:noFill/>
        </p:spPr>
        <p:txBody>
          <a:bodyPr wrap="none" rtlCol="0">
            <a:spAutoFit/>
          </a:bodyPr>
          <a:lstStyle>
            <a:defPPr>
              <a:defRPr lang="en-US"/>
            </a:defPPr>
            <a:lvl1pPr>
              <a:defRPr sz="1000">
                <a:solidFill>
                  <a:srgbClr val="0070C0"/>
                </a:solidFill>
                <a:effectLst>
                  <a:glow rad="25400">
                    <a:schemeClr val="bg1">
                      <a:alpha val="60000"/>
                    </a:schemeClr>
                  </a:glow>
                </a:effectLst>
                <a:latin typeface="Arial"/>
                <a:cs typeface="Arial"/>
              </a:defRPr>
            </a:lvl1pPr>
          </a:lstStyle>
          <a:p>
            <a:pPr algn="ctr"/>
            <a:r>
              <a:rPr lang="en-US" sz="1400" dirty="0">
                <a:ln w="12700">
                  <a:solidFill>
                    <a:schemeClr val="tx2">
                      <a:alpha val="65000"/>
                    </a:schemeClr>
                  </a:solidFill>
                  <a:prstDash val="solid"/>
                </a:ln>
                <a:solidFill>
                  <a:srgbClr val="558ED5"/>
                </a:solidFill>
                <a:effectLst>
                  <a:glow rad="12700">
                    <a:schemeClr val="tx1">
                      <a:alpha val="75000"/>
                    </a:schemeClr>
                  </a:glow>
                </a:effectLst>
              </a:rPr>
              <a:t>EW, HPM</a:t>
            </a:r>
          </a:p>
        </p:txBody>
      </p:sp>
    </p:spTree>
    <p:extLst>
      <p:ext uri="{BB962C8B-B14F-4D97-AF65-F5344CB8AC3E}">
        <p14:creationId xmlns:p14="http://schemas.microsoft.com/office/powerpoint/2010/main" val="2039787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682625"/>
            <a:ext cx="9144000" cy="6175375"/>
            <a:chOff x="0" y="682625"/>
            <a:chExt cx="9144000" cy="6175375"/>
          </a:xfrm>
        </p:grpSpPr>
        <p:pic>
          <p:nvPicPr>
            <p:cNvPr id="5" name="Picture 4"/>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
            <a:stretch/>
          </p:blipFill>
          <p:spPr>
            <a:xfrm>
              <a:off x="0" y="682625"/>
              <a:ext cx="9144000" cy="6175375"/>
            </a:xfrm>
            <a:prstGeom prst="rect">
              <a:avLst/>
            </a:prstGeom>
            <a:effectLst>
              <a:outerShdw blurRad="50800" dist="38100" dir="2700000" algn="tl" rotWithShape="0">
                <a:prstClr val="black">
                  <a:alpha val="40000"/>
                </a:prstClr>
              </a:outerShdw>
            </a:effectLst>
          </p:spPr>
        </p:pic>
        <p:pic>
          <p:nvPicPr>
            <p:cNvPr id="294" name="Picture 293"/>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7306" r="14893" b="16074"/>
            <a:stretch/>
          </p:blipFill>
          <p:spPr>
            <a:xfrm>
              <a:off x="6369946" y="2105929"/>
              <a:ext cx="1369807" cy="1973342"/>
            </a:xfrm>
            <a:prstGeom prst="rect">
              <a:avLst/>
            </a:prstGeom>
            <a:ln>
              <a:noFill/>
            </a:ln>
            <a:effectLst>
              <a:softEdge rad="112500"/>
            </a:effectLst>
          </p:spPr>
        </p:pic>
      </p:grpSp>
      <p:cxnSp>
        <p:nvCxnSpPr>
          <p:cNvPr id="395" name="Straight Connector 394"/>
          <p:cNvCxnSpPr/>
          <p:nvPr/>
        </p:nvCxnSpPr>
        <p:spPr>
          <a:xfrm flipV="1">
            <a:off x="7526384" y="682625"/>
            <a:ext cx="823866" cy="1728525"/>
          </a:xfrm>
          <a:prstGeom prst="line">
            <a:avLst/>
          </a:prstGeom>
          <a:ln w="12700" cmpd="sng">
            <a:solidFill>
              <a:schemeClr val="bg1"/>
            </a:solidFill>
          </a:ln>
          <a:effectLst>
            <a:glow rad="25400">
              <a:srgbClr val="FF0000">
                <a:alpha val="60000"/>
              </a:srgbClr>
            </a:glow>
          </a:effectLst>
        </p:spPr>
        <p:style>
          <a:lnRef idx="1">
            <a:schemeClr val="accent1"/>
          </a:lnRef>
          <a:fillRef idx="0">
            <a:schemeClr val="accent1"/>
          </a:fillRef>
          <a:effectRef idx="0">
            <a:schemeClr val="accent1"/>
          </a:effectRef>
          <a:fontRef idx="minor">
            <a:schemeClr val="tx1"/>
          </a:fontRef>
        </p:style>
      </p:cxnSp>
      <p:pic>
        <p:nvPicPr>
          <p:cNvPr id="401" name="Picture 400" descr="Facility, GBL.png"/>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348100" y="2323171"/>
            <a:ext cx="314135" cy="209423"/>
          </a:xfrm>
          <a:prstGeom prst="rect">
            <a:avLst/>
          </a:prstGeom>
          <a:effectLst>
            <a:outerShdw blurRad="50800" dist="38100" dir="2700000" algn="tl" rotWithShape="0">
              <a:prstClr val="black">
                <a:alpha val="40000"/>
              </a:prstClr>
            </a:outerShdw>
          </a:effectLst>
        </p:spPr>
      </p:pic>
      <p:grpSp>
        <p:nvGrpSpPr>
          <p:cNvPr id="112681" name="Group 17"/>
          <p:cNvGrpSpPr>
            <a:grpSpLocks/>
          </p:cNvGrpSpPr>
          <p:nvPr/>
        </p:nvGrpSpPr>
        <p:grpSpPr bwMode="auto">
          <a:xfrm>
            <a:off x="2642835" y="1841610"/>
            <a:ext cx="500063" cy="528638"/>
            <a:chOff x="3351480" y="2097409"/>
            <a:chExt cx="500257" cy="527967"/>
          </a:xfrm>
        </p:grpSpPr>
        <p:pic>
          <p:nvPicPr>
            <p:cNvPr id="96" name="Picture 95"/>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l="24975" r="24975"/>
            <a:stretch/>
          </p:blipFill>
          <p:spPr>
            <a:xfrm>
              <a:off x="3600437" y="2146552"/>
              <a:ext cx="251300" cy="478824"/>
            </a:xfrm>
            <a:prstGeom prst="rect">
              <a:avLst/>
            </a:prstGeom>
            <a:effectLst>
              <a:outerShdw blurRad="50800" dist="38100" dir="2700000" algn="tl" rotWithShape="0">
                <a:prstClr val="black">
                  <a:alpha val="40000"/>
                </a:prstClr>
              </a:outerShdw>
            </a:effectLst>
          </p:spPr>
        </p:pic>
        <p:pic>
          <p:nvPicPr>
            <p:cNvPr id="97" name="Picture 7" descr="Z:\ERIC LINDSEY\IMAGERY\Randos\Icons\SOF 3.png"/>
            <p:cNvPicPr>
              <a:picLocks noChangeAspect="1" noChangeArrowheads="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351480" y="2097409"/>
              <a:ext cx="289493" cy="251859"/>
            </a:xfrm>
            <a:prstGeom prst="rect">
              <a:avLst/>
            </a:prstGeom>
            <a:noFill/>
            <a:effectLst>
              <a:outerShdw blurRad="50800" dist="38100" dir="2700000" algn="tl" rotWithShape="0">
                <a:prstClr val="black">
                  <a:alpha val="40000"/>
                </a:prstClr>
              </a:outerShdw>
            </a:effectLst>
            <a:extLst/>
          </p:spPr>
        </p:pic>
      </p:grpSp>
      <p:sp>
        <p:nvSpPr>
          <p:cNvPr id="164" name="TextBox 163"/>
          <p:cNvSpPr txBox="1"/>
          <p:nvPr/>
        </p:nvSpPr>
        <p:spPr>
          <a:xfrm>
            <a:off x="1935061" y="925359"/>
            <a:ext cx="1616683" cy="707886"/>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Unmanned jamming aircraft  disrupt enemy communications and ELINT efforts</a:t>
            </a:r>
          </a:p>
        </p:txBody>
      </p:sp>
      <p:grpSp>
        <p:nvGrpSpPr>
          <p:cNvPr id="6" name="Group 5"/>
          <p:cNvGrpSpPr/>
          <p:nvPr/>
        </p:nvGrpSpPr>
        <p:grpSpPr>
          <a:xfrm rot="20711974">
            <a:off x="4059529" y="4625824"/>
            <a:ext cx="1401433" cy="1049539"/>
            <a:chOff x="6573694" y="1730664"/>
            <a:chExt cx="1044188" cy="813949"/>
          </a:xfrm>
        </p:grpSpPr>
        <p:grpSp>
          <p:nvGrpSpPr>
            <p:cNvPr id="168" name="Group 167"/>
            <p:cNvGrpSpPr/>
            <p:nvPr/>
          </p:nvGrpSpPr>
          <p:grpSpPr>
            <a:xfrm rot="3392489">
              <a:off x="6605720" y="1698638"/>
              <a:ext cx="470479" cy="534531"/>
              <a:chOff x="-1096470" y="2871587"/>
              <a:chExt cx="334750" cy="363553"/>
            </a:xfrm>
            <a:effectLst>
              <a:outerShdw blurRad="50800" dist="38100" dir="2700000" algn="tl" rotWithShape="0">
                <a:prstClr val="black">
                  <a:alpha val="40000"/>
                </a:prstClr>
              </a:outerShdw>
            </a:effectLst>
          </p:grpSpPr>
          <p:pic>
            <p:nvPicPr>
              <p:cNvPr id="169" name="Picture 168"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11436" y="2896216"/>
                <a:ext cx="112261" cy="63004"/>
              </a:xfrm>
              <a:prstGeom prst="rect">
                <a:avLst/>
              </a:prstGeom>
              <a:effectLst>
                <a:outerShdw blurRad="50800" dist="38100" dir="2700000" algn="tl" rotWithShape="0">
                  <a:prstClr val="black">
                    <a:alpha val="40000"/>
                  </a:prstClr>
                </a:outerShdw>
              </a:effectLst>
            </p:spPr>
          </p:pic>
          <p:pic>
            <p:nvPicPr>
              <p:cNvPr id="170" name="Picture 169" descr="Missile, TLAM.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13241" y="2983944"/>
                <a:ext cx="168289" cy="94448"/>
              </a:xfrm>
              <a:prstGeom prst="rect">
                <a:avLst/>
              </a:prstGeom>
              <a:effectLst>
                <a:outerShdw blurRad="50800" dist="38100" dir="2700000" algn="tl" rotWithShape="0">
                  <a:prstClr val="black">
                    <a:alpha val="40000"/>
                  </a:prstClr>
                </a:outerShdw>
              </a:effectLst>
            </p:spPr>
          </p:pic>
          <p:pic>
            <p:nvPicPr>
              <p:cNvPr id="171" name="Picture 170"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56281" y="3147508"/>
                <a:ext cx="112261" cy="63004"/>
              </a:xfrm>
              <a:prstGeom prst="rect">
                <a:avLst/>
              </a:prstGeom>
              <a:effectLst>
                <a:outerShdw blurRad="50800" dist="38100" dir="2700000" algn="tl" rotWithShape="0">
                  <a:prstClr val="black">
                    <a:alpha val="40000"/>
                  </a:prstClr>
                </a:outerShdw>
              </a:effectLst>
            </p:spPr>
          </p:pic>
          <p:pic>
            <p:nvPicPr>
              <p:cNvPr id="172" name="Picture 171"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59018" y="2896216"/>
                <a:ext cx="112261" cy="63004"/>
              </a:xfrm>
              <a:prstGeom prst="rect">
                <a:avLst/>
              </a:prstGeom>
              <a:effectLst>
                <a:outerShdw blurRad="50800" dist="38100" dir="2700000" algn="tl" rotWithShape="0">
                  <a:prstClr val="black">
                    <a:alpha val="40000"/>
                  </a:prstClr>
                </a:outerShdw>
              </a:effectLst>
            </p:spPr>
          </p:pic>
          <p:pic>
            <p:nvPicPr>
              <p:cNvPr id="173" name="Picture 172"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09715" y="3147508"/>
                <a:ext cx="112261" cy="63004"/>
              </a:xfrm>
              <a:prstGeom prst="rect">
                <a:avLst/>
              </a:prstGeom>
              <a:effectLst>
                <a:outerShdw blurRad="50800" dist="38100" dir="2700000" algn="tl" rotWithShape="0">
                  <a:prstClr val="black">
                    <a:alpha val="40000"/>
                  </a:prstClr>
                </a:outerShdw>
              </a:effectLst>
            </p:spPr>
          </p:pic>
          <p:pic>
            <p:nvPicPr>
              <p:cNvPr id="174" name="Picture 173" descr="Missile, TLAM.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854933" y="2997660"/>
                <a:ext cx="119410" cy="67016"/>
              </a:xfrm>
              <a:prstGeom prst="rect">
                <a:avLst/>
              </a:prstGeom>
              <a:effectLst>
                <a:outerShdw blurRad="50800" dist="38100" dir="2700000" algn="tl" rotWithShape="0">
                  <a:prstClr val="black">
                    <a:alpha val="40000"/>
                  </a:prstClr>
                </a:outerShdw>
              </a:effectLst>
            </p:spPr>
          </p:pic>
          <p:pic>
            <p:nvPicPr>
              <p:cNvPr id="175" name="Picture 174" descr="Missile, TLAM.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122667" y="2997660"/>
                <a:ext cx="119410" cy="67016"/>
              </a:xfrm>
              <a:prstGeom prst="rect">
                <a:avLst/>
              </a:prstGeom>
              <a:effectLst>
                <a:outerShdw blurRad="50800" dist="38100" dir="2700000" algn="tl" rotWithShape="0">
                  <a:prstClr val="black">
                    <a:alpha val="40000"/>
                  </a:prstClr>
                </a:outerShdw>
              </a:effectLst>
            </p:spPr>
          </p:pic>
        </p:grpSp>
        <p:grpSp>
          <p:nvGrpSpPr>
            <p:cNvPr id="176" name="Group 175"/>
            <p:cNvGrpSpPr/>
            <p:nvPr/>
          </p:nvGrpSpPr>
          <p:grpSpPr>
            <a:xfrm rot="3392489">
              <a:off x="7115377" y="1765860"/>
              <a:ext cx="470479" cy="534531"/>
              <a:chOff x="-1096470" y="2871587"/>
              <a:chExt cx="334750" cy="363553"/>
            </a:xfrm>
            <a:effectLst>
              <a:outerShdw blurRad="50800" dist="38100" dir="2700000" algn="tl" rotWithShape="0">
                <a:prstClr val="black">
                  <a:alpha val="40000"/>
                </a:prstClr>
              </a:outerShdw>
            </a:effectLst>
          </p:grpSpPr>
          <p:pic>
            <p:nvPicPr>
              <p:cNvPr id="183" name="Picture 182"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11436" y="2896216"/>
                <a:ext cx="112261" cy="63004"/>
              </a:xfrm>
              <a:prstGeom prst="rect">
                <a:avLst/>
              </a:prstGeom>
              <a:effectLst>
                <a:outerShdw blurRad="50800" dist="38100" dir="2700000" algn="tl" rotWithShape="0">
                  <a:prstClr val="black">
                    <a:alpha val="40000"/>
                  </a:prstClr>
                </a:outerShdw>
              </a:effectLst>
            </p:spPr>
          </p:pic>
          <p:pic>
            <p:nvPicPr>
              <p:cNvPr id="187" name="Picture 186" descr="Missile, TLAM.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13241" y="2983944"/>
                <a:ext cx="168289" cy="94448"/>
              </a:xfrm>
              <a:prstGeom prst="rect">
                <a:avLst/>
              </a:prstGeom>
              <a:effectLst>
                <a:outerShdw blurRad="50800" dist="38100" dir="2700000" algn="tl" rotWithShape="0">
                  <a:prstClr val="black">
                    <a:alpha val="40000"/>
                  </a:prstClr>
                </a:outerShdw>
              </a:effectLst>
            </p:spPr>
          </p:pic>
          <p:pic>
            <p:nvPicPr>
              <p:cNvPr id="191" name="Picture 190"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56281" y="3147508"/>
                <a:ext cx="112261" cy="63004"/>
              </a:xfrm>
              <a:prstGeom prst="rect">
                <a:avLst/>
              </a:prstGeom>
              <a:effectLst>
                <a:outerShdw blurRad="50800" dist="38100" dir="2700000" algn="tl" rotWithShape="0">
                  <a:prstClr val="black">
                    <a:alpha val="40000"/>
                  </a:prstClr>
                </a:outerShdw>
              </a:effectLst>
            </p:spPr>
          </p:pic>
          <p:pic>
            <p:nvPicPr>
              <p:cNvPr id="204" name="Picture 203"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59018" y="2896216"/>
                <a:ext cx="112261" cy="63004"/>
              </a:xfrm>
              <a:prstGeom prst="rect">
                <a:avLst/>
              </a:prstGeom>
              <a:effectLst>
                <a:outerShdw blurRad="50800" dist="38100" dir="2700000" algn="tl" rotWithShape="0">
                  <a:prstClr val="black">
                    <a:alpha val="40000"/>
                  </a:prstClr>
                </a:outerShdw>
              </a:effectLst>
            </p:spPr>
          </p:pic>
          <p:pic>
            <p:nvPicPr>
              <p:cNvPr id="206" name="Picture 205"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09715" y="3147508"/>
                <a:ext cx="112261" cy="63004"/>
              </a:xfrm>
              <a:prstGeom prst="rect">
                <a:avLst/>
              </a:prstGeom>
              <a:effectLst>
                <a:outerShdw blurRad="50800" dist="38100" dir="2700000" algn="tl" rotWithShape="0">
                  <a:prstClr val="black">
                    <a:alpha val="40000"/>
                  </a:prstClr>
                </a:outerShdw>
              </a:effectLst>
            </p:spPr>
          </p:pic>
          <p:pic>
            <p:nvPicPr>
              <p:cNvPr id="208" name="Picture 207" descr="Missile, TLAM.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854933" y="2997660"/>
                <a:ext cx="119410" cy="67016"/>
              </a:xfrm>
              <a:prstGeom prst="rect">
                <a:avLst/>
              </a:prstGeom>
              <a:effectLst>
                <a:outerShdw blurRad="50800" dist="38100" dir="2700000" algn="tl" rotWithShape="0">
                  <a:prstClr val="black">
                    <a:alpha val="40000"/>
                  </a:prstClr>
                </a:outerShdw>
              </a:effectLst>
            </p:spPr>
          </p:pic>
          <p:pic>
            <p:nvPicPr>
              <p:cNvPr id="209" name="Picture 208" descr="Missile, TLAM.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122667" y="2997660"/>
                <a:ext cx="119410" cy="67016"/>
              </a:xfrm>
              <a:prstGeom prst="rect">
                <a:avLst/>
              </a:prstGeom>
              <a:effectLst>
                <a:outerShdw blurRad="50800" dist="38100" dir="2700000" algn="tl" rotWithShape="0">
                  <a:prstClr val="black">
                    <a:alpha val="40000"/>
                  </a:prstClr>
                </a:outerShdw>
              </a:effectLst>
            </p:spPr>
          </p:pic>
        </p:grpSp>
        <p:grpSp>
          <p:nvGrpSpPr>
            <p:cNvPr id="211" name="Group 210"/>
            <p:cNvGrpSpPr/>
            <p:nvPr/>
          </p:nvGrpSpPr>
          <p:grpSpPr>
            <a:xfrm rot="3392489">
              <a:off x="6850656" y="2042108"/>
              <a:ext cx="470479" cy="534531"/>
              <a:chOff x="-1096470" y="2871587"/>
              <a:chExt cx="334750" cy="363553"/>
            </a:xfrm>
            <a:effectLst>
              <a:outerShdw blurRad="50800" dist="38100" dir="2700000" algn="tl" rotWithShape="0">
                <a:prstClr val="black">
                  <a:alpha val="40000"/>
                </a:prstClr>
              </a:outerShdw>
            </a:effectLst>
          </p:grpSpPr>
          <p:pic>
            <p:nvPicPr>
              <p:cNvPr id="212" name="Picture 211"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11436" y="2896216"/>
                <a:ext cx="112261" cy="63004"/>
              </a:xfrm>
              <a:prstGeom prst="rect">
                <a:avLst/>
              </a:prstGeom>
              <a:effectLst>
                <a:outerShdw blurRad="50800" dist="38100" dir="2700000" algn="tl" rotWithShape="0">
                  <a:prstClr val="black">
                    <a:alpha val="40000"/>
                  </a:prstClr>
                </a:outerShdw>
              </a:effectLst>
            </p:spPr>
          </p:pic>
          <p:pic>
            <p:nvPicPr>
              <p:cNvPr id="214" name="Picture 213" descr="Missile, TLAM.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13241" y="2983944"/>
                <a:ext cx="168289" cy="94448"/>
              </a:xfrm>
              <a:prstGeom prst="rect">
                <a:avLst/>
              </a:prstGeom>
              <a:effectLst>
                <a:outerShdw blurRad="50800" dist="38100" dir="2700000" algn="tl" rotWithShape="0">
                  <a:prstClr val="black">
                    <a:alpha val="40000"/>
                  </a:prstClr>
                </a:outerShdw>
              </a:effectLst>
            </p:spPr>
          </p:pic>
          <p:pic>
            <p:nvPicPr>
              <p:cNvPr id="215" name="Picture 214"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56281" y="3147508"/>
                <a:ext cx="112261" cy="63004"/>
              </a:xfrm>
              <a:prstGeom prst="rect">
                <a:avLst/>
              </a:prstGeom>
              <a:effectLst>
                <a:outerShdw blurRad="50800" dist="38100" dir="2700000" algn="tl" rotWithShape="0">
                  <a:prstClr val="black">
                    <a:alpha val="40000"/>
                  </a:prstClr>
                </a:outerShdw>
              </a:effectLst>
            </p:spPr>
          </p:pic>
          <p:pic>
            <p:nvPicPr>
              <p:cNvPr id="216" name="Picture 215"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059018" y="2896216"/>
                <a:ext cx="112261" cy="63004"/>
              </a:xfrm>
              <a:prstGeom prst="rect">
                <a:avLst/>
              </a:prstGeom>
              <a:effectLst>
                <a:outerShdw blurRad="50800" dist="38100" dir="2700000" algn="tl" rotWithShape="0">
                  <a:prstClr val="black">
                    <a:alpha val="40000"/>
                  </a:prstClr>
                </a:outerShdw>
              </a:effectLst>
            </p:spPr>
          </p:pic>
          <p:pic>
            <p:nvPicPr>
              <p:cNvPr id="217" name="Picture 216" descr="Missile, TLAM.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909715" y="3147508"/>
                <a:ext cx="112261" cy="63004"/>
              </a:xfrm>
              <a:prstGeom prst="rect">
                <a:avLst/>
              </a:prstGeom>
              <a:effectLst>
                <a:outerShdw blurRad="50800" dist="38100" dir="2700000" algn="tl" rotWithShape="0">
                  <a:prstClr val="black">
                    <a:alpha val="40000"/>
                  </a:prstClr>
                </a:outerShdw>
              </a:effectLst>
            </p:spPr>
          </p:pic>
          <p:pic>
            <p:nvPicPr>
              <p:cNvPr id="218" name="Picture 217" descr="Missile, TLAM.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854933" y="2997660"/>
                <a:ext cx="119410" cy="67016"/>
              </a:xfrm>
              <a:prstGeom prst="rect">
                <a:avLst/>
              </a:prstGeom>
              <a:effectLst>
                <a:outerShdw blurRad="50800" dist="38100" dir="2700000" algn="tl" rotWithShape="0">
                  <a:prstClr val="black">
                    <a:alpha val="40000"/>
                  </a:prstClr>
                </a:outerShdw>
              </a:effectLst>
            </p:spPr>
          </p:pic>
          <p:pic>
            <p:nvPicPr>
              <p:cNvPr id="219" name="Picture 218" descr="Missile, TLAM.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1122667" y="2997660"/>
                <a:ext cx="119410" cy="67016"/>
              </a:xfrm>
              <a:prstGeom prst="rect">
                <a:avLst/>
              </a:prstGeom>
              <a:effectLst>
                <a:outerShdw blurRad="50800" dist="38100" dir="2700000" algn="tl" rotWithShape="0">
                  <a:prstClr val="black">
                    <a:alpha val="40000"/>
                  </a:prstClr>
                </a:outerShdw>
              </a:effectLst>
            </p:spPr>
          </p:pic>
        </p:grpSp>
      </p:grpSp>
      <p:sp>
        <p:nvSpPr>
          <p:cNvPr id="244" name="TextBox 243"/>
          <p:cNvSpPr txBox="1"/>
          <p:nvPr/>
        </p:nvSpPr>
        <p:spPr>
          <a:xfrm>
            <a:off x="5238111" y="1338968"/>
            <a:ext cx="2317230" cy="400110"/>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Jammers prevent enemy SAR satellites from locating targets</a:t>
            </a:r>
          </a:p>
        </p:txBody>
      </p:sp>
      <p:sp>
        <p:nvSpPr>
          <p:cNvPr id="287" name="TextBox 286"/>
          <p:cNvSpPr txBox="1"/>
          <p:nvPr/>
        </p:nvSpPr>
        <p:spPr>
          <a:xfrm>
            <a:off x="7148563" y="3546374"/>
            <a:ext cx="1496207" cy="553998"/>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Mobile HPM and tactical EW systems disrupt enemy PGMs</a:t>
            </a:r>
          </a:p>
        </p:txBody>
      </p:sp>
      <p:sp>
        <p:nvSpPr>
          <p:cNvPr id="139" name="TextBox 138"/>
          <p:cNvSpPr txBox="1"/>
          <p:nvPr/>
        </p:nvSpPr>
        <p:spPr>
          <a:xfrm>
            <a:off x="153875" y="5397314"/>
            <a:ext cx="2211453" cy="400110"/>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Combat air patrol fighters intercept enemy strike aircraft  </a:t>
            </a:r>
          </a:p>
        </p:txBody>
      </p:sp>
      <p:sp>
        <p:nvSpPr>
          <p:cNvPr id="199" name="TextBox 198"/>
          <p:cNvSpPr txBox="1"/>
          <p:nvPr/>
        </p:nvSpPr>
        <p:spPr>
          <a:xfrm>
            <a:off x="5481586" y="4688278"/>
            <a:ext cx="1830490" cy="400110"/>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Elevated mobile lasers thin </a:t>
            </a:r>
          </a:p>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cruise missile salvos</a:t>
            </a:r>
          </a:p>
        </p:txBody>
      </p:sp>
      <p:pic>
        <p:nvPicPr>
          <p:cNvPr id="201" name="Picture 200" descr="Ground, ZBL-09.png"/>
          <p:cNvPicPr>
            <a:picLocks noChangeAspect="1"/>
          </p:cNvPicPr>
          <p:nvPr/>
        </p:nvPicPr>
        <p:blipFill>
          <a:blip r:embed="rId1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013023" flipH="1">
            <a:off x="5222123" y="3868334"/>
            <a:ext cx="323427" cy="232038"/>
          </a:xfrm>
          <a:prstGeom prst="rect">
            <a:avLst/>
          </a:prstGeom>
          <a:effectLst>
            <a:outerShdw blurRad="50800" dist="38100" dir="2700000" algn="tl" rotWithShape="0">
              <a:prstClr val="black">
                <a:alpha val="40000"/>
              </a:prstClr>
            </a:outerShdw>
          </a:effectLst>
        </p:spPr>
      </p:pic>
      <p:pic>
        <p:nvPicPr>
          <p:cNvPr id="256" name="Picture 255" descr="Ground, ZBL-09.png"/>
          <p:cNvPicPr>
            <a:picLocks noChangeAspect="1"/>
          </p:cNvPicPr>
          <p:nvPr/>
        </p:nvPicPr>
        <p:blipFill>
          <a:blip r:embed="rId1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0942590" flipH="1">
            <a:off x="5931565" y="4361600"/>
            <a:ext cx="323427" cy="232038"/>
          </a:xfrm>
          <a:prstGeom prst="rect">
            <a:avLst/>
          </a:prstGeom>
          <a:effectLst>
            <a:outerShdw blurRad="50800" dist="38100" dir="2700000" algn="tl" rotWithShape="0">
              <a:prstClr val="black">
                <a:alpha val="40000"/>
              </a:prstClr>
            </a:outerShdw>
          </a:effectLst>
        </p:spPr>
      </p:pic>
      <p:sp>
        <p:nvSpPr>
          <p:cNvPr id="146" name="TextBox 145"/>
          <p:cNvSpPr txBox="1"/>
          <p:nvPr/>
        </p:nvSpPr>
        <p:spPr>
          <a:xfrm>
            <a:off x="-48658" y="2893366"/>
            <a:ext cx="1373420" cy="400110"/>
          </a:xfrm>
          <a:prstGeom prst="rect">
            <a:avLst/>
          </a:prstGeom>
          <a:noFill/>
        </p:spPr>
        <p:txBody>
          <a:bodyPr wrap="square">
            <a:spAutoFit/>
          </a:bodyPr>
          <a:lstStyle/>
          <a:p>
            <a:pPr algn="ctr" fontAlgn="base">
              <a:spcBef>
                <a:spcPct val="0"/>
              </a:spcBef>
              <a:spcAft>
                <a:spcPct val="0"/>
              </a:spcAft>
              <a:defRPr/>
            </a:pPr>
            <a:r>
              <a:rPr lang="en-US" sz="1000" b="1" i="1" dirty="0">
                <a:solidFill>
                  <a:schemeClr val="accent2">
                    <a:lumMod val="20000"/>
                    <a:lumOff val="80000"/>
                  </a:schemeClr>
                </a:solidFill>
                <a:effectLst>
                  <a:glow rad="101600">
                    <a:schemeClr val="tx1">
                      <a:alpha val="75000"/>
                    </a:schemeClr>
                  </a:glow>
                </a:effectLst>
                <a:latin typeface="Arial"/>
                <a:ea typeface="MS PGothic" pitchFamily="34" charset="-128"/>
                <a:cs typeface="Arial"/>
              </a:rPr>
              <a:t>Enemy strike aircraft</a:t>
            </a:r>
          </a:p>
        </p:txBody>
      </p:sp>
      <p:grpSp>
        <p:nvGrpSpPr>
          <p:cNvPr id="13" name="Group 12"/>
          <p:cNvGrpSpPr/>
          <p:nvPr/>
        </p:nvGrpSpPr>
        <p:grpSpPr>
          <a:xfrm rot="8709802">
            <a:off x="2232838" y="5368657"/>
            <a:ext cx="470427" cy="586138"/>
            <a:chOff x="1442810" y="5445291"/>
            <a:chExt cx="470427" cy="586138"/>
          </a:xfrm>
        </p:grpSpPr>
        <p:pic>
          <p:nvPicPr>
            <p:cNvPr id="178" name="Picture 177" descr="Multirole, F-35 white.png"/>
            <p:cNvPicPr>
              <a:picLocks noChangeAspect="1"/>
            </p:cNvPicPr>
            <p:nvPr/>
          </p:nvPicPr>
          <p:blipFill>
            <a:blip r:embed="rId14"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47873" y="5445291"/>
              <a:ext cx="265364" cy="359929"/>
            </a:xfrm>
            <a:prstGeom prst="rect">
              <a:avLst/>
            </a:prstGeom>
            <a:effectLst>
              <a:outerShdw blurRad="50800" dist="38100" dir="2700000" algn="tl" rotWithShape="0">
                <a:prstClr val="black">
                  <a:alpha val="40000"/>
                </a:prstClr>
              </a:outerShdw>
            </a:effectLst>
          </p:spPr>
        </p:pic>
        <p:pic>
          <p:nvPicPr>
            <p:cNvPr id="179" name="Picture 178" descr="Multirole, F-35 white.png"/>
            <p:cNvPicPr>
              <a:picLocks noChangeAspect="1"/>
            </p:cNvPicPr>
            <p:nvPr/>
          </p:nvPicPr>
          <p:blipFill>
            <a:blip r:embed="rId14"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442810" y="5671500"/>
              <a:ext cx="265364" cy="359929"/>
            </a:xfrm>
            <a:prstGeom prst="rect">
              <a:avLst/>
            </a:prstGeom>
            <a:effectLst>
              <a:outerShdw blurRad="50800" dist="38100" dir="2700000" algn="tl" rotWithShape="0">
                <a:prstClr val="black">
                  <a:alpha val="40000"/>
                </a:prstClr>
              </a:outerShdw>
            </a:effectLst>
          </p:spPr>
        </p:pic>
      </p:grpSp>
      <p:grpSp>
        <p:nvGrpSpPr>
          <p:cNvPr id="17" name="Group 16"/>
          <p:cNvGrpSpPr/>
          <p:nvPr/>
        </p:nvGrpSpPr>
        <p:grpSpPr>
          <a:xfrm rot="2662237">
            <a:off x="2610437" y="6042899"/>
            <a:ext cx="1156773" cy="886590"/>
            <a:chOff x="2543772" y="5641976"/>
            <a:chExt cx="1156773" cy="886590"/>
          </a:xfrm>
        </p:grpSpPr>
        <p:pic>
          <p:nvPicPr>
            <p:cNvPr id="11" name="Picture 10" descr="Bomber, H-6 white.png"/>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101419" y="5641976"/>
              <a:ext cx="599126" cy="517427"/>
            </a:xfrm>
            <a:prstGeom prst="rect">
              <a:avLst/>
            </a:prstGeom>
            <a:effectLst>
              <a:outerShdw blurRad="50800" dist="38100" dir="2700000" algn="tl" rotWithShape="0">
                <a:prstClr val="black">
                  <a:alpha val="40000"/>
                </a:prstClr>
              </a:outerShdw>
            </a:effectLst>
          </p:spPr>
        </p:pic>
        <p:pic>
          <p:nvPicPr>
            <p:cNvPr id="184" name="Picture 183" descr="Bomber, H-6 white.png"/>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543772" y="6011139"/>
              <a:ext cx="599126" cy="517427"/>
            </a:xfrm>
            <a:prstGeom prst="rect">
              <a:avLst/>
            </a:prstGeom>
            <a:effectLst>
              <a:outerShdw blurRad="50800" dist="38100" dir="2700000" algn="tl" rotWithShape="0">
                <a:prstClr val="black">
                  <a:alpha val="40000"/>
                </a:prstClr>
              </a:outerShdw>
            </a:effectLst>
          </p:spPr>
        </p:pic>
      </p:grpSp>
      <p:sp>
        <p:nvSpPr>
          <p:cNvPr id="311" name="TextBox 310"/>
          <p:cNvSpPr txBox="1"/>
          <p:nvPr/>
        </p:nvSpPr>
        <p:spPr>
          <a:xfrm>
            <a:off x="1480529" y="3687328"/>
            <a:ext cx="2092586" cy="553998"/>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UAV decoys simulating fighters deceive enemy on location and tempo of U.S. operations </a:t>
            </a:r>
          </a:p>
        </p:txBody>
      </p:sp>
      <p:sp>
        <p:nvSpPr>
          <p:cNvPr id="316" name="TextBox 315"/>
          <p:cNvSpPr txBox="1"/>
          <p:nvPr/>
        </p:nvSpPr>
        <p:spPr>
          <a:xfrm>
            <a:off x="4217000" y="2006653"/>
            <a:ext cx="2185275" cy="553998"/>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Surface-to-air interceptor launchers with deep magazines of short-range weapons</a:t>
            </a:r>
          </a:p>
        </p:txBody>
      </p:sp>
      <p:grpSp>
        <p:nvGrpSpPr>
          <p:cNvPr id="24" name="Group 23"/>
          <p:cNvGrpSpPr/>
          <p:nvPr/>
        </p:nvGrpSpPr>
        <p:grpSpPr>
          <a:xfrm>
            <a:off x="6040877" y="2417203"/>
            <a:ext cx="622085" cy="277369"/>
            <a:chOff x="6040877" y="2417203"/>
            <a:chExt cx="622085" cy="277369"/>
          </a:xfrm>
        </p:grpSpPr>
        <p:grpSp>
          <p:nvGrpSpPr>
            <p:cNvPr id="23" name="Group 22"/>
            <p:cNvGrpSpPr/>
            <p:nvPr/>
          </p:nvGrpSpPr>
          <p:grpSpPr>
            <a:xfrm>
              <a:off x="6343305" y="2417203"/>
              <a:ext cx="319657" cy="277369"/>
              <a:chOff x="6343305" y="2417203"/>
              <a:chExt cx="319657" cy="277369"/>
            </a:xfrm>
          </p:grpSpPr>
          <p:pic>
            <p:nvPicPr>
              <p:cNvPr id="341" name="Picture 340"/>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43305" y="2417203"/>
                <a:ext cx="220774" cy="196370"/>
              </a:xfrm>
              <a:prstGeom prst="rect">
                <a:avLst/>
              </a:prstGeom>
              <a:effectLst>
                <a:outerShdw blurRad="50800" dist="38100" dir="2700000" algn="tl" rotWithShape="0">
                  <a:prstClr val="black">
                    <a:alpha val="40000"/>
                  </a:prstClr>
                </a:outerShdw>
              </a:effectLst>
            </p:spPr>
          </p:pic>
          <p:pic>
            <p:nvPicPr>
              <p:cNvPr id="342" name="Picture 341"/>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42188" y="2498202"/>
                <a:ext cx="220774" cy="196370"/>
              </a:xfrm>
              <a:prstGeom prst="rect">
                <a:avLst/>
              </a:prstGeom>
              <a:effectLst>
                <a:outerShdw blurRad="50800" dist="38100" dir="2700000" algn="tl" rotWithShape="0">
                  <a:prstClr val="black">
                    <a:alpha val="40000"/>
                  </a:prstClr>
                </a:outerShdw>
              </a:effectLst>
            </p:spPr>
          </p:pic>
        </p:grpSp>
        <p:grpSp>
          <p:nvGrpSpPr>
            <p:cNvPr id="345" name="Group 344"/>
            <p:cNvGrpSpPr/>
            <p:nvPr/>
          </p:nvGrpSpPr>
          <p:grpSpPr>
            <a:xfrm>
              <a:off x="6040877" y="2417203"/>
              <a:ext cx="319657" cy="277369"/>
              <a:chOff x="6343305" y="2417203"/>
              <a:chExt cx="319657" cy="277369"/>
            </a:xfrm>
          </p:grpSpPr>
          <p:pic>
            <p:nvPicPr>
              <p:cNvPr id="346" name="Picture 345"/>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43305" y="2417203"/>
                <a:ext cx="220774" cy="196370"/>
              </a:xfrm>
              <a:prstGeom prst="rect">
                <a:avLst/>
              </a:prstGeom>
              <a:effectLst>
                <a:outerShdw blurRad="50800" dist="38100" dir="2700000" algn="tl" rotWithShape="0">
                  <a:prstClr val="black">
                    <a:alpha val="40000"/>
                  </a:prstClr>
                </a:outerShdw>
              </a:effectLst>
            </p:spPr>
          </p:pic>
          <p:pic>
            <p:nvPicPr>
              <p:cNvPr id="347" name="Picture 346"/>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42188" y="2498202"/>
                <a:ext cx="220774" cy="196370"/>
              </a:xfrm>
              <a:prstGeom prst="rect">
                <a:avLst/>
              </a:prstGeom>
              <a:effectLst>
                <a:outerShdw blurRad="50800" dist="38100" dir="2700000" algn="tl" rotWithShape="0">
                  <a:prstClr val="black">
                    <a:alpha val="40000"/>
                  </a:prstClr>
                </a:outerShdw>
              </a:effectLst>
            </p:spPr>
          </p:pic>
        </p:grpSp>
      </p:grpSp>
      <p:grpSp>
        <p:nvGrpSpPr>
          <p:cNvPr id="348" name="Group 347"/>
          <p:cNvGrpSpPr/>
          <p:nvPr/>
        </p:nvGrpSpPr>
        <p:grpSpPr>
          <a:xfrm>
            <a:off x="6346471" y="3595240"/>
            <a:ext cx="622085" cy="277369"/>
            <a:chOff x="6040877" y="2417203"/>
            <a:chExt cx="622085" cy="277369"/>
          </a:xfrm>
        </p:grpSpPr>
        <p:grpSp>
          <p:nvGrpSpPr>
            <p:cNvPr id="349" name="Group 348"/>
            <p:cNvGrpSpPr/>
            <p:nvPr/>
          </p:nvGrpSpPr>
          <p:grpSpPr>
            <a:xfrm>
              <a:off x="6343305" y="2417203"/>
              <a:ext cx="319657" cy="277369"/>
              <a:chOff x="6343305" y="2417203"/>
              <a:chExt cx="319657" cy="277369"/>
            </a:xfrm>
          </p:grpSpPr>
          <p:pic>
            <p:nvPicPr>
              <p:cNvPr id="353" name="Picture 352"/>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43305" y="2417203"/>
                <a:ext cx="220774" cy="196370"/>
              </a:xfrm>
              <a:prstGeom prst="rect">
                <a:avLst/>
              </a:prstGeom>
              <a:effectLst>
                <a:outerShdw blurRad="50800" dist="38100" dir="2700000" algn="tl" rotWithShape="0">
                  <a:prstClr val="black">
                    <a:alpha val="40000"/>
                  </a:prstClr>
                </a:outerShdw>
              </a:effectLst>
            </p:spPr>
          </p:pic>
          <p:pic>
            <p:nvPicPr>
              <p:cNvPr id="354" name="Picture 353"/>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42188" y="2498202"/>
                <a:ext cx="220774" cy="196370"/>
              </a:xfrm>
              <a:prstGeom prst="rect">
                <a:avLst/>
              </a:prstGeom>
              <a:effectLst>
                <a:outerShdw blurRad="50800" dist="38100" dir="2700000" algn="tl" rotWithShape="0">
                  <a:prstClr val="black">
                    <a:alpha val="40000"/>
                  </a:prstClr>
                </a:outerShdw>
              </a:effectLst>
            </p:spPr>
          </p:pic>
        </p:grpSp>
        <p:grpSp>
          <p:nvGrpSpPr>
            <p:cNvPr id="350" name="Group 349"/>
            <p:cNvGrpSpPr/>
            <p:nvPr/>
          </p:nvGrpSpPr>
          <p:grpSpPr>
            <a:xfrm>
              <a:off x="6040877" y="2417203"/>
              <a:ext cx="319657" cy="277369"/>
              <a:chOff x="6343305" y="2417203"/>
              <a:chExt cx="319657" cy="277369"/>
            </a:xfrm>
          </p:grpSpPr>
          <p:pic>
            <p:nvPicPr>
              <p:cNvPr id="351" name="Picture 350"/>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43305" y="2417203"/>
                <a:ext cx="220774" cy="196370"/>
              </a:xfrm>
              <a:prstGeom prst="rect">
                <a:avLst/>
              </a:prstGeom>
              <a:effectLst>
                <a:outerShdw blurRad="50800" dist="38100" dir="2700000" algn="tl" rotWithShape="0">
                  <a:prstClr val="black">
                    <a:alpha val="40000"/>
                  </a:prstClr>
                </a:outerShdw>
              </a:effectLst>
            </p:spPr>
          </p:pic>
          <p:pic>
            <p:nvPicPr>
              <p:cNvPr id="352" name="Picture 351"/>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42188" y="2498202"/>
                <a:ext cx="220774" cy="196370"/>
              </a:xfrm>
              <a:prstGeom prst="rect">
                <a:avLst/>
              </a:prstGeom>
              <a:effectLst>
                <a:outerShdw blurRad="50800" dist="38100" dir="2700000" algn="tl" rotWithShape="0">
                  <a:prstClr val="black">
                    <a:alpha val="40000"/>
                  </a:prstClr>
                </a:outerShdw>
              </a:effectLst>
            </p:spPr>
          </p:pic>
        </p:grpSp>
      </p:grpSp>
      <p:grpSp>
        <p:nvGrpSpPr>
          <p:cNvPr id="355" name="Group 354"/>
          <p:cNvGrpSpPr/>
          <p:nvPr/>
        </p:nvGrpSpPr>
        <p:grpSpPr>
          <a:xfrm>
            <a:off x="7481712" y="3089888"/>
            <a:ext cx="622085" cy="277369"/>
            <a:chOff x="6040877" y="2417203"/>
            <a:chExt cx="622085" cy="277369"/>
          </a:xfrm>
        </p:grpSpPr>
        <p:grpSp>
          <p:nvGrpSpPr>
            <p:cNvPr id="356" name="Group 355"/>
            <p:cNvGrpSpPr/>
            <p:nvPr/>
          </p:nvGrpSpPr>
          <p:grpSpPr>
            <a:xfrm>
              <a:off x="6343305" y="2417203"/>
              <a:ext cx="319657" cy="277369"/>
              <a:chOff x="6343305" y="2417203"/>
              <a:chExt cx="319657" cy="277369"/>
            </a:xfrm>
          </p:grpSpPr>
          <p:pic>
            <p:nvPicPr>
              <p:cNvPr id="360" name="Picture 359"/>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43305" y="2417203"/>
                <a:ext cx="220774" cy="196370"/>
              </a:xfrm>
              <a:prstGeom prst="rect">
                <a:avLst/>
              </a:prstGeom>
              <a:effectLst>
                <a:outerShdw blurRad="50800" dist="38100" dir="2700000" algn="tl" rotWithShape="0">
                  <a:prstClr val="black">
                    <a:alpha val="40000"/>
                  </a:prstClr>
                </a:outerShdw>
              </a:effectLst>
            </p:spPr>
          </p:pic>
          <p:pic>
            <p:nvPicPr>
              <p:cNvPr id="361" name="Picture 360"/>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42188" y="2498202"/>
                <a:ext cx="220774" cy="196370"/>
              </a:xfrm>
              <a:prstGeom prst="rect">
                <a:avLst/>
              </a:prstGeom>
              <a:effectLst>
                <a:outerShdw blurRad="50800" dist="38100" dir="2700000" algn="tl" rotWithShape="0">
                  <a:prstClr val="black">
                    <a:alpha val="40000"/>
                  </a:prstClr>
                </a:outerShdw>
              </a:effectLst>
            </p:spPr>
          </p:pic>
        </p:grpSp>
        <p:grpSp>
          <p:nvGrpSpPr>
            <p:cNvPr id="357" name="Group 356"/>
            <p:cNvGrpSpPr/>
            <p:nvPr/>
          </p:nvGrpSpPr>
          <p:grpSpPr>
            <a:xfrm>
              <a:off x="6040877" y="2417203"/>
              <a:ext cx="319657" cy="277369"/>
              <a:chOff x="6343305" y="2417203"/>
              <a:chExt cx="319657" cy="277369"/>
            </a:xfrm>
          </p:grpSpPr>
          <p:pic>
            <p:nvPicPr>
              <p:cNvPr id="358" name="Picture 357"/>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343305" y="2417203"/>
                <a:ext cx="220774" cy="196370"/>
              </a:xfrm>
              <a:prstGeom prst="rect">
                <a:avLst/>
              </a:prstGeom>
              <a:effectLst>
                <a:outerShdw blurRad="50800" dist="38100" dir="2700000" algn="tl" rotWithShape="0">
                  <a:prstClr val="black">
                    <a:alpha val="40000"/>
                  </a:prstClr>
                </a:outerShdw>
              </a:effectLst>
            </p:spPr>
          </p:pic>
          <p:pic>
            <p:nvPicPr>
              <p:cNvPr id="359" name="Picture 358"/>
              <p:cNvPicPr>
                <a:picLocks noChangeAspect="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442188" y="2498202"/>
                <a:ext cx="220774" cy="196370"/>
              </a:xfrm>
              <a:prstGeom prst="rect">
                <a:avLst/>
              </a:prstGeom>
              <a:effectLst>
                <a:outerShdw blurRad="50800" dist="38100" dir="2700000" algn="tl" rotWithShape="0">
                  <a:prstClr val="black">
                    <a:alpha val="40000"/>
                  </a:prstClr>
                </a:outerShdw>
              </a:effectLst>
            </p:spPr>
          </p:pic>
        </p:grpSp>
      </p:grpSp>
      <p:grpSp>
        <p:nvGrpSpPr>
          <p:cNvPr id="362" name="Group 361"/>
          <p:cNvGrpSpPr/>
          <p:nvPr/>
        </p:nvGrpSpPr>
        <p:grpSpPr>
          <a:xfrm>
            <a:off x="6846748" y="3258435"/>
            <a:ext cx="460565" cy="319400"/>
            <a:chOff x="4692341" y="3469280"/>
            <a:chExt cx="460565" cy="319400"/>
          </a:xfrm>
        </p:grpSpPr>
        <p:pic>
          <p:nvPicPr>
            <p:cNvPr id="363" name="Picture 362" descr="Radar, S-300V.png"/>
            <p:cNvPicPr>
              <a:picLocks noChangeAspect="1"/>
            </p:cNvPicPr>
            <p:nvPr/>
          </p:nvPicPr>
          <p:blipFill>
            <a:blip r:embed="rId1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773303" y="3591203"/>
              <a:ext cx="249124" cy="197477"/>
            </a:xfrm>
            <a:prstGeom prst="rect">
              <a:avLst/>
            </a:prstGeom>
          </p:spPr>
        </p:pic>
        <p:grpSp>
          <p:nvGrpSpPr>
            <p:cNvPr id="364" name="Group 363"/>
            <p:cNvGrpSpPr/>
            <p:nvPr/>
          </p:nvGrpSpPr>
          <p:grpSpPr>
            <a:xfrm>
              <a:off x="4692341" y="3469280"/>
              <a:ext cx="460565" cy="314325"/>
              <a:chOff x="4685991" y="3469280"/>
              <a:chExt cx="460565" cy="314325"/>
            </a:xfrm>
          </p:grpSpPr>
          <p:grpSp>
            <p:nvGrpSpPr>
              <p:cNvPr id="365" name="Group 169"/>
              <p:cNvGrpSpPr>
                <a:grpSpLocks/>
              </p:cNvGrpSpPr>
              <p:nvPr/>
            </p:nvGrpSpPr>
            <p:grpSpPr bwMode="auto">
              <a:xfrm rot="10800000">
                <a:off x="4685991" y="3469280"/>
                <a:ext cx="123825" cy="314325"/>
                <a:chOff x="-675651" y="3711379"/>
                <a:chExt cx="353756" cy="668456"/>
              </a:xfrm>
            </p:grpSpPr>
            <p:sp>
              <p:nvSpPr>
                <p:cNvPr id="370" name="Arc 369"/>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71" name="Arc 370"/>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72" name="Arc 371"/>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nvGrpSpPr>
              <p:cNvPr id="366" name="Group 169"/>
              <p:cNvGrpSpPr>
                <a:grpSpLocks/>
              </p:cNvGrpSpPr>
              <p:nvPr/>
            </p:nvGrpSpPr>
            <p:grpSpPr bwMode="auto">
              <a:xfrm rot="10800000" flipH="1">
                <a:off x="5022731" y="3469280"/>
                <a:ext cx="123825" cy="314325"/>
                <a:chOff x="-675651" y="3711379"/>
                <a:chExt cx="353756" cy="668456"/>
              </a:xfrm>
            </p:grpSpPr>
            <p:sp>
              <p:nvSpPr>
                <p:cNvPr id="367" name="Arc 366"/>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68" name="Arc 367"/>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69" name="Arc 368"/>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grpSp>
      <p:cxnSp>
        <p:nvCxnSpPr>
          <p:cNvPr id="384" name="Straight Connector 383"/>
          <p:cNvCxnSpPr>
            <a:endCxn id="209" idx="3"/>
          </p:cNvCxnSpPr>
          <p:nvPr/>
        </p:nvCxnSpPr>
        <p:spPr>
          <a:xfrm flipH="1">
            <a:off x="4983063" y="3912273"/>
            <a:ext cx="391362" cy="738553"/>
          </a:xfrm>
          <a:prstGeom prst="line">
            <a:avLst/>
          </a:prstGeom>
          <a:ln w="12700" cmpd="sng">
            <a:solidFill>
              <a:schemeClr val="bg1"/>
            </a:solidFill>
          </a:ln>
          <a:effectLst>
            <a:glow rad="25400">
              <a:srgbClr val="FF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385" name="Straight Connector 384"/>
          <p:cNvCxnSpPr>
            <a:stCxn id="183" idx="3"/>
          </p:cNvCxnSpPr>
          <p:nvPr/>
        </p:nvCxnSpPr>
        <p:spPr>
          <a:xfrm flipV="1">
            <a:off x="5395078" y="4398514"/>
            <a:ext cx="677548" cy="355799"/>
          </a:xfrm>
          <a:prstGeom prst="line">
            <a:avLst/>
          </a:prstGeom>
          <a:ln w="12700" cmpd="sng">
            <a:solidFill>
              <a:schemeClr val="bg1"/>
            </a:solidFill>
          </a:ln>
          <a:effectLst>
            <a:glow rad="25400">
              <a:srgbClr val="FF0000">
                <a:alpha val="60000"/>
              </a:srgbClr>
            </a:glow>
          </a:effectLst>
        </p:spPr>
        <p:style>
          <a:lnRef idx="1">
            <a:schemeClr val="accent1"/>
          </a:lnRef>
          <a:fillRef idx="0">
            <a:schemeClr val="accent1"/>
          </a:fillRef>
          <a:effectRef idx="0">
            <a:schemeClr val="accent1"/>
          </a:effectRef>
          <a:fontRef idx="minor">
            <a:schemeClr val="tx1"/>
          </a:fontRef>
        </p:style>
      </p:cxnSp>
      <p:pic>
        <p:nvPicPr>
          <p:cNvPr id="36" name="Picture 35" descr="EW, Krashukha-4.png"/>
          <p:cNvPicPr>
            <a:picLocks noChangeAspect="1"/>
          </p:cNvPicPr>
          <p:nvPr/>
        </p:nvPicPr>
        <p:blipFill>
          <a:blip r:embed="rId1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60807" y="1987485"/>
            <a:ext cx="216788" cy="236887"/>
          </a:xfrm>
          <a:prstGeom prst="rect">
            <a:avLst/>
          </a:prstGeom>
          <a:effectLst>
            <a:outerShdw blurRad="50800" dist="38100" dir="2700000" algn="tl" rotWithShape="0">
              <a:prstClr val="black">
                <a:alpha val="40000"/>
              </a:prstClr>
            </a:outerShdw>
          </a:effectLst>
        </p:spPr>
      </p:pic>
      <p:pic>
        <p:nvPicPr>
          <p:cNvPr id="386" name="Picture 385" descr="Ground, ZBL-09.png"/>
          <p:cNvPicPr>
            <a:picLocks noChangeAspect="1"/>
          </p:cNvPicPr>
          <p:nvPr/>
        </p:nvPicPr>
        <p:blipFill>
          <a:blip r:embed="rId1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367150" y="4745953"/>
            <a:ext cx="323427" cy="232038"/>
          </a:xfrm>
          <a:prstGeom prst="rect">
            <a:avLst/>
          </a:prstGeom>
          <a:effectLst>
            <a:outerShdw blurRad="50800" dist="38100" dir="2700000" algn="tl" rotWithShape="0">
              <a:prstClr val="black">
                <a:alpha val="40000"/>
              </a:prstClr>
            </a:outerShdw>
          </a:effectLst>
        </p:spPr>
      </p:pic>
      <p:pic>
        <p:nvPicPr>
          <p:cNvPr id="387" name="Picture 386" descr="Ground, ZBL-09.png"/>
          <p:cNvPicPr>
            <a:picLocks noChangeAspect="1"/>
          </p:cNvPicPr>
          <p:nvPr/>
        </p:nvPicPr>
        <p:blipFill>
          <a:blip r:embed="rId1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097401" y="3541489"/>
            <a:ext cx="323427" cy="232038"/>
          </a:xfrm>
          <a:prstGeom prst="rect">
            <a:avLst/>
          </a:prstGeom>
          <a:effectLst>
            <a:outerShdw blurRad="50800" dist="38100" dir="2700000" algn="tl" rotWithShape="0">
              <a:prstClr val="black">
                <a:alpha val="40000"/>
              </a:prstClr>
            </a:outerShdw>
          </a:effectLst>
        </p:spPr>
      </p:pic>
      <p:grpSp>
        <p:nvGrpSpPr>
          <p:cNvPr id="389" name="Group 169"/>
          <p:cNvGrpSpPr>
            <a:grpSpLocks/>
          </p:cNvGrpSpPr>
          <p:nvPr/>
        </p:nvGrpSpPr>
        <p:grpSpPr bwMode="auto">
          <a:xfrm rot="7388757" flipH="1">
            <a:off x="6700548" y="929648"/>
            <a:ext cx="1585963" cy="1338734"/>
            <a:chOff x="-675651" y="3711379"/>
            <a:chExt cx="353756" cy="668456"/>
          </a:xfrm>
        </p:grpSpPr>
        <p:sp>
          <p:nvSpPr>
            <p:cNvPr id="390" name="Arc 389"/>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91" name="Arc 390"/>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92" name="Arc 391"/>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cxnSp>
        <p:nvCxnSpPr>
          <p:cNvPr id="396" name="Straight Connector 395"/>
          <p:cNvCxnSpPr/>
          <p:nvPr/>
        </p:nvCxnSpPr>
        <p:spPr>
          <a:xfrm flipV="1">
            <a:off x="7378943" y="727075"/>
            <a:ext cx="1765057" cy="1871449"/>
          </a:xfrm>
          <a:prstGeom prst="line">
            <a:avLst/>
          </a:prstGeom>
          <a:ln w="12700" cmpd="sng">
            <a:solidFill>
              <a:schemeClr val="bg1"/>
            </a:solidFill>
          </a:ln>
          <a:effectLst>
            <a:glow rad="25400">
              <a:srgbClr val="FF0000">
                <a:alpha val="60000"/>
              </a:srgbClr>
            </a:glow>
          </a:effectLst>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7593672" y="1530350"/>
            <a:ext cx="1595067" cy="1082152"/>
          </a:xfrm>
          <a:prstGeom prst="line">
            <a:avLst/>
          </a:prstGeom>
          <a:ln w="12700" cmpd="sng">
            <a:solidFill>
              <a:schemeClr val="bg1"/>
            </a:solidFill>
          </a:ln>
          <a:effectLst>
            <a:glow rad="25400">
              <a:srgbClr val="FF0000">
                <a:alpha val="60000"/>
              </a:srgbClr>
            </a:glow>
          </a:effectLst>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7226351" y="2517021"/>
            <a:ext cx="524389" cy="222354"/>
            <a:chOff x="7226351" y="2485271"/>
            <a:chExt cx="524389" cy="222354"/>
          </a:xfrm>
        </p:grpSpPr>
        <p:pic>
          <p:nvPicPr>
            <p:cNvPr id="399" name="Picture 398" descr="Facility, GBL.png"/>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436605" y="2498202"/>
              <a:ext cx="314135" cy="209423"/>
            </a:xfrm>
            <a:prstGeom prst="rect">
              <a:avLst/>
            </a:prstGeom>
            <a:effectLst>
              <a:outerShdw blurRad="50800" dist="38100" dir="2700000" algn="tl" rotWithShape="0">
                <a:prstClr val="black">
                  <a:alpha val="40000"/>
                </a:prstClr>
              </a:outerShdw>
            </a:effectLst>
          </p:spPr>
        </p:pic>
        <p:pic>
          <p:nvPicPr>
            <p:cNvPr id="400" name="Picture 399" descr="Facility, GBL.png"/>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7226351" y="2485271"/>
              <a:ext cx="314135" cy="209423"/>
            </a:xfrm>
            <a:prstGeom prst="rect">
              <a:avLst/>
            </a:prstGeom>
            <a:effectLst>
              <a:outerShdw blurRad="50800" dist="38100" dir="2700000" algn="tl" rotWithShape="0">
                <a:prstClr val="black">
                  <a:alpha val="40000"/>
                </a:prstClr>
              </a:outerShdw>
            </a:effectLst>
          </p:spPr>
        </p:pic>
      </p:grpSp>
      <p:sp>
        <p:nvSpPr>
          <p:cNvPr id="402" name="TextBox 401"/>
          <p:cNvSpPr txBox="1"/>
          <p:nvPr/>
        </p:nvSpPr>
        <p:spPr>
          <a:xfrm>
            <a:off x="7586565" y="2211520"/>
            <a:ext cx="1586088" cy="553998"/>
          </a:xfrm>
          <a:prstGeom prst="rect">
            <a:avLst/>
          </a:prstGeom>
          <a:noFill/>
        </p:spPr>
        <p:txBody>
          <a:bodyPr wrap="square">
            <a:spAutoFit/>
          </a:bodyPr>
          <a:lstStyle/>
          <a:p>
            <a:pPr algn="ctr" fontAlgn="base">
              <a:spcBef>
                <a:spcPct val="0"/>
              </a:spcBef>
              <a:spcAft>
                <a:spcPct val="0"/>
              </a:spcAft>
              <a:defRPr/>
            </a:pPr>
            <a:r>
              <a:rPr lang="en-US" sz="1000" b="1" i="1" dirty="0">
                <a:solidFill>
                  <a:srgbClr val="FFFF00"/>
                </a:solidFill>
                <a:effectLst>
                  <a:glow rad="101600">
                    <a:schemeClr val="tx1">
                      <a:alpha val="75000"/>
                    </a:schemeClr>
                  </a:glow>
                </a:effectLst>
                <a:latin typeface="Arial"/>
                <a:ea typeface="MS PGothic" pitchFamily="34" charset="-128"/>
                <a:cs typeface="Arial"/>
              </a:rPr>
              <a:t> Lasers blind enemy space-based EO/IR sensors</a:t>
            </a:r>
          </a:p>
        </p:txBody>
      </p:sp>
      <p:grpSp>
        <p:nvGrpSpPr>
          <p:cNvPr id="50" name="Group 49"/>
          <p:cNvGrpSpPr>
            <a:grpSpLocks noChangeAspect="1"/>
          </p:cNvGrpSpPr>
          <p:nvPr/>
        </p:nvGrpSpPr>
        <p:grpSpPr>
          <a:xfrm rot="5085401">
            <a:off x="535438" y="3385997"/>
            <a:ext cx="800540" cy="668171"/>
            <a:chOff x="5557915" y="3653153"/>
            <a:chExt cx="1021069" cy="852238"/>
          </a:xfrm>
        </p:grpSpPr>
        <p:pic>
          <p:nvPicPr>
            <p:cNvPr id="49" name="Picture 48"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6019813" y="3701790"/>
              <a:ext cx="351644" cy="254369"/>
            </a:xfrm>
            <a:prstGeom prst="rect">
              <a:avLst/>
            </a:prstGeom>
            <a:effectLst>
              <a:outerShdw blurRad="50800" dist="38100" dir="2700000" algn="tl" rotWithShape="0">
                <a:prstClr val="black">
                  <a:alpha val="40000"/>
                </a:prstClr>
              </a:outerShdw>
            </a:effectLst>
          </p:spPr>
        </p:pic>
        <p:pic>
          <p:nvPicPr>
            <p:cNvPr id="403" name="Picture 402"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5763648" y="3952087"/>
              <a:ext cx="351644" cy="254369"/>
            </a:xfrm>
            <a:prstGeom prst="rect">
              <a:avLst/>
            </a:prstGeom>
            <a:effectLst>
              <a:outerShdw blurRad="50800" dist="38100" dir="2700000" algn="tl" rotWithShape="0">
                <a:prstClr val="black">
                  <a:alpha val="40000"/>
                </a:prstClr>
              </a:outerShdw>
            </a:effectLst>
          </p:spPr>
        </p:pic>
        <p:pic>
          <p:nvPicPr>
            <p:cNvPr id="404" name="Picture 403"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5509278" y="4202384"/>
              <a:ext cx="351644" cy="254369"/>
            </a:xfrm>
            <a:prstGeom prst="rect">
              <a:avLst/>
            </a:prstGeom>
            <a:effectLst>
              <a:outerShdw blurRad="50800" dist="38100" dir="2700000" algn="tl" rotWithShape="0">
                <a:prstClr val="black">
                  <a:alpha val="40000"/>
                </a:prstClr>
              </a:outerShdw>
            </a:effectLst>
          </p:spPr>
        </p:pic>
        <p:pic>
          <p:nvPicPr>
            <p:cNvPr id="405" name="Picture 404"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6275978" y="3952088"/>
              <a:ext cx="351644" cy="254369"/>
            </a:xfrm>
            <a:prstGeom prst="rect">
              <a:avLst/>
            </a:prstGeom>
            <a:effectLst>
              <a:outerShdw blurRad="50800" dist="38100" dir="2700000" algn="tl" rotWithShape="0">
                <a:prstClr val="black">
                  <a:alpha val="40000"/>
                </a:prstClr>
              </a:outerShdw>
            </a:effectLst>
          </p:spPr>
        </p:pic>
      </p:grpSp>
      <p:grpSp>
        <p:nvGrpSpPr>
          <p:cNvPr id="406" name="Group 405"/>
          <p:cNvGrpSpPr>
            <a:grpSpLocks noChangeAspect="1"/>
          </p:cNvGrpSpPr>
          <p:nvPr/>
        </p:nvGrpSpPr>
        <p:grpSpPr>
          <a:xfrm rot="5085401">
            <a:off x="799314" y="2460493"/>
            <a:ext cx="800540" cy="668171"/>
            <a:chOff x="5557915" y="3653153"/>
            <a:chExt cx="1021069" cy="852238"/>
          </a:xfrm>
        </p:grpSpPr>
        <p:pic>
          <p:nvPicPr>
            <p:cNvPr id="407" name="Picture 406"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6019813" y="3701790"/>
              <a:ext cx="351644" cy="254369"/>
            </a:xfrm>
            <a:prstGeom prst="rect">
              <a:avLst/>
            </a:prstGeom>
            <a:effectLst>
              <a:outerShdw blurRad="50800" dist="38100" dir="2700000" algn="tl" rotWithShape="0">
                <a:prstClr val="black">
                  <a:alpha val="40000"/>
                </a:prstClr>
              </a:outerShdw>
            </a:effectLst>
          </p:spPr>
        </p:pic>
        <p:pic>
          <p:nvPicPr>
            <p:cNvPr id="408" name="Picture 407"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5763648" y="3952087"/>
              <a:ext cx="351644" cy="254369"/>
            </a:xfrm>
            <a:prstGeom prst="rect">
              <a:avLst/>
            </a:prstGeom>
            <a:effectLst>
              <a:outerShdw blurRad="50800" dist="38100" dir="2700000" algn="tl" rotWithShape="0">
                <a:prstClr val="black">
                  <a:alpha val="40000"/>
                </a:prstClr>
              </a:outerShdw>
            </a:effectLst>
          </p:spPr>
        </p:pic>
        <p:pic>
          <p:nvPicPr>
            <p:cNvPr id="409" name="Picture 408"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5509278" y="4202384"/>
              <a:ext cx="351644" cy="254369"/>
            </a:xfrm>
            <a:prstGeom prst="rect">
              <a:avLst/>
            </a:prstGeom>
            <a:effectLst>
              <a:outerShdw blurRad="50800" dist="38100" dir="2700000" algn="tl" rotWithShape="0">
                <a:prstClr val="black">
                  <a:alpha val="40000"/>
                </a:prstClr>
              </a:outerShdw>
            </a:effectLst>
          </p:spPr>
        </p:pic>
        <p:pic>
          <p:nvPicPr>
            <p:cNvPr id="410" name="Picture 409" descr="Multirole, Su-35 no canard.png"/>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6275978" y="3952088"/>
              <a:ext cx="351644" cy="254369"/>
            </a:xfrm>
            <a:prstGeom prst="rect">
              <a:avLst/>
            </a:prstGeom>
            <a:effectLst>
              <a:outerShdw blurRad="50800" dist="38100" dir="2700000" algn="tl" rotWithShape="0">
                <a:prstClr val="black">
                  <a:alpha val="40000"/>
                </a:prstClr>
              </a:outerShdw>
            </a:effectLst>
          </p:spPr>
        </p:pic>
      </p:grpSp>
      <p:sp>
        <p:nvSpPr>
          <p:cNvPr id="411" name="TextBox 410"/>
          <p:cNvSpPr txBox="1"/>
          <p:nvPr/>
        </p:nvSpPr>
        <p:spPr>
          <a:xfrm>
            <a:off x="1186314" y="6403887"/>
            <a:ext cx="1373420" cy="400110"/>
          </a:xfrm>
          <a:prstGeom prst="rect">
            <a:avLst/>
          </a:prstGeom>
          <a:noFill/>
        </p:spPr>
        <p:txBody>
          <a:bodyPr wrap="square">
            <a:spAutoFit/>
          </a:bodyPr>
          <a:lstStyle/>
          <a:p>
            <a:pPr algn="ctr" fontAlgn="base">
              <a:spcBef>
                <a:spcPct val="0"/>
              </a:spcBef>
              <a:spcAft>
                <a:spcPct val="0"/>
              </a:spcAft>
              <a:defRPr/>
            </a:pPr>
            <a:r>
              <a:rPr lang="en-US" sz="1000" b="1" i="1" dirty="0">
                <a:solidFill>
                  <a:schemeClr val="accent2">
                    <a:lumMod val="20000"/>
                    <a:lumOff val="80000"/>
                  </a:schemeClr>
                </a:solidFill>
                <a:effectLst>
                  <a:glow rad="101600">
                    <a:schemeClr val="tx1">
                      <a:alpha val="75000"/>
                    </a:schemeClr>
                  </a:glow>
                </a:effectLst>
                <a:latin typeface="Arial"/>
                <a:ea typeface="MS PGothic" pitchFamily="34" charset="-128"/>
                <a:cs typeface="Arial"/>
              </a:rPr>
              <a:t>Enemy strike aircraft</a:t>
            </a:r>
          </a:p>
        </p:txBody>
      </p:sp>
      <p:grpSp>
        <p:nvGrpSpPr>
          <p:cNvPr id="427" name="Group 426"/>
          <p:cNvGrpSpPr/>
          <p:nvPr/>
        </p:nvGrpSpPr>
        <p:grpSpPr>
          <a:xfrm>
            <a:off x="3191361" y="1557487"/>
            <a:ext cx="702523" cy="363182"/>
            <a:chOff x="3788534" y="1647075"/>
            <a:chExt cx="702523" cy="363182"/>
          </a:xfrm>
        </p:grpSpPr>
        <p:pic>
          <p:nvPicPr>
            <p:cNvPr id="428" name="Picture 427" descr="UAS, MQ-9 white.png"/>
            <p:cNvPicPr>
              <a:picLocks noChangeAspect="1"/>
            </p:cNvPicPr>
            <p:nvPr/>
          </p:nvPicPr>
          <p:blipFill>
            <a:blip r:embed="rId2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801207" y="1647075"/>
              <a:ext cx="689850" cy="226118"/>
            </a:xfrm>
            <a:prstGeom prst="rect">
              <a:avLst/>
            </a:prstGeom>
            <a:effectLst>
              <a:outerShdw blurRad="50800" dist="38100" dir="2700000" algn="tl" rotWithShape="0">
                <a:prstClr val="black">
                  <a:alpha val="40000"/>
                </a:prstClr>
              </a:outerShdw>
            </a:effectLst>
          </p:spPr>
        </p:pic>
        <p:grpSp>
          <p:nvGrpSpPr>
            <p:cNvPr id="429" name="Group 428"/>
            <p:cNvGrpSpPr/>
            <p:nvPr/>
          </p:nvGrpSpPr>
          <p:grpSpPr>
            <a:xfrm>
              <a:off x="3788534" y="1886432"/>
              <a:ext cx="470994" cy="123825"/>
              <a:chOff x="3681685" y="2073941"/>
              <a:chExt cx="470994" cy="123825"/>
            </a:xfrm>
          </p:grpSpPr>
          <p:grpSp>
            <p:nvGrpSpPr>
              <p:cNvPr id="430" name="Group 169"/>
              <p:cNvGrpSpPr>
                <a:grpSpLocks/>
              </p:cNvGrpSpPr>
              <p:nvPr/>
            </p:nvGrpSpPr>
            <p:grpSpPr bwMode="auto">
              <a:xfrm rot="8020425">
                <a:off x="3776935" y="1978691"/>
                <a:ext cx="123825" cy="314325"/>
                <a:chOff x="-675651" y="3711379"/>
                <a:chExt cx="353756" cy="668456"/>
              </a:xfrm>
            </p:grpSpPr>
            <p:sp>
              <p:nvSpPr>
                <p:cNvPr id="435" name="Arc 434"/>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36" name="Arc 435"/>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37" name="Arc 436"/>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nvGrpSpPr>
              <p:cNvPr id="431" name="Group 169"/>
              <p:cNvGrpSpPr>
                <a:grpSpLocks/>
              </p:cNvGrpSpPr>
              <p:nvPr/>
            </p:nvGrpSpPr>
            <p:grpSpPr bwMode="auto">
              <a:xfrm rot="13579575" flipH="1">
                <a:off x="3933604" y="1978691"/>
                <a:ext cx="123825" cy="314325"/>
                <a:chOff x="-675651" y="3711379"/>
                <a:chExt cx="353756" cy="668456"/>
              </a:xfrm>
            </p:grpSpPr>
            <p:sp>
              <p:nvSpPr>
                <p:cNvPr id="432" name="Arc 431"/>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33" name="Arc 432"/>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34" name="Arc 433"/>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grpSp>
      <p:grpSp>
        <p:nvGrpSpPr>
          <p:cNvPr id="438" name="Group 437"/>
          <p:cNvGrpSpPr/>
          <p:nvPr/>
        </p:nvGrpSpPr>
        <p:grpSpPr>
          <a:xfrm>
            <a:off x="3455617" y="4365448"/>
            <a:ext cx="702523" cy="363182"/>
            <a:chOff x="3788534" y="1647075"/>
            <a:chExt cx="702523" cy="363182"/>
          </a:xfrm>
        </p:grpSpPr>
        <p:pic>
          <p:nvPicPr>
            <p:cNvPr id="439" name="Picture 438" descr="UAS, MQ-9 white.png"/>
            <p:cNvPicPr>
              <a:picLocks noChangeAspect="1"/>
            </p:cNvPicPr>
            <p:nvPr/>
          </p:nvPicPr>
          <p:blipFill>
            <a:blip r:embed="rId2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801207" y="1647075"/>
              <a:ext cx="689850" cy="226118"/>
            </a:xfrm>
            <a:prstGeom prst="rect">
              <a:avLst/>
            </a:prstGeom>
            <a:effectLst>
              <a:outerShdw blurRad="50800" dist="38100" dir="2700000" algn="tl" rotWithShape="0">
                <a:prstClr val="black">
                  <a:alpha val="40000"/>
                </a:prstClr>
              </a:outerShdw>
            </a:effectLst>
          </p:spPr>
        </p:pic>
        <p:grpSp>
          <p:nvGrpSpPr>
            <p:cNvPr id="440" name="Group 439"/>
            <p:cNvGrpSpPr/>
            <p:nvPr/>
          </p:nvGrpSpPr>
          <p:grpSpPr>
            <a:xfrm>
              <a:off x="3788534" y="1886432"/>
              <a:ext cx="470994" cy="123825"/>
              <a:chOff x="3681685" y="2073941"/>
              <a:chExt cx="470994" cy="123825"/>
            </a:xfrm>
          </p:grpSpPr>
          <p:grpSp>
            <p:nvGrpSpPr>
              <p:cNvPr id="441" name="Group 169"/>
              <p:cNvGrpSpPr>
                <a:grpSpLocks/>
              </p:cNvGrpSpPr>
              <p:nvPr/>
            </p:nvGrpSpPr>
            <p:grpSpPr bwMode="auto">
              <a:xfrm rot="8020425">
                <a:off x="3776935" y="1978691"/>
                <a:ext cx="123825" cy="314325"/>
                <a:chOff x="-675651" y="3711379"/>
                <a:chExt cx="353756" cy="668456"/>
              </a:xfrm>
            </p:grpSpPr>
            <p:sp>
              <p:nvSpPr>
                <p:cNvPr id="446" name="Arc 445"/>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47" name="Arc 446"/>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48" name="Arc 447"/>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nvGrpSpPr>
              <p:cNvPr id="442" name="Group 169"/>
              <p:cNvGrpSpPr>
                <a:grpSpLocks/>
              </p:cNvGrpSpPr>
              <p:nvPr/>
            </p:nvGrpSpPr>
            <p:grpSpPr bwMode="auto">
              <a:xfrm rot="13579575" flipH="1">
                <a:off x="3933604" y="1978691"/>
                <a:ext cx="123825" cy="314325"/>
                <a:chOff x="-675651" y="3711379"/>
                <a:chExt cx="353756" cy="668456"/>
              </a:xfrm>
            </p:grpSpPr>
            <p:sp>
              <p:nvSpPr>
                <p:cNvPr id="443" name="Arc 442"/>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44" name="Arc 443"/>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45" name="Arc 444"/>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grpSp>
      <p:grpSp>
        <p:nvGrpSpPr>
          <p:cNvPr id="449" name="Group 448"/>
          <p:cNvGrpSpPr/>
          <p:nvPr/>
        </p:nvGrpSpPr>
        <p:grpSpPr>
          <a:xfrm>
            <a:off x="7647014" y="5516272"/>
            <a:ext cx="702523" cy="363182"/>
            <a:chOff x="3788534" y="1647075"/>
            <a:chExt cx="702523" cy="363182"/>
          </a:xfrm>
        </p:grpSpPr>
        <p:pic>
          <p:nvPicPr>
            <p:cNvPr id="450" name="Picture 449" descr="UAS, MQ-9 white.png"/>
            <p:cNvPicPr>
              <a:picLocks noChangeAspect="1"/>
            </p:cNvPicPr>
            <p:nvPr/>
          </p:nvPicPr>
          <p:blipFill>
            <a:blip r:embed="rId2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801207" y="1647075"/>
              <a:ext cx="689850" cy="226118"/>
            </a:xfrm>
            <a:prstGeom prst="rect">
              <a:avLst/>
            </a:prstGeom>
            <a:effectLst>
              <a:outerShdw blurRad="50800" dist="38100" dir="2700000" algn="tl" rotWithShape="0">
                <a:prstClr val="black">
                  <a:alpha val="40000"/>
                </a:prstClr>
              </a:outerShdw>
            </a:effectLst>
          </p:spPr>
        </p:pic>
        <p:grpSp>
          <p:nvGrpSpPr>
            <p:cNvPr id="451" name="Group 450"/>
            <p:cNvGrpSpPr/>
            <p:nvPr/>
          </p:nvGrpSpPr>
          <p:grpSpPr>
            <a:xfrm>
              <a:off x="3788534" y="1886432"/>
              <a:ext cx="470994" cy="123825"/>
              <a:chOff x="3681685" y="2073941"/>
              <a:chExt cx="470994" cy="123825"/>
            </a:xfrm>
          </p:grpSpPr>
          <p:grpSp>
            <p:nvGrpSpPr>
              <p:cNvPr id="452" name="Group 169"/>
              <p:cNvGrpSpPr>
                <a:grpSpLocks/>
              </p:cNvGrpSpPr>
              <p:nvPr/>
            </p:nvGrpSpPr>
            <p:grpSpPr bwMode="auto">
              <a:xfrm rot="8020425">
                <a:off x="3776935" y="1978691"/>
                <a:ext cx="123825" cy="314325"/>
                <a:chOff x="-675651" y="3711379"/>
                <a:chExt cx="353756" cy="668456"/>
              </a:xfrm>
            </p:grpSpPr>
            <p:sp>
              <p:nvSpPr>
                <p:cNvPr id="457" name="Arc 456"/>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58" name="Arc 457"/>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59" name="Arc 458"/>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nvGrpSpPr>
              <p:cNvPr id="453" name="Group 169"/>
              <p:cNvGrpSpPr>
                <a:grpSpLocks/>
              </p:cNvGrpSpPr>
              <p:nvPr/>
            </p:nvGrpSpPr>
            <p:grpSpPr bwMode="auto">
              <a:xfrm rot="13579575" flipH="1">
                <a:off x="3933604" y="1978691"/>
                <a:ext cx="123825" cy="314325"/>
                <a:chOff x="-675651" y="3711379"/>
                <a:chExt cx="353756" cy="668456"/>
              </a:xfrm>
            </p:grpSpPr>
            <p:sp>
              <p:nvSpPr>
                <p:cNvPr id="454" name="Arc 453"/>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55" name="Arc 454"/>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456" name="Arc 455"/>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grpSp>
      <p:grpSp>
        <p:nvGrpSpPr>
          <p:cNvPr id="57" name="Group 56"/>
          <p:cNvGrpSpPr/>
          <p:nvPr/>
        </p:nvGrpSpPr>
        <p:grpSpPr>
          <a:xfrm rot="14991437">
            <a:off x="1664249" y="2661578"/>
            <a:ext cx="1163642" cy="902514"/>
            <a:chOff x="-1878505" y="2694572"/>
            <a:chExt cx="1445194" cy="1120884"/>
          </a:xfrm>
        </p:grpSpPr>
        <p:grpSp>
          <p:nvGrpSpPr>
            <p:cNvPr id="56" name="Group 55"/>
            <p:cNvGrpSpPr/>
            <p:nvPr/>
          </p:nvGrpSpPr>
          <p:grpSpPr>
            <a:xfrm>
              <a:off x="-1201171" y="2694572"/>
              <a:ext cx="417798" cy="561128"/>
              <a:chOff x="-1201171" y="2117793"/>
              <a:chExt cx="847250" cy="1137907"/>
            </a:xfrm>
          </p:grpSpPr>
          <p:pic>
            <p:nvPicPr>
              <p:cNvPr id="301" name="Picture 300" descr="Multirole, F-35 white.png"/>
              <p:cNvPicPr>
                <a:picLocks noChangeAspect="1"/>
              </p:cNvPicPr>
              <p:nvPr/>
            </p:nvPicPr>
            <p:blipFill>
              <a:blip r:embed="rId21" cstate="print">
                <a:alphaModFix amt="6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11842">
                <a:off x="-1197017" y="2117793"/>
                <a:ext cx="838942" cy="1137907"/>
              </a:xfrm>
              <a:prstGeom prst="rect">
                <a:avLst/>
              </a:prstGeom>
            </p:spPr>
          </p:pic>
          <p:cxnSp>
            <p:nvCxnSpPr>
              <p:cNvPr id="309" name="Straight Connector 308"/>
              <p:cNvCxnSpPr/>
              <p:nvPr/>
            </p:nvCxnSpPr>
            <p:spPr>
              <a:xfrm rot="20042085" flipH="1" flipV="1">
                <a:off x="-805562" y="2643546"/>
                <a:ext cx="56032" cy="86400"/>
              </a:xfrm>
              <a:prstGeom prst="line">
                <a:avLst/>
              </a:prstGeom>
              <a:ln w="28575" cmpd="sng">
                <a:solidFill>
                  <a:srgbClr val="77933C">
                    <a:alpha val="70000"/>
                  </a:srgb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55" name="Picture 54" descr="UAS, RQ-5 Hunter.png"/>
              <p:cNvPicPr>
                <a:picLocks noChangeAspect="1"/>
              </p:cNvPicPr>
              <p:nvPr/>
            </p:nvPicPr>
            <p:blipFill>
              <a:blip r:embed="rId2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01171" y="2407060"/>
                <a:ext cx="847250" cy="847250"/>
              </a:xfrm>
              <a:prstGeom prst="rect">
                <a:avLst/>
              </a:prstGeom>
              <a:effectLst>
                <a:outerShdw blurRad="50800" dist="38100" dir="2700000" algn="tl" rotWithShape="0">
                  <a:prstClr val="black">
                    <a:alpha val="40000"/>
                  </a:prstClr>
                </a:outerShdw>
              </a:effectLst>
            </p:spPr>
          </p:pic>
        </p:grpSp>
        <p:grpSp>
          <p:nvGrpSpPr>
            <p:cNvPr id="460" name="Group 459"/>
            <p:cNvGrpSpPr/>
            <p:nvPr/>
          </p:nvGrpSpPr>
          <p:grpSpPr>
            <a:xfrm>
              <a:off x="-1539838" y="2974450"/>
              <a:ext cx="417798" cy="561128"/>
              <a:chOff x="-1201171" y="2117793"/>
              <a:chExt cx="847250" cy="1137907"/>
            </a:xfrm>
          </p:grpSpPr>
          <p:pic>
            <p:nvPicPr>
              <p:cNvPr id="461" name="Picture 460" descr="Multirole, F-35 white.png"/>
              <p:cNvPicPr>
                <a:picLocks noChangeAspect="1"/>
              </p:cNvPicPr>
              <p:nvPr/>
            </p:nvPicPr>
            <p:blipFill>
              <a:blip r:embed="rId21" cstate="print">
                <a:alphaModFix amt="6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11842">
                <a:off x="-1197017" y="2117793"/>
                <a:ext cx="838942" cy="1137907"/>
              </a:xfrm>
              <a:prstGeom prst="rect">
                <a:avLst/>
              </a:prstGeom>
            </p:spPr>
          </p:pic>
          <p:cxnSp>
            <p:nvCxnSpPr>
              <p:cNvPr id="462" name="Straight Connector 461"/>
              <p:cNvCxnSpPr/>
              <p:nvPr/>
            </p:nvCxnSpPr>
            <p:spPr>
              <a:xfrm rot="20042085" flipH="1" flipV="1">
                <a:off x="-805562" y="2643546"/>
                <a:ext cx="56032" cy="86400"/>
              </a:xfrm>
              <a:prstGeom prst="line">
                <a:avLst/>
              </a:prstGeom>
              <a:ln w="28575" cmpd="sng">
                <a:solidFill>
                  <a:srgbClr val="77933C">
                    <a:alpha val="70000"/>
                  </a:srgb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463" name="Picture 462" descr="UAS, RQ-5 Hunter.png"/>
              <p:cNvPicPr>
                <a:picLocks noChangeAspect="1"/>
              </p:cNvPicPr>
              <p:nvPr/>
            </p:nvPicPr>
            <p:blipFill>
              <a:blip r:embed="rId2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01171" y="2407060"/>
                <a:ext cx="847250" cy="847250"/>
              </a:xfrm>
              <a:prstGeom prst="rect">
                <a:avLst/>
              </a:prstGeom>
              <a:effectLst>
                <a:outerShdw blurRad="50800" dist="38100" dir="2700000" algn="tl" rotWithShape="0">
                  <a:prstClr val="black">
                    <a:alpha val="40000"/>
                  </a:prstClr>
                </a:outerShdw>
              </a:effectLst>
            </p:spPr>
          </p:pic>
        </p:grpSp>
        <p:grpSp>
          <p:nvGrpSpPr>
            <p:cNvPr id="464" name="Group 463"/>
            <p:cNvGrpSpPr/>
            <p:nvPr/>
          </p:nvGrpSpPr>
          <p:grpSpPr>
            <a:xfrm>
              <a:off x="-1878505" y="3254328"/>
              <a:ext cx="417798" cy="561128"/>
              <a:chOff x="-1201171" y="2117793"/>
              <a:chExt cx="847250" cy="1137907"/>
            </a:xfrm>
          </p:grpSpPr>
          <p:pic>
            <p:nvPicPr>
              <p:cNvPr id="465" name="Picture 464" descr="Multirole, F-35 white.png"/>
              <p:cNvPicPr>
                <a:picLocks noChangeAspect="1"/>
              </p:cNvPicPr>
              <p:nvPr/>
            </p:nvPicPr>
            <p:blipFill>
              <a:blip r:embed="rId21" cstate="print">
                <a:alphaModFix amt="6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11842">
                <a:off x="-1197017" y="2117793"/>
                <a:ext cx="838942" cy="1137907"/>
              </a:xfrm>
              <a:prstGeom prst="rect">
                <a:avLst/>
              </a:prstGeom>
            </p:spPr>
          </p:pic>
          <p:cxnSp>
            <p:nvCxnSpPr>
              <p:cNvPr id="466" name="Straight Connector 465"/>
              <p:cNvCxnSpPr/>
              <p:nvPr/>
            </p:nvCxnSpPr>
            <p:spPr>
              <a:xfrm rot="20042085" flipH="1" flipV="1">
                <a:off x="-805562" y="2643546"/>
                <a:ext cx="56032" cy="86400"/>
              </a:xfrm>
              <a:prstGeom prst="line">
                <a:avLst/>
              </a:prstGeom>
              <a:ln w="28575" cmpd="sng">
                <a:solidFill>
                  <a:srgbClr val="77933C">
                    <a:alpha val="70000"/>
                  </a:srgb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467" name="Picture 466" descr="UAS, RQ-5 Hunter.png"/>
              <p:cNvPicPr>
                <a:picLocks noChangeAspect="1"/>
              </p:cNvPicPr>
              <p:nvPr/>
            </p:nvPicPr>
            <p:blipFill>
              <a:blip r:embed="rId2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01171" y="2407060"/>
                <a:ext cx="847250" cy="847250"/>
              </a:xfrm>
              <a:prstGeom prst="rect">
                <a:avLst/>
              </a:prstGeom>
              <a:effectLst>
                <a:outerShdw blurRad="50800" dist="38100" dir="2700000" algn="tl" rotWithShape="0">
                  <a:prstClr val="black">
                    <a:alpha val="40000"/>
                  </a:prstClr>
                </a:outerShdw>
              </a:effectLst>
            </p:spPr>
          </p:pic>
        </p:grpSp>
        <p:grpSp>
          <p:nvGrpSpPr>
            <p:cNvPr id="468" name="Group 467"/>
            <p:cNvGrpSpPr/>
            <p:nvPr/>
          </p:nvGrpSpPr>
          <p:grpSpPr>
            <a:xfrm>
              <a:off x="-851109" y="2958704"/>
              <a:ext cx="417798" cy="561128"/>
              <a:chOff x="-1201171" y="2117793"/>
              <a:chExt cx="847250" cy="1137907"/>
            </a:xfrm>
          </p:grpSpPr>
          <p:pic>
            <p:nvPicPr>
              <p:cNvPr id="469" name="Picture 468" descr="Multirole, F-35 white.png"/>
              <p:cNvPicPr>
                <a:picLocks noChangeAspect="1"/>
              </p:cNvPicPr>
              <p:nvPr/>
            </p:nvPicPr>
            <p:blipFill>
              <a:blip r:embed="rId21" cstate="print">
                <a:alphaModFix amt="6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11842">
                <a:off x="-1197017" y="2117793"/>
                <a:ext cx="838942" cy="1137907"/>
              </a:xfrm>
              <a:prstGeom prst="rect">
                <a:avLst/>
              </a:prstGeom>
            </p:spPr>
          </p:pic>
          <p:cxnSp>
            <p:nvCxnSpPr>
              <p:cNvPr id="470" name="Straight Connector 469"/>
              <p:cNvCxnSpPr/>
              <p:nvPr/>
            </p:nvCxnSpPr>
            <p:spPr>
              <a:xfrm rot="20042085" flipH="1" flipV="1">
                <a:off x="-805562" y="2643546"/>
                <a:ext cx="56032" cy="86400"/>
              </a:xfrm>
              <a:prstGeom prst="line">
                <a:avLst/>
              </a:prstGeom>
              <a:ln w="28575" cmpd="sng">
                <a:solidFill>
                  <a:srgbClr val="77933C">
                    <a:alpha val="70000"/>
                  </a:srgb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471" name="Picture 470" descr="UAS, RQ-5 Hunter.png"/>
              <p:cNvPicPr>
                <a:picLocks noChangeAspect="1"/>
              </p:cNvPicPr>
              <p:nvPr/>
            </p:nvPicPr>
            <p:blipFill>
              <a:blip r:embed="rId2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01171" y="2407060"/>
                <a:ext cx="847250" cy="847250"/>
              </a:xfrm>
              <a:prstGeom prst="rect">
                <a:avLst/>
              </a:prstGeom>
              <a:effectLst>
                <a:outerShdw blurRad="50800" dist="38100" dir="2700000" algn="tl" rotWithShape="0">
                  <a:prstClr val="black">
                    <a:alpha val="40000"/>
                  </a:prstClr>
                </a:outerShdw>
              </a:effectLst>
            </p:spPr>
          </p:pic>
        </p:grpSp>
      </p:grpSp>
      <p:grpSp>
        <p:nvGrpSpPr>
          <p:cNvPr id="472" name="Group 471"/>
          <p:cNvGrpSpPr/>
          <p:nvPr/>
        </p:nvGrpSpPr>
        <p:grpSpPr>
          <a:xfrm rot="14876965">
            <a:off x="2660339" y="2600297"/>
            <a:ext cx="470427" cy="586138"/>
            <a:chOff x="1442810" y="5445291"/>
            <a:chExt cx="470427" cy="586138"/>
          </a:xfrm>
        </p:grpSpPr>
        <p:pic>
          <p:nvPicPr>
            <p:cNvPr id="473" name="Picture 472" descr="Multirole, F-35 white.png"/>
            <p:cNvPicPr>
              <a:picLocks noChangeAspect="1"/>
            </p:cNvPicPr>
            <p:nvPr/>
          </p:nvPicPr>
          <p:blipFill>
            <a:blip r:embed="rId14"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647873" y="5445291"/>
              <a:ext cx="265364" cy="359929"/>
            </a:xfrm>
            <a:prstGeom prst="rect">
              <a:avLst/>
            </a:prstGeom>
            <a:effectLst>
              <a:outerShdw blurRad="50800" dist="38100" dir="2700000" algn="tl" rotWithShape="0">
                <a:prstClr val="black">
                  <a:alpha val="40000"/>
                </a:prstClr>
              </a:outerShdw>
            </a:effectLst>
          </p:spPr>
        </p:pic>
        <p:pic>
          <p:nvPicPr>
            <p:cNvPr id="474" name="Picture 473" descr="Multirole, F-35 white.png"/>
            <p:cNvPicPr>
              <a:picLocks noChangeAspect="1"/>
            </p:cNvPicPr>
            <p:nvPr/>
          </p:nvPicPr>
          <p:blipFill>
            <a:blip r:embed="rId14" cstate="print">
              <a:alphaModFix/>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442810" y="5671500"/>
              <a:ext cx="265364" cy="359929"/>
            </a:xfrm>
            <a:prstGeom prst="rect">
              <a:avLst/>
            </a:prstGeom>
            <a:effectLst>
              <a:outerShdw blurRad="50800" dist="38100" dir="2700000" algn="tl" rotWithShape="0">
                <a:prstClr val="black">
                  <a:alpha val="40000"/>
                </a:prstClr>
              </a:outerShdw>
            </a:effectLst>
          </p:spPr>
        </p:pic>
      </p:grpSp>
      <p:grpSp>
        <p:nvGrpSpPr>
          <p:cNvPr id="373" name="Group 372"/>
          <p:cNvGrpSpPr/>
          <p:nvPr/>
        </p:nvGrpSpPr>
        <p:grpSpPr>
          <a:xfrm>
            <a:off x="6591633" y="2863878"/>
            <a:ext cx="460565" cy="319400"/>
            <a:chOff x="4692341" y="3469280"/>
            <a:chExt cx="460565" cy="319400"/>
          </a:xfrm>
        </p:grpSpPr>
        <p:pic>
          <p:nvPicPr>
            <p:cNvPr id="374" name="Picture 373" descr="Radar, S-300V.png"/>
            <p:cNvPicPr>
              <a:picLocks noChangeAspect="1"/>
            </p:cNvPicPr>
            <p:nvPr/>
          </p:nvPicPr>
          <p:blipFill>
            <a:blip r:embed="rId1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773303" y="3591203"/>
              <a:ext cx="249124" cy="197477"/>
            </a:xfrm>
            <a:prstGeom prst="rect">
              <a:avLst/>
            </a:prstGeom>
          </p:spPr>
        </p:pic>
        <p:grpSp>
          <p:nvGrpSpPr>
            <p:cNvPr id="375" name="Group 374"/>
            <p:cNvGrpSpPr/>
            <p:nvPr/>
          </p:nvGrpSpPr>
          <p:grpSpPr>
            <a:xfrm>
              <a:off x="4692341" y="3469280"/>
              <a:ext cx="460565" cy="314325"/>
              <a:chOff x="4685991" y="3469280"/>
              <a:chExt cx="460565" cy="314325"/>
            </a:xfrm>
          </p:grpSpPr>
          <p:grpSp>
            <p:nvGrpSpPr>
              <p:cNvPr id="376" name="Group 169"/>
              <p:cNvGrpSpPr>
                <a:grpSpLocks/>
              </p:cNvGrpSpPr>
              <p:nvPr/>
            </p:nvGrpSpPr>
            <p:grpSpPr bwMode="auto">
              <a:xfrm rot="10800000">
                <a:off x="4685991" y="3469280"/>
                <a:ext cx="123825" cy="314325"/>
                <a:chOff x="-675651" y="3711379"/>
                <a:chExt cx="353756" cy="668456"/>
              </a:xfrm>
            </p:grpSpPr>
            <p:sp>
              <p:nvSpPr>
                <p:cNvPr id="381" name="Arc 380"/>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82" name="Arc 381"/>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83" name="Arc 382"/>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nvGrpSpPr>
              <p:cNvPr id="377" name="Group 169"/>
              <p:cNvGrpSpPr>
                <a:grpSpLocks/>
              </p:cNvGrpSpPr>
              <p:nvPr/>
            </p:nvGrpSpPr>
            <p:grpSpPr bwMode="auto">
              <a:xfrm rot="10800000" flipH="1">
                <a:off x="5022731" y="3469280"/>
                <a:ext cx="123825" cy="314325"/>
                <a:chOff x="-675651" y="3711379"/>
                <a:chExt cx="353756" cy="668456"/>
              </a:xfrm>
            </p:grpSpPr>
            <p:sp>
              <p:nvSpPr>
                <p:cNvPr id="378" name="Arc 377"/>
                <p:cNvSpPr/>
                <p:nvPr/>
              </p:nvSpPr>
              <p:spPr>
                <a:xfrm>
                  <a:off x="-553196" y="3721508"/>
                  <a:ext cx="244908" cy="668456"/>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79" name="Arc 378"/>
                <p:cNvSpPr>
                  <a:spLocks noChangeAspect="1"/>
                </p:cNvSpPr>
                <p:nvPr/>
              </p:nvSpPr>
              <p:spPr>
                <a:xfrm>
                  <a:off x="-594015" y="3836294"/>
                  <a:ext cx="163272" cy="438885"/>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sp>
              <p:nvSpPr>
                <p:cNvPr id="380" name="Arc 379"/>
                <p:cNvSpPr>
                  <a:spLocks noChangeAspect="1"/>
                </p:cNvSpPr>
                <p:nvPr/>
              </p:nvSpPr>
              <p:spPr>
                <a:xfrm>
                  <a:off x="-662044" y="3910566"/>
                  <a:ext cx="108848" cy="290339"/>
                </a:xfrm>
                <a:prstGeom prst="arc">
                  <a:avLst>
                    <a:gd name="adj1" fmla="val 17136630"/>
                    <a:gd name="adj2" fmla="val 4579240"/>
                  </a:avLst>
                </a:prstGeom>
                <a:ln w="28575" cmpd="sng">
                  <a:solidFill>
                    <a:schemeClr val="accent3">
                      <a:lumMod val="40000"/>
                      <a:lumOff val="60000"/>
                      <a:alpha val="52157"/>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base">
                    <a:spcBef>
                      <a:spcPct val="0"/>
                    </a:spcBef>
                    <a:spcAft>
                      <a:spcPct val="0"/>
                    </a:spcAft>
                    <a:defRPr/>
                  </a:pPr>
                  <a:endParaRPr lang="en-US" dirty="0">
                    <a:solidFill>
                      <a:prstClr val="black"/>
                    </a:solidFill>
                  </a:endParaRPr>
                </a:p>
              </p:txBody>
            </p:sp>
          </p:grpSp>
        </p:grpSp>
      </p:grpSp>
      <p:sp>
        <p:nvSpPr>
          <p:cNvPr id="180" name="Title 1"/>
          <p:cNvSpPr>
            <a:spLocks noGrp="1"/>
          </p:cNvSpPr>
          <p:nvPr>
            <p:ph type="title"/>
          </p:nvPr>
        </p:nvSpPr>
        <p:spPr>
          <a:xfrm>
            <a:off x="1824990" y="0"/>
            <a:ext cx="6524548" cy="677155"/>
          </a:xfrm>
        </p:spPr>
        <p:txBody>
          <a:bodyPr/>
          <a:lstStyle/>
          <a:p>
            <a:pPr eaLnBrk="1" fontAlgn="auto" hangingPunct="1">
              <a:lnSpc>
                <a:spcPts val="2600"/>
              </a:lnSpc>
              <a:spcBef>
                <a:spcPts val="0"/>
              </a:spcBef>
              <a:spcAft>
                <a:spcPts val="0"/>
              </a:spcAft>
              <a:defRPr/>
            </a:pPr>
            <a:r>
              <a:rPr lang="en-US" sz="2700" i="1" dirty="0">
                <a:ea typeface="+mj-ea"/>
              </a:rPr>
              <a:t>Illustrative medium-range </a:t>
            </a:r>
            <a:br>
              <a:rPr lang="en-US" sz="2700" i="1" dirty="0">
                <a:ea typeface="+mj-ea"/>
              </a:rPr>
            </a:br>
            <a:r>
              <a:rPr lang="en-US" sz="2700" i="1" dirty="0">
                <a:ea typeface="+mj-ea"/>
              </a:rPr>
              <a:t>and point defenses for theater bases</a:t>
            </a:r>
          </a:p>
        </p:txBody>
      </p:sp>
      <p:sp>
        <p:nvSpPr>
          <p:cNvPr id="177" name="Slide Number Placeholder 3"/>
          <p:cNvSpPr>
            <a:spLocks noGrp="1"/>
          </p:cNvSpPr>
          <p:nvPr>
            <p:ph type="sldNum" sz="quarter" idx="11"/>
          </p:nvPr>
        </p:nvSpPr>
        <p:spPr>
          <a:xfrm>
            <a:off x="8798586" y="6471418"/>
            <a:ext cx="345414" cy="365845"/>
          </a:xfrm>
        </p:spPr>
        <p:txBody>
          <a:bodyPr/>
          <a:lstStyle/>
          <a:p>
            <a:pPr algn="r">
              <a:defRPr/>
            </a:pPr>
            <a:r>
              <a:rPr lang="en-US" sz="1200" dirty="0">
                <a:solidFill>
                  <a:schemeClr val="bg1"/>
                </a:solidFill>
              </a:rPr>
              <a:t>22</a:t>
            </a:r>
          </a:p>
        </p:txBody>
      </p:sp>
    </p:spTree>
    <p:extLst>
      <p:ext uri="{BB962C8B-B14F-4D97-AF65-F5344CB8AC3E}">
        <p14:creationId xmlns:p14="http://schemas.microsoft.com/office/powerpoint/2010/main" val="3159963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3-23 - Winning the Salvo Competition Background.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7"/>
          <p:cNvSpPr>
            <a:spLocks noGrp="1"/>
          </p:cNvSpPr>
          <p:nvPr>
            <p:ph type="ctrTitle"/>
          </p:nvPr>
        </p:nvSpPr>
        <p:spPr>
          <a:xfrm>
            <a:off x="225430" y="2418169"/>
            <a:ext cx="8920716" cy="1470025"/>
          </a:xfrm>
        </p:spPr>
        <p:txBody>
          <a:bodyPr/>
          <a:lstStyle/>
          <a:p>
            <a:r>
              <a:rPr lang="en-US" sz="4200" i="1" dirty="0"/>
              <a:t>Enabling Capabilities </a:t>
            </a:r>
            <a:br>
              <a:rPr lang="en-US" sz="4200" i="1" dirty="0"/>
            </a:br>
            <a:r>
              <a:rPr lang="en-US" sz="4200" i="1" dirty="0"/>
              <a:t>and Technologies</a:t>
            </a:r>
          </a:p>
        </p:txBody>
      </p:sp>
      <p:sp>
        <p:nvSpPr>
          <p:cNvPr id="5"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3574513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52501"/>
            <a:ext cx="8305800" cy="4881630"/>
          </a:xfrm>
        </p:spPr>
        <p:txBody>
          <a:bodyPr/>
          <a:lstStyle/>
          <a:p>
            <a:r>
              <a:rPr lang="en-US" sz="2400" dirty="0">
                <a:latin typeface="+mn-lt"/>
              </a:rPr>
              <a:t>New kinetic defenses</a:t>
            </a:r>
          </a:p>
          <a:p>
            <a:pPr marL="796925" lvl="1" indent="-339725"/>
            <a:r>
              <a:rPr lang="en-US" sz="2200" dirty="0">
                <a:latin typeface="+mn-lt"/>
              </a:rPr>
              <a:t>Medium-range interceptors: smaller than long-range weapons</a:t>
            </a:r>
          </a:p>
          <a:p>
            <a:pPr marL="796925" lvl="1" indent="-339725"/>
            <a:r>
              <a:rPr lang="en-US" sz="2200" dirty="0">
                <a:latin typeface="+mn-lt"/>
              </a:rPr>
              <a:t>Artillery with guided projectiles: inexpensive and numerous</a:t>
            </a:r>
            <a:br>
              <a:rPr lang="en-US" sz="2200" dirty="0">
                <a:latin typeface="+mn-lt"/>
              </a:rPr>
            </a:br>
            <a:endParaRPr lang="en-US" sz="2200" dirty="0">
              <a:latin typeface="+mn-lt"/>
            </a:endParaRPr>
          </a:p>
          <a:p>
            <a:r>
              <a:rPr lang="en-US" sz="2400" dirty="0">
                <a:latin typeface="+mn-lt"/>
              </a:rPr>
              <a:t>New non-kinetic defenses</a:t>
            </a:r>
          </a:p>
          <a:p>
            <a:pPr marL="796925" lvl="1" indent="-339725"/>
            <a:r>
              <a:rPr lang="en-US" sz="2200" dirty="0">
                <a:latin typeface="+mn-lt"/>
              </a:rPr>
              <a:t>Directed energy:  high energy lasers and high power RF weapons</a:t>
            </a:r>
          </a:p>
          <a:p>
            <a:pPr marL="796925" lvl="1" indent="-339725"/>
            <a:r>
              <a:rPr lang="en-US" sz="2200" dirty="0">
                <a:latin typeface="+mn-lt"/>
              </a:rPr>
              <a:t>Electronic warfare:  jammers, decoys, deception</a:t>
            </a:r>
            <a:br>
              <a:rPr lang="en-US" sz="2200" dirty="0">
                <a:latin typeface="+mn-lt"/>
              </a:rPr>
            </a:br>
            <a:endParaRPr lang="en-US" sz="2200" dirty="0">
              <a:latin typeface="+mn-lt"/>
            </a:endParaRPr>
          </a:p>
          <a:p>
            <a:r>
              <a:rPr lang="en-US" sz="2400" dirty="0">
                <a:latin typeface="+mn-lt"/>
              </a:rPr>
              <a:t>Battle management systems</a:t>
            </a:r>
          </a:p>
          <a:p>
            <a:pPr lvl="1"/>
            <a:r>
              <a:rPr lang="en-US" sz="2200" dirty="0">
                <a:latin typeface="+mn-lt"/>
              </a:rPr>
              <a:t>Match defensive system against incoming enemy weapons</a:t>
            </a:r>
          </a:p>
          <a:p>
            <a:pPr lvl="1"/>
            <a:r>
              <a:rPr lang="en-US" sz="2200" dirty="0">
                <a:latin typeface="+mn-lt"/>
              </a:rPr>
              <a:t>Coordinate fires at high speed to engage large salvos in 30 nm</a:t>
            </a:r>
          </a:p>
        </p:txBody>
      </p:sp>
      <p:sp>
        <p:nvSpPr>
          <p:cNvPr id="4" name="Title 3"/>
          <p:cNvSpPr>
            <a:spLocks noGrp="1"/>
          </p:cNvSpPr>
          <p:nvPr>
            <p:ph type="title"/>
          </p:nvPr>
        </p:nvSpPr>
        <p:spPr/>
        <p:txBody>
          <a:bodyPr/>
          <a:lstStyle/>
          <a:p>
            <a:r>
              <a:rPr lang="en-US" sz="3200" i="1" dirty="0"/>
              <a:t>Systems of systems approach needed</a:t>
            </a:r>
          </a:p>
        </p:txBody>
      </p:sp>
      <p:sp>
        <p:nvSpPr>
          <p:cNvPr id="5" name="TextBox 4"/>
          <p:cNvSpPr txBox="1"/>
          <p:nvPr/>
        </p:nvSpPr>
        <p:spPr>
          <a:xfrm>
            <a:off x="220154" y="5739259"/>
            <a:ext cx="8703690" cy="830997"/>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No single system will provide lethality and high capacity; </a:t>
            </a:r>
          </a:p>
          <a:p>
            <a:pPr algn="ctr" defTabSz="457200"/>
            <a:r>
              <a:rPr lang="en-US" sz="2400" b="1" i="1" dirty="0">
                <a:solidFill>
                  <a:prstClr val="white"/>
                </a:solidFill>
              </a:rPr>
              <a:t>different threats have different vulnerabilities</a:t>
            </a:r>
          </a:p>
        </p:txBody>
      </p:sp>
      <p:sp>
        <p:nvSpPr>
          <p:cNvPr id="6"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24</a:t>
            </a:fld>
            <a:endParaRPr lang="en-US" dirty="0">
              <a:solidFill>
                <a:schemeClr val="tx1"/>
              </a:solidFill>
            </a:endParaRPr>
          </a:p>
        </p:txBody>
      </p:sp>
    </p:spTree>
    <p:extLst>
      <p:ext uri="{BB962C8B-B14F-4D97-AF65-F5344CB8AC3E}">
        <p14:creationId xmlns:p14="http://schemas.microsoft.com/office/powerpoint/2010/main" val="867024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3"/>
          <p:cNvSpPr txBox="1">
            <a:spLocks/>
          </p:cNvSpPr>
          <p:nvPr/>
        </p:nvSpPr>
        <p:spPr>
          <a:xfrm>
            <a:off x="1323407" y="26296"/>
            <a:ext cx="7772468"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600"/>
              </a:lnSpc>
            </a:pPr>
            <a:r>
              <a:rPr lang="en-US" sz="3200" i="1" dirty="0"/>
              <a:t>New medium-range kinetic defenses</a:t>
            </a:r>
          </a:p>
        </p:txBody>
      </p:sp>
      <p:graphicFrame>
        <p:nvGraphicFramePr>
          <p:cNvPr id="15" name="Table 14"/>
          <p:cNvGraphicFramePr>
            <a:graphicFrameLocks noGrp="1"/>
          </p:cNvGraphicFramePr>
          <p:nvPr>
            <p:extLst>
              <p:ext uri="{D42A27DB-BD31-4B8C-83A1-F6EECF244321}">
                <p14:modId xmlns:p14="http://schemas.microsoft.com/office/powerpoint/2010/main" val="1379370210"/>
              </p:ext>
            </p:extLst>
          </p:nvPr>
        </p:nvGraphicFramePr>
        <p:xfrm>
          <a:off x="40380" y="3330988"/>
          <a:ext cx="9074745" cy="3263053"/>
        </p:xfrm>
        <a:graphic>
          <a:graphicData uri="http://schemas.openxmlformats.org/drawingml/2006/table">
            <a:tbl>
              <a:tblPr firstRow="1" firstCol="1" bandRow="1">
                <a:tableStyleId>{5C22544A-7EE6-4342-B048-85BDC9FD1C3A}</a:tableStyleId>
              </a:tblPr>
              <a:tblGrid>
                <a:gridCol w="2308438">
                  <a:extLst>
                    <a:ext uri="{9D8B030D-6E8A-4147-A177-3AD203B41FA5}">
                      <a16:colId xmlns:a16="http://schemas.microsoft.com/office/drawing/2014/main" xmlns="" val="1270858632"/>
                    </a:ext>
                  </a:extLst>
                </a:gridCol>
                <a:gridCol w="1899194">
                  <a:extLst>
                    <a:ext uri="{9D8B030D-6E8A-4147-A177-3AD203B41FA5}">
                      <a16:colId xmlns:a16="http://schemas.microsoft.com/office/drawing/2014/main" xmlns="" val="2754107218"/>
                    </a:ext>
                  </a:extLst>
                </a:gridCol>
                <a:gridCol w="1620509">
                  <a:extLst>
                    <a:ext uri="{9D8B030D-6E8A-4147-A177-3AD203B41FA5}">
                      <a16:colId xmlns:a16="http://schemas.microsoft.com/office/drawing/2014/main" xmlns="" val="1674946785"/>
                    </a:ext>
                  </a:extLst>
                </a:gridCol>
                <a:gridCol w="1763231">
                  <a:extLst>
                    <a:ext uri="{9D8B030D-6E8A-4147-A177-3AD203B41FA5}">
                      <a16:colId xmlns:a16="http://schemas.microsoft.com/office/drawing/2014/main" xmlns="" val="739660054"/>
                    </a:ext>
                  </a:extLst>
                </a:gridCol>
                <a:gridCol w="1483373">
                  <a:extLst>
                    <a:ext uri="{9D8B030D-6E8A-4147-A177-3AD203B41FA5}">
                      <a16:colId xmlns:a16="http://schemas.microsoft.com/office/drawing/2014/main" xmlns="" val="1259842295"/>
                    </a:ext>
                  </a:extLst>
                </a:gridCol>
              </a:tblGrid>
              <a:tr h="286174">
                <a:tc>
                  <a:txBody>
                    <a:bodyPr/>
                    <a:lstStyle/>
                    <a:p>
                      <a:pPr marL="0" marR="0" algn="ctr">
                        <a:lnSpc>
                          <a:spcPts val="1300"/>
                        </a:lnSpc>
                        <a:spcBef>
                          <a:spcPts val="0"/>
                        </a:spcBef>
                        <a:spcAft>
                          <a:spcPts val="0"/>
                        </a:spcAft>
                      </a:pPr>
                      <a:r>
                        <a:rPr lang="en-US" sz="1400" b="1" i="1" dirty="0">
                          <a:effectLst/>
                          <a:latin typeface="+mj-lt"/>
                          <a:ea typeface="Calibri" panose="020F0502020204030204" pitchFamily="34" charset="0"/>
                        </a:rPr>
                        <a:t>Capability</a:t>
                      </a:r>
                    </a:p>
                  </a:txBody>
                  <a:tcPr marL="45720" marR="4572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i="1" dirty="0">
                          <a:effectLst/>
                          <a:latin typeface="+mj-lt"/>
                        </a:rPr>
                        <a:t>Firing Rate Per Minute</a:t>
                      </a:r>
                      <a:endParaRPr lang="en-US" sz="1400" b="1" i="1" dirty="0">
                        <a:effectLst/>
                        <a:latin typeface="+mj-lt"/>
                        <a:ea typeface="Calibri" panose="020F0502020204030204" pitchFamily="34" charset="0"/>
                      </a:endParaRPr>
                    </a:p>
                  </a:txBody>
                  <a:tcPr marL="45720" marR="45720" anchor="ct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i="1" dirty="0">
                          <a:effectLst/>
                          <a:latin typeface="+mj-lt"/>
                        </a:rPr>
                        <a:t>Approx. Max Range</a:t>
                      </a:r>
                      <a:endParaRPr lang="en-US" sz="1400" b="1" i="1" dirty="0">
                        <a:effectLst/>
                        <a:latin typeface="+mj-lt"/>
                        <a:ea typeface="Calibri" panose="020F0502020204030204" pitchFamily="34" charset="0"/>
                      </a:endParaRPr>
                    </a:p>
                  </a:txBody>
                  <a:tcPr marL="45720" marR="45720" anchor="ct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i="1" dirty="0">
                          <a:effectLst/>
                          <a:latin typeface="+mj-lt"/>
                        </a:rPr>
                        <a:t>Guidance</a:t>
                      </a:r>
                      <a:endParaRPr lang="en-US" sz="1400" b="1" i="1" dirty="0">
                        <a:effectLst/>
                        <a:latin typeface="+mj-lt"/>
                        <a:ea typeface="Calibri" panose="020F0502020204030204" pitchFamily="34" charset="0"/>
                      </a:endParaRPr>
                    </a:p>
                  </a:txBody>
                  <a:tcPr marL="45720" marR="45720" anchor="ct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i="1" dirty="0">
                          <a:effectLst/>
                          <a:latin typeface="+mj-lt"/>
                        </a:rPr>
                        <a:t>Unit Cost (FY16 $)</a:t>
                      </a:r>
                      <a:endParaRPr lang="en-US" sz="1400" b="1" i="1" dirty="0">
                        <a:effectLst/>
                        <a:latin typeface="+mj-lt"/>
                        <a:ea typeface="Calibri" panose="020F0502020204030204" pitchFamily="34" charset="0"/>
                      </a:endParaRPr>
                    </a:p>
                  </a:txBody>
                  <a:tcPr marL="45720" marR="4572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xmlns="" val="858881268"/>
                  </a:ext>
                </a:extLst>
              </a:tr>
              <a:tr h="285934">
                <a:tc>
                  <a:txBody>
                    <a:bodyPr/>
                    <a:lstStyle/>
                    <a:p>
                      <a:pPr marL="0" marR="0" algn="l">
                        <a:lnSpc>
                          <a:spcPts val="1300"/>
                        </a:lnSpc>
                        <a:spcBef>
                          <a:spcPts val="0"/>
                        </a:spcBef>
                        <a:spcAft>
                          <a:spcPts val="0"/>
                        </a:spcAft>
                      </a:pPr>
                      <a:r>
                        <a:rPr lang="en-US" sz="1400" b="1" dirty="0">
                          <a:effectLst/>
                          <a:latin typeface="+mj-lt"/>
                        </a:rPr>
                        <a:t>Powder gun with Hypervelocity</a:t>
                      </a:r>
                      <a:r>
                        <a:rPr lang="en-US" sz="1400" b="1" baseline="0" dirty="0">
                          <a:effectLst/>
                          <a:latin typeface="+mj-lt"/>
                        </a:rPr>
                        <a:t> Projectiles</a:t>
                      </a:r>
                      <a:endParaRPr lang="en-US" sz="1400" b="1" dirty="0">
                        <a:effectLst/>
                        <a:latin typeface="+mj-lt"/>
                        <a:ea typeface="Calibri" panose="020F0502020204030204" pitchFamily="34" charset="0"/>
                      </a:endParaRPr>
                    </a:p>
                  </a:txBody>
                  <a:tcPr marL="45720" marR="45720" anchor="ctr">
                    <a:lnL w="28575"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dirty="0">
                          <a:effectLst/>
                          <a:latin typeface="+mj-lt"/>
                        </a:rPr>
                        <a:t>6-20</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10-20 nm</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INS, command guidance</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$25-$100k</a:t>
                      </a:r>
                    </a:p>
                    <a:p>
                      <a:pPr marL="0" marR="0" algn="ctr">
                        <a:lnSpc>
                          <a:spcPts val="1300"/>
                        </a:lnSpc>
                        <a:spcBef>
                          <a:spcPts val="0"/>
                        </a:spcBef>
                        <a:spcAft>
                          <a:spcPts val="0"/>
                        </a:spcAft>
                      </a:pPr>
                      <a:r>
                        <a:rPr lang="en-US" sz="1400" b="1" dirty="0">
                          <a:effectLst/>
                          <a:latin typeface="+mj-lt"/>
                          <a:ea typeface="Calibri" panose="020F0502020204030204" pitchFamily="34" charset="0"/>
                        </a:rPr>
                        <a:t>(HVP only)</a:t>
                      </a:r>
                    </a:p>
                  </a:txBody>
                  <a:tcPr marL="45720" marR="45720" anchor="ctr">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984803354"/>
                  </a:ext>
                </a:extLst>
              </a:tr>
              <a:tr h="285934">
                <a:tc>
                  <a:txBody>
                    <a:bodyPr/>
                    <a:lstStyle/>
                    <a:p>
                      <a:pPr marL="0" marR="0" algn="l">
                        <a:lnSpc>
                          <a:spcPts val="1300"/>
                        </a:lnSpc>
                        <a:spcBef>
                          <a:spcPts val="0"/>
                        </a:spcBef>
                        <a:spcAft>
                          <a:spcPts val="0"/>
                        </a:spcAft>
                      </a:pPr>
                      <a:r>
                        <a:rPr lang="en-US" sz="1400" b="1" dirty="0">
                          <a:effectLst/>
                          <a:latin typeface="+mj-lt"/>
                        </a:rPr>
                        <a:t>Electromagnetic railgun with hypervelocity Projectiles</a:t>
                      </a:r>
                      <a:endParaRPr lang="en-US" sz="1400" b="1" dirty="0">
                        <a:effectLst/>
                        <a:latin typeface="+mj-lt"/>
                        <a:ea typeface="Calibri" panose="020F0502020204030204" pitchFamily="34" charset="0"/>
                      </a:endParaRPr>
                    </a:p>
                  </a:txBody>
                  <a:tcPr marL="45720" marR="45720" anchor="ctr">
                    <a:lnL w="28575"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dirty="0">
                          <a:effectLst/>
                          <a:latin typeface="+mj-lt"/>
                        </a:rPr>
                        <a:t>6-10</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10-40 nm </a:t>
                      </a:r>
                    </a:p>
                    <a:p>
                      <a:pPr marL="0" marR="0" algn="ctr">
                        <a:lnSpc>
                          <a:spcPts val="1300"/>
                        </a:lnSpc>
                        <a:spcBef>
                          <a:spcPts val="0"/>
                        </a:spcBef>
                        <a:spcAft>
                          <a:spcPts val="0"/>
                        </a:spcAft>
                      </a:pPr>
                      <a:r>
                        <a:rPr lang="en-US" sz="1200" b="1" dirty="0">
                          <a:effectLst/>
                          <a:latin typeface="+mj-lt"/>
                        </a:rPr>
                        <a:t>(depending on power)</a:t>
                      </a:r>
                      <a:endParaRPr lang="en-US" sz="12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INS, command guidance</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$25-50k</a:t>
                      </a:r>
                    </a:p>
                    <a:p>
                      <a:pPr marL="0" marR="0" algn="ctr">
                        <a:lnSpc>
                          <a:spcPts val="1300"/>
                        </a:lnSpc>
                        <a:spcBef>
                          <a:spcPts val="0"/>
                        </a:spcBef>
                        <a:spcAft>
                          <a:spcPts val="0"/>
                        </a:spcAft>
                      </a:pPr>
                      <a:r>
                        <a:rPr lang="en-US" sz="1400" b="1" dirty="0">
                          <a:effectLst/>
                          <a:latin typeface="+mj-lt"/>
                          <a:ea typeface="Calibri" panose="020F0502020204030204" pitchFamily="34" charset="0"/>
                        </a:rPr>
                        <a:t>(HVP only)</a:t>
                      </a:r>
                    </a:p>
                  </a:txBody>
                  <a:tcPr marL="45720" marR="45720" anchor="ctr">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3045033667"/>
                  </a:ext>
                </a:extLst>
              </a:tr>
              <a:tr h="285934">
                <a:tc>
                  <a:txBody>
                    <a:bodyPr/>
                    <a:lstStyle/>
                    <a:p>
                      <a:pPr marL="0" marR="0" algn="l">
                        <a:lnSpc>
                          <a:spcPts val="1300"/>
                        </a:lnSpc>
                        <a:spcBef>
                          <a:spcPts val="0"/>
                        </a:spcBef>
                        <a:spcAft>
                          <a:spcPts val="0"/>
                        </a:spcAft>
                      </a:pPr>
                      <a:r>
                        <a:rPr lang="en-US" sz="1400" b="1" dirty="0">
                          <a:effectLst/>
                          <a:latin typeface="+mj-lt"/>
                        </a:rPr>
                        <a:t>Medium-caliber rapid-fire gun with guided projectile</a:t>
                      </a:r>
                      <a:endParaRPr lang="en-US" sz="1400" b="1" dirty="0">
                        <a:effectLst/>
                        <a:latin typeface="+mj-lt"/>
                        <a:ea typeface="Calibri" panose="020F0502020204030204" pitchFamily="34" charset="0"/>
                      </a:endParaRPr>
                    </a:p>
                  </a:txBody>
                  <a:tcPr marL="45720" marR="45720" anchor="ctr">
                    <a:lnL w="28575"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dirty="0">
                          <a:effectLst/>
                          <a:latin typeface="+mj-lt"/>
                        </a:rPr>
                        <a:t>80</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5-10 nm</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Active radar</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rPr>
                        <a:t>$125k</a:t>
                      </a:r>
                    </a:p>
                    <a:p>
                      <a:pPr marL="0" marR="0" algn="ctr">
                        <a:lnSpc>
                          <a:spcPts val="1300"/>
                        </a:lnSpc>
                        <a:spcBef>
                          <a:spcPts val="0"/>
                        </a:spcBef>
                        <a:spcAft>
                          <a:spcPts val="0"/>
                        </a:spcAft>
                      </a:pPr>
                      <a:r>
                        <a:rPr lang="en-US" sz="1400" b="1" dirty="0">
                          <a:effectLst/>
                          <a:latin typeface="+mj-lt"/>
                          <a:ea typeface="Calibri" panose="020F0502020204030204" pitchFamily="34" charset="0"/>
                        </a:rPr>
                        <a:t>(5-round burst)</a:t>
                      </a:r>
                    </a:p>
                  </a:txBody>
                  <a:tcPr marL="45720" marR="45720" anchor="ctr">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62458000"/>
                  </a:ext>
                </a:extLst>
              </a:tr>
              <a:tr h="285934">
                <a:tc>
                  <a:txBody>
                    <a:bodyPr/>
                    <a:lstStyle/>
                    <a:p>
                      <a:pPr marL="0" marR="0" algn="l">
                        <a:lnSpc>
                          <a:spcPts val="1300"/>
                        </a:lnSpc>
                        <a:spcBef>
                          <a:spcPts val="0"/>
                        </a:spcBef>
                        <a:spcAft>
                          <a:spcPts val="0"/>
                        </a:spcAft>
                      </a:pPr>
                      <a:r>
                        <a:rPr lang="en-US" sz="1400" b="1" dirty="0">
                          <a:effectLst/>
                          <a:latin typeface="+mj-lt"/>
                        </a:rPr>
                        <a:t>Accelerated Improved Interceptor Initiative </a:t>
                      </a:r>
                      <a:r>
                        <a:rPr lang="en-US" sz="1400" b="1" dirty="0">
                          <a:effectLst/>
                          <a:latin typeface="+mj-lt"/>
                          <a:ea typeface="Calibri" panose="020F0502020204030204" pitchFamily="34" charset="0"/>
                        </a:rPr>
                        <a:t>(AI3)</a:t>
                      </a:r>
                    </a:p>
                  </a:txBody>
                  <a:tcPr marL="45720" marR="45720" anchor="ctr">
                    <a:lnL w="28575"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lumMod val="50000"/>
                      </a:schemeClr>
                    </a:solidFill>
                  </a:tcPr>
                </a:tc>
                <a:tc>
                  <a:txBody>
                    <a:bodyPr/>
                    <a:lstStyle/>
                    <a:p>
                      <a:pPr marL="0" marR="0" algn="ctr">
                        <a:lnSpc>
                          <a:spcPts val="1300"/>
                        </a:lnSpc>
                        <a:spcBef>
                          <a:spcPts val="0"/>
                        </a:spcBef>
                        <a:spcAft>
                          <a:spcPts val="0"/>
                        </a:spcAft>
                      </a:pPr>
                      <a:r>
                        <a:rPr lang="en-US" sz="1400" b="1" dirty="0">
                          <a:effectLst/>
                          <a:latin typeface="+mj-lt"/>
                        </a:rPr>
                        <a:t>30-60 </a:t>
                      </a:r>
                    </a:p>
                  </a:txBody>
                  <a:tcPr marL="45720" marR="45720" anchor="ctr">
                    <a:lnT w="12700" cap="flat" cmpd="sng" algn="ctr">
                      <a:solidFill>
                        <a:schemeClr val="bg1"/>
                      </a:solidFill>
                      <a:prstDash val="solid"/>
                      <a:round/>
                      <a:headEnd type="none" w="med" len="med"/>
                      <a:tailEnd type="none" w="med" len="med"/>
                    </a:lnT>
                  </a:tcPr>
                </a:tc>
                <a:tc>
                  <a:txBody>
                    <a:bodyPr/>
                    <a:lstStyle/>
                    <a:p>
                      <a:pPr marL="0" marR="0" algn="ctr">
                        <a:lnSpc>
                          <a:spcPts val="1300"/>
                        </a:lnSpc>
                        <a:spcBef>
                          <a:spcPts val="0"/>
                        </a:spcBef>
                        <a:spcAft>
                          <a:spcPts val="0"/>
                        </a:spcAft>
                      </a:pPr>
                      <a:r>
                        <a:rPr lang="en-US" sz="1400" b="1" dirty="0">
                          <a:effectLst/>
                          <a:latin typeface="+mj-lt"/>
                        </a:rPr>
                        <a:t>5-7 nm</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tcPr>
                </a:tc>
                <a:tc>
                  <a:txBody>
                    <a:bodyPr/>
                    <a:lstStyle/>
                    <a:p>
                      <a:pPr marL="0" marR="0" algn="ctr">
                        <a:lnSpc>
                          <a:spcPts val="1300"/>
                        </a:lnSpc>
                        <a:spcBef>
                          <a:spcPts val="0"/>
                        </a:spcBef>
                        <a:spcAft>
                          <a:spcPts val="0"/>
                        </a:spcAft>
                      </a:pPr>
                      <a:r>
                        <a:rPr lang="en-US" sz="1400" b="1" dirty="0">
                          <a:effectLst/>
                          <a:latin typeface="+mj-lt"/>
                        </a:rPr>
                        <a:t>Active radar</a:t>
                      </a:r>
                      <a:endParaRPr lang="en-US" sz="1400" b="1" dirty="0">
                        <a:effectLst/>
                        <a:latin typeface="+mj-lt"/>
                        <a:ea typeface="Calibri" panose="020F0502020204030204" pitchFamily="34" charset="0"/>
                      </a:endParaRPr>
                    </a:p>
                  </a:txBody>
                  <a:tcPr marL="45720" marR="45720" anchor="ctr">
                    <a:lnT w="12700" cap="flat" cmpd="sng" algn="ctr">
                      <a:solidFill>
                        <a:schemeClr val="bg1"/>
                      </a:solidFill>
                      <a:prstDash val="solid"/>
                      <a:round/>
                      <a:headEnd type="none" w="med" len="med"/>
                      <a:tailEnd type="none" w="med" len="med"/>
                    </a:lnT>
                  </a:tcPr>
                </a:tc>
                <a:tc>
                  <a:txBody>
                    <a:bodyPr/>
                    <a:lstStyle/>
                    <a:p>
                      <a:pPr marL="0" marR="0" algn="ctr">
                        <a:lnSpc>
                          <a:spcPts val="1300"/>
                        </a:lnSpc>
                        <a:spcBef>
                          <a:spcPts val="0"/>
                        </a:spcBef>
                        <a:spcAft>
                          <a:spcPts val="0"/>
                        </a:spcAft>
                      </a:pPr>
                      <a:r>
                        <a:rPr lang="en-US" sz="1400" b="1" dirty="0">
                          <a:effectLst/>
                          <a:latin typeface="+mj-lt"/>
                        </a:rPr>
                        <a:t>$100k</a:t>
                      </a:r>
                      <a:endParaRPr lang="en-US" sz="1400" b="1" dirty="0">
                        <a:effectLst/>
                        <a:latin typeface="+mj-lt"/>
                        <a:ea typeface="Calibri" panose="020F0502020204030204" pitchFamily="34" charset="0"/>
                      </a:endParaRPr>
                    </a:p>
                  </a:txBody>
                  <a:tcPr marL="45720" marR="45720" anchor="ctr">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4039259367"/>
                  </a:ext>
                </a:extLst>
              </a:tr>
              <a:tr h="285934">
                <a:tc>
                  <a:txBody>
                    <a:bodyPr/>
                    <a:lstStyle/>
                    <a:p>
                      <a:pPr marL="0" marR="0" algn="l">
                        <a:lnSpc>
                          <a:spcPts val="1300"/>
                        </a:lnSpc>
                        <a:spcBef>
                          <a:spcPts val="0"/>
                        </a:spcBef>
                        <a:spcAft>
                          <a:spcPts val="0"/>
                        </a:spcAft>
                      </a:pPr>
                      <a:r>
                        <a:rPr lang="en-US" sz="1400" b="1" dirty="0">
                          <a:effectLst/>
                          <a:latin typeface="+mj-lt"/>
                          <a:ea typeface="Calibri" panose="020F0502020204030204" pitchFamily="34" charset="0"/>
                        </a:rPr>
                        <a:t>IFPC Increment 2-1 w/ MHTK or AIM-9X interceptor</a:t>
                      </a:r>
                    </a:p>
                  </a:txBody>
                  <a:tcPr marL="45720" marR="45720" anchor="ctr">
                    <a:lnL w="28575" cap="flat" cmpd="sng" algn="ctr">
                      <a:solidFill>
                        <a:schemeClr val="tx1"/>
                      </a:solidFill>
                      <a:prstDash val="solid"/>
                      <a:round/>
                      <a:headEnd type="none" w="med" len="med"/>
                      <a:tailEnd type="none" w="med" len="med"/>
                    </a:lnL>
                    <a:solidFill>
                      <a:schemeClr val="accent1">
                        <a:lumMod val="50000"/>
                      </a:schemeClr>
                    </a:solidFill>
                  </a:tcPr>
                </a:tc>
                <a:tc>
                  <a:txBody>
                    <a:bodyPr/>
                    <a:lstStyle/>
                    <a:p>
                      <a:pPr marL="0" marR="0" algn="ctr">
                        <a:lnSpc>
                          <a:spcPts val="1300"/>
                        </a:lnSpc>
                        <a:spcBef>
                          <a:spcPts val="0"/>
                        </a:spcBef>
                        <a:spcAft>
                          <a:spcPts val="0"/>
                        </a:spcAft>
                      </a:pPr>
                      <a:r>
                        <a:rPr lang="en-US" sz="1400" b="1" dirty="0">
                          <a:effectLst/>
                          <a:latin typeface="+mj-lt"/>
                          <a:ea typeface="Calibri" panose="020F0502020204030204" pitchFamily="34" charset="0"/>
                        </a:rPr>
                        <a:t>15</a:t>
                      </a:r>
                    </a:p>
                  </a:txBody>
                  <a:tcPr marL="45720" marR="45720" anchor="ctr"/>
                </a:tc>
                <a:tc>
                  <a:txBody>
                    <a:bodyPr/>
                    <a:lstStyle/>
                    <a:p>
                      <a:pPr marL="0" marR="0" algn="ctr">
                        <a:lnSpc>
                          <a:spcPts val="1300"/>
                        </a:lnSpc>
                        <a:spcBef>
                          <a:spcPts val="0"/>
                        </a:spcBef>
                        <a:spcAft>
                          <a:spcPts val="0"/>
                        </a:spcAft>
                      </a:pPr>
                      <a:r>
                        <a:rPr lang="en-US" sz="1400" b="1" dirty="0">
                          <a:effectLst/>
                          <a:latin typeface="+mj-lt"/>
                          <a:ea typeface="Calibri" panose="020F0502020204030204" pitchFamily="34" charset="0"/>
                        </a:rPr>
                        <a:t>7-15 nm </a:t>
                      </a:r>
                    </a:p>
                  </a:txBody>
                  <a:tcPr marL="45720" marR="45720" anchor="ctr"/>
                </a:tc>
                <a:tc>
                  <a:txBody>
                    <a:bodyPr/>
                    <a:lstStyle/>
                    <a:p>
                      <a:pPr marL="0" marR="0" algn="ctr">
                        <a:lnSpc>
                          <a:spcPts val="1300"/>
                        </a:lnSpc>
                        <a:spcBef>
                          <a:spcPts val="0"/>
                        </a:spcBef>
                        <a:spcAft>
                          <a:spcPts val="0"/>
                        </a:spcAft>
                      </a:pPr>
                      <a:r>
                        <a:rPr lang="en-US" sz="1400" b="1" dirty="0">
                          <a:effectLst/>
                          <a:latin typeface="+mj-lt"/>
                          <a:ea typeface="Calibri" panose="020F0502020204030204" pitchFamily="34" charset="0"/>
                        </a:rPr>
                        <a:t>Datalink, imaging IR</a:t>
                      </a:r>
                    </a:p>
                  </a:txBody>
                  <a:tcPr marL="45720" marR="45720" anchor="ctr"/>
                </a:tc>
                <a:tc>
                  <a:txBody>
                    <a:bodyPr/>
                    <a:lstStyle/>
                    <a:p>
                      <a:pPr marL="0" marR="0" algn="ctr">
                        <a:lnSpc>
                          <a:spcPts val="1300"/>
                        </a:lnSpc>
                        <a:spcBef>
                          <a:spcPts val="0"/>
                        </a:spcBef>
                        <a:spcAft>
                          <a:spcPts val="0"/>
                        </a:spcAft>
                      </a:pPr>
                      <a:r>
                        <a:rPr lang="en-US" sz="1400" b="1" baseline="0" dirty="0">
                          <a:effectLst/>
                          <a:latin typeface="+mj-lt"/>
                          <a:ea typeface="Calibri" panose="020F0502020204030204" pitchFamily="34" charset="0"/>
                        </a:rPr>
                        <a:t>$420k</a:t>
                      </a:r>
                      <a:endParaRPr lang="en-US" sz="1400" b="1" dirty="0">
                        <a:effectLst/>
                        <a:latin typeface="+mj-lt"/>
                        <a:ea typeface="Calibri" panose="020F0502020204030204" pitchFamily="34" charset="0"/>
                      </a:endParaRPr>
                    </a:p>
                  </a:txBody>
                  <a:tcPr marL="45720" marR="4572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771519814"/>
                  </a:ext>
                </a:extLst>
              </a:tr>
              <a:tr h="285934">
                <a:tc>
                  <a:txBody>
                    <a:bodyPr/>
                    <a:lstStyle/>
                    <a:p>
                      <a:pPr marL="0" marR="0" algn="l">
                        <a:lnSpc>
                          <a:spcPts val="1300"/>
                        </a:lnSpc>
                        <a:spcBef>
                          <a:spcPts val="0"/>
                        </a:spcBef>
                        <a:spcAft>
                          <a:spcPts val="0"/>
                        </a:spcAft>
                      </a:pPr>
                      <a:r>
                        <a:rPr lang="en-US" sz="1400" b="1" dirty="0">
                          <a:effectLst/>
                          <a:latin typeface="+mj-lt"/>
                        </a:rPr>
                        <a:t>Low-cost Extended Range Air Defense</a:t>
                      </a:r>
                      <a:r>
                        <a:rPr lang="en-US" sz="1400" b="1" baseline="0" dirty="0">
                          <a:effectLst/>
                          <a:latin typeface="+mj-lt"/>
                        </a:rPr>
                        <a:t> </a:t>
                      </a:r>
                      <a:r>
                        <a:rPr lang="en-US" sz="1400" b="1" dirty="0">
                          <a:effectLst/>
                          <a:latin typeface="+mj-lt"/>
                        </a:rPr>
                        <a:t>(Lower AD)</a:t>
                      </a:r>
                      <a:endParaRPr lang="en-US" sz="1400" b="1" dirty="0">
                        <a:effectLst/>
                        <a:latin typeface="+mj-lt"/>
                        <a:ea typeface="Calibri" panose="020F0502020204030204" pitchFamily="34" charset="0"/>
                      </a:endParaRPr>
                    </a:p>
                  </a:txBody>
                  <a:tcPr marL="45720" marR="45720" anchor="ctr">
                    <a:lnL w="28575" cap="flat" cmpd="sng" algn="ctr">
                      <a:solidFill>
                        <a:schemeClr val="tx1"/>
                      </a:solidFill>
                      <a:prstDash val="solid"/>
                      <a:round/>
                      <a:headEnd type="none" w="med" len="med"/>
                      <a:tailEnd type="none" w="med" len="med"/>
                    </a:lnL>
                    <a:solidFill>
                      <a:schemeClr val="accent1">
                        <a:lumMod val="50000"/>
                      </a:schemeClr>
                    </a:solidFill>
                  </a:tcPr>
                </a:tc>
                <a:tc>
                  <a:txBody>
                    <a:bodyPr/>
                    <a:lstStyle/>
                    <a:p>
                      <a:pPr marL="0" marR="0" algn="ctr">
                        <a:lnSpc>
                          <a:spcPts val="1300"/>
                        </a:lnSpc>
                        <a:spcBef>
                          <a:spcPts val="0"/>
                        </a:spcBef>
                        <a:spcAft>
                          <a:spcPts val="0"/>
                        </a:spcAft>
                      </a:pPr>
                      <a:r>
                        <a:rPr lang="en-US" sz="1400" b="1" dirty="0">
                          <a:effectLst/>
                          <a:latin typeface="+mj-lt"/>
                        </a:rPr>
                        <a:t>30-60 </a:t>
                      </a:r>
                    </a:p>
                  </a:txBody>
                  <a:tcPr marL="45720" marR="45720" anchor="ctr"/>
                </a:tc>
                <a:tc>
                  <a:txBody>
                    <a:bodyPr/>
                    <a:lstStyle/>
                    <a:p>
                      <a:pPr marL="0" marR="0" algn="ctr">
                        <a:lnSpc>
                          <a:spcPts val="1300"/>
                        </a:lnSpc>
                        <a:spcBef>
                          <a:spcPts val="0"/>
                        </a:spcBef>
                        <a:spcAft>
                          <a:spcPts val="0"/>
                        </a:spcAft>
                      </a:pPr>
                      <a:r>
                        <a:rPr lang="en-US" sz="1400" b="1" dirty="0">
                          <a:effectLst/>
                          <a:latin typeface="+mj-lt"/>
                        </a:rPr>
                        <a:t>15-20 nm</a:t>
                      </a:r>
                      <a:endParaRPr lang="en-US" sz="1400" b="1" dirty="0">
                        <a:effectLst/>
                        <a:latin typeface="+mj-lt"/>
                        <a:ea typeface="Calibri" panose="020F0502020204030204" pitchFamily="34" charset="0"/>
                      </a:endParaRPr>
                    </a:p>
                  </a:txBody>
                  <a:tcPr marL="45720" marR="45720" anchor="ctr"/>
                </a:tc>
                <a:tc>
                  <a:txBody>
                    <a:bodyPr/>
                    <a:lstStyle/>
                    <a:p>
                      <a:pPr marL="0" marR="0" algn="ctr">
                        <a:lnSpc>
                          <a:spcPts val="1300"/>
                        </a:lnSpc>
                        <a:spcBef>
                          <a:spcPts val="0"/>
                        </a:spcBef>
                        <a:spcAft>
                          <a:spcPts val="0"/>
                        </a:spcAft>
                      </a:pPr>
                      <a:r>
                        <a:rPr lang="en-US" sz="1400" b="1" dirty="0">
                          <a:effectLst/>
                          <a:latin typeface="+mj-lt"/>
                        </a:rPr>
                        <a:t>Active radar and passive IR</a:t>
                      </a:r>
                      <a:endParaRPr lang="en-US" sz="1400" b="1" dirty="0">
                        <a:effectLst/>
                        <a:latin typeface="+mj-lt"/>
                        <a:ea typeface="Calibri" panose="020F0502020204030204" pitchFamily="34" charset="0"/>
                      </a:endParaRPr>
                    </a:p>
                  </a:txBody>
                  <a:tcPr marL="45720" marR="45720" anchor="ctr"/>
                </a:tc>
                <a:tc>
                  <a:txBody>
                    <a:bodyPr/>
                    <a:lstStyle/>
                    <a:p>
                      <a:pPr marL="0" marR="0" algn="ctr">
                        <a:lnSpc>
                          <a:spcPts val="1300"/>
                        </a:lnSpc>
                        <a:spcBef>
                          <a:spcPts val="0"/>
                        </a:spcBef>
                        <a:spcAft>
                          <a:spcPts val="0"/>
                        </a:spcAft>
                      </a:pPr>
                      <a:r>
                        <a:rPr lang="en-US" sz="1400" b="1" dirty="0">
                          <a:effectLst/>
                          <a:latin typeface="+mj-lt"/>
                        </a:rPr>
                        <a:t>$400k</a:t>
                      </a:r>
                      <a:endParaRPr lang="en-US" sz="1400" b="1" dirty="0">
                        <a:effectLst/>
                        <a:latin typeface="+mj-lt"/>
                        <a:ea typeface="Calibri" panose="020F0502020204030204" pitchFamily="34" charset="0"/>
                      </a:endParaRPr>
                    </a:p>
                  </a:txBody>
                  <a:tcPr marL="45720" marR="45720"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821632468"/>
                  </a:ext>
                </a:extLst>
              </a:tr>
              <a:tr h="245409">
                <a:tc>
                  <a:txBody>
                    <a:bodyPr/>
                    <a:lstStyle/>
                    <a:p>
                      <a:pPr marL="0" marR="0" algn="l">
                        <a:lnSpc>
                          <a:spcPts val="1300"/>
                        </a:lnSpc>
                        <a:spcBef>
                          <a:spcPts val="0"/>
                        </a:spcBef>
                        <a:spcAft>
                          <a:spcPts val="0"/>
                        </a:spcAft>
                      </a:pPr>
                      <a:r>
                        <a:rPr lang="en-US" sz="1400" b="1" dirty="0">
                          <a:effectLst/>
                          <a:latin typeface="+mj-lt"/>
                          <a:ea typeface="Calibri" panose="020F0502020204030204" pitchFamily="34" charset="0"/>
                        </a:rPr>
                        <a:t>Evolved Sea-Sparrow Missile (ESSM) Block 2</a:t>
                      </a:r>
                    </a:p>
                  </a:txBody>
                  <a:tcPr marL="45720" marR="4572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algn="ctr">
                        <a:lnSpc>
                          <a:spcPts val="1300"/>
                        </a:lnSpc>
                        <a:spcBef>
                          <a:spcPts val="0"/>
                        </a:spcBef>
                        <a:spcAft>
                          <a:spcPts val="0"/>
                        </a:spcAft>
                      </a:pPr>
                      <a:r>
                        <a:rPr lang="en-US" sz="1400" b="1" dirty="0">
                          <a:effectLst/>
                          <a:latin typeface="+mj-lt"/>
                          <a:ea typeface="Calibri" panose="020F0502020204030204" pitchFamily="34" charset="0"/>
                        </a:rPr>
                        <a:t>30-60</a:t>
                      </a:r>
                    </a:p>
                  </a:txBody>
                  <a:tcPr marL="45720" marR="45720" anchor="ctr">
                    <a:lnB w="28575" cap="flat" cmpd="sng" algn="ctr">
                      <a:solidFill>
                        <a:schemeClr val="tx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ea typeface="Calibri" panose="020F0502020204030204" pitchFamily="34" charset="0"/>
                        </a:rPr>
                        <a:t>30 nm</a:t>
                      </a:r>
                    </a:p>
                  </a:txBody>
                  <a:tcPr marL="45720" marR="45720" anchor="ctr">
                    <a:lnB w="28575" cap="flat" cmpd="sng" algn="ctr">
                      <a:solidFill>
                        <a:schemeClr val="tx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ea typeface="Calibri" panose="020F0502020204030204" pitchFamily="34" charset="0"/>
                        </a:rPr>
                        <a:t>Active</a:t>
                      </a:r>
                      <a:r>
                        <a:rPr lang="en-US" sz="1400" b="1" baseline="0" dirty="0">
                          <a:effectLst/>
                          <a:latin typeface="+mj-lt"/>
                          <a:ea typeface="Calibri" panose="020F0502020204030204" pitchFamily="34" charset="0"/>
                        </a:rPr>
                        <a:t> radar and passive IR</a:t>
                      </a:r>
                      <a:r>
                        <a:rPr lang="en-US" sz="1400" b="1" dirty="0">
                          <a:effectLst/>
                          <a:latin typeface="+mj-lt"/>
                          <a:ea typeface="Calibri" panose="020F0502020204030204" pitchFamily="34" charset="0"/>
                        </a:rPr>
                        <a:t> </a:t>
                      </a:r>
                    </a:p>
                  </a:txBody>
                  <a:tcPr marL="45720" marR="45720" anchor="ctr">
                    <a:lnB w="28575" cap="flat" cmpd="sng" algn="ctr">
                      <a:solidFill>
                        <a:schemeClr val="tx1"/>
                      </a:solidFill>
                      <a:prstDash val="solid"/>
                      <a:round/>
                      <a:headEnd type="none" w="med" len="med"/>
                      <a:tailEnd type="none" w="med" len="med"/>
                    </a:lnB>
                  </a:tcPr>
                </a:tc>
                <a:tc>
                  <a:txBody>
                    <a:bodyPr/>
                    <a:lstStyle/>
                    <a:p>
                      <a:pPr marL="0" marR="0" algn="ctr">
                        <a:lnSpc>
                          <a:spcPts val="1300"/>
                        </a:lnSpc>
                        <a:spcBef>
                          <a:spcPts val="0"/>
                        </a:spcBef>
                        <a:spcAft>
                          <a:spcPts val="0"/>
                        </a:spcAft>
                      </a:pPr>
                      <a:r>
                        <a:rPr lang="en-US" sz="1400" b="1" dirty="0">
                          <a:effectLst/>
                          <a:latin typeface="+mj-lt"/>
                          <a:ea typeface="Calibri" panose="020F0502020204030204" pitchFamily="34" charset="0"/>
                        </a:rPr>
                        <a:t>$1,481</a:t>
                      </a:r>
                      <a:r>
                        <a:rPr lang="en-US" sz="1400" b="1" baseline="0" dirty="0">
                          <a:effectLst/>
                          <a:latin typeface="+mj-lt"/>
                          <a:ea typeface="Calibri" panose="020F0502020204030204" pitchFamily="34" charset="0"/>
                        </a:rPr>
                        <a:t>k                 </a:t>
                      </a:r>
                    </a:p>
                    <a:p>
                      <a:pPr marL="0" marR="0" algn="ctr">
                        <a:lnSpc>
                          <a:spcPts val="1300"/>
                        </a:lnSpc>
                        <a:spcBef>
                          <a:spcPts val="0"/>
                        </a:spcBef>
                        <a:spcAft>
                          <a:spcPts val="0"/>
                        </a:spcAft>
                      </a:pPr>
                      <a:r>
                        <a:rPr lang="en-US" sz="1400" b="1" baseline="0" dirty="0">
                          <a:effectLst/>
                          <a:latin typeface="+mj-lt"/>
                          <a:ea typeface="Calibri" panose="020F0502020204030204" pitchFamily="34" charset="0"/>
                        </a:rPr>
                        <a:t>(VLS variant)</a:t>
                      </a:r>
                      <a:endParaRPr lang="en-US" sz="1400" b="1" dirty="0">
                        <a:effectLst/>
                        <a:latin typeface="+mj-lt"/>
                        <a:ea typeface="Calibri" panose="020F0502020204030204" pitchFamily="34" charset="0"/>
                      </a:endParaRPr>
                    </a:p>
                  </a:txBody>
                  <a:tcPr marL="45720" marR="4572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0205918"/>
                  </a:ext>
                </a:extLst>
              </a:tr>
            </a:tbl>
          </a:graphicData>
        </a:graphic>
      </p:graphicFrame>
      <p:sp>
        <p:nvSpPr>
          <p:cNvPr id="26" name="Rectangle 1"/>
          <p:cNvSpPr>
            <a:spLocks noChangeArrowheads="1"/>
          </p:cNvSpPr>
          <p:nvPr/>
        </p:nvSpPr>
        <p:spPr bwMode="auto">
          <a:xfrm>
            <a:off x="3567318" y="100735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22" name="Group 21"/>
          <p:cNvGrpSpPr/>
          <p:nvPr/>
        </p:nvGrpSpPr>
        <p:grpSpPr>
          <a:xfrm>
            <a:off x="-66689" y="805774"/>
            <a:ext cx="9251863" cy="2363045"/>
            <a:chOff x="-66689" y="863524"/>
            <a:chExt cx="9251863" cy="2363045"/>
          </a:xfrm>
        </p:grpSpPr>
        <p:grpSp>
          <p:nvGrpSpPr>
            <p:cNvPr id="21" name="Group 20"/>
            <p:cNvGrpSpPr/>
            <p:nvPr/>
          </p:nvGrpSpPr>
          <p:grpSpPr>
            <a:xfrm>
              <a:off x="7325603" y="1415443"/>
              <a:ext cx="1814922" cy="1747797"/>
              <a:chOff x="-2270222" y="829576"/>
              <a:chExt cx="4802481" cy="4645256"/>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66464" y="829576"/>
                <a:ext cx="4798723" cy="4645256"/>
              </a:xfrm>
              <a:prstGeom prst="rect">
                <a:avLst/>
              </a:prstGeom>
            </p:spPr>
          </p:pic>
          <p:sp>
            <p:nvSpPr>
              <p:cNvPr id="5" name="Rectangle 4"/>
              <p:cNvSpPr/>
              <p:nvPr/>
            </p:nvSpPr>
            <p:spPr>
              <a:xfrm>
                <a:off x="-2270222" y="863524"/>
                <a:ext cx="932310" cy="2359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1380953" y="829577"/>
                <a:ext cx="932310" cy="7087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1527683" y="2749045"/>
                <a:ext cx="235122" cy="151930"/>
              </a:xfrm>
              <a:prstGeom prst="line">
                <a:avLst/>
              </a:prstGeom>
              <a:ln w="1174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1316022" y="2851501"/>
                <a:ext cx="88392" cy="889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18496" y="895149"/>
              <a:ext cx="1829729" cy="2320658"/>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1726"/>
            <a:stretch/>
          </p:blipFill>
          <p:spPr>
            <a:xfrm>
              <a:off x="1569397" y="889085"/>
              <a:ext cx="2028471" cy="1229167"/>
            </a:xfrm>
            <a:prstGeom prst="rect">
              <a:avLst/>
            </a:prstGeom>
            <a:effectLst/>
          </p:spPr>
        </p:pic>
        <p:grpSp>
          <p:nvGrpSpPr>
            <p:cNvPr id="12" name="Group 11"/>
            <p:cNvGrpSpPr/>
            <p:nvPr/>
          </p:nvGrpSpPr>
          <p:grpSpPr>
            <a:xfrm rot="10800000">
              <a:off x="-66689" y="2474264"/>
              <a:ext cx="1691163" cy="502908"/>
              <a:chOff x="4976940" y="1032639"/>
              <a:chExt cx="2278758" cy="709534"/>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976940" y="1058778"/>
                <a:ext cx="2278758" cy="683395"/>
              </a:xfrm>
              <a:prstGeom prst="rect">
                <a:avLst/>
              </a:prstGeom>
            </p:spPr>
          </p:pic>
          <p:sp>
            <p:nvSpPr>
              <p:cNvPr id="10" name="Rectangle 9"/>
              <p:cNvSpPr/>
              <p:nvPr/>
            </p:nvSpPr>
            <p:spPr>
              <a:xfrm rot="20955247">
                <a:off x="5475516" y="1032639"/>
                <a:ext cx="952901" cy="174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rot="10800000">
              <a:off x="-53368" y="1146884"/>
              <a:ext cx="1617814" cy="736418"/>
              <a:chOff x="2469091" y="4544253"/>
              <a:chExt cx="2200771" cy="1020389"/>
            </a:xfrm>
          </p:grpSpPr>
          <p:pic>
            <p:nvPicPr>
              <p:cNvPr id="71" name="Picture 7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469091" y="4630992"/>
                <a:ext cx="2200771" cy="933650"/>
              </a:xfrm>
              <a:prstGeom prst="rect">
                <a:avLst/>
              </a:prstGeom>
            </p:spPr>
          </p:pic>
          <p:sp>
            <p:nvSpPr>
              <p:cNvPr id="72" name="Rectangle 71"/>
              <p:cNvSpPr/>
              <p:nvPr/>
            </p:nvSpPr>
            <p:spPr>
              <a:xfrm rot="20955247">
                <a:off x="2995789" y="4544253"/>
                <a:ext cx="952901" cy="174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6" name="Rectangle 15"/>
            <p:cNvSpPr/>
            <p:nvPr/>
          </p:nvSpPr>
          <p:spPr>
            <a:xfrm>
              <a:off x="-26315" y="2108627"/>
              <a:ext cx="1540042" cy="336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dirty="0">
                  <a:solidFill>
                    <a:schemeClr val="tx1"/>
                  </a:solidFill>
                </a:rPr>
                <a:t>EMRG HVP</a:t>
              </a:r>
            </a:p>
          </p:txBody>
        </p:sp>
        <p:sp>
          <p:nvSpPr>
            <p:cNvPr id="100" name="Rectangle 99"/>
            <p:cNvSpPr/>
            <p:nvPr/>
          </p:nvSpPr>
          <p:spPr>
            <a:xfrm>
              <a:off x="-26315" y="882774"/>
              <a:ext cx="1540042" cy="336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dirty="0">
                  <a:solidFill>
                    <a:schemeClr val="tx1"/>
                  </a:solidFill>
                </a:rPr>
                <a:t>155-mm HVP</a:t>
              </a:r>
            </a:p>
          </p:txBody>
        </p:sp>
        <p:sp>
          <p:nvSpPr>
            <p:cNvPr id="101" name="Rectangle 100"/>
            <p:cNvSpPr/>
            <p:nvPr/>
          </p:nvSpPr>
          <p:spPr>
            <a:xfrm>
              <a:off x="5862356" y="882774"/>
              <a:ext cx="1017997" cy="3247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dirty="0">
                  <a:solidFill>
                    <a:schemeClr val="tx1"/>
                  </a:solidFill>
                </a:rPr>
                <a:t>ESSM</a:t>
              </a:r>
            </a:p>
          </p:txBody>
        </p:sp>
        <p:pic>
          <p:nvPicPr>
            <p:cNvPr id="116" name="Picture 115" descr="CONFIGURATION-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6276" y="2409052"/>
              <a:ext cx="1431730" cy="727530"/>
            </a:xfrm>
            <a:prstGeom prst="rect">
              <a:avLst/>
            </a:prstGeom>
            <a:noFill/>
            <a:ln w="9525">
              <a:noFill/>
              <a:miter lim="800000"/>
              <a:headEnd/>
              <a:tailEnd/>
            </a:ln>
          </p:spPr>
        </p:pic>
        <p:sp>
          <p:nvSpPr>
            <p:cNvPr id="127" name="Rectangle 126"/>
            <p:cNvSpPr/>
            <p:nvPr/>
          </p:nvSpPr>
          <p:spPr>
            <a:xfrm>
              <a:off x="1921039" y="863524"/>
              <a:ext cx="1540042" cy="336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i="1" dirty="0">
                  <a:solidFill>
                    <a:schemeClr val="tx1"/>
                  </a:solidFill>
                </a:rPr>
                <a:t>AI3 Interceptor</a:t>
              </a:r>
            </a:p>
          </p:txBody>
        </p:sp>
        <p:sp>
          <p:nvSpPr>
            <p:cNvPr id="128" name="Rectangle 127"/>
            <p:cNvSpPr/>
            <p:nvPr/>
          </p:nvSpPr>
          <p:spPr>
            <a:xfrm>
              <a:off x="1697164" y="2108627"/>
              <a:ext cx="1824504" cy="2945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i="1" dirty="0">
                  <a:solidFill>
                    <a:schemeClr val="tx1"/>
                  </a:solidFill>
                </a:rPr>
                <a:t>Lower AD Interceptor</a:t>
              </a:r>
            </a:p>
          </p:txBody>
        </p:sp>
        <p:cxnSp>
          <p:nvCxnSpPr>
            <p:cNvPr id="133" name="Straight Connector 132"/>
            <p:cNvCxnSpPr/>
            <p:nvPr/>
          </p:nvCxnSpPr>
          <p:spPr>
            <a:xfrm>
              <a:off x="1558505" y="893536"/>
              <a:ext cx="0" cy="23293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t="-1"/>
            <a:stretch/>
          </p:blipFill>
          <p:spPr>
            <a:xfrm>
              <a:off x="3593482" y="893536"/>
              <a:ext cx="1834041" cy="2329313"/>
            </a:xfrm>
            <a:prstGeom prst="rect">
              <a:avLst/>
            </a:prstGeom>
          </p:spPr>
        </p:pic>
        <p:sp>
          <p:nvSpPr>
            <p:cNvPr id="107" name="Rectangle 106"/>
            <p:cNvSpPr/>
            <p:nvPr/>
          </p:nvSpPr>
          <p:spPr>
            <a:xfrm>
              <a:off x="4299079" y="2590182"/>
              <a:ext cx="1183646" cy="40426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i="1" dirty="0">
                  <a:solidFill>
                    <a:schemeClr val="tx1"/>
                  </a:solidFill>
                </a:rPr>
                <a:t>David’s Sling</a:t>
              </a:r>
            </a:p>
          </p:txBody>
        </p:sp>
        <p:sp>
          <p:nvSpPr>
            <p:cNvPr id="40" name="Rectangle 39"/>
            <p:cNvSpPr/>
            <p:nvPr/>
          </p:nvSpPr>
          <p:spPr>
            <a:xfrm>
              <a:off x="7193473" y="1054224"/>
              <a:ext cx="1991701" cy="2274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dirty="0">
                  <a:solidFill>
                    <a:schemeClr val="tx1"/>
                  </a:solidFill>
                </a:rPr>
                <a:t>IFPC Incr 2-1 and          Multi-Mission Launcher</a:t>
              </a:r>
            </a:p>
          </p:txBody>
        </p:sp>
        <p:sp>
          <p:nvSpPr>
            <p:cNvPr id="29" name="Rectangle 28"/>
            <p:cNvSpPr/>
            <p:nvPr/>
          </p:nvSpPr>
          <p:spPr>
            <a:xfrm>
              <a:off x="40379" y="893536"/>
              <a:ext cx="9074746" cy="232931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3593482" y="893536"/>
              <a:ext cx="0" cy="23330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5418496" y="897128"/>
              <a:ext cx="0" cy="23257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246094" y="885339"/>
              <a:ext cx="0" cy="232572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3"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25</a:t>
            </a:fld>
            <a:endParaRPr lang="en-US" dirty="0">
              <a:solidFill>
                <a:schemeClr val="tx1"/>
              </a:solidFill>
            </a:endParaRPr>
          </a:p>
        </p:txBody>
      </p:sp>
    </p:spTree>
    <p:extLst>
      <p:ext uri="{BB962C8B-B14F-4D97-AF65-F5344CB8AC3E}">
        <p14:creationId xmlns:p14="http://schemas.microsoft.com/office/powerpoint/2010/main" val="1349657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797" y="6"/>
            <a:ext cx="7740203" cy="677155"/>
          </a:xfrm>
        </p:spPr>
        <p:txBody>
          <a:bodyPr/>
          <a:lstStyle/>
          <a:p>
            <a:r>
              <a:rPr lang="en-US" sz="3200" dirty="0"/>
              <a:t>Artillery with hypervelocity projectiles</a:t>
            </a:r>
          </a:p>
        </p:txBody>
      </p:sp>
      <p:sp>
        <p:nvSpPr>
          <p:cNvPr id="5" name="Rounded Rectangle 4"/>
          <p:cNvSpPr/>
          <p:nvPr/>
        </p:nvSpPr>
        <p:spPr bwMode="auto">
          <a:xfrm>
            <a:off x="176494" y="789946"/>
            <a:ext cx="4424382" cy="1960744"/>
          </a:xfrm>
          <a:prstGeom prst="roundRect">
            <a:avLst/>
          </a:prstGeom>
          <a:solidFill>
            <a:schemeClr val="tx2">
              <a:lumMod val="20000"/>
              <a:lumOff val="80000"/>
            </a:schemeClr>
          </a:solidFill>
          <a:ln w="9525" cap="flat" cmpd="sng" algn="ctr">
            <a:noFill/>
            <a:prstDash val="solid"/>
            <a:round/>
            <a:headEnd type="none" w="med" len="med"/>
            <a:tailEnd type="none" w="med" len="med"/>
          </a:ln>
          <a:effectLst>
            <a:softEdge rad="63500"/>
          </a:effectLst>
        </p:spPr>
        <p:txBody>
          <a:bodyPr vert="horz" wrap="none" lIns="91440" tIns="45720" rIns="91440" bIns="45720" numCol="1" rtlCol="0" anchor="ctr" anchorCtr="0" compatLnSpc="1">
            <a:prstTxWarp prst="textNoShape">
              <a:avLst/>
            </a:prstTxWarp>
          </a:bodyPr>
          <a:lstStyle/>
          <a:p>
            <a:pPr algn="ctr" defTabSz="457200"/>
            <a:endParaRPr lang="en-US" sz="1000" dirty="0">
              <a:solidFill>
                <a:srgbClr val="000000"/>
              </a:solidFill>
              <a:latin typeface="Arial Narrow" panose="020B0606020202030204" pitchFamily="34" charset="0"/>
            </a:endParaRPr>
          </a:p>
        </p:txBody>
      </p:sp>
      <p:sp>
        <p:nvSpPr>
          <p:cNvPr id="12" name="TextBox 11"/>
          <p:cNvSpPr txBox="1"/>
          <p:nvPr/>
        </p:nvSpPr>
        <p:spPr>
          <a:xfrm>
            <a:off x="4501841" y="820016"/>
            <a:ext cx="4571999" cy="1862048"/>
          </a:xfrm>
          <a:prstGeom prst="rect">
            <a:avLst/>
          </a:prstGeom>
          <a:noFill/>
        </p:spPr>
        <p:txBody>
          <a:bodyPr wrap="square" rtlCol="0">
            <a:spAutoFit/>
          </a:bodyPr>
          <a:lstStyle/>
          <a:p>
            <a:pPr algn="ctr" defTabSz="457200">
              <a:spcAft>
                <a:spcPts val="300"/>
              </a:spcAft>
            </a:pPr>
            <a:r>
              <a:rPr lang="en-US" b="1" u="sng" dirty="0">
                <a:solidFill>
                  <a:prstClr val="black"/>
                </a:solidFill>
              </a:rPr>
              <a:t>Example:  HVP from 155mm gun</a:t>
            </a:r>
          </a:p>
          <a:p>
            <a:pPr marL="285750" indent="-228600" defTabSz="457200">
              <a:spcBef>
                <a:spcPts val="600"/>
              </a:spcBef>
              <a:buFont typeface="Arial" panose="020B0604020202020204" pitchFamily="34" charset="0"/>
              <a:buChar char="•"/>
            </a:pPr>
            <a:r>
              <a:rPr lang="en-US" dirty="0">
                <a:solidFill>
                  <a:prstClr val="black"/>
                </a:solidFill>
              </a:rPr>
              <a:t>Effective intercept range:</a:t>
            </a:r>
          </a:p>
          <a:p>
            <a:pPr marL="687388" lvl="1" indent="-230188" defTabSz="457200">
              <a:spcBef>
                <a:spcPts val="600"/>
              </a:spcBef>
              <a:buFont typeface="Calibri" panose="020F0502020204030204" pitchFamily="34" charset="0"/>
              <a:buChar char="̶"/>
            </a:pPr>
            <a:r>
              <a:rPr lang="en-US" dirty="0">
                <a:solidFill>
                  <a:prstClr val="black"/>
                </a:solidFill>
              </a:rPr>
              <a:t>20 nm against airborne targets</a:t>
            </a:r>
          </a:p>
          <a:p>
            <a:pPr marL="687388" lvl="1" indent="-230188" defTabSz="457200">
              <a:spcBef>
                <a:spcPts val="600"/>
              </a:spcBef>
              <a:buFont typeface="Calibri" panose="020F0502020204030204" pitchFamily="34" charset="0"/>
              <a:buChar char="̶"/>
            </a:pPr>
            <a:r>
              <a:rPr lang="en-US" dirty="0">
                <a:solidFill>
                  <a:prstClr val="black"/>
                </a:solidFill>
              </a:rPr>
              <a:t>10 nm against low-flying targets</a:t>
            </a:r>
          </a:p>
          <a:p>
            <a:pPr marL="285750" indent="-228600" defTabSz="457200">
              <a:spcBef>
                <a:spcPts val="600"/>
              </a:spcBef>
              <a:buFont typeface="Arial" panose="020B0604020202020204" pitchFamily="34" charset="0"/>
              <a:buChar char="•"/>
            </a:pPr>
            <a:r>
              <a:rPr lang="en-US" dirty="0">
                <a:solidFill>
                  <a:prstClr val="black"/>
                </a:solidFill>
              </a:rPr>
              <a:t>Paladin max firing rate: 6 rounds per minute</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808003"/>
            <a:ext cx="4191002" cy="299918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850" y="2808004"/>
            <a:ext cx="3998914" cy="2999186"/>
          </a:xfrm>
          <a:prstGeom prst="rect">
            <a:avLst/>
          </a:prstGeom>
        </p:spPr>
      </p:pic>
      <p:sp>
        <p:nvSpPr>
          <p:cNvPr id="16" name="TextBox 15"/>
          <p:cNvSpPr txBox="1"/>
          <p:nvPr/>
        </p:nvSpPr>
        <p:spPr>
          <a:xfrm>
            <a:off x="222106" y="5947069"/>
            <a:ext cx="8703690" cy="830997"/>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“Powder” guns can be a low-cost defense against missiles </a:t>
            </a:r>
          </a:p>
          <a:p>
            <a:pPr algn="ctr" defTabSz="457200"/>
            <a:r>
              <a:rPr lang="en-US" sz="2400" b="1" i="1" dirty="0">
                <a:solidFill>
                  <a:prstClr val="white"/>
                </a:solidFill>
              </a:rPr>
              <a:t>and G-RAMM, but will have limited ranges and firing rates</a:t>
            </a:r>
          </a:p>
        </p:txBody>
      </p:sp>
      <p:pic>
        <p:nvPicPr>
          <p:cNvPr id="22" name="Picture 21"/>
          <p:cNvPicPr preferRelativeResize="0">
            <a:picLocks noChangeAspect="1"/>
          </p:cNvPicPr>
          <p:nvPr/>
        </p:nvPicPr>
        <p:blipFill rotWithShape="1">
          <a:blip r:embed="rId5" cstate="print">
            <a:extLst>
              <a:ext uri="{BEBA8EAE-BF5A-486C-A8C5-ECC9F3942E4B}">
                <a14:imgProps xmlns:a14="http://schemas.microsoft.com/office/drawing/2010/main">
                  <a14:imgLayer r:embed="rId6">
                    <a14:imgEffect>
                      <a14:backgroundRemoval t="68755" b="89022" l="10000" r="90000"/>
                    </a14:imgEffect>
                  </a14:imgLayer>
                </a14:imgProps>
              </a:ext>
              <a:ext uri="{28A0092B-C50C-407E-A947-70E740481C1C}">
                <a14:useLocalDpi xmlns:a14="http://schemas.microsoft.com/office/drawing/2010/main" val="0"/>
              </a:ext>
            </a:extLst>
          </a:blip>
          <a:srcRect t="66222" b="8445"/>
          <a:stretch/>
        </p:blipFill>
        <p:spPr>
          <a:xfrm rot="21358731">
            <a:off x="2712241" y="1966848"/>
            <a:ext cx="1909243" cy="694944"/>
          </a:xfrm>
          <a:prstGeom prst="rect">
            <a:avLst/>
          </a:prstGeom>
        </p:spPr>
      </p:pic>
      <p:pic>
        <p:nvPicPr>
          <p:cNvPr id="23" name="Picture 22"/>
          <p:cNvPicPr preferRelativeResize="0">
            <a:picLocks noChangeAspect="1"/>
          </p:cNvPicPr>
          <p:nvPr/>
        </p:nvPicPr>
        <p:blipFill rotWithShape="1">
          <a:blip r:embed="rId7" cstate="print">
            <a:extLst>
              <a:ext uri="{BEBA8EAE-BF5A-486C-A8C5-ECC9F3942E4B}">
                <a14:imgProps xmlns:a14="http://schemas.microsoft.com/office/drawing/2010/main">
                  <a14:imgLayer r:embed="rId6">
                    <a14:imgEffect>
                      <a14:backgroundRemoval t="31955" b="58266" l="10000" r="90000"/>
                    </a14:imgEffect>
                  </a14:imgLayer>
                </a14:imgProps>
              </a:ext>
              <a:ext uri="{28A0092B-C50C-407E-A947-70E740481C1C}">
                <a14:useLocalDpi xmlns:a14="http://schemas.microsoft.com/office/drawing/2010/main" val="0"/>
              </a:ext>
            </a:extLst>
          </a:blip>
          <a:srcRect t="28666" b="38445"/>
          <a:stretch/>
        </p:blipFill>
        <p:spPr>
          <a:xfrm rot="335341">
            <a:off x="212961" y="1072735"/>
            <a:ext cx="1767340" cy="835152"/>
          </a:xfrm>
          <a:prstGeom prst="rect">
            <a:avLst/>
          </a:prstGeom>
        </p:spPr>
      </p:pic>
      <p:pic>
        <p:nvPicPr>
          <p:cNvPr id="24" name="Picture 23"/>
          <p:cNvPicPr preferRelativeResize="0">
            <a:picLocks noChangeAspect="1"/>
          </p:cNvPicPr>
          <p:nvPr/>
        </p:nvPicPr>
        <p:blipFill rotWithShape="1">
          <a:blip r:embed="rId8" cstate="print">
            <a:extLst>
              <a:ext uri="{BEBA8EAE-BF5A-486C-A8C5-ECC9F3942E4B}">
                <a14:imgProps xmlns:a14="http://schemas.microsoft.com/office/drawing/2010/main">
                  <a14:imgLayer r:embed="rId6">
                    <a14:imgEffect>
                      <a14:backgroundRemoval t="2339" b="21381" l="9920" r="93120"/>
                    </a14:imgEffect>
                  </a14:imgLayer>
                </a14:imgProps>
              </a:ext>
              <a:ext uri="{28A0092B-C50C-407E-A947-70E740481C1C}">
                <a14:useLocalDpi xmlns:a14="http://schemas.microsoft.com/office/drawing/2010/main" val="0"/>
              </a:ext>
            </a:extLst>
          </a:blip>
          <a:srcRect b="76222"/>
          <a:stretch/>
        </p:blipFill>
        <p:spPr>
          <a:xfrm rot="21423733">
            <a:off x="1460134" y="1566265"/>
            <a:ext cx="1769035" cy="604372"/>
          </a:xfrm>
          <a:prstGeom prst="rect">
            <a:avLst/>
          </a:prstGeom>
        </p:spPr>
      </p:pic>
      <p:sp>
        <p:nvSpPr>
          <p:cNvPr id="25" name="Subtitle 2"/>
          <p:cNvSpPr txBox="1">
            <a:spLocks/>
          </p:cNvSpPr>
          <p:nvPr/>
        </p:nvSpPr>
        <p:spPr>
          <a:xfrm>
            <a:off x="2830172" y="1751314"/>
            <a:ext cx="1742068" cy="457200"/>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457200" indent="-228600" algn="l" defTabSz="457200" rtl="0" eaLnBrk="1" latinLnBrk="0" hangingPunct="1">
              <a:spcBef>
                <a:spcPct val="20000"/>
              </a:spcBef>
              <a:buFont typeface="Arial"/>
              <a:buChar char="–"/>
              <a:tabLst/>
              <a:defRPr sz="2400" kern="1200">
                <a:solidFill>
                  <a:schemeClr val="tx1"/>
                </a:solidFill>
                <a:latin typeface="+mn-lt"/>
                <a:ea typeface="+mn-ea"/>
                <a:cs typeface="+mn-cs"/>
              </a:defRPr>
            </a:lvl2pPr>
            <a:lvl3pPr marL="6858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912813"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1141413"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t>EMRG HVP</a:t>
            </a:r>
          </a:p>
        </p:txBody>
      </p:sp>
      <p:sp>
        <p:nvSpPr>
          <p:cNvPr id="26" name="Subtitle 2"/>
          <p:cNvSpPr txBox="1">
            <a:spLocks/>
          </p:cNvSpPr>
          <p:nvPr/>
        </p:nvSpPr>
        <p:spPr>
          <a:xfrm>
            <a:off x="1668404" y="1341875"/>
            <a:ext cx="1597689"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tx1"/>
                </a:solidFill>
              </a:rPr>
              <a:t>5” Gun HVP</a:t>
            </a:r>
          </a:p>
        </p:txBody>
      </p:sp>
      <p:sp>
        <p:nvSpPr>
          <p:cNvPr id="27" name="Subtitle 2"/>
          <p:cNvSpPr txBox="1">
            <a:spLocks/>
          </p:cNvSpPr>
          <p:nvPr/>
        </p:nvSpPr>
        <p:spPr>
          <a:xfrm>
            <a:off x="487968" y="880076"/>
            <a:ext cx="1350457" cy="45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600" b="1" dirty="0">
                <a:solidFill>
                  <a:schemeClr val="tx1"/>
                </a:solidFill>
              </a:rPr>
              <a:t>155-mm HVP</a:t>
            </a:r>
          </a:p>
        </p:txBody>
      </p:sp>
      <p:sp>
        <p:nvSpPr>
          <p:cNvPr id="17" name="Slide Number Placeholder 1"/>
          <p:cNvSpPr txBox="1">
            <a:spLocks/>
          </p:cNvSpPr>
          <p:nvPr/>
        </p:nvSpPr>
        <p:spPr>
          <a:xfrm>
            <a:off x="8507096"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26</a:t>
            </a:fld>
            <a:endParaRPr lang="en-US" dirty="0">
              <a:solidFill>
                <a:schemeClr val="tx1"/>
              </a:solidFill>
            </a:endParaRPr>
          </a:p>
        </p:txBody>
      </p:sp>
    </p:spTree>
    <p:extLst>
      <p:ext uri="{BB962C8B-B14F-4D97-AF65-F5344CB8AC3E}">
        <p14:creationId xmlns:p14="http://schemas.microsoft.com/office/powerpoint/2010/main" val="1390540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 y="4078819"/>
            <a:ext cx="9144001" cy="2809784"/>
            <a:chOff x="500855" y="5105400"/>
            <a:chExt cx="7516046" cy="1295400"/>
          </a:xfrm>
        </p:grpSpPr>
        <p:sp>
          <p:nvSpPr>
            <p:cNvPr id="54" name="Rectangle 53"/>
            <p:cNvSpPr/>
            <p:nvPr/>
          </p:nvSpPr>
          <p:spPr>
            <a:xfrm>
              <a:off x="500855" y="5105400"/>
              <a:ext cx="7516046" cy="1295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500855" y="5105400"/>
              <a:ext cx="7516046" cy="1295400"/>
            </a:xfrm>
            <a:prstGeom prst="rect">
              <a:avLst/>
            </a:prstGeom>
            <a:gradFill flip="none" rotWithShape="1">
              <a:gsLst>
                <a:gs pos="100000">
                  <a:schemeClr val="accent1">
                    <a:lumMod val="40000"/>
                    <a:lumOff val="60000"/>
                    <a:alpha val="32000"/>
                  </a:schemeClr>
                </a:gs>
                <a:gs pos="0">
                  <a:srgbClr val="CFDBEB">
                    <a:alpha val="71000"/>
                  </a:srgb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Rectangle 55"/>
          <p:cNvSpPr/>
          <p:nvPr/>
        </p:nvSpPr>
        <p:spPr>
          <a:xfrm>
            <a:off x="0" y="1"/>
            <a:ext cx="9144000" cy="4078818"/>
          </a:xfrm>
          <a:prstGeom prst="rect">
            <a:avLst/>
          </a:prstGeom>
          <a:gradFill>
            <a:gsLst>
              <a:gs pos="12000">
                <a:schemeClr val="tx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bwMode="auto">
          <a:xfrm>
            <a:off x="1562792" y="1490015"/>
            <a:ext cx="4586927" cy="3045686"/>
          </a:xfrm>
          <a:custGeom>
            <a:avLst/>
            <a:gdLst>
              <a:gd name="connsiteX0" fmla="*/ 5162718 w 5162718"/>
              <a:gd name="connsiteY0" fmla="*/ 162746 h 2315227"/>
              <a:gd name="connsiteX1" fmla="*/ 4175490 w 5162718"/>
              <a:gd name="connsiteY1" fmla="*/ 73734 h 2315227"/>
              <a:gd name="connsiteX2" fmla="*/ 4062201 w 5162718"/>
              <a:gd name="connsiteY2" fmla="*/ 1101422 h 2315227"/>
              <a:gd name="connsiteX3" fmla="*/ 2783660 w 5162718"/>
              <a:gd name="connsiteY3" fmla="*/ 810109 h 2315227"/>
              <a:gd name="connsiteX4" fmla="*/ 2273862 w 5162718"/>
              <a:gd name="connsiteY4" fmla="*/ 1514116 h 2315227"/>
              <a:gd name="connsiteX5" fmla="*/ 1310909 w 5162718"/>
              <a:gd name="connsiteY5" fmla="*/ 1643588 h 2315227"/>
              <a:gd name="connsiteX6" fmla="*/ 728283 w 5162718"/>
              <a:gd name="connsiteY6" fmla="*/ 2072466 h 2315227"/>
              <a:gd name="connsiteX7" fmla="*/ 0 w 5162718"/>
              <a:gd name="connsiteY7" fmla="*/ 2315227 h 231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2718" h="2315227">
                <a:moveTo>
                  <a:pt x="5162718" y="162746"/>
                </a:moveTo>
                <a:cubicBezTo>
                  <a:pt x="4760813" y="40017"/>
                  <a:pt x="4358909" y="-82712"/>
                  <a:pt x="4175490" y="73734"/>
                </a:cubicBezTo>
                <a:cubicBezTo>
                  <a:pt x="3992071" y="230180"/>
                  <a:pt x="4294173" y="978693"/>
                  <a:pt x="4062201" y="1101422"/>
                </a:cubicBezTo>
                <a:cubicBezTo>
                  <a:pt x="3830229" y="1224151"/>
                  <a:pt x="3081716" y="741327"/>
                  <a:pt x="2783660" y="810109"/>
                </a:cubicBezTo>
                <a:cubicBezTo>
                  <a:pt x="2485604" y="878891"/>
                  <a:pt x="2519320" y="1375203"/>
                  <a:pt x="2273862" y="1514116"/>
                </a:cubicBezTo>
                <a:cubicBezTo>
                  <a:pt x="2028404" y="1653029"/>
                  <a:pt x="1568505" y="1550530"/>
                  <a:pt x="1310909" y="1643588"/>
                </a:cubicBezTo>
                <a:cubicBezTo>
                  <a:pt x="1053312" y="1736646"/>
                  <a:pt x="946768" y="1960526"/>
                  <a:pt x="728283" y="2072466"/>
                </a:cubicBezTo>
                <a:cubicBezTo>
                  <a:pt x="509798" y="2184406"/>
                  <a:pt x="254899" y="2249816"/>
                  <a:pt x="0" y="2315227"/>
                </a:cubicBezTo>
              </a:path>
            </a:pathLst>
          </a:cu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64" name="Freeform 63"/>
          <p:cNvSpPr/>
          <p:nvPr/>
        </p:nvSpPr>
        <p:spPr bwMode="auto">
          <a:xfrm rot="975876">
            <a:off x="1627495" y="3980894"/>
            <a:ext cx="6520468" cy="1575177"/>
          </a:xfrm>
          <a:custGeom>
            <a:avLst/>
            <a:gdLst>
              <a:gd name="connsiteX0" fmla="*/ 3244906 w 3244906"/>
              <a:gd name="connsiteY0" fmla="*/ 6898 h 1075047"/>
              <a:gd name="connsiteX1" fmla="*/ 2799844 w 3244906"/>
              <a:gd name="connsiteY1" fmla="*/ 63542 h 1075047"/>
              <a:gd name="connsiteX2" fmla="*/ 2540899 w 3244906"/>
              <a:gd name="connsiteY2" fmla="*/ 468144 h 1075047"/>
              <a:gd name="connsiteX3" fmla="*/ 1011504 w 3244906"/>
              <a:gd name="connsiteY3" fmla="*/ 492420 h 1075047"/>
              <a:gd name="connsiteX4" fmla="*/ 0 w 3244906"/>
              <a:gd name="connsiteY4" fmla="*/ 1075047 h 107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906" h="1075047">
                <a:moveTo>
                  <a:pt x="3244906" y="6898"/>
                </a:moveTo>
                <a:cubicBezTo>
                  <a:pt x="3081042" y="-3217"/>
                  <a:pt x="2917179" y="-13332"/>
                  <a:pt x="2799844" y="63542"/>
                </a:cubicBezTo>
                <a:cubicBezTo>
                  <a:pt x="2682509" y="140416"/>
                  <a:pt x="2838956" y="396664"/>
                  <a:pt x="2540899" y="468144"/>
                </a:cubicBezTo>
                <a:cubicBezTo>
                  <a:pt x="2242842" y="539624"/>
                  <a:pt x="1434987" y="391269"/>
                  <a:pt x="1011504" y="492420"/>
                </a:cubicBezTo>
                <a:cubicBezTo>
                  <a:pt x="588021" y="593571"/>
                  <a:pt x="294010" y="834309"/>
                  <a:pt x="0" y="1075047"/>
                </a:cubicBezTo>
              </a:path>
            </a:pathLst>
          </a:cu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66" name="Freeform 65"/>
          <p:cNvSpPr/>
          <p:nvPr/>
        </p:nvSpPr>
        <p:spPr bwMode="auto">
          <a:xfrm>
            <a:off x="1495057" y="2491501"/>
            <a:ext cx="7266033" cy="2068625"/>
          </a:xfrm>
          <a:custGeom>
            <a:avLst/>
            <a:gdLst>
              <a:gd name="connsiteX0" fmla="*/ 6732573 w 6732573"/>
              <a:gd name="connsiteY0" fmla="*/ 0 h 1958273"/>
              <a:gd name="connsiteX1" fmla="*/ 6141855 w 6732573"/>
              <a:gd name="connsiteY1" fmla="*/ 242761 h 1958273"/>
              <a:gd name="connsiteX2" fmla="*/ 6036658 w 6732573"/>
              <a:gd name="connsiteY2" fmla="*/ 1165254 h 1958273"/>
              <a:gd name="connsiteX3" fmla="*/ 4652920 w 6732573"/>
              <a:gd name="connsiteY3" fmla="*/ 1197622 h 1958273"/>
              <a:gd name="connsiteX4" fmla="*/ 3228722 w 6732573"/>
              <a:gd name="connsiteY4" fmla="*/ 1553671 h 1958273"/>
              <a:gd name="connsiteX5" fmla="*/ 1715512 w 6732573"/>
              <a:gd name="connsiteY5" fmla="*/ 1691236 h 1958273"/>
              <a:gd name="connsiteX6" fmla="*/ 0 w 6732573"/>
              <a:gd name="connsiteY6" fmla="*/ 1958273 h 195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2573" h="1958273">
                <a:moveTo>
                  <a:pt x="6732573" y="0"/>
                </a:moveTo>
                <a:cubicBezTo>
                  <a:pt x="6495207" y="24276"/>
                  <a:pt x="6257841" y="48552"/>
                  <a:pt x="6141855" y="242761"/>
                </a:cubicBezTo>
                <a:cubicBezTo>
                  <a:pt x="6025869" y="436970"/>
                  <a:pt x="6284814" y="1006111"/>
                  <a:pt x="6036658" y="1165254"/>
                </a:cubicBezTo>
                <a:cubicBezTo>
                  <a:pt x="5788502" y="1324398"/>
                  <a:pt x="5120909" y="1132886"/>
                  <a:pt x="4652920" y="1197622"/>
                </a:cubicBezTo>
                <a:cubicBezTo>
                  <a:pt x="4184931" y="1262358"/>
                  <a:pt x="3718290" y="1471402"/>
                  <a:pt x="3228722" y="1553671"/>
                </a:cubicBezTo>
                <a:cubicBezTo>
                  <a:pt x="2739154" y="1635940"/>
                  <a:pt x="2253632" y="1623802"/>
                  <a:pt x="1715512" y="1691236"/>
                </a:cubicBezTo>
                <a:cubicBezTo>
                  <a:pt x="1177392" y="1758670"/>
                  <a:pt x="588696" y="1858471"/>
                  <a:pt x="0" y="1958273"/>
                </a:cubicBezTo>
              </a:path>
            </a:pathLst>
          </a:cu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68" name="Isosceles Triangle 67"/>
          <p:cNvSpPr/>
          <p:nvPr/>
        </p:nvSpPr>
        <p:spPr bwMode="auto">
          <a:xfrm rot="3546479" flipV="1">
            <a:off x="3675441" y="201816"/>
            <a:ext cx="230906" cy="5792294"/>
          </a:xfrm>
          <a:prstGeom prst="triangle">
            <a:avLst/>
          </a:prstGeom>
          <a:solidFill>
            <a:schemeClr val="accent2">
              <a:lumMod val="20000"/>
              <a:lumOff val="80000"/>
              <a:alpha val="45098"/>
            </a:schemeClr>
          </a:solidFill>
          <a:ln w="12700" cap="flat" cmpd="sng" algn="ctr">
            <a:noFill/>
            <a:prstDash val="solid"/>
            <a:round/>
            <a:headEnd type="none" w="med" len="med"/>
            <a:tailEnd type="none" w="med" len="med"/>
          </a:ln>
          <a:effectLst/>
        </p:spPr>
        <p:txBody>
          <a:bodyPr/>
          <a:lstStyle/>
          <a:p>
            <a:pPr eaLnBrk="0" hangingPunct="0">
              <a:defRPr/>
            </a:pPr>
            <a:endParaRPr lang="en-US" sz="2000" b="1" dirty="0">
              <a:solidFill>
                <a:srgbClr val="FAFD00"/>
              </a:solidFill>
              <a:effectLst>
                <a:outerShdw blurRad="38100" dist="38100" dir="2700000" algn="tl">
                  <a:srgbClr val="000000">
                    <a:alpha val="43137"/>
                  </a:srgbClr>
                </a:outerShdw>
              </a:effectLst>
            </a:endParaRPr>
          </a:p>
        </p:txBody>
      </p:sp>
      <p:sp>
        <p:nvSpPr>
          <p:cNvPr id="69" name="Isosceles Triangle 68"/>
          <p:cNvSpPr/>
          <p:nvPr/>
        </p:nvSpPr>
        <p:spPr bwMode="auto">
          <a:xfrm rot="5670345" flipV="1">
            <a:off x="4528063" y="979820"/>
            <a:ext cx="296020" cy="7301947"/>
          </a:xfrm>
          <a:prstGeom prst="triangle">
            <a:avLst/>
          </a:prstGeom>
          <a:solidFill>
            <a:schemeClr val="accent2">
              <a:lumMod val="20000"/>
              <a:lumOff val="80000"/>
              <a:alpha val="45098"/>
            </a:schemeClr>
          </a:solidFill>
          <a:ln w="12700" cap="flat" cmpd="sng" algn="ctr">
            <a:noFill/>
            <a:prstDash val="solid"/>
            <a:round/>
            <a:headEnd type="none" w="med" len="med"/>
            <a:tailEnd type="none" w="med" len="med"/>
          </a:ln>
          <a:effectLst/>
        </p:spPr>
        <p:txBody>
          <a:bodyPr/>
          <a:lstStyle/>
          <a:p>
            <a:pPr eaLnBrk="0" hangingPunct="0">
              <a:defRPr/>
            </a:pPr>
            <a:endParaRPr lang="en-US" sz="2000" b="1" dirty="0">
              <a:solidFill>
                <a:srgbClr val="FAFD00"/>
              </a:solidFill>
              <a:effectLst>
                <a:outerShdw blurRad="38100" dist="38100" dir="2700000" algn="tl">
                  <a:srgbClr val="000000">
                    <a:alpha val="43137"/>
                  </a:srgbClr>
                </a:outerShdw>
              </a:effectLst>
            </a:endParaRPr>
          </a:p>
        </p:txBody>
      </p:sp>
      <p:grpSp>
        <p:nvGrpSpPr>
          <p:cNvPr id="74" name="Group 73"/>
          <p:cNvGrpSpPr/>
          <p:nvPr/>
        </p:nvGrpSpPr>
        <p:grpSpPr>
          <a:xfrm rot="918842">
            <a:off x="5479332" y="4170586"/>
            <a:ext cx="659598" cy="242483"/>
            <a:chOff x="5455604" y="4892336"/>
            <a:chExt cx="659598" cy="242483"/>
          </a:xfrm>
        </p:grpSpPr>
        <p:pic>
          <p:nvPicPr>
            <p:cNvPr id="75"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359707">
              <a:off x="5609270" y="4940892"/>
              <a:ext cx="194123" cy="99452"/>
            </a:xfrm>
            <a:prstGeom prst="roundRect">
              <a:avLst>
                <a:gd name="adj" fmla="val 8594"/>
              </a:avLst>
            </a:prstGeom>
            <a:noFill/>
            <a:ln>
              <a:noFill/>
            </a:ln>
            <a:effectLst>
              <a:reflection blurRad="12700" stA="38000" endPos="28000" dist="5000" dir="5400000" sy="-100000" algn="bl" rotWithShape="0"/>
            </a:effectLst>
          </p:spPr>
        </p:pic>
        <p:pic>
          <p:nvPicPr>
            <p:cNvPr id="76"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448867">
              <a:off x="5763911" y="4985363"/>
              <a:ext cx="194123" cy="99452"/>
            </a:xfrm>
            <a:prstGeom prst="roundRect">
              <a:avLst>
                <a:gd name="adj" fmla="val 8594"/>
              </a:avLst>
            </a:prstGeom>
            <a:noFill/>
            <a:ln>
              <a:noFill/>
            </a:ln>
            <a:effectLst>
              <a:reflection blurRad="12700" stA="38000" endPos="28000" dist="5000" dir="5400000" sy="-100000" algn="bl" rotWithShape="0"/>
            </a:effectLst>
          </p:spPr>
        </p:pic>
        <p:pic>
          <p:nvPicPr>
            <p:cNvPr id="77"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483535">
              <a:off x="5921079" y="5035367"/>
              <a:ext cx="194123" cy="99452"/>
            </a:xfrm>
            <a:prstGeom prst="roundRect">
              <a:avLst>
                <a:gd name="adj" fmla="val 8594"/>
              </a:avLst>
            </a:prstGeom>
            <a:noFill/>
            <a:ln>
              <a:noFill/>
            </a:ln>
            <a:effectLst>
              <a:reflection blurRad="12700" stA="38000" endPos="28000" dist="5000" dir="5400000" sy="-100000" algn="bl" rotWithShape="0"/>
            </a:effectLst>
          </p:spPr>
        </p:pic>
        <p:pic>
          <p:nvPicPr>
            <p:cNvPr id="78"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292606">
              <a:off x="5455604" y="4892336"/>
              <a:ext cx="194123" cy="99452"/>
            </a:xfrm>
            <a:prstGeom prst="roundRect">
              <a:avLst>
                <a:gd name="adj" fmla="val 8594"/>
              </a:avLst>
            </a:prstGeom>
            <a:noFill/>
            <a:ln>
              <a:noFill/>
            </a:ln>
            <a:effectLst>
              <a:reflection blurRad="12700" stA="38000" endPos="28000" dist="5000" dir="5400000" sy="-100000" algn="bl" rotWithShape="0"/>
            </a:effectLst>
          </p:spPr>
        </p:pic>
      </p:grpSp>
      <p:sp>
        <p:nvSpPr>
          <p:cNvPr id="79" name="Oval 78"/>
          <p:cNvSpPr/>
          <p:nvPr/>
        </p:nvSpPr>
        <p:spPr bwMode="auto">
          <a:xfrm>
            <a:off x="5118195" y="4290029"/>
            <a:ext cx="277844" cy="276225"/>
          </a:xfrm>
          <a:prstGeom prst="ellipse">
            <a:avLst/>
          </a:prstGeom>
          <a:solidFill>
            <a:srgbClr val="FFFF00"/>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kern="0" dirty="0"/>
              <a:t>4</a:t>
            </a:r>
          </a:p>
        </p:txBody>
      </p:sp>
      <p:sp>
        <p:nvSpPr>
          <p:cNvPr id="80" name="Oval 79"/>
          <p:cNvSpPr/>
          <p:nvPr/>
        </p:nvSpPr>
        <p:spPr bwMode="auto">
          <a:xfrm>
            <a:off x="6709038" y="4753455"/>
            <a:ext cx="277844" cy="276225"/>
          </a:xfrm>
          <a:prstGeom prst="ellipse">
            <a:avLst/>
          </a:prstGeom>
          <a:solidFill>
            <a:srgbClr val="0000CC"/>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kern="0" dirty="0">
                <a:solidFill>
                  <a:schemeClr val="bg1"/>
                </a:solidFill>
              </a:rPr>
              <a:t>3</a:t>
            </a:r>
          </a:p>
        </p:txBody>
      </p:sp>
      <p:sp>
        <p:nvSpPr>
          <p:cNvPr id="81" name="Oval 80"/>
          <p:cNvSpPr/>
          <p:nvPr/>
        </p:nvSpPr>
        <p:spPr bwMode="auto">
          <a:xfrm>
            <a:off x="2947926" y="1540085"/>
            <a:ext cx="277844" cy="276225"/>
          </a:xfrm>
          <a:prstGeom prst="ellipse">
            <a:avLst/>
          </a:prstGeom>
          <a:solidFill>
            <a:srgbClr val="BCFFBC"/>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kern="0" dirty="0">
                <a:solidFill>
                  <a:srgbClr val="1C1C1C"/>
                </a:solidFill>
              </a:rPr>
              <a:t>6</a:t>
            </a:r>
          </a:p>
        </p:txBody>
      </p:sp>
      <p:grpSp>
        <p:nvGrpSpPr>
          <p:cNvPr id="83" name="Group 82"/>
          <p:cNvGrpSpPr/>
          <p:nvPr/>
        </p:nvGrpSpPr>
        <p:grpSpPr>
          <a:xfrm rot="217401">
            <a:off x="1257806" y="1820336"/>
            <a:ext cx="7665433" cy="2397926"/>
            <a:chOff x="1688363" y="2119615"/>
            <a:chExt cx="7393578" cy="2397926"/>
          </a:xfrm>
        </p:grpSpPr>
        <p:sp>
          <p:nvSpPr>
            <p:cNvPr id="84" name="Pie 83"/>
            <p:cNvSpPr/>
            <p:nvPr/>
          </p:nvSpPr>
          <p:spPr bwMode="auto">
            <a:xfrm rot="20453964">
              <a:off x="8309725" y="2119615"/>
              <a:ext cx="772216" cy="1168858"/>
            </a:xfrm>
            <a:prstGeom prst="pie">
              <a:avLst>
                <a:gd name="adj1" fmla="val 16167975"/>
                <a:gd name="adj2" fmla="val 5394581"/>
              </a:avLst>
            </a:prstGeom>
            <a:solidFill>
              <a:srgbClr val="33CCFF">
                <a:alpha val="44706"/>
              </a:srgbClr>
            </a:solidFill>
            <a:ln w="12700" cap="flat" cmpd="sng" algn="ctr">
              <a:noFill/>
              <a:prstDash val="solid"/>
              <a:round/>
              <a:headEnd type="none" w="med" len="med"/>
              <a:tailEnd type="none" w="med" len="med"/>
            </a:ln>
            <a:effectLst/>
          </p:spPr>
          <p:txBody>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85" name="Isosceles Triangle 84"/>
            <p:cNvSpPr/>
            <p:nvPr/>
          </p:nvSpPr>
          <p:spPr bwMode="auto">
            <a:xfrm rot="4248715" flipV="1">
              <a:off x="4708002" y="329818"/>
              <a:ext cx="1168084" cy="7207361"/>
            </a:xfrm>
            <a:prstGeom prst="triangle">
              <a:avLst/>
            </a:prstGeom>
            <a:solidFill>
              <a:srgbClr val="33CCFF">
                <a:alpha val="44706"/>
              </a:srgbClr>
            </a:solidFill>
            <a:ln w="12700" cap="flat" cmpd="sng" algn="ctr">
              <a:noFill/>
              <a:prstDash val="solid"/>
              <a:round/>
              <a:headEnd type="none" w="med" len="med"/>
              <a:tailEnd type="none" w="med" len="med"/>
            </a:ln>
            <a:effectLst/>
          </p:spPr>
          <p:txBody>
            <a:bodyPr/>
            <a:lstStyle/>
            <a:p>
              <a:pPr eaLnBrk="0" hangingPunct="0">
                <a:defRPr/>
              </a:pPr>
              <a:endParaRPr lang="en-US" sz="2000" b="1" dirty="0">
                <a:solidFill>
                  <a:srgbClr val="FAFD00"/>
                </a:solidFill>
                <a:effectLst>
                  <a:outerShdw blurRad="38100" dist="38100" dir="2700000" algn="tl">
                    <a:srgbClr val="000000">
                      <a:alpha val="43137"/>
                    </a:srgbClr>
                  </a:outerShdw>
                </a:effectLst>
              </a:endParaRPr>
            </a:p>
          </p:txBody>
        </p:sp>
      </p:grpSp>
      <p:sp>
        <p:nvSpPr>
          <p:cNvPr id="87" name="Oval 86"/>
          <p:cNvSpPr/>
          <p:nvPr/>
        </p:nvSpPr>
        <p:spPr bwMode="auto">
          <a:xfrm>
            <a:off x="8515235" y="2141784"/>
            <a:ext cx="277844" cy="276225"/>
          </a:xfrm>
          <a:prstGeom prst="ellipse">
            <a:avLst/>
          </a:prstGeom>
          <a:solidFill>
            <a:srgbClr val="FF0000"/>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kern="0" dirty="0">
                <a:solidFill>
                  <a:schemeClr val="bg1"/>
                </a:solidFill>
              </a:rPr>
              <a:t>1</a:t>
            </a:r>
          </a:p>
        </p:txBody>
      </p:sp>
      <p:sp>
        <p:nvSpPr>
          <p:cNvPr id="88" name="Oval 87"/>
          <p:cNvSpPr/>
          <p:nvPr/>
        </p:nvSpPr>
        <p:spPr bwMode="auto">
          <a:xfrm>
            <a:off x="6873092" y="2815650"/>
            <a:ext cx="277844" cy="276225"/>
          </a:xfrm>
          <a:prstGeom prst="ellipse">
            <a:avLst/>
          </a:prstGeom>
          <a:solidFill>
            <a:srgbClr val="0000CC"/>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kern="0" dirty="0">
                <a:solidFill>
                  <a:schemeClr val="bg1"/>
                </a:solidFill>
              </a:rPr>
              <a:t>2</a:t>
            </a:r>
          </a:p>
        </p:txBody>
      </p:sp>
      <p:sp>
        <p:nvSpPr>
          <p:cNvPr id="91" name="Freeform 90"/>
          <p:cNvSpPr/>
          <p:nvPr/>
        </p:nvSpPr>
        <p:spPr bwMode="auto">
          <a:xfrm>
            <a:off x="1532467" y="2096367"/>
            <a:ext cx="1984586" cy="2438661"/>
          </a:xfrm>
          <a:custGeom>
            <a:avLst/>
            <a:gdLst>
              <a:gd name="connsiteX0" fmla="*/ 2040466 w 2040466"/>
              <a:gd name="connsiteY0" fmla="*/ 8158 h 2124825"/>
              <a:gd name="connsiteX1" fmla="*/ 1456266 w 2040466"/>
              <a:gd name="connsiteY1" fmla="*/ 75891 h 2124825"/>
              <a:gd name="connsiteX2" fmla="*/ 1151466 w 2040466"/>
              <a:gd name="connsiteY2" fmla="*/ 558491 h 2124825"/>
              <a:gd name="connsiteX3" fmla="*/ 321733 w 2040466"/>
              <a:gd name="connsiteY3" fmla="*/ 964891 h 2124825"/>
              <a:gd name="connsiteX4" fmla="*/ 0 w 2040466"/>
              <a:gd name="connsiteY4" fmla="*/ 2124825 h 212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466" h="2124825">
                <a:moveTo>
                  <a:pt x="2040466" y="8158"/>
                </a:moveTo>
                <a:cubicBezTo>
                  <a:pt x="1822449" y="-3837"/>
                  <a:pt x="1604433" y="-15831"/>
                  <a:pt x="1456266" y="75891"/>
                </a:cubicBezTo>
                <a:cubicBezTo>
                  <a:pt x="1308099" y="167613"/>
                  <a:pt x="1340555" y="410324"/>
                  <a:pt x="1151466" y="558491"/>
                </a:cubicBezTo>
                <a:cubicBezTo>
                  <a:pt x="962377" y="706658"/>
                  <a:pt x="513644" y="703835"/>
                  <a:pt x="321733" y="964891"/>
                </a:cubicBezTo>
                <a:cubicBezTo>
                  <a:pt x="129822" y="1225947"/>
                  <a:pt x="64911" y="1675386"/>
                  <a:pt x="0" y="2124825"/>
                </a:cubicBezTo>
              </a:path>
            </a:pathLst>
          </a:custGeom>
          <a:noFill/>
          <a:ln w="28575"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92" name="Isosceles Triangle 91"/>
          <p:cNvSpPr/>
          <p:nvPr/>
        </p:nvSpPr>
        <p:spPr bwMode="auto">
          <a:xfrm rot="2595664" flipV="1">
            <a:off x="2280758" y="1662514"/>
            <a:ext cx="209537" cy="3285738"/>
          </a:xfrm>
          <a:prstGeom prst="triangle">
            <a:avLst/>
          </a:prstGeom>
          <a:solidFill>
            <a:schemeClr val="accent2">
              <a:lumMod val="20000"/>
              <a:lumOff val="80000"/>
              <a:alpha val="45098"/>
            </a:schemeClr>
          </a:solidFill>
          <a:ln w="12700" cap="flat" cmpd="sng" algn="ctr">
            <a:noFill/>
            <a:prstDash val="solid"/>
            <a:round/>
            <a:headEnd type="none" w="med" len="med"/>
            <a:tailEnd type="none" w="med" len="med"/>
          </a:ln>
          <a:effectLst/>
        </p:spPr>
        <p:txBody>
          <a:bodyPr/>
          <a:lstStyle/>
          <a:p>
            <a:pPr eaLnBrk="0" hangingPunct="0">
              <a:defRPr/>
            </a:pPr>
            <a:endParaRPr lang="en-US" sz="2000" b="1" dirty="0">
              <a:solidFill>
                <a:srgbClr val="FAFD00"/>
              </a:solidFill>
              <a:effectLst>
                <a:outerShdw blurRad="38100" dist="38100" dir="2700000" algn="tl">
                  <a:srgbClr val="000000">
                    <a:alpha val="43137"/>
                  </a:srgbClr>
                </a:outerShdw>
              </a:effectLst>
            </a:endParaRPr>
          </a:p>
        </p:txBody>
      </p:sp>
      <p:sp>
        <p:nvSpPr>
          <p:cNvPr id="93" name="TextBox 92"/>
          <p:cNvSpPr txBox="1"/>
          <p:nvPr/>
        </p:nvSpPr>
        <p:spPr>
          <a:xfrm>
            <a:off x="1407770" y="1519081"/>
            <a:ext cx="1941661" cy="276999"/>
          </a:xfrm>
          <a:prstGeom prst="rect">
            <a:avLst/>
          </a:prstGeom>
          <a:noFill/>
        </p:spPr>
        <p:txBody>
          <a:bodyPr wrap="square" rtlCol="0">
            <a:spAutoFit/>
          </a:bodyPr>
          <a:lstStyle/>
          <a:p>
            <a:pPr algn="ctr"/>
            <a:r>
              <a:rPr lang="en-US" sz="1200" b="1" i="1" dirty="0">
                <a:solidFill>
                  <a:srgbClr val="BCFFBC"/>
                </a:solidFill>
                <a:effectLst>
                  <a:glow rad="101600">
                    <a:schemeClr val="tx1">
                      <a:alpha val="75000"/>
                    </a:schemeClr>
                  </a:glow>
                  <a:outerShdw blurRad="38100" dist="38100" dir="2700000" algn="tl">
                    <a:srgbClr val="000000">
                      <a:alpha val="43137"/>
                    </a:srgbClr>
                  </a:outerShdw>
                </a:effectLst>
              </a:rPr>
              <a:t>Kill assessment</a:t>
            </a:r>
          </a:p>
        </p:txBody>
      </p:sp>
      <p:grpSp>
        <p:nvGrpSpPr>
          <p:cNvPr id="95" name="Group 94"/>
          <p:cNvGrpSpPr/>
          <p:nvPr/>
        </p:nvGrpSpPr>
        <p:grpSpPr>
          <a:xfrm rot="21264411">
            <a:off x="3084286" y="1992261"/>
            <a:ext cx="659598" cy="242483"/>
            <a:chOff x="5455604" y="4892336"/>
            <a:chExt cx="659598" cy="242483"/>
          </a:xfrm>
        </p:grpSpPr>
        <p:pic>
          <p:nvPicPr>
            <p:cNvPr id="96"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359707">
              <a:off x="5609270" y="4940892"/>
              <a:ext cx="194123" cy="99452"/>
            </a:xfrm>
            <a:prstGeom prst="roundRect">
              <a:avLst>
                <a:gd name="adj" fmla="val 8594"/>
              </a:avLst>
            </a:prstGeom>
            <a:noFill/>
            <a:ln>
              <a:noFill/>
            </a:ln>
            <a:effectLst>
              <a:reflection blurRad="12700" stA="38000" endPos="28000" dist="5000" dir="5400000" sy="-100000" algn="bl" rotWithShape="0"/>
            </a:effectLst>
          </p:spPr>
        </p:pic>
        <p:pic>
          <p:nvPicPr>
            <p:cNvPr id="97"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448867">
              <a:off x="5763911" y="4985363"/>
              <a:ext cx="194123" cy="99452"/>
            </a:xfrm>
            <a:prstGeom prst="roundRect">
              <a:avLst>
                <a:gd name="adj" fmla="val 8594"/>
              </a:avLst>
            </a:prstGeom>
            <a:noFill/>
            <a:ln>
              <a:noFill/>
            </a:ln>
            <a:effectLst>
              <a:reflection blurRad="12700" stA="38000" endPos="28000" dist="5000" dir="5400000" sy="-100000" algn="bl" rotWithShape="0"/>
            </a:effectLst>
          </p:spPr>
        </p:pic>
        <p:pic>
          <p:nvPicPr>
            <p:cNvPr id="98"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483535">
              <a:off x="5921079" y="5035367"/>
              <a:ext cx="194123" cy="99452"/>
            </a:xfrm>
            <a:prstGeom prst="roundRect">
              <a:avLst>
                <a:gd name="adj" fmla="val 8594"/>
              </a:avLst>
            </a:prstGeom>
            <a:noFill/>
            <a:ln>
              <a:noFill/>
            </a:ln>
            <a:effectLst>
              <a:reflection blurRad="12700" stA="38000" endPos="28000" dist="5000" dir="5400000" sy="-100000" algn="bl" rotWithShape="0"/>
            </a:effectLst>
          </p:spPr>
        </p:pic>
        <p:pic>
          <p:nvPicPr>
            <p:cNvPr id="99"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292606">
              <a:off x="5455604" y="4892336"/>
              <a:ext cx="194123" cy="99452"/>
            </a:xfrm>
            <a:prstGeom prst="roundRect">
              <a:avLst>
                <a:gd name="adj" fmla="val 8594"/>
              </a:avLst>
            </a:prstGeom>
            <a:noFill/>
            <a:ln>
              <a:noFill/>
            </a:ln>
            <a:effectLst>
              <a:reflection blurRad="12700" stA="38000" endPos="28000" dist="5000" dir="5400000" sy="-100000" algn="bl" rotWithShape="0"/>
            </a:effectLst>
          </p:spPr>
        </p:pic>
      </p:grpSp>
      <p:grpSp>
        <p:nvGrpSpPr>
          <p:cNvPr id="102" name="Group 101"/>
          <p:cNvGrpSpPr/>
          <p:nvPr/>
        </p:nvGrpSpPr>
        <p:grpSpPr>
          <a:xfrm rot="20945191">
            <a:off x="4592081" y="2058209"/>
            <a:ext cx="659598" cy="242483"/>
            <a:chOff x="5455604" y="4892336"/>
            <a:chExt cx="659598" cy="242483"/>
          </a:xfrm>
        </p:grpSpPr>
        <p:pic>
          <p:nvPicPr>
            <p:cNvPr id="103"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359707">
              <a:off x="5609270" y="4940892"/>
              <a:ext cx="194123" cy="99452"/>
            </a:xfrm>
            <a:prstGeom prst="roundRect">
              <a:avLst>
                <a:gd name="adj" fmla="val 8594"/>
              </a:avLst>
            </a:prstGeom>
            <a:noFill/>
            <a:ln>
              <a:noFill/>
            </a:ln>
            <a:effectLst>
              <a:reflection blurRad="12700" stA="38000" endPos="28000" dist="5000" dir="5400000" sy="-100000" algn="bl" rotWithShape="0"/>
            </a:effectLst>
          </p:spPr>
        </p:pic>
        <p:pic>
          <p:nvPicPr>
            <p:cNvPr id="104"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448867">
              <a:off x="5763911" y="4985363"/>
              <a:ext cx="194123" cy="99452"/>
            </a:xfrm>
            <a:prstGeom prst="roundRect">
              <a:avLst>
                <a:gd name="adj" fmla="val 8594"/>
              </a:avLst>
            </a:prstGeom>
            <a:noFill/>
            <a:ln>
              <a:noFill/>
            </a:ln>
            <a:effectLst>
              <a:reflection blurRad="12700" stA="38000" endPos="28000" dist="5000" dir="5400000" sy="-100000" algn="bl" rotWithShape="0"/>
            </a:effectLst>
          </p:spPr>
        </p:pic>
        <p:pic>
          <p:nvPicPr>
            <p:cNvPr id="105"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483535">
              <a:off x="5921079" y="5035367"/>
              <a:ext cx="194123" cy="99452"/>
            </a:xfrm>
            <a:prstGeom prst="roundRect">
              <a:avLst>
                <a:gd name="adj" fmla="val 8594"/>
              </a:avLst>
            </a:prstGeom>
            <a:noFill/>
            <a:ln>
              <a:noFill/>
            </a:ln>
            <a:effectLst>
              <a:reflection blurRad="12700" stA="38000" endPos="28000" dist="5000" dir="5400000" sy="-100000" algn="bl" rotWithShape="0"/>
            </a:effectLst>
          </p:spPr>
        </p:pic>
        <p:pic>
          <p:nvPicPr>
            <p:cNvPr id="106" name="Picture 3"/>
            <p:cNvPicPr>
              <a:picLocks noChangeAspect="1" noChangeArrowheads="1"/>
            </p:cNvPicPr>
            <p:nvPr/>
          </p:nvPicPr>
          <p:blipFill>
            <a:blip r:embed="rId4" cstate="print">
              <a:clrChange>
                <a:clrFrom>
                  <a:srgbClr val="000000">
                    <a:alpha val="0"/>
                  </a:srgbClr>
                </a:clrFrom>
                <a:clrTo>
                  <a:srgbClr val="000000">
                    <a:alpha val="0"/>
                  </a:srgbClr>
                </a:clrTo>
              </a:clrChange>
              <a:biLevel thresh="75000"/>
              <a:extLst>
                <a:ext uri="{BEBA8EAE-BF5A-486C-A8C5-ECC9F3942E4B}">
                  <a14:imgProps xmlns:a14="http://schemas.microsoft.com/office/drawing/2010/main">
                    <a14:imgLayer r:embed="rId5">
                      <a14:imgEffect>
                        <a14:backgroundRemoval t="2198" b="98535" l="0" r="100000">
                          <a14:foregroundMark x1="56660" y1="52747" x2="56660" y2="52747"/>
                          <a14:foregroundMark x1="78424" y1="34799" x2="78424" y2="34799"/>
                          <a14:foregroundMark x1="79925" y1="32234" x2="79925" y2="32234"/>
                          <a14:foregroundMark x1="63790" y1="46520" x2="63790" y2="46520"/>
                          <a14:foregroundMark x1="54034" y1="54579" x2="54034" y2="54579"/>
                          <a14:foregroundMark x1="48780" y1="58974" x2="48780" y2="58974"/>
                          <a14:foregroundMark x1="52158" y1="31868" x2="52158" y2="31868"/>
                          <a14:foregroundMark x1="44278" y1="61172" x2="44278" y2="61172"/>
                          <a14:foregroundMark x1="36585" y1="67399" x2="36585" y2="67399"/>
                          <a14:foregroundMark x1="39212" y1="65568" x2="39212" y2="65568"/>
                          <a14:foregroundMark x1="42402" y1="62271" x2="42402" y2="62271"/>
                          <a14:foregroundMark x1="45966" y1="60440" x2="45966" y2="60440"/>
                          <a14:foregroundMark x1="51970" y1="58608" x2="51970" y2="58608"/>
                          <a14:foregroundMark x1="60976" y1="50916" x2="60976" y2="50916"/>
                          <a14:foregroundMark x1="64165" y1="47619" x2="64165" y2="47619"/>
                          <a14:foregroundMark x1="66041" y1="47253" x2="66041" y2="47253"/>
                          <a14:foregroundMark x1="77674" y1="37729" x2="77674" y2="37729"/>
                          <a14:foregroundMark x1="92683" y1="17216" x2="92683" y2="17216"/>
                          <a14:foregroundMark x1="84615" y1="27473" x2="84615" y2="27473"/>
                          <a14:foregroundMark x1="83302" y1="29670" x2="83302" y2="29670"/>
                          <a14:foregroundMark x1="81051" y1="31502" x2="81051" y2="31502"/>
                          <a14:foregroundMark x1="73171" y1="39927" x2="73171" y2="39927"/>
                          <a14:foregroundMark x1="85929" y1="25641" x2="85929" y2="25641"/>
                          <a14:foregroundMark x1="87805" y1="23443" x2="87805" y2="23443"/>
                          <a14:foregroundMark x1="89869" y1="21245" x2="89869" y2="21245"/>
                          <a14:foregroundMark x1="93621" y1="16117" x2="93621" y2="16117"/>
                          <a14:foregroundMark x1="94934" y1="13553" x2="94934" y2="13553"/>
                          <a14:foregroundMark x1="82739" y1="31868" x2="82739" y2="31868"/>
                          <a14:foregroundMark x1="73171" y1="15385" x2="73171" y2="15385"/>
                          <a14:foregroundMark x1="74859" y1="15018" x2="74859" y2="15018"/>
                          <a14:foregroundMark x1="77486" y1="13553" x2="77486" y2="13553"/>
                          <a14:foregroundMark x1="79737" y1="12454" x2="79737" y2="12454"/>
                          <a14:foregroundMark x1="81989" y1="12088" x2="81989" y2="12088"/>
                          <a14:foregroundMark x1="83302" y1="11355" x2="83302" y2="11355"/>
                          <a14:foregroundMark x1="84991" y1="10989" x2="84991" y2="10989"/>
                          <a14:foregroundMark x1="87054" y1="9890" x2="87054" y2="9890"/>
                          <a14:foregroundMark x1="87805" y1="9524" x2="87805" y2="9524"/>
                          <a14:foregroundMark x1="88180" y1="9524" x2="88180" y2="9524"/>
                          <a14:foregroundMark x1="89306" y1="9158" x2="89306" y2="9158"/>
                          <a14:foregroundMark x1="90807" y1="8791" x2="90807" y2="8791"/>
                          <a14:foregroundMark x1="92683" y1="7692" x2="92683" y2="7692"/>
                          <a14:foregroundMark x1="95497" y1="6960" x2="95497" y2="6960"/>
                          <a14:foregroundMark x1="71670" y1="41392" x2="71670" y2="41392"/>
                          <a14:foregroundMark x1="69231" y1="43590" x2="69231" y2="43590"/>
                          <a14:foregroundMark x1="22139" y1="73993" x2="22139" y2="73993"/>
                          <a14:foregroundMark x1="21764" y1="76923" x2="21764" y2="76923"/>
                          <a14:foregroundMark x1="25516" y1="74725" x2="25516" y2="74725"/>
                          <a14:foregroundMark x1="30019" y1="71062" x2="30019" y2="71062"/>
                          <a14:foregroundMark x1="40901" y1="64103" x2="40901" y2="64103"/>
                          <a14:foregroundMark x1="33021" y1="69597" x2="33021" y2="69597"/>
                          <a14:foregroundMark x1="23452" y1="75824" x2="23452" y2="75824"/>
                          <a14:foregroundMark x1="37523" y1="67399" x2="37523" y2="67399"/>
                          <a14:foregroundMark x1="40150" y1="65934" x2="40150" y2="65934"/>
                          <a14:foregroundMark x1="41839" y1="64103" x2="41839" y2="64103"/>
                          <a14:foregroundMark x1="43152" y1="63736" x2="43152" y2="63736"/>
                          <a14:foregroundMark x1="44653" y1="62637" x2="44653" y2="62637"/>
                          <a14:foregroundMark x1="45779" y1="63004" x2="45779" y2="63004"/>
                          <a14:foregroundMark x1="48405" y1="61538" x2="48405" y2="61538"/>
                          <a14:foregroundMark x1="49343" y1="61172" x2="49343" y2="61172"/>
                          <a14:foregroundMark x1="50844" y1="60440" x2="50844" y2="60440"/>
                          <a14:foregroundMark x1="53846" y1="57143" x2="53846" y2="57143"/>
                          <a14:foregroundMark x1="59099" y1="53846" x2="59099" y2="53846"/>
                          <a14:foregroundMark x1="96435" y1="11722" x2="96435" y2="11722"/>
                          <a14:backgroundMark x1="22889" y1="81319" x2="22889" y2="81319"/>
                          <a14:backgroundMark x1="79925" y1="37363" x2="79925" y2="37363"/>
                          <a14:backgroundMark x1="84615" y1="34066" x2="84615" y2="34066"/>
                          <a14:backgroundMark x1="85366" y1="31868" x2="85366" y2="31868"/>
                          <a14:backgroundMark x1="86679" y1="30037" x2="86679" y2="30037"/>
                          <a14:backgroundMark x1="87430" y1="28938" x2="87430" y2="28938"/>
                          <a14:backgroundMark x1="82364" y1="36264" x2="82364" y2="36264"/>
                          <a14:backgroundMark x1="82739" y1="34799" x2="82739" y2="34799"/>
                        </a14:backgroundRemoval>
                      </a14:imgEffect>
                    </a14:imgLayer>
                  </a14:imgProps>
                </a:ext>
                <a:ext uri="{28A0092B-C50C-407E-A947-70E740481C1C}">
                  <a14:useLocalDpi xmlns:a14="http://schemas.microsoft.com/office/drawing/2010/main" val="0"/>
                </a:ext>
              </a:extLst>
            </a:blip>
            <a:srcRect/>
            <a:stretch>
              <a:fillRect/>
            </a:stretch>
          </p:blipFill>
          <p:spPr bwMode="auto">
            <a:xfrm rot="1292606">
              <a:off x="5455604" y="4892336"/>
              <a:ext cx="194123" cy="99452"/>
            </a:xfrm>
            <a:prstGeom prst="roundRect">
              <a:avLst>
                <a:gd name="adj" fmla="val 8594"/>
              </a:avLst>
            </a:prstGeom>
            <a:noFill/>
            <a:ln>
              <a:noFill/>
            </a:ln>
            <a:effectLst>
              <a:reflection blurRad="12700" stA="38000" endPos="28000" dist="5000" dir="5400000" sy="-100000" algn="bl" rotWithShape="0"/>
            </a:effectLst>
          </p:spPr>
        </p:pic>
      </p:grpSp>
      <p:sp>
        <p:nvSpPr>
          <p:cNvPr id="108" name="Freeform 107"/>
          <p:cNvSpPr/>
          <p:nvPr/>
        </p:nvSpPr>
        <p:spPr bwMode="auto">
          <a:xfrm rot="11157496">
            <a:off x="3422747" y="2034083"/>
            <a:ext cx="235656" cy="63027"/>
          </a:xfrm>
          <a:custGeom>
            <a:avLst/>
            <a:gdLst>
              <a:gd name="connsiteX0" fmla="*/ 0 w 805695"/>
              <a:gd name="connsiteY0" fmla="*/ 169452 h 169452"/>
              <a:gd name="connsiteX1" fmla="*/ 418833 w 805695"/>
              <a:gd name="connsiteY1" fmla="*/ 89522 h 169452"/>
              <a:gd name="connsiteX2" fmla="*/ 805695 w 805695"/>
              <a:gd name="connsiteY2" fmla="*/ 0 h 169452"/>
            </a:gdLst>
            <a:ahLst/>
            <a:cxnLst>
              <a:cxn ang="0">
                <a:pos x="connsiteX0" y="connsiteY0"/>
              </a:cxn>
              <a:cxn ang="0">
                <a:pos x="connsiteX1" y="connsiteY1"/>
              </a:cxn>
              <a:cxn ang="0">
                <a:pos x="connsiteX2" y="connsiteY2"/>
              </a:cxn>
            </a:cxnLst>
            <a:rect l="l" t="t" r="r" b="b"/>
            <a:pathLst>
              <a:path w="805695" h="169452">
                <a:moveTo>
                  <a:pt x="0" y="169452"/>
                </a:moveTo>
                <a:lnTo>
                  <a:pt x="418833" y="89522"/>
                </a:lnTo>
                <a:cubicBezTo>
                  <a:pt x="553116" y="61280"/>
                  <a:pt x="679405" y="30640"/>
                  <a:pt x="805695" y="0"/>
                </a:cubicBezTo>
              </a:path>
            </a:pathLst>
          </a:custGeom>
          <a:noFill/>
          <a:ln w="6350" cap="flat" cmpd="sng" algn="ctr">
            <a:solidFill>
              <a:srgbClr val="FFFF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109" name="Freeform 108"/>
          <p:cNvSpPr/>
          <p:nvPr/>
        </p:nvSpPr>
        <p:spPr bwMode="auto">
          <a:xfrm rot="11109640">
            <a:off x="3280534" y="2018491"/>
            <a:ext cx="255494" cy="51571"/>
          </a:xfrm>
          <a:custGeom>
            <a:avLst/>
            <a:gdLst>
              <a:gd name="connsiteX0" fmla="*/ 0 w 805695"/>
              <a:gd name="connsiteY0" fmla="*/ 169452 h 169452"/>
              <a:gd name="connsiteX1" fmla="*/ 418833 w 805695"/>
              <a:gd name="connsiteY1" fmla="*/ 89522 h 169452"/>
              <a:gd name="connsiteX2" fmla="*/ 805695 w 805695"/>
              <a:gd name="connsiteY2" fmla="*/ 0 h 169452"/>
            </a:gdLst>
            <a:ahLst/>
            <a:cxnLst>
              <a:cxn ang="0">
                <a:pos x="connsiteX0" y="connsiteY0"/>
              </a:cxn>
              <a:cxn ang="0">
                <a:pos x="connsiteX1" y="connsiteY1"/>
              </a:cxn>
              <a:cxn ang="0">
                <a:pos x="connsiteX2" y="connsiteY2"/>
              </a:cxn>
            </a:cxnLst>
            <a:rect l="l" t="t" r="r" b="b"/>
            <a:pathLst>
              <a:path w="805695" h="169452">
                <a:moveTo>
                  <a:pt x="0" y="169452"/>
                </a:moveTo>
                <a:lnTo>
                  <a:pt x="418833" y="89522"/>
                </a:lnTo>
                <a:cubicBezTo>
                  <a:pt x="553116" y="61280"/>
                  <a:pt x="679405" y="30640"/>
                  <a:pt x="805695" y="0"/>
                </a:cubicBezTo>
              </a:path>
            </a:pathLst>
          </a:custGeom>
          <a:noFill/>
          <a:ln w="6350" cap="flat" cmpd="sng" algn="ctr">
            <a:solidFill>
              <a:srgbClr val="FFFF66"/>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111" name="Freeform 110"/>
          <p:cNvSpPr/>
          <p:nvPr/>
        </p:nvSpPr>
        <p:spPr bwMode="auto">
          <a:xfrm>
            <a:off x="1116701" y="4145843"/>
            <a:ext cx="4547724" cy="351601"/>
          </a:xfrm>
          <a:custGeom>
            <a:avLst/>
            <a:gdLst>
              <a:gd name="connsiteX0" fmla="*/ 0 w 4547724"/>
              <a:gd name="connsiteY0" fmla="*/ 205615 h 351601"/>
              <a:gd name="connsiteX1" fmla="*/ 1035780 w 4547724"/>
              <a:gd name="connsiteY1" fmla="*/ 3314 h 351601"/>
              <a:gd name="connsiteX2" fmla="*/ 2217218 w 4547724"/>
              <a:gd name="connsiteY2" fmla="*/ 351272 h 351601"/>
              <a:gd name="connsiteX3" fmla="*/ 3600956 w 4547724"/>
              <a:gd name="connsiteY3" fmla="*/ 68051 h 351601"/>
              <a:gd name="connsiteX4" fmla="*/ 4547724 w 4547724"/>
              <a:gd name="connsiteY4" fmla="*/ 132787 h 351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7724" h="351601">
                <a:moveTo>
                  <a:pt x="0" y="205615"/>
                </a:moveTo>
                <a:cubicBezTo>
                  <a:pt x="333122" y="92326"/>
                  <a:pt x="666244" y="-20962"/>
                  <a:pt x="1035780" y="3314"/>
                </a:cubicBezTo>
                <a:cubicBezTo>
                  <a:pt x="1405316" y="27590"/>
                  <a:pt x="1789689" y="340483"/>
                  <a:pt x="2217218" y="351272"/>
                </a:cubicBezTo>
                <a:cubicBezTo>
                  <a:pt x="2644747" y="362061"/>
                  <a:pt x="3212538" y="104465"/>
                  <a:pt x="3600956" y="68051"/>
                </a:cubicBezTo>
                <a:cubicBezTo>
                  <a:pt x="3989374" y="31637"/>
                  <a:pt x="4268549" y="82212"/>
                  <a:pt x="4547724" y="132787"/>
                </a:cubicBezTo>
              </a:path>
            </a:pathLst>
          </a:custGeom>
          <a:noFill/>
          <a:ln w="127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112" name="Freeform 111"/>
          <p:cNvSpPr/>
          <p:nvPr/>
        </p:nvSpPr>
        <p:spPr bwMode="auto">
          <a:xfrm>
            <a:off x="1124792" y="2218379"/>
            <a:ext cx="3656717" cy="2108804"/>
          </a:xfrm>
          <a:custGeom>
            <a:avLst/>
            <a:gdLst>
              <a:gd name="connsiteX0" fmla="*/ 0 w 3625232"/>
              <a:gd name="connsiteY0" fmla="*/ 1715511 h 1715511"/>
              <a:gd name="connsiteX1" fmla="*/ 291313 w 3625232"/>
              <a:gd name="connsiteY1" fmla="*/ 1391830 h 1715511"/>
              <a:gd name="connsiteX2" fmla="*/ 1278542 w 3625232"/>
              <a:gd name="connsiteY2" fmla="*/ 1140977 h 1715511"/>
              <a:gd name="connsiteX3" fmla="*/ 1990641 w 3625232"/>
              <a:gd name="connsiteY3" fmla="*/ 331773 h 1715511"/>
              <a:gd name="connsiteX4" fmla="*/ 3625232 w 3625232"/>
              <a:gd name="connsiteY4" fmla="*/ 0 h 1715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232" h="1715511">
                <a:moveTo>
                  <a:pt x="0" y="1715511"/>
                </a:moveTo>
                <a:cubicBezTo>
                  <a:pt x="39111" y="1601548"/>
                  <a:pt x="78223" y="1487586"/>
                  <a:pt x="291313" y="1391830"/>
                </a:cubicBezTo>
                <a:cubicBezTo>
                  <a:pt x="504403" y="1296074"/>
                  <a:pt x="995321" y="1317653"/>
                  <a:pt x="1278542" y="1140977"/>
                </a:cubicBezTo>
                <a:cubicBezTo>
                  <a:pt x="1561763" y="964301"/>
                  <a:pt x="1599526" y="521936"/>
                  <a:pt x="1990641" y="331773"/>
                </a:cubicBezTo>
                <a:cubicBezTo>
                  <a:pt x="2381756" y="141610"/>
                  <a:pt x="3003494" y="70805"/>
                  <a:pt x="3625232" y="0"/>
                </a:cubicBezTo>
              </a:path>
            </a:pathLst>
          </a:custGeom>
          <a:noFill/>
          <a:ln w="127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114" name="Freeform 113"/>
          <p:cNvSpPr/>
          <p:nvPr/>
        </p:nvSpPr>
        <p:spPr bwMode="auto">
          <a:xfrm>
            <a:off x="1068149" y="2109171"/>
            <a:ext cx="2266974" cy="2266563"/>
          </a:xfrm>
          <a:custGeom>
            <a:avLst/>
            <a:gdLst>
              <a:gd name="connsiteX0" fmla="*/ 0 w 2128205"/>
              <a:gd name="connsiteY0" fmla="*/ 1869260 h 1869260"/>
              <a:gd name="connsiteX1" fmla="*/ 679731 w 2128205"/>
              <a:gd name="connsiteY1" fmla="*/ 1472751 h 1869260"/>
              <a:gd name="connsiteX2" fmla="*/ 1246173 w 2128205"/>
              <a:gd name="connsiteY2" fmla="*/ 283222 h 1869260"/>
              <a:gd name="connsiteX3" fmla="*/ 2128205 w 2128205"/>
              <a:gd name="connsiteY3" fmla="*/ 0 h 1869260"/>
            </a:gdLst>
            <a:ahLst/>
            <a:cxnLst>
              <a:cxn ang="0">
                <a:pos x="connsiteX0" y="connsiteY0"/>
              </a:cxn>
              <a:cxn ang="0">
                <a:pos x="connsiteX1" y="connsiteY1"/>
              </a:cxn>
              <a:cxn ang="0">
                <a:pos x="connsiteX2" y="connsiteY2"/>
              </a:cxn>
              <a:cxn ang="0">
                <a:pos x="connsiteX3" y="connsiteY3"/>
              </a:cxn>
            </a:cxnLst>
            <a:rect l="l" t="t" r="r" b="b"/>
            <a:pathLst>
              <a:path w="2128205" h="1869260">
                <a:moveTo>
                  <a:pt x="0" y="1869260"/>
                </a:moveTo>
                <a:cubicBezTo>
                  <a:pt x="236018" y="1803175"/>
                  <a:pt x="472036" y="1737091"/>
                  <a:pt x="679731" y="1472751"/>
                </a:cubicBezTo>
                <a:cubicBezTo>
                  <a:pt x="887426" y="1208411"/>
                  <a:pt x="1004761" y="528680"/>
                  <a:pt x="1246173" y="283222"/>
                </a:cubicBezTo>
                <a:cubicBezTo>
                  <a:pt x="1487585" y="37764"/>
                  <a:pt x="1807895" y="18882"/>
                  <a:pt x="2128205" y="0"/>
                </a:cubicBezTo>
              </a:path>
            </a:pathLst>
          </a:custGeom>
          <a:noFill/>
          <a:ln w="127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pic>
        <p:nvPicPr>
          <p:cNvPr id="115" name="Picture 6" descr="http://www.cksinfo.com/clipart/military/navy/cruiser.png"/>
          <p:cNvPicPr>
            <a:picLocks noChangeAspect="1" noChangeArrowheads="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backgroundRemoval t="0" b="98929" l="0" r="1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278" y="3780848"/>
            <a:ext cx="2495432" cy="1588003"/>
          </a:xfrm>
          <a:prstGeom prst="rect">
            <a:avLst/>
          </a:prstGeom>
          <a:noFill/>
        </p:spPr>
      </p:pic>
      <p:sp>
        <p:nvSpPr>
          <p:cNvPr id="118" name="Freeform 117"/>
          <p:cNvSpPr/>
          <p:nvPr/>
        </p:nvSpPr>
        <p:spPr bwMode="auto">
          <a:xfrm>
            <a:off x="5169105" y="1789774"/>
            <a:ext cx="823376" cy="319397"/>
          </a:xfrm>
          <a:custGeom>
            <a:avLst/>
            <a:gdLst>
              <a:gd name="connsiteX0" fmla="*/ 0 w 776836"/>
              <a:gd name="connsiteY0" fmla="*/ 250853 h 250853"/>
              <a:gd name="connsiteX1" fmla="*/ 534075 w 776836"/>
              <a:gd name="connsiteY1" fmla="*/ 161841 h 250853"/>
              <a:gd name="connsiteX2" fmla="*/ 776836 w 776836"/>
              <a:gd name="connsiteY2" fmla="*/ 0 h 250853"/>
            </a:gdLst>
            <a:ahLst/>
            <a:cxnLst>
              <a:cxn ang="0">
                <a:pos x="connsiteX0" y="connsiteY0"/>
              </a:cxn>
              <a:cxn ang="0">
                <a:pos x="connsiteX1" y="connsiteY1"/>
              </a:cxn>
              <a:cxn ang="0">
                <a:pos x="connsiteX2" y="connsiteY2"/>
              </a:cxn>
            </a:cxnLst>
            <a:rect l="l" t="t" r="r" b="b"/>
            <a:pathLst>
              <a:path w="776836" h="250853">
                <a:moveTo>
                  <a:pt x="0" y="250853"/>
                </a:moveTo>
                <a:cubicBezTo>
                  <a:pt x="202301" y="227251"/>
                  <a:pt x="404602" y="203650"/>
                  <a:pt x="534075" y="161841"/>
                </a:cubicBezTo>
                <a:cubicBezTo>
                  <a:pt x="663548" y="120032"/>
                  <a:pt x="720192" y="60016"/>
                  <a:pt x="776836" y="0"/>
                </a:cubicBezTo>
              </a:path>
            </a:pathLst>
          </a:custGeom>
          <a:noFill/>
          <a:ln w="127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
        <p:nvSpPr>
          <p:cNvPr id="119" name="Oval 118"/>
          <p:cNvSpPr/>
          <p:nvPr/>
        </p:nvSpPr>
        <p:spPr bwMode="auto">
          <a:xfrm>
            <a:off x="4711307" y="1759130"/>
            <a:ext cx="277844" cy="276225"/>
          </a:xfrm>
          <a:prstGeom prst="ellipse">
            <a:avLst/>
          </a:prstGeom>
          <a:solidFill>
            <a:srgbClr val="FFFF00"/>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kern="0" dirty="0"/>
              <a:t>5</a:t>
            </a:r>
          </a:p>
        </p:txBody>
      </p:sp>
      <p:sp>
        <p:nvSpPr>
          <p:cNvPr id="120" name="TextBox 119"/>
          <p:cNvSpPr txBox="1"/>
          <p:nvPr/>
        </p:nvSpPr>
        <p:spPr>
          <a:xfrm>
            <a:off x="7198167" y="1493159"/>
            <a:ext cx="2008371" cy="646331"/>
          </a:xfrm>
          <a:prstGeom prst="rect">
            <a:avLst/>
          </a:prstGeom>
          <a:noFill/>
          <a:ln>
            <a:noFill/>
          </a:ln>
        </p:spPr>
        <p:txBody>
          <a:bodyPr wrap="square">
            <a:spAutoFit/>
          </a:bodyPr>
          <a:lstStyle/>
          <a:p>
            <a:pPr algn="ctr">
              <a:defRPr/>
            </a:pPr>
            <a:r>
              <a:rPr lang="en-US" sz="1200" b="1" i="1" dirty="0">
                <a:solidFill>
                  <a:srgbClr val="FFE1E1"/>
                </a:solidFill>
                <a:effectLst>
                  <a:glow rad="101600">
                    <a:schemeClr val="tx1">
                      <a:alpha val="75000"/>
                    </a:schemeClr>
                  </a:glow>
                </a:effectLst>
              </a:rPr>
              <a:t>Incoming armed UAVs                       and maneuvering, sea-skimming ASCM threats</a:t>
            </a:r>
          </a:p>
        </p:txBody>
      </p:sp>
      <p:sp>
        <p:nvSpPr>
          <p:cNvPr id="121" name="TextBox 120"/>
          <p:cNvSpPr txBox="1"/>
          <p:nvPr/>
        </p:nvSpPr>
        <p:spPr>
          <a:xfrm>
            <a:off x="6057301" y="3089115"/>
            <a:ext cx="1920899" cy="461665"/>
          </a:xfrm>
          <a:prstGeom prst="rect">
            <a:avLst/>
          </a:prstGeom>
          <a:noFill/>
        </p:spPr>
        <p:txBody>
          <a:bodyPr wrap="square">
            <a:spAutoFit/>
          </a:bodyPr>
          <a:lstStyle/>
          <a:p>
            <a:pPr algn="ctr">
              <a:defRPr/>
            </a:pPr>
            <a:r>
              <a:rPr lang="en-US" sz="1200" b="1" i="1" dirty="0">
                <a:solidFill>
                  <a:schemeClr val="bg1"/>
                </a:solidFill>
                <a:effectLst>
                  <a:glow rad="101600">
                    <a:schemeClr val="tx1">
                      <a:alpha val="75000"/>
                    </a:schemeClr>
                  </a:glow>
                  <a:outerShdw blurRad="38100" dist="38100" dir="2700000" algn="tl">
                    <a:srgbClr val="000000">
                      <a:alpha val="43137"/>
                    </a:srgbClr>
                  </a:outerShdw>
                </a:effectLst>
              </a:rPr>
              <a:t>Threats detected by                   radar at horizon break</a:t>
            </a:r>
          </a:p>
        </p:txBody>
      </p:sp>
      <p:sp>
        <p:nvSpPr>
          <p:cNvPr id="122" name="TextBox 121"/>
          <p:cNvSpPr txBox="1"/>
          <p:nvPr/>
        </p:nvSpPr>
        <p:spPr>
          <a:xfrm>
            <a:off x="5982876" y="4020950"/>
            <a:ext cx="1874820" cy="646331"/>
          </a:xfrm>
          <a:prstGeom prst="rect">
            <a:avLst/>
          </a:prstGeom>
          <a:noFill/>
        </p:spPr>
        <p:txBody>
          <a:bodyPr wrap="square">
            <a:spAutoFit/>
          </a:bodyPr>
          <a:lstStyle/>
          <a:p>
            <a:pPr algn="ctr">
              <a:defRPr/>
            </a:pPr>
            <a:r>
              <a:rPr lang="en-US" sz="1200" b="1" i="1" dirty="0">
                <a:solidFill>
                  <a:schemeClr val="bg1"/>
                </a:solidFill>
                <a:effectLst>
                  <a:glow rad="101600">
                    <a:schemeClr val="tx1">
                      <a:alpha val="75000"/>
                    </a:schemeClr>
                  </a:glow>
                  <a:outerShdw blurRad="38100" dist="38100" dir="2700000" algn="tl">
                    <a:srgbClr val="000000">
                      <a:alpha val="43137"/>
                    </a:srgbClr>
                  </a:outerShdw>
                </a:effectLst>
              </a:rPr>
              <a:t>Tracks created, fire        control system calculates threat trajectories</a:t>
            </a:r>
          </a:p>
        </p:txBody>
      </p:sp>
      <p:sp>
        <p:nvSpPr>
          <p:cNvPr id="123" name="TextBox 122"/>
          <p:cNvSpPr txBox="1"/>
          <p:nvPr/>
        </p:nvSpPr>
        <p:spPr>
          <a:xfrm>
            <a:off x="4390431" y="4574626"/>
            <a:ext cx="1759288" cy="646331"/>
          </a:xfrm>
          <a:prstGeom prst="rect">
            <a:avLst/>
          </a:prstGeom>
          <a:noFill/>
        </p:spPr>
        <p:txBody>
          <a:bodyPr wrap="square">
            <a:spAutoFit/>
          </a:bodyPr>
          <a:lstStyle/>
          <a:p>
            <a:pPr algn="ctr">
              <a:defRPr/>
            </a:pPr>
            <a:r>
              <a:rPr lang="en-US" sz="1200" b="1" i="1" dirty="0">
                <a:solidFill>
                  <a:srgbClr val="FFFF00"/>
                </a:solidFill>
                <a:effectLst>
                  <a:glow rad="101600">
                    <a:schemeClr val="tx1">
                      <a:alpha val="75000"/>
                    </a:schemeClr>
                  </a:glow>
                  <a:outerShdw blurRad="38100" dist="38100" dir="2700000" algn="tl">
                    <a:srgbClr val="000000">
                      <a:alpha val="43137"/>
                    </a:srgbClr>
                  </a:outerShdw>
                </a:effectLst>
              </a:rPr>
              <a:t>MAD-FIRES projectiles fired at Predicted       Impact Point (PIP)</a:t>
            </a:r>
          </a:p>
        </p:txBody>
      </p:sp>
      <p:sp>
        <p:nvSpPr>
          <p:cNvPr id="124" name="TextBox 123"/>
          <p:cNvSpPr txBox="1"/>
          <p:nvPr/>
        </p:nvSpPr>
        <p:spPr>
          <a:xfrm>
            <a:off x="3949151" y="1119750"/>
            <a:ext cx="1840472" cy="646331"/>
          </a:xfrm>
          <a:prstGeom prst="rect">
            <a:avLst/>
          </a:prstGeom>
          <a:noFill/>
        </p:spPr>
        <p:txBody>
          <a:bodyPr wrap="square">
            <a:spAutoFit/>
          </a:bodyPr>
          <a:lstStyle/>
          <a:p>
            <a:pPr algn="ctr">
              <a:defRPr/>
            </a:pPr>
            <a:r>
              <a:rPr lang="en-US" sz="1200" b="1" i="1" dirty="0">
                <a:solidFill>
                  <a:srgbClr val="FFFF00"/>
                </a:solidFill>
                <a:effectLst>
                  <a:glow rad="101600">
                    <a:schemeClr val="tx1">
                      <a:alpha val="75000"/>
                    </a:schemeClr>
                  </a:glow>
                  <a:outerShdw blurRad="38100" dist="38100" dir="2700000" algn="tl">
                    <a:srgbClr val="000000">
                      <a:alpha val="43137"/>
                    </a:srgbClr>
                  </a:outerShdw>
                </a:effectLst>
              </a:rPr>
              <a:t>MAD-FIRES projectiles compensate for                         threat maneuvers</a:t>
            </a:r>
          </a:p>
        </p:txBody>
      </p:sp>
      <p:sp>
        <p:nvSpPr>
          <p:cNvPr id="58" name="Oval 57"/>
          <p:cNvSpPr/>
          <p:nvPr/>
        </p:nvSpPr>
        <p:spPr bwMode="auto">
          <a:xfrm>
            <a:off x="8114109" y="4415250"/>
            <a:ext cx="277844" cy="276225"/>
          </a:xfrm>
          <a:prstGeom prst="ellipse">
            <a:avLst/>
          </a:prstGeom>
          <a:solidFill>
            <a:srgbClr val="FF0000"/>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defRPr/>
            </a:pPr>
            <a:r>
              <a:rPr lang="en-US" sz="1600" b="1" kern="0" dirty="0">
                <a:solidFill>
                  <a:schemeClr val="bg1"/>
                </a:solidFill>
              </a:rPr>
              <a:t>1</a:t>
            </a:r>
          </a:p>
        </p:txBody>
      </p:sp>
      <p:pic>
        <p:nvPicPr>
          <p:cNvPr id="4" name="Picture 3" descr="UAS, Harpy.png"/>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8032615" y="4796393"/>
            <a:ext cx="589552" cy="351601"/>
          </a:xfrm>
          <a:prstGeom prst="rect">
            <a:avLst/>
          </a:prstGeom>
          <a:effectLst>
            <a:outerShdw blurRad="50800" dist="38100" dir="2700000" algn="tl" rotWithShape="0">
              <a:prstClr val="black">
                <a:alpha val="40000"/>
              </a:prstClr>
            </a:outerShdw>
          </a:effectLst>
        </p:spPr>
      </p:pic>
      <p:pic>
        <p:nvPicPr>
          <p:cNvPr id="59" name="Picture 58" descr="UAS, Harpy.png"/>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8515235" y="4574850"/>
            <a:ext cx="259331" cy="154661"/>
          </a:xfrm>
          <a:prstGeom prst="rect">
            <a:avLst/>
          </a:prstGeom>
          <a:effectLst>
            <a:outerShdw blurRad="50800" dist="38100" dir="2700000" algn="tl" rotWithShape="0">
              <a:prstClr val="black">
                <a:alpha val="40000"/>
              </a:prstClr>
            </a:outerShdw>
          </a:effectLst>
        </p:spPr>
      </p:pic>
      <p:pic>
        <p:nvPicPr>
          <p:cNvPr id="5" name="Picture 4" descr="Missile, YJ-62.png"/>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23402" y="1986806"/>
            <a:ext cx="767029" cy="193888"/>
          </a:xfrm>
          <a:prstGeom prst="rect">
            <a:avLst/>
          </a:prstGeom>
          <a:effectLst>
            <a:outerShdw blurRad="50800" dist="38100" dir="2700000" algn="tl" rotWithShape="0">
              <a:prstClr val="black">
                <a:alpha val="40000"/>
              </a:prstClr>
            </a:outerShdw>
          </a:effectLst>
        </p:spPr>
      </p:pic>
      <p:pic>
        <p:nvPicPr>
          <p:cNvPr id="61" name="Picture 60" descr="Missile, YJ-62.png"/>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20614711">
            <a:off x="5943393" y="1479831"/>
            <a:ext cx="949149" cy="239924"/>
          </a:xfrm>
          <a:prstGeom prst="rect">
            <a:avLst/>
          </a:prstGeom>
          <a:effectLst>
            <a:outerShdw blurRad="50800" dist="38100" dir="2700000" algn="tl" rotWithShape="0">
              <a:prstClr val="black">
                <a:alpha val="40000"/>
              </a:prstClr>
            </a:outerShdw>
          </a:effectLst>
        </p:spPr>
      </p:pic>
      <p:pic>
        <p:nvPicPr>
          <p:cNvPr id="67" name="Picture 66" descr="Missile, YJ-62.png"/>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21908">
            <a:off x="8524299" y="2434785"/>
            <a:ext cx="678321" cy="171465"/>
          </a:xfrm>
          <a:prstGeom prst="rect">
            <a:avLst/>
          </a:prstGeom>
          <a:effectLst>
            <a:outerShdw blurRad="50800" dist="38100" dir="2700000" algn="tl" rotWithShape="0">
              <a:prstClr val="black">
                <a:alpha val="40000"/>
              </a:prstClr>
            </a:outerShdw>
          </a:effectLst>
        </p:spPr>
      </p:pic>
      <p:pic>
        <p:nvPicPr>
          <p:cNvPr id="65" name="Picture 3"/>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0" name="Straight Connector 69"/>
          <p:cNvCxnSpPr/>
          <p:nvPr/>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itle 1"/>
          <p:cNvSpPr txBox="1">
            <a:spLocks/>
          </p:cNvSpPr>
          <p:nvPr/>
        </p:nvSpPr>
        <p:spPr>
          <a:xfrm>
            <a:off x="1356455" y="21930"/>
            <a:ext cx="7158780" cy="677155"/>
          </a:xfrm>
          <a:prstGeom prst="rect">
            <a:avLst/>
          </a:prstGeom>
        </p:spPr>
        <p:txBody>
          <a:bodyP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r>
              <a:rPr lang="en-US" sz="3200" i="1" dirty="0"/>
              <a:t>Rapid-fire medium caliber guns</a:t>
            </a:r>
          </a:p>
        </p:txBody>
      </p:sp>
      <p:sp>
        <p:nvSpPr>
          <p:cNvPr id="73"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bg1"/>
                </a:solidFill>
              </a:rPr>
              <a:pPr/>
              <a:t>27</a:t>
            </a:fld>
            <a:endParaRPr lang="en-US" dirty="0">
              <a:solidFill>
                <a:schemeClr val="bg1"/>
              </a:solidFill>
            </a:endParaRPr>
          </a:p>
        </p:txBody>
      </p:sp>
      <p:sp>
        <p:nvSpPr>
          <p:cNvPr id="72" name="TextBox 71"/>
          <p:cNvSpPr txBox="1"/>
          <p:nvPr/>
        </p:nvSpPr>
        <p:spPr>
          <a:xfrm>
            <a:off x="220154" y="5739259"/>
            <a:ext cx="8703690" cy="830997"/>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The ability to intercept maneuvering threats will be a key requirement for guided projectile defenses  </a:t>
            </a:r>
          </a:p>
        </p:txBody>
      </p:sp>
      <p:sp>
        <p:nvSpPr>
          <p:cNvPr id="110" name="Explosion 2 109"/>
          <p:cNvSpPr/>
          <p:nvPr/>
        </p:nvSpPr>
        <p:spPr bwMode="auto">
          <a:xfrm rot="5400000">
            <a:off x="3382466" y="1825029"/>
            <a:ext cx="479249" cy="479249"/>
          </a:xfrm>
          <a:prstGeom prst="irregularSeal2">
            <a:avLst/>
          </a:prstGeom>
          <a:gradFill>
            <a:gsLst>
              <a:gs pos="0">
                <a:srgbClr val="FFFF00"/>
              </a:gs>
              <a:gs pos="69000">
                <a:srgbClr val="FF0000"/>
              </a:gs>
            </a:gsLst>
            <a:path path="circle">
              <a:fillToRect l="50000" t="50000" r="50000" b="50000"/>
            </a:path>
          </a:gra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dirty="0">
              <a:solidFill>
                <a:srgbClr val="FAFD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3138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bwMode="auto">
          <a:xfrm>
            <a:off x="5029204" y="844006"/>
            <a:ext cx="3869472" cy="2943531"/>
          </a:xfrm>
          <a:prstGeom prst="roundRect">
            <a:avLst/>
          </a:prstGeom>
          <a:solidFill>
            <a:schemeClr val="tx2">
              <a:lumMod val="20000"/>
              <a:lumOff val="80000"/>
            </a:schemeClr>
          </a:solidFill>
          <a:ln w="9525" cap="flat" cmpd="sng" algn="ctr">
            <a:noFill/>
            <a:prstDash val="solid"/>
            <a:round/>
            <a:headEnd type="none" w="med" len="med"/>
            <a:tailEnd type="none" w="med" len="med"/>
          </a:ln>
          <a:effectLst>
            <a:softEdge rad="63500"/>
          </a:effectLst>
        </p:spPr>
        <p:txBody>
          <a:bodyPr vert="horz" wrap="none" lIns="91440" tIns="45720" rIns="91440" bIns="45720" numCol="1" rtlCol="0" anchor="ctr" anchorCtr="0" compatLnSpc="1">
            <a:prstTxWarp prst="textNoShape">
              <a:avLst/>
            </a:prstTxWarp>
          </a:bodyPr>
          <a:lstStyle/>
          <a:p>
            <a:pPr algn="ctr" defTabSz="457200"/>
            <a:endParaRPr lang="en-US" sz="1000" dirty="0">
              <a:solidFill>
                <a:srgbClr val="000000"/>
              </a:solidFill>
              <a:latin typeface="Arial Narrow" panose="020B0606020202030204" pitchFamily="34" charset="0"/>
            </a:endParaRPr>
          </a:p>
        </p:txBody>
      </p:sp>
      <p:sp>
        <p:nvSpPr>
          <p:cNvPr id="9" name="Title 1"/>
          <p:cNvSpPr txBox="1">
            <a:spLocks/>
          </p:cNvSpPr>
          <p:nvPr/>
        </p:nvSpPr>
        <p:spPr>
          <a:xfrm>
            <a:off x="1515926" y="0"/>
            <a:ext cx="7628074" cy="689421"/>
          </a:xfrm>
          <a:prstGeom prst="rect">
            <a:avLst/>
          </a:prstGeom>
        </p:spPr>
        <p:txBody>
          <a:bodyPr anchor="ctr"/>
          <a:lstStyle>
            <a:lvl1pPr algn="ctr" rtl="0" eaLnBrk="0" fontAlgn="base" hangingPunct="0">
              <a:spcBef>
                <a:spcPct val="0"/>
              </a:spcBef>
              <a:spcAft>
                <a:spcPct val="0"/>
              </a:spcAft>
              <a:defRPr sz="4000" b="1" i="1" kern="1200">
                <a:ln w="3175">
                  <a:solidFill>
                    <a:schemeClr val="tx2"/>
                  </a:solidFill>
                </a:ln>
                <a:solidFill>
                  <a:schemeClr val="bg1"/>
                </a:solidFill>
                <a:effectLst>
                  <a:outerShdw blurRad="38100" dist="38100" dir="2700000" algn="tl">
                    <a:srgbClr val="000000">
                      <a:alpha val="43137"/>
                    </a:srgbClr>
                  </a:outerShdw>
                </a:effectLst>
                <a:latin typeface="+mj-lt"/>
                <a:ea typeface="MS PGothic" pitchFamily="34" charset="-128"/>
                <a:cs typeface="MS PGothic" charset="0"/>
              </a:defRPr>
            </a:lvl1pPr>
            <a:lvl2pPr algn="ctr" rtl="0" eaLnBrk="0" fontAlgn="base" hangingPunct="0">
              <a:spcBef>
                <a:spcPct val="0"/>
              </a:spcBef>
              <a:spcAft>
                <a:spcPct val="0"/>
              </a:spcAft>
              <a:defRPr sz="3200" b="1" i="1">
                <a:solidFill>
                  <a:schemeClr val="bg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3200" b="1" i="1">
                <a:solidFill>
                  <a:schemeClr val="bg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3200" b="1" i="1">
                <a:solidFill>
                  <a:schemeClr val="bg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3200" b="1" i="1">
                <a:solidFill>
                  <a:schemeClr val="bg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457200">
              <a:lnSpc>
                <a:spcPts val="3600"/>
              </a:lnSpc>
              <a:defRPr/>
            </a:pPr>
            <a:r>
              <a:rPr lang="en-US" sz="3200" dirty="0">
                <a:ln w="3175">
                  <a:solidFill>
                    <a:srgbClr val="1F497D"/>
                  </a:solidFill>
                </a:ln>
                <a:solidFill>
                  <a:srgbClr val="FFFFFF"/>
                </a:solidFill>
              </a:rPr>
              <a:t>Future directed energy defenses</a:t>
            </a:r>
          </a:p>
        </p:txBody>
      </p:sp>
      <p:sp>
        <p:nvSpPr>
          <p:cNvPr id="5" name="Content Placeholder 4"/>
          <p:cNvSpPr>
            <a:spLocks noGrp="1"/>
          </p:cNvSpPr>
          <p:nvPr>
            <p:ph idx="1"/>
          </p:nvPr>
        </p:nvSpPr>
        <p:spPr>
          <a:xfrm>
            <a:off x="52234" y="783852"/>
            <a:ext cx="5601774" cy="3320980"/>
          </a:xfrm>
        </p:spPr>
        <p:txBody>
          <a:bodyPr>
            <a:normAutofit/>
          </a:bodyPr>
          <a:lstStyle/>
          <a:p>
            <a:pPr>
              <a:lnSpc>
                <a:spcPct val="80000"/>
              </a:lnSpc>
              <a:spcBef>
                <a:spcPts val="400"/>
              </a:spcBef>
              <a:spcAft>
                <a:spcPts val="200"/>
              </a:spcAft>
            </a:pPr>
            <a:r>
              <a:rPr lang="en-US" sz="2200" b="1" dirty="0"/>
              <a:t>High power microwave weapons</a:t>
            </a:r>
          </a:p>
          <a:p>
            <a:pPr lvl="1">
              <a:spcBef>
                <a:spcPts val="400"/>
              </a:spcBef>
              <a:spcAft>
                <a:spcPts val="400"/>
              </a:spcAft>
            </a:pPr>
            <a:r>
              <a:rPr lang="en-US" sz="1800" dirty="0"/>
              <a:t>Lowest incident power (or longest range)                                    against PGM antennae/seekers</a:t>
            </a:r>
          </a:p>
          <a:p>
            <a:pPr lvl="1">
              <a:spcBef>
                <a:spcPts val="400"/>
              </a:spcBef>
              <a:spcAft>
                <a:spcPts val="400"/>
              </a:spcAft>
            </a:pPr>
            <a:r>
              <a:rPr lang="en-US" sz="1800" dirty="0"/>
              <a:t>Highest powers needed (or short range)                              against PGM internal components</a:t>
            </a:r>
          </a:p>
          <a:p>
            <a:pPr>
              <a:spcBef>
                <a:spcPts val="1200"/>
              </a:spcBef>
              <a:spcAft>
                <a:spcPts val="400"/>
              </a:spcAft>
            </a:pPr>
            <a:r>
              <a:rPr lang="en-US" sz="2200" b="1" dirty="0"/>
              <a:t>Solid-state lasers (SSLs) </a:t>
            </a:r>
          </a:p>
          <a:p>
            <a:pPr lvl="1">
              <a:lnSpc>
                <a:spcPct val="80000"/>
              </a:lnSpc>
              <a:spcBef>
                <a:spcPts val="400"/>
              </a:spcBef>
              <a:spcAft>
                <a:spcPts val="400"/>
              </a:spcAft>
            </a:pPr>
            <a:r>
              <a:rPr lang="en-US" sz="1800" dirty="0"/>
              <a:t>&lt;100 kW to defeat EO/IR sensors</a:t>
            </a:r>
          </a:p>
          <a:p>
            <a:pPr lvl="1">
              <a:lnSpc>
                <a:spcPct val="80000"/>
              </a:lnSpc>
              <a:spcBef>
                <a:spcPts val="400"/>
              </a:spcBef>
              <a:spcAft>
                <a:spcPts val="400"/>
              </a:spcAft>
            </a:pPr>
            <a:r>
              <a:rPr lang="en-US" sz="1800" dirty="0"/>
              <a:t>~100-300 kW to defeat UAVs</a:t>
            </a:r>
          </a:p>
          <a:p>
            <a:pPr lvl="1">
              <a:lnSpc>
                <a:spcPct val="80000"/>
              </a:lnSpc>
              <a:spcBef>
                <a:spcPts val="400"/>
              </a:spcBef>
              <a:spcAft>
                <a:spcPts val="400"/>
              </a:spcAft>
            </a:pPr>
            <a:r>
              <a:rPr lang="en-US" sz="1800" dirty="0"/>
              <a:t>300-600 kW to defeat cruise missiles  </a:t>
            </a:r>
          </a:p>
          <a:p>
            <a:pPr>
              <a:lnSpc>
                <a:spcPct val="80000"/>
              </a:lnSpc>
              <a:spcBef>
                <a:spcPts val="400"/>
              </a:spcBef>
              <a:spcAft>
                <a:spcPts val="400"/>
              </a:spcAft>
            </a:pPr>
            <a:endParaRPr lang="en-US" sz="2400" b="1" dirty="0"/>
          </a:p>
          <a:p>
            <a:pPr>
              <a:lnSpc>
                <a:spcPct val="80000"/>
              </a:lnSpc>
              <a:spcBef>
                <a:spcPts val="600"/>
              </a:spcBef>
            </a:pPr>
            <a:endParaRPr lang="en-US" sz="2400" b="1" dirty="0"/>
          </a:p>
        </p:txBody>
      </p:sp>
      <p:grpSp>
        <p:nvGrpSpPr>
          <p:cNvPr id="113" name="Group 33"/>
          <p:cNvGrpSpPr>
            <a:grpSpLocks/>
          </p:cNvGrpSpPr>
          <p:nvPr/>
        </p:nvGrpSpPr>
        <p:grpSpPr bwMode="auto">
          <a:xfrm>
            <a:off x="3648867" y="4049178"/>
            <a:ext cx="1091672" cy="1012744"/>
            <a:chOff x="3428" y="2545"/>
            <a:chExt cx="758" cy="703"/>
          </a:xfrm>
        </p:grpSpPr>
        <p:sp>
          <p:nvSpPr>
            <p:cNvPr id="114" name="Text Box 113"/>
            <p:cNvSpPr txBox="1">
              <a:spLocks noChangeArrowheads="1"/>
            </p:cNvSpPr>
            <p:nvPr/>
          </p:nvSpPr>
          <p:spPr bwMode="auto">
            <a:xfrm>
              <a:off x="3428" y="2545"/>
              <a:ext cx="75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lnSpc>
                  <a:spcPct val="80000"/>
                </a:lnSpc>
                <a:spcBef>
                  <a:spcPct val="0"/>
                </a:spcBef>
                <a:buClrTx/>
                <a:buFontTx/>
                <a:buNone/>
              </a:pPr>
              <a:r>
                <a:rPr lang="en-US" altLang="en-US" sz="1200" dirty="0">
                  <a:solidFill>
                    <a:prstClr val="black"/>
                  </a:solidFill>
                  <a:latin typeface="Calibri"/>
                  <a:ea typeface="Lucida Sans Unicode" pitchFamily="34" charset="0"/>
                  <a:cs typeface="Lucida Sans Unicode" pitchFamily="34" charset="0"/>
                </a:rPr>
                <a:t>Destroy soft UAVs at longer ranges</a:t>
              </a:r>
            </a:p>
          </p:txBody>
        </p:sp>
        <p:pic>
          <p:nvPicPr>
            <p:cNvPr id="115" name="Picture 1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03" y="2891"/>
              <a:ext cx="466"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16" name="Group 40"/>
          <p:cNvGrpSpPr>
            <a:grpSpLocks/>
          </p:cNvGrpSpPr>
          <p:nvPr/>
        </p:nvGrpSpPr>
        <p:grpSpPr bwMode="auto">
          <a:xfrm>
            <a:off x="886975" y="4021674"/>
            <a:ext cx="1186725" cy="1008423"/>
            <a:chOff x="2083" y="2447"/>
            <a:chExt cx="824" cy="700"/>
          </a:xfrm>
        </p:grpSpPr>
        <p:sp>
          <p:nvSpPr>
            <p:cNvPr id="117" name="Text Box 111"/>
            <p:cNvSpPr txBox="1">
              <a:spLocks noChangeArrowheads="1"/>
            </p:cNvSpPr>
            <p:nvPr/>
          </p:nvSpPr>
          <p:spPr bwMode="auto">
            <a:xfrm>
              <a:off x="2083" y="2447"/>
              <a:ext cx="82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lnSpc>
                  <a:spcPct val="80000"/>
                </a:lnSpc>
                <a:spcBef>
                  <a:spcPct val="0"/>
                </a:spcBef>
                <a:buClrTx/>
                <a:buFontTx/>
                <a:buNone/>
              </a:pPr>
              <a:r>
                <a:rPr lang="en-US" altLang="en-US" sz="1200" dirty="0">
                  <a:solidFill>
                    <a:prstClr val="black"/>
                  </a:solidFill>
                  <a:latin typeface="Calibri"/>
                  <a:ea typeface="Lucida Sans Unicode" pitchFamily="34" charset="0"/>
                  <a:cs typeface="Lucida Sans Unicode" pitchFamily="34" charset="0"/>
                </a:rPr>
                <a:t>Destroy soft UAVs at short ranges</a:t>
              </a:r>
            </a:p>
          </p:txBody>
        </p:sp>
        <p:pic>
          <p:nvPicPr>
            <p:cNvPr id="118" name="Picture 119" descr="uav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25" y="2812"/>
              <a:ext cx="543"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 name="Group 49"/>
          <p:cNvGrpSpPr>
            <a:grpSpLocks/>
          </p:cNvGrpSpPr>
          <p:nvPr/>
        </p:nvGrpSpPr>
        <p:grpSpPr bwMode="auto">
          <a:xfrm>
            <a:off x="4746258" y="4037046"/>
            <a:ext cx="1414277" cy="1017066"/>
            <a:chOff x="3916" y="2905"/>
            <a:chExt cx="982" cy="706"/>
          </a:xfrm>
        </p:grpSpPr>
        <p:pic>
          <p:nvPicPr>
            <p:cNvPr id="120" name="Picture 129" descr="SSS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28" y="3260"/>
              <a:ext cx="621"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Text Box 135"/>
            <p:cNvSpPr txBox="1">
              <a:spLocks noChangeArrowheads="1"/>
            </p:cNvSpPr>
            <p:nvPr/>
          </p:nvSpPr>
          <p:spPr bwMode="auto">
            <a:xfrm>
              <a:off x="3916" y="2905"/>
              <a:ext cx="98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lnSpc>
                  <a:spcPct val="80000"/>
                </a:lnSpc>
                <a:spcBef>
                  <a:spcPct val="0"/>
                </a:spcBef>
                <a:buClrTx/>
                <a:buFontTx/>
                <a:buNone/>
              </a:pPr>
              <a:r>
                <a:rPr lang="en-US" altLang="en-US" sz="1200" dirty="0">
                  <a:solidFill>
                    <a:prstClr val="black"/>
                  </a:solidFill>
                  <a:latin typeface="Calibri"/>
                  <a:ea typeface="Lucida Sans Unicode" pitchFamily="34" charset="0"/>
                  <a:cs typeface="Lucida Sans Unicode" pitchFamily="34" charset="0"/>
                </a:rPr>
                <a:t>Destroy aircraft and cruise missiles at longer ranges</a:t>
              </a:r>
            </a:p>
          </p:txBody>
        </p:sp>
      </p:grpSp>
      <p:grpSp>
        <p:nvGrpSpPr>
          <p:cNvPr id="125" name="Group 61"/>
          <p:cNvGrpSpPr>
            <a:grpSpLocks/>
          </p:cNvGrpSpPr>
          <p:nvPr/>
        </p:nvGrpSpPr>
        <p:grpSpPr bwMode="auto">
          <a:xfrm>
            <a:off x="5963789" y="4041976"/>
            <a:ext cx="1427238" cy="1019949"/>
            <a:chOff x="4152" y="1371"/>
            <a:chExt cx="991" cy="708"/>
          </a:xfrm>
        </p:grpSpPr>
        <p:pic>
          <p:nvPicPr>
            <p:cNvPr id="126" name="Picture 142" descr="hatf-3"/>
            <p:cNvPicPr>
              <a:picLocks noChangeAspect="1" noChangeArrowheads="1"/>
            </p:cNvPicPr>
            <p:nvPr/>
          </p:nvPicPr>
          <p:blipFill>
            <a:blip r:embed="rId6" cstate="email">
              <a:lum bright="10000"/>
              <a:extLst>
                <a:ext uri="{28A0092B-C50C-407E-A947-70E740481C1C}">
                  <a14:useLocalDpi xmlns:a14="http://schemas.microsoft.com/office/drawing/2010/main" val="0"/>
                </a:ext>
              </a:extLst>
            </a:blip>
            <a:srcRect/>
            <a:stretch>
              <a:fillRect/>
            </a:stretch>
          </p:blipFill>
          <p:spPr bwMode="auto">
            <a:xfrm>
              <a:off x="4458" y="1726"/>
              <a:ext cx="372"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Text Box 143"/>
            <p:cNvSpPr txBox="1">
              <a:spLocks noChangeArrowheads="1"/>
            </p:cNvSpPr>
            <p:nvPr/>
          </p:nvSpPr>
          <p:spPr bwMode="auto">
            <a:xfrm>
              <a:off x="4152" y="1371"/>
              <a:ext cx="99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lnSpc>
                  <a:spcPct val="80000"/>
                </a:lnSpc>
                <a:spcBef>
                  <a:spcPct val="0"/>
                </a:spcBef>
                <a:buClrTx/>
                <a:buFontTx/>
                <a:buNone/>
              </a:pPr>
              <a:r>
                <a:rPr lang="en-US" altLang="en-US" sz="1200" dirty="0">
                  <a:solidFill>
                    <a:prstClr val="black"/>
                  </a:solidFill>
                  <a:latin typeface="Calibri"/>
                  <a:ea typeface="Lucida Sans Unicode" pitchFamily="34" charset="0"/>
                  <a:cs typeface="Lucida Sans Unicode" pitchFamily="34" charset="0"/>
                </a:rPr>
                <a:t>Defeat short-range, non-RV theater ballistic missiles</a:t>
              </a:r>
            </a:p>
          </p:txBody>
        </p:sp>
      </p:grpSp>
      <p:grpSp>
        <p:nvGrpSpPr>
          <p:cNvPr id="128" name="Group 70"/>
          <p:cNvGrpSpPr>
            <a:grpSpLocks/>
          </p:cNvGrpSpPr>
          <p:nvPr/>
        </p:nvGrpSpPr>
        <p:grpSpPr bwMode="auto">
          <a:xfrm>
            <a:off x="2033655" y="4021674"/>
            <a:ext cx="1366750" cy="1014185"/>
            <a:chOff x="2684" y="2905"/>
            <a:chExt cx="949" cy="704"/>
          </a:xfrm>
        </p:grpSpPr>
        <p:sp>
          <p:nvSpPr>
            <p:cNvPr id="129" name="Text Box 132"/>
            <p:cNvSpPr txBox="1">
              <a:spLocks noChangeArrowheads="1"/>
            </p:cNvSpPr>
            <p:nvPr/>
          </p:nvSpPr>
          <p:spPr bwMode="auto">
            <a:xfrm>
              <a:off x="2684" y="2905"/>
              <a:ext cx="949"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lnSpc>
                  <a:spcPct val="80000"/>
                </a:lnSpc>
                <a:spcBef>
                  <a:spcPct val="0"/>
                </a:spcBef>
                <a:buClrTx/>
                <a:buFontTx/>
                <a:buNone/>
              </a:pPr>
              <a:r>
                <a:rPr lang="en-US" altLang="en-US" sz="1200" dirty="0">
                  <a:solidFill>
                    <a:prstClr val="black"/>
                  </a:solidFill>
                  <a:latin typeface="Calibri"/>
                  <a:ea typeface="Lucida Sans Unicode" pitchFamily="34" charset="0"/>
                  <a:cs typeface="Lucida Sans Unicode" pitchFamily="34" charset="0"/>
                </a:rPr>
                <a:t>Destroy aircraft and cruise missiles at short ranges</a:t>
              </a:r>
            </a:p>
          </p:txBody>
        </p:sp>
        <p:pic>
          <p:nvPicPr>
            <p:cNvPr id="130" name="Picture 16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831" y="3270"/>
              <a:ext cx="62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 name="Group 73"/>
          <p:cNvGrpSpPr>
            <a:grpSpLocks/>
          </p:cNvGrpSpPr>
          <p:nvPr/>
        </p:nvGrpSpPr>
        <p:grpSpPr bwMode="auto">
          <a:xfrm>
            <a:off x="7198980" y="4048462"/>
            <a:ext cx="1322104" cy="1032916"/>
            <a:chOff x="5122" y="1714"/>
            <a:chExt cx="918" cy="717"/>
          </a:xfrm>
        </p:grpSpPr>
        <p:pic>
          <p:nvPicPr>
            <p:cNvPr id="132" name="Picture 16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244" y="2055"/>
              <a:ext cx="6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 name="Text Box 165"/>
            <p:cNvSpPr txBox="1">
              <a:spLocks noChangeArrowheads="1"/>
            </p:cNvSpPr>
            <p:nvPr/>
          </p:nvSpPr>
          <p:spPr bwMode="auto">
            <a:xfrm>
              <a:off x="5122" y="1714"/>
              <a:ext cx="918"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lnSpc>
                  <a:spcPct val="80000"/>
                </a:lnSpc>
                <a:spcBef>
                  <a:spcPct val="0"/>
                </a:spcBef>
                <a:buClrTx/>
                <a:buFontTx/>
                <a:buNone/>
              </a:pPr>
              <a:r>
                <a:rPr lang="en-US" altLang="en-US" sz="1200" dirty="0">
                  <a:solidFill>
                    <a:prstClr val="black"/>
                  </a:solidFill>
                  <a:latin typeface="Calibri"/>
                  <a:ea typeface="Lucida Sans Unicode" pitchFamily="34" charset="0"/>
                  <a:cs typeface="Lucida Sans Unicode" pitchFamily="34" charset="0"/>
                </a:rPr>
                <a:t>Counter ballistic missiles in </a:t>
              </a:r>
              <a:br>
                <a:rPr lang="en-US" altLang="en-US" sz="1200" dirty="0">
                  <a:solidFill>
                    <a:prstClr val="black"/>
                  </a:solidFill>
                  <a:latin typeface="Calibri"/>
                  <a:ea typeface="Lucida Sans Unicode" pitchFamily="34" charset="0"/>
                  <a:cs typeface="Lucida Sans Unicode" pitchFamily="34" charset="0"/>
                </a:rPr>
              </a:br>
              <a:r>
                <a:rPr lang="en-US" altLang="en-US" sz="1200" dirty="0">
                  <a:solidFill>
                    <a:prstClr val="black"/>
                  </a:solidFill>
                  <a:latin typeface="Calibri"/>
                  <a:ea typeface="Lucida Sans Unicode" pitchFamily="34" charset="0"/>
                  <a:cs typeface="Lucida Sans Unicode" pitchFamily="34" charset="0"/>
                </a:rPr>
                <a:t>boost phase</a:t>
              </a:r>
            </a:p>
          </p:txBody>
        </p:sp>
      </p:grpSp>
      <p:grpSp>
        <p:nvGrpSpPr>
          <p:cNvPr id="19" name="Group 13"/>
          <p:cNvGrpSpPr>
            <a:grpSpLocks/>
          </p:cNvGrpSpPr>
          <p:nvPr/>
        </p:nvGrpSpPr>
        <p:grpSpPr bwMode="auto">
          <a:xfrm>
            <a:off x="-204063" y="5033185"/>
            <a:ext cx="9684350" cy="544548"/>
            <a:chOff x="447" y="949"/>
            <a:chExt cx="5426" cy="378"/>
          </a:xfrm>
        </p:grpSpPr>
        <p:grpSp>
          <p:nvGrpSpPr>
            <p:cNvPr id="20" name="Group 144"/>
            <p:cNvGrpSpPr>
              <a:grpSpLocks/>
            </p:cNvGrpSpPr>
            <p:nvPr/>
          </p:nvGrpSpPr>
          <p:grpSpPr bwMode="auto">
            <a:xfrm flipH="1">
              <a:off x="447" y="1059"/>
              <a:ext cx="5275" cy="160"/>
              <a:chOff x="252" y="686"/>
              <a:chExt cx="5088" cy="152"/>
            </a:xfrm>
          </p:grpSpPr>
          <p:sp>
            <p:nvSpPr>
              <p:cNvPr id="22" name="AutoShape 145"/>
              <p:cNvSpPr>
                <a:spLocks noChangeArrowheads="1"/>
              </p:cNvSpPr>
              <p:nvPr/>
            </p:nvSpPr>
            <p:spPr bwMode="auto">
              <a:xfrm rot="5400000">
                <a:off x="2720" y="-1782"/>
                <a:ext cx="152" cy="5088"/>
              </a:xfrm>
              <a:prstGeom prst="triangle">
                <a:avLst>
                  <a:gd name="adj" fmla="val 50000"/>
                </a:avLst>
              </a:prstGeom>
              <a:solidFill>
                <a:srgbClr val="FF633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82945" tIns="41473" rIns="82945" bIns="41473" anchor="ct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spcBef>
                    <a:spcPct val="0"/>
                  </a:spcBef>
                  <a:buClrTx/>
                  <a:buFontTx/>
                  <a:buNone/>
                </a:pPr>
                <a:endParaRPr lang="en-US" altLang="en-US" sz="2500" b="0" dirty="0">
                  <a:solidFill>
                    <a:prstClr val="black"/>
                  </a:solidFill>
                  <a:ea typeface="Lucida Sans Unicode" pitchFamily="34" charset="0"/>
                  <a:cs typeface="Lucida Sans Unicode" pitchFamily="34" charset="0"/>
                </a:endParaRPr>
              </a:p>
            </p:txBody>
          </p:sp>
          <p:sp>
            <p:nvSpPr>
              <p:cNvPr id="23" name="AutoShape 146"/>
              <p:cNvSpPr>
                <a:spLocks noChangeArrowheads="1"/>
              </p:cNvSpPr>
              <p:nvPr/>
            </p:nvSpPr>
            <p:spPr bwMode="auto">
              <a:xfrm rot="5400000">
                <a:off x="2227" y="-1274"/>
                <a:ext cx="121" cy="4071"/>
              </a:xfrm>
              <a:prstGeom prst="triangle">
                <a:avLst>
                  <a:gd name="adj" fmla="val 50000"/>
                </a:avLst>
              </a:prstGeom>
              <a:solidFill>
                <a:srgbClr val="FF976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82945" tIns="41473" rIns="82945" bIns="41473" anchor="ct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spcBef>
                    <a:spcPct val="0"/>
                  </a:spcBef>
                  <a:buClrTx/>
                  <a:buFontTx/>
                  <a:buNone/>
                </a:pPr>
                <a:endParaRPr lang="en-US" altLang="en-US" sz="2500" b="0" dirty="0">
                  <a:solidFill>
                    <a:prstClr val="black"/>
                  </a:solidFill>
                  <a:ea typeface="Lucida Sans Unicode" pitchFamily="34" charset="0"/>
                  <a:cs typeface="Lucida Sans Unicode" pitchFamily="34" charset="0"/>
                </a:endParaRPr>
              </a:p>
            </p:txBody>
          </p:sp>
          <p:sp>
            <p:nvSpPr>
              <p:cNvPr id="24" name="AutoShape 147"/>
              <p:cNvSpPr>
                <a:spLocks noChangeArrowheads="1"/>
              </p:cNvSpPr>
              <p:nvPr/>
            </p:nvSpPr>
            <p:spPr bwMode="auto">
              <a:xfrm rot="5400000">
                <a:off x="1833" y="-868"/>
                <a:ext cx="98" cy="3259"/>
              </a:xfrm>
              <a:prstGeom prst="triangle">
                <a:avLst>
                  <a:gd name="adj" fmla="val 50000"/>
                </a:avLst>
              </a:prstGeom>
              <a:solidFill>
                <a:srgbClr val="FFAC5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82945" tIns="41473" rIns="82945" bIns="41473" anchor="ct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spcBef>
                    <a:spcPct val="0"/>
                  </a:spcBef>
                  <a:buClrTx/>
                  <a:buFontTx/>
                  <a:buNone/>
                </a:pPr>
                <a:endParaRPr lang="en-US" altLang="en-US" sz="2500" b="0" dirty="0">
                  <a:solidFill>
                    <a:prstClr val="black"/>
                  </a:solidFill>
                  <a:ea typeface="Lucida Sans Unicode" pitchFamily="34" charset="0"/>
                  <a:cs typeface="Lucida Sans Unicode" pitchFamily="34" charset="0"/>
                </a:endParaRPr>
              </a:p>
            </p:txBody>
          </p:sp>
          <p:sp>
            <p:nvSpPr>
              <p:cNvPr id="25" name="AutoShape 148"/>
              <p:cNvSpPr>
                <a:spLocks noChangeArrowheads="1"/>
              </p:cNvSpPr>
              <p:nvPr/>
            </p:nvSpPr>
            <p:spPr bwMode="auto">
              <a:xfrm rot="5400000">
                <a:off x="1515" y="-542"/>
                <a:ext cx="81" cy="2608"/>
              </a:xfrm>
              <a:prstGeom prst="triangle">
                <a:avLst>
                  <a:gd name="adj" fmla="val 50000"/>
                </a:avLst>
              </a:prstGeom>
              <a:solidFill>
                <a:srgbClr val="FFD36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82945" tIns="41473" rIns="82945" bIns="41473" anchor="ct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spcBef>
                    <a:spcPct val="0"/>
                  </a:spcBef>
                  <a:buClrTx/>
                  <a:buFontTx/>
                  <a:buNone/>
                </a:pPr>
                <a:endParaRPr lang="en-US" altLang="en-US" sz="2500" b="0" dirty="0">
                  <a:solidFill>
                    <a:prstClr val="black"/>
                  </a:solidFill>
                  <a:ea typeface="Lucida Sans Unicode" pitchFamily="34" charset="0"/>
                  <a:cs typeface="Lucida Sans Unicode" pitchFamily="34" charset="0"/>
                </a:endParaRPr>
              </a:p>
            </p:txBody>
          </p:sp>
          <p:sp>
            <p:nvSpPr>
              <p:cNvPr id="26" name="AutoShape 149"/>
              <p:cNvSpPr>
                <a:spLocks noChangeArrowheads="1"/>
              </p:cNvSpPr>
              <p:nvPr/>
            </p:nvSpPr>
            <p:spPr bwMode="auto">
              <a:xfrm rot="5400000">
                <a:off x="1253" y="-280"/>
                <a:ext cx="81" cy="2084"/>
              </a:xfrm>
              <a:prstGeom prst="triangle">
                <a:avLst>
                  <a:gd name="adj" fmla="val 50000"/>
                </a:avLst>
              </a:prstGeom>
              <a:solidFill>
                <a:srgbClr val="FFF768"/>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82945" tIns="41473" rIns="82945" bIns="41473" anchor="ct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spcBef>
                    <a:spcPct val="0"/>
                  </a:spcBef>
                  <a:buClrTx/>
                  <a:buFontTx/>
                  <a:buNone/>
                </a:pPr>
                <a:endParaRPr lang="en-US" altLang="en-US" sz="2500" b="0" dirty="0">
                  <a:solidFill>
                    <a:prstClr val="black"/>
                  </a:solidFill>
                  <a:ea typeface="Lucida Sans Unicode" pitchFamily="34" charset="0"/>
                  <a:cs typeface="Lucida Sans Unicode" pitchFamily="34" charset="0"/>
                </a:endParaRPr>
              </a:p>
            </p:txBody>
          </p:sp>
          <p:sp>
            <p:nvSpPr>
              <p:cNvPr id="27" name="AutoShape 150"/>
              <p:cNvSpPr>
                <a:spLocks noChangeArrowheads="1"/>
              </p:cNvSpPr>
              <p:nvPr/>
            </p:nvSpPr>
            <p:spPr bwMode="auto">
              <a:xfrm rot="5400000">
                <a:off x="1055" y="-73"/>
                <a:ext cx="63" cy="1670"/>
              </a:xfrm>
              <a:prstGeom prst="triangle">
                <a:avLst>
                  <a:gd name="adj" fmla="val 50000"/>
                </a:avLst>
              </a:prstGeom>
              <a:solidFill>
                <a:srgbClr val="FBFF9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82945" tIns="41473" rIns="82945" bIns="41473" anchor="ct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spcBef>
                    <a:spcPct val="0"/>
                  </a:spcBef>
                  <a:buClrTx/>
                  <a:buFontTx/>
                  <a:buNone/>
                </a:pPr>
                <a:endParaRPr lang="en-US" altLang="en-US" sz="2500" b="0" dirty="0">
                  <a:solidFill>
                    <a:prstClr val="black"/>
                  </a:solidFill>
                  <a:ea typeface="Lucida Sans Unicode" pitchFamily="34" charset="0"/>
                  <a:cs typeface="Lucida Sans Unicode" pitchFamily="34" charset="0"/>
                </a:endParaRPr>
              </a:p>
            </p:txBody>
          </p:sp>
        </p:grpSp>
        <p:sp>
          <p:nvSpPr>
            <p:cNvPr id="21" name="AutoShape 151"/>
            <p:cNvSpPr>
              <a:spLocks noChangeArrowheads="1"/>
            </p:cNvSpPr>
            <p:nvPr/>
          </p:nvSpPr>
          <p:spPr bwMode="auto">
            <a:xfrm flipH="1">
              <a:off x="5496" y="949"/>
              <a:ext cx="377" cy="378"/>
            </a:xfrm>
            <a:prstGeom prst="star16">
              <a:avLst>
                <a:gd name="adj" fmla="val 20194"/>
              </a:avLst>
            </a:prstGeom>
            <a:gradFill rotWithShape="0">
              <a:gsLst>
                <a:gs pos="0">
                  <a:srgbClr val="FBFF93"/>
                </a:gs>
                <a:gs pos="100000">
                  <a:srgbClr val="FF976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nchor="ct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spcBef>
                  <a:spcPct val="0"/>
                </a:spcBef>
                <a:buClrTx/>
                <a:buFontTx/>
                <a:buNone/>
              </a:pPr>
              <a:endParaRPr lang="en-US" altLang="en-US" sz="2500" b="0" dirty="0">
                <a:solidFill>
                  <a:prstClr val="black"/>
                </a:solidFill>
                <a:ea typeface="Lucida Sans Unicode" pitchFamily="34" charset="0"/>
                <a:cs typeface="Lucida Sans Unicode" pitchFamily="34" charset="0"/>
              </a:endParaRPr>
            </a:p>
          </p:txBody>
        </p:sp>
      </p:grpSp>
      <p:sp>
        <p:nvSpPr>
          <p:cNvPr id="135" name="Text Box 121"/>
          <p:cNvSpPr txBox="1">
            <a:spLocks noChangeArrowheads="1"/>
          </p:cNvSpPr>
          <p:nvPr/>
        </p:nvSpPr>
        <p:spPr bwMode="auto">
          <a:xfrm>
            <a:off x="684415" y="5336023"/>
            <a:ext cx="611513" cy="26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spcBef>
                <a:spcPct val="50000"/>
              </a:spcBef>
              <a:buClrTx/>
              <a:buFontTx/>
              <a:buNone/>
            </a:pPr>
            <a:r>
              <a:rPr lang="en-US" altLang="en-US" sz="1200" dirty="0">
                <a:solidFill>
                  <a:prstClr val="black"/>
                </a:solidFill>
                <a:ea typeface="Lucida Sans Unicode" pitchFamily="34" charset="0"/>
                <a:cs typeface="Lucida Sans Unicode" pitchFamily="34" charset="0"/>
              </a:rPr>
              <a:t>10 kW</a:t>
            </a:r>
          </a:p>
        </p:txBody>
      </p:sp>
      <p:sp>
        <p:nvSpPr>
          <p:cNvPr id="136" name="Line 126"/>
          <p:cNvSpPr>
            <a:spLocks noChangeShapeType="1"/>
          </p:cNvSpPr>
          <p:nvPr/>
        </p:nvSpPr>
        <p:spPr bwMode="auto">
          <a:xfrm>
            <a:off x="961714" y="5194965"/>
            <a:ext cx="0" cy="22339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pPr defTabSz="457200"/>
            <a:endParaRPr lang="en-US" dirty="0">
              <a:solidFill>
                <a:prstClr val="black"/>
              </a:solidFill>
            </a:endParaRPr>
          </a:p>
        </p:txBody>
      </p:sp>
      <p:sp>
        <p:nvSpPr>
          <p:cNvPr id="137" name="Text Box 122"/>
          <p:cNvSpPr txBox="1">
            <a:spLocks noChangeArrowheads="1"/>
          </p:cNvSpPr>
          <p:nvPr/>
        </p:nvSpPr>
        <p:spPr bwMode="auto">
          <a:xfrm>
            <a:off x="3918023" y="5363319"/>
            <a:ext cx="696473" cy="26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spcBef>
                <a:spcPct val="50000"/>
              </a:spcBef>
              <a:buClrTx/>
              <a:buFontTx/>
              <a:buNone/>
            </a:pPr>
            <a:r>
              <a:rPr lang="en-US" altLang="en-US" sz="1200" dirty="0">
                <a:solidFill>
                  <a:prstClr val="black"/>
                </a:solidFill>
                <a:ea typeface="Lucida Sans Unicode" pitchFamily="34" charset="0"/>
                <a:cs typeface="Lucida Sans Unicode" pitchFamily="34" charset="0"/>
              </a:rPr>
              <a:t>100 kW</a:t>
            </a:r>
          </a:p>
        </p:txBody>
      </p:sp>
      <p:sp>
        <p:nvSpPr>
          <p:cNvPr id="138" name="Line 127"/>
          <p:cNvSpPr>
            <a:spLocks noChangeShapeType="1"/>
          </p:cNvSpPr>
          <p:nvPr/>
        </p:nvSpPr>
        <p:spPr bwMode="auto">
          <a:xfrm>
            <a:off x="4267423" y="5194965"/>
            <a:ext cx="0" cy="22339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pPr defTabSz="457200"/>
            <a:endParaRPr lang="en-US" dirty="0">
              <a:solidFill>
                <a:prstClr val="black"/>
              </a:solidFill>
            </a:endParaRPr>
          </a:p>
        </p:txBody>
      </p:sp>
      <p:sp>
        <p:nvSpPr>
          <p:cNvPr id="139" name="Text Box 123"/>
          <p:cNvSpPr txBox="1">
            <a:spLocks noChangeArrowheads="1"/>
          </p:cNvSpPr>
          <p:nvPr/>
        </p:nvSpPr>
        <p:spPr bwMode="auto">
          <a:xfrm>
            <a:off x="7351191" y="5390615"/>
            <a:ext cx="702885" cy="26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spcBef>
                <a:spcPct val="50000"/>
              </a:spcBef>
              <a:buClrTx/>
              <a:buFontTx/>
              <a:buNone/>
            </a:pPr>
            <a:r>
              <a:rPr lang="en-US" altLang="en-US" sz="1200" dirty="0">
                <a:solidFill>
                  <a:prstClr val="black"/>
                </a:solidFill>
                <a:ea typeface="Lucida Sans Unicode" pitchFamily="34" charset="0"/>
                <a:cs typeface="Lucida Sans Unicode" pitchFamily="34" charset="0"/>
              </a:rPr>
              <a:t>1 MW +</a:t>
            </a:r>
          </a:p>
        </p:txBody>
      </p:sp>
      <p:sp>
        <p:nvSpPr>
          <p:cNvPr id="140" name="Line 128"/>
          <p:cNvSpPr>
            <a:spLocks noChangeShapeType="1"/>
          </p:cNvSpPr>
          <p:nvPr/>
        </p:nvSpPr>
        <p:spPr bwMode="auto">
          <a:xfrm>
            <a:off x="7568479" y="5194965"/>
            <a:ext cx="0" cy="22339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pPr defTabSz="457200"/>
            <a:endParaRPr lang="en-US" dirty="0">
              <a:solidFill>
                <a:prstClr val="black"/>
              </a:solidFill>
            </a:endParaRPr>
          </a:p>
        </p:txBody>
      </p:sp>
      <p:grpSp>
        <p:nvGrpSpPr>
          <p:cNvPr id="150" name="Group 26"/>
          <p:cNvGrpSpPr>
            <a:grpSpLocks/>
          </p:cNvGrpSpPr>
          <p:nvPr/>
        </p:nvGrpSpPr>
        <p:grpSpPr bwMode="auto">
          <a:xfrm>
            <a:off x="14305" y="4055761"/>
            <a:ext cx="956293" cy="965202"/>
            <a:chOff x="501" y="3098"/>
            <a:chExt cx="664" cy="670"/>
          </a:xfrm>
        </p:grpSpPr>
        <p:sp>
          <p:nvSpPr>
            <p:cNvPr id="151" name="Text Box 109"/>
            <p:cNvSpPr txBox="1">
              <a:spLocks noChangeArrowheads="1"/>
            </p:cNvSpPr>
            <p:nvPr/>
          </p:nvSpPr>
          <p:spPr bwMode="auto">
            <a:xfrm>
              <a:off x="501" y="3098"/>
              <a:ext cx="664" cy="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1" tIns="41465" rIns="82931" bIns="41465">
              <a:spAutoFit/>
            </a:bodyPr>
            <a:lstStyle>
              <a:lvl1pPr defTabSz="414338" eaLnBrk="0" hangingPunct="0">
                <a:spcBef>
                  <a:spcPct val="25000"/>
                </a:spcBef>
                <a:buClr>
                  <a:srgbClr val="000066"/>
                </a:buClr>
                <a:buFont typeface="Arial" charset="0"/>
                <a:buChar char="•"/>
                <a:defRPr sz="2000" b="1">
                  <a:solidFill>
                    <a:srgbClr val="000000"/>
                  </a:solidFill>
                  <a:latin typeface="Arial" charset="0"/>
                </a:defRPr>
              </a:lvl1pPr>
              <a:lvl2pPr marL="742950" indent="-285750" defTabSz="414338" eaLnBrk="0" hangingPunct="0">
                <a:spcBef>
                  <a:spcPct val="25000"/>
                </a:spcBef>
                <a:buClr>
                  <a:srgbClr val="000066"/>
                </a:buClr>
                <a:buFont typeface="Arial" charset="0"/>
                <a:buChar char="–"/>
                <a:defRPr b="1">
                  <a:solidFill>
                    <a:srgbClr val="000000"/>
                  </a:solidFill>
                  <a:latin typeface="Arial" charset="0"/>
                </a:defRPr>
              </a:lvl2pPr>
              <a:lvl3pPr marL="1143000" indent="-228600" defTabSz="414338" eaLnBrk="0" hangingPunct="0">
                <a:spcBef>
                  <a:spcPct val="25000"/>
                </a:spcBef>
                <a:buClr>
                  <a:srgbClr val="000066"/>
                </a:buClr>
                <a:buFont typeface="Arial" charset="0"/>
                <a:buChar char="◦"/>
                <a:defRPr sz="1600" b="1">
                  <a:solidFill>
                    <a:srgbClr val="000000"/>
                  </a:solidFill>
                  <a:latin typeface="Arial" charset="0"/>
                </a:defRPr>
              </a:lvl3pPr>
              <a:lvl4pPr marL="1600200" indent="-228600" defTabSz="414338" eaLnBrk="0" hangingPunct="0">
                <a:spcBef>
                  <a:spcPct val="25000"/>
                </a:spcBef>
                <a:buClr>
                  <a:srgbClr val="000066"/>
                </a:buClr>
                <a:buFont typeface="Arial" charset="0"/>
                <a:buChar char="–"/>
                <a:defRPr sz="1600" b="1">
                  <a:solidFill>
                    <a:srgbClr val="000000"/>
                  </a:solidFill>
                  <a:latin typeface="Arial" charset="0"/>
                </a:defRPr>
              </a:lvl4pPr>
              <a:lvl5pPr marL="2057400" indent="-228600" defTabSz="414338" eaLnBrk="0" hangingPunct="0">
                <a:spcBef>
                  <a:spcPct val="25000"/>
                </a:spcBef>
                <a:buClr>
                  <a:srgbClr val="000066"/>
                </a:buClr>
                <a:buFont typeface="Arial" charset="0"/>
                <a:buChar char="•"/>
                <a:defRPr sz="1400" b="1">
                  <a:solidFill>
                    <a:srgbClr val="000000"/>
                  </a:solidFill>
                  <a:latin typeface="Arial" charset="0"/>
                </a:defRPr>
              </a:lvl5pPr>
              <a:lvl6pPr marL="25146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6pPr>
              <a:lvl7pPr marL="29718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7pPr>
              <a:lvl8pPr marL="34290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8pPr>
              <a:lvl9pPr marL="3886200" indent="-228600" defTabSz="414338" eaLnBrk="0" fontAlgn="base" hangingPunct="0">
                <a:spcBef>
                  <a:spcPct val="25000"/>
                </a:spcBef>
                <a:spcAft>
                  <a:spcPct val="0"/>
                </a:spcAft>
                <a:buClr>
                  <a:srgbClr val="000066"/>
                </a:buClr>
                <a:buFont typeface="Arial" charset="0"/>
                <a:buChar char="•"/>
                <a:defRPr sz="1400" b="1">
                  <a:solidFill>
                    <a:srgbClr val="000000"/>
                  </a:solidFill>
                  <a:latin typeface="Arial" charset="0"/>
                </a:defRPr>
              </a:lvl9pPr>
            </a:lstStyle>
            <a:p>
              <a:pPr algn="ctr">
                <a:spcBef>
                  <a:spcPct val="0"/>
                </a:spcBef>
                <a:buClrTx/>
                <a:buFontTx/>
                <a:buNone/>
              </a:pPr>
              <a:r>
                <a:rPr lang="en-US" altLang="en-US" sz="1200" dirty="0">
                  <a:solidFill>
                    <a:prstClr val="black"/>
                  </a:solidFill>
                  <a:latin typeface="Calibri"/>
                  <a:ea typeface="Lucida Sans Unicode" pitchFamily="34" charset="0"/>
                  <a:cs typeface="Lucida Sans Unicode" pitchFamily="34" charset="0"/>
                </a:rPr>
                <a:t>Detonate explosives</a:t>
              </a:r>
            </a:p>
          </p:txBody>
        </p:sp>
        <p:pic>
          <p:nvPicPr>
            <p:cNvPr id="152" name="Picture 114" descr="untitled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63" y="3436"/>
              <a:ext cx="400"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246988" y="5663200"/>
            <a:ext cx="1429452" cy="1129111"/>
            <a:chOff x="246988" y="5731440"/>
            <a:chExt cx="1429452" cy="1129111"/>
          </a:xfrm>
        </p:grpSpPr>
        <p:pic>
          <p:nvPicPr>
            <p:cNvPr id="96" name="Picture 2" descr="http://iamisatthedoors.files.wordpress.com/2012/06/zeu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6988" y="5731440"/>
              <a:ext cx="1429452" cy="92762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3" name="Rectangle 152"/>
            <p:cNvSpPr/>
            <p:nvPr/>
          </p:nvSpPr>
          <p:spPr>
            <a:xfrm>
              <a:off x="421375" y="6552774"/>
              <a:ext cx="1094551" cy="307777"/>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b="1" i="1" dirty="0">
                  <a:solidFill>
                    <a:prstClr val="black"/>
                  </a:solidFill>
                </a:rPr>
                <a:t>Zeus HLONS</a:t>
              </a:r>
            </a:p>
          </p:txBody>
        </p:sp>
      </p:grpSp>
      <p:sp>
        <p:nvSpPr>
          <p:cNvPr id="157" name="Oval 156"/>
          <p:cNvSpPr/>
          <p:nvPr/>
        </p:nvSpPr>
        <p:spPr>
          <a:xfrm>
            <a:off x="3179396" y="5672613"/>
            <a:ext cx="2942139" cy="92762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200"/>
            <a:r>
              <a:rPr lang="en-US" b="1" i="1" dirty="0">
                <a:solidFill>
                  <a:prstClr val="black"/>
                </a:solidFill>
              </a:rPr>
              <a:t>Future SSLs</a:t>
            </a:r>
          </a:p>
        </p:txBody>
      </p:sp>
      <p:sp>
        <p:nvSpPr>
          <p:cNvPr id="158" name="Oval 157"/>
          <p:cNvSpPr/>
          <p:nvPr/>
        </p:nvSpPr>
        <p:spPr>
          <a:xfrm>
            <a:off x="7702634" y="5635928"/>
            <a:ext cx="1495958" cy="92762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defTabSz="457200"/>
            <a:r>
              <a:rPr lang="en-US" b="1" i="1" dirty="0">
                <a:solidFill>
                  <a:prstClr val="black"/>
                </a:solidFill>
              </a:rPr>
              <a:t>Future SSLs  </a:t>
            </a:r>
          </a:p>
        </p:txBody>
      </p:sp>
      <p:sp>
        <p:nvSpPr>
          <p:cNvPr id="159" name="Right Arrow 158"/>
          <p:cNvSpPr/>
          <p:nvPr/>
        </p:nvSpPr>
        <p:spPr>
          <a:xfrm>
            <a:off x="3853603" y="5904693"/>
            <a:ext cx="602458" cy="52016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60" name="Right Arrow 159"/>
          <p:cNvSpPr/>
          <p:nvPr/>
        </p:nvSpPr>
        <p:spPr>
          <a:xfrm>
            <a:off x="7813041" y="5866928"/>
            <a:ext cx="602458" cy="52016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grpSp>
        <p:nvGrpSpPr>
          <p:cNvPr id="8" name="Group 7"/>
          <p:cNvGrpSpPr/>
          <p:nvPr/>
        </p:nvGrpSpPr>
        <p:grpSpPr>
          <a:xfrm>
            <a:off x="2730133" y="5663201"/>
            <a:ext cx="1340529" cy="1081510"/>
            <a:chOff x="2730133" y="5731441"/>
            <a:chExt cx="1340529" cy="1081510"/>
          </a:xfrm>
        </p:grpSpPr>
        <p:pic>
          <p:nvPicPr>
            <p:cNvPr id="94" name="Picture 2" descr="http://media.npr.org/assets/img/2013/04/08/120730-n-po203-076-1-_custom-9b3685f52f69a52f9a8e0f118eb8a9cae2d55d9a-s6-c30.jp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730133" y="5731441"/>
              <a:ext cx="1340529" cy="92762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4" name="Rectangle 153"/>
            <p:cNvSpPr/>
            <p:nvPr/>
          </p:nvSpPr>
          <p:spPr>
            <a:xfrm>
              <a:off x="2853121" y="6505174"/>
              <a:ext cx="1094551" cy="307777"/>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b="1" i="1" dirty="0">
                  <a:solidFill>
                    <a:prstClr val="black"/>
                  </a:solidFill>
                </a:rPr>
                <a:t>LaWS (SSL)</a:t>
              </a:r>
            </a:p>
          </p:txBody>
        </p:sp>
      </p:grpSp>
      <p:grpSp>
        <p:nvGrpSpPr>
          <p:cNvPr id="156" name="Group 155"/>
          <p:cNvGrpSpPr/>
          <p:nvPr/>
        </p:nvGrpSpPr>
        <p:grpSpPr>
          <a:xfrm>
            <a:off x="6613190" y="5674354"/>
            <a:ext cx="1813560" cy="1058280"/>
            <a:chOff x="6660101" y="5742594"/>
            <a:chExt cx="1813560" cy="1058280"/>
          </a:xfrm>
        </p:grpSpPr>
        <p:pic>
          <p:nvPicPr>
            <p:cNvPr id="95" name="Picture 4" descr="http://regmedia.co.uk/2009/05/13/abl_laser_jumbo.jpg"/>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t="-222"/>
            <a:stretch/>
          </p:blipFill>
          <p:spPr bwMode="auto">
            <a:xfrm>
              <a:off x="7052881" y="5742594"/>
              <a:ext cx="1061275" cy="89248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5" name="Rectangle 154"/>
            <p:cNvSpPr/>
            <p:nvPr/>
          </p:nvSpPr>
          <p:spPr>
            <a:xfrm>
              <a:off x="6660101" y="6493098"/>
              <a:ext cx="1813560" cy="307776"/>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400" b="1" i="1" dirty="0">
                  <a:solidFill>
                    <a:prstClr val="black"/>
                  </a:solidFill>
                </a:rPr>
                <a:t>Airborne Laser (COIL)</a:t>
              </a:r>
            </a:p>
          </p:txBody>
        </p:sp>
      </p:grpSp>
      <p:sp>
        <p:nvSpPr>
          <p:cNvPr id="57" name="TextBox 56"/>
          <p:cNvSpPr txBox="1"/>
          <p:nvPr/>
        </p:nvSpPr>
        <p:spPr>
          <a:xfrm>
            <a:off x="5239665" y="884646"/>
            <a:ext cx="3523147" cy="2754600"/>
          </a:xfrm>
          <a:prstGeom prst="rect">
            <a:avLst/>
          </a:prstGeom>
          <a:noFill/>
          <a:ln>
            <a:noFill/>
          </a:ln>
          <a:effectLst/>
        </p:spPr>
        <p:txBody>
          <a:bodyPr wrap="square" rtlCol="0">
            <a:spAutoFit/>
          </a:bodyPr>
          <a:lstStyle/>
          <a:p>
            <a:pPr algn="ctr" defTabSz="457200">
              <a:spcAft>
                <a:spcPts val="300"/>
              </a:spcAft>
            </a:pPr>
            <a:r>
              <a:rPr lang="en-US" sz="2200" b="1" i="1" u="sng" dirty="0">
                <a:solidFill>
                  <a:prstClr val="black"/>
                </a:solidFill>
              </a:rPr>
              <a:t>Complement kinetic systems</a:t>
            </a:r>
          </a:p>
          <a:p>
            <a:pPr marL="342900" indent="-285750" defTabSz="457200">
              <a:spcBef>
                <a:spcPts val="900"/>
              </a:spcBef>
              <a:buSzPct val="85000"/>
              <a:buFont typeface="Wingdings" panose="05000000000000000000" pitchFamily="2" charset="2"/>
              <a:buChar char="q"/>
            </a:pPr>
            <a:r>
              <a:rPr lang="en-US" dirty="0">
                <a:solidFill>
                  <a:prstClr val="black"/>
                </a:solidFill>
              </a:rPr>
              <a:t>Very low cost per engagement         (less than $10), but…</a:t>
            </a:r>
          </a:p>
          <a:p>
            <a:pPr marL="342900" indent="-285750" defTabSz="457200">
              <a:spcBef>
                <a:spcPts val="900"/>
              </a:spcBef>
              <a:buSzPct val="85000"/>
              <a:buFont typeface="Wingdings" panose="05000000000000000000" pitchFamily="2" charset="2"/>
              <a:buChar char="q"/>
            </a:pPr>
            <a:r>
              <a:rPr lang="en-US" dirty="0">
                <a:solidFill>
                  <a:prstClr val="black"/>
                </a:solidFill>
              </a:rPr>
              <a:t>Can be affected by weather and airborne particulates</a:t>
            </a:r>
          </a:p>
          <a:p>
            <a:pPr marL="342900" indent="-285750" defTabSz="457200">
              <a:spcBef>
                <a:spcPts val="900"/>
              </a:spcBef>
              <a:buSzPct val="85000"/>
              <a:buFont typeface="Wingdings" panose="05000000000000000000" pitchFamily="2" charset="2"/>
              <a:buChar char="q"/>
            </a:pPr>
            <a:r>
              <a:rPr lang="en-US" dirty="0">
                <a:solidFill>
                  <a:prstClr val="black"/>
                </a:solidFill>
              </a:rPr>
              <a:t>Most effective over relatively short ranges (especially ground-based lasers)</a:t>
            </a:r>
          </a:p>
        </p:txBody>
      </p:sp>
      <p:sp>
        <p:nvSpPr>
          <p:cNvPr id="56"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28</a:t>
            </a:fld>
            <a:endParaRPr lang="en-US" dirty="0">
              <a:solidFill>
                <a:schemeClr val="tx1"/>
              </a:solidFill>
            </a:endParaRPr>
          </a:p>
        </p:txBody>
      </p:sp>
    </p:spTree>
    <p:extLst>
      <p:ext uri="{BB962C8B-B14F-4D97-AF65-F5344CB8AC3E}">
        <p14:creationId xmlns:p14="http://schemas.microsoft.com/office/powerpoint/2010/main" val="692083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654050"/>
          </a:xfrm>
        </p:spPr>
        <p:txBody>
          <a:bodyPr>
            <a:noAutofit/>
          </a:bodyPr>
          <a:lstStyle/>
          <a:p>
            <a:r>
              <a:rPr lang="en-US" sz="3600" i="1" dirty="0"/>
              <a:t>Active counter-targeting systems</a:t>
            </a:r>
          </a:p>
        </p:txBody>
      </p:sp>
      <p:sp>
        <p:nvSpPr>
          <p:cNvPr id="3" name="Content Placeholder 2"/>
          <p:cNvSpPr>
            <a:spLocks noGrp="1"/>
          </p:cNvSpPr>
          <p:nvPr>
            <p:ph idx="1"/>
          </p:nvPr>
        </p:nvSpPr>
        <p:spPr>
          <a:xfrm>
            <a:off x="33668" y="824886"/>
            <a:ext cx="3975134" cy="5943677"/>
          </a:xfrm>
        </p:spPr>
        <p:txBody>
          <a:bodyPr>
            <a:noAutofit/>
          </a:bodyPr>
          <a:lstStyle/>
          <a:p>
            <a:pPr>
              <a:spcBef>
                <a:spcPts val="600"/>
              </a:spcBef>
              <a:spcAft>
                <a:spcPts val="600"/>
              </a:spcAft>
            </a:pPr>
            <a:r>
              <a:rPr lang="en-US" dirty="0"/>
              <a:t>Theater EW systems deny enemy ability to find targets</a:t>
            </a:r>
          </a:p>
          <a:p>
            <a:pPr lvl="1">
              <a:spcBef>
                <a:spcPts val="600"/>
              </a:spcBef>
              <a:spcAft>
                <a:spcPts val="600"/>
              </a:spcAft>
            </a:pPr>
            <a:r>
              <a:rPr lang="en-US" sz="1600" dirty="0"/>
              <a:t>Reduce enemy’s search rate</a:t>
            </a:r>
          </a:p>
          <a:p>
            <a:pPr lvl="1">
              <a:spcBef>
                <a:spcPts val="600"/>
              </a:spcBef>
              <a:spcAft>
                <a:spcPts val="600"/>
              </a:spcAft>
            </a:pPr>
            <a:r>
              <a:rPr lang="en-US" sz="1600" dirty="0"/>
              <a:t>Increase # of possible targets</a:t>
            </a:r>
          </a:p>
          <a:p>
            <a:pPr lvl="1">
              <a:spcBef>
                <a:spcPts val="600"/>
              </a:spcBef>
              <a:spcAft>
                <a:spcPts val="600"/>
              </a:spcAft>
            </a:pPr>
            <a:r>
              <a:rPr lang="en-US" sz="1600" dirty="0"/>
              <a:t>Requires more weapon seekers</a:t>
            </a:r>
            <a:br>
              <a:rPr lang="en-US" sz="1600" dirty="0"/>
            </a:br>
            <a:endParaRPr lang="en-US" sz="1600" dirty="0"/>
          </a:p>
          <a:p>
            <a:pPr>
              <a:spcBef>
                <a:spcPts val="600"/>
              </a:spcBef>
              <a:spcAft>
                <a:spcPts val="600"/>
              </a:spcAft>
            </a:pPr>
            <a:r>
              <a:rPr lang="en-US" dirty="0"/>
              <a:t>Tactical EW systems defeat weapons at med. range</a:t>
            </a:r>
          </a:p>
          <a:p>
            <a:pPr lvl="1">
              <a:spcBef>
                <a:spcPts val="600"/>
              </a:spcBef>
              <a:spcAft>
                <a:spcPts val="600"/>
              </a:spcAft>
            </a:pPr>
            <a:r>
              <a:rPr lang="en-US" sz="1600" dirty="0"/>
              <a:t>More weapons with seekers  </a:t>
            </a:r>
            <a:br>
              <a:rPr lang="en-US" sz="1600" dirty="0"/>
            </a:br>
            <a:endParaRPr lang="en-US" sz="1600" dirty="0"/>
          </a:p>
          <a:p>
            <a:pPr>
              <a:spcBef>
                <a:spcPts val="600"/>
              </a:spcBef>
              <a:spcAft>
                <a:spcPts val="600"/>
              </a:spcAft>
            </a:pPr>
            <a:r>
              <a:rPr lang="en-US" dirty="0"/>
              <a:t>Ground-based, high-energy lasers vs/ EO/IR sensors</a:t>
            </a:r>
          </a:p>
          <a:p>
            <a:pPr lvl="1">
              <a:spcBef>
                <a:spcPts val="600"/>
              </a:spcBef>
              <a:spcAft>
                <a:spcPts val="600"/>
              </a:spcAft>
            </a:pPr>
            <a:r>
              <a:rPr lang="en-US" sz="1600" dirty="0"/>
              <a:t>On ISR systems and weapons</a:t>
            </a:r>
            <a:br>
              <a:rPr lang="en-US" sz="1600" dirty="0"/>
            </a:br>
            <a:endParaRPr lang="en-US" sz="1600" dirty="0"/>
          </a:p>
          <a:p>
            <a:pPr>
              <a:spcBef>
                <a:spcPts val="600"/>
              </a:spcBef>
              <a:spcAft>
                <a:spcPts val="600"/>
              </a:spcAft>
            </a:pPr>
            <a:r>
              <a:rPr lang="en-US" dirty="0"/>
              <a:t>Obscurants such as chaff and smoke</a:t>
            </a:r>
          </a:p>
          <a:p>
            <a:pPr lvl="1">
              <a:spcBef>
                <a:spcPts val="0"/>
              </a:spcBef>
            </a:pP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802" y="2507656"/>
            <a:ext cx="4119197" cy="2874658"/>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000500" y="5515070"/>
            <a:ext cx="2951053" cy="1221595"/>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descr="ELEC_SEWIP-2_LMCO_Concept_lg.jp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008803" y="806636"/>
            <a:ext cx="5072852" cy="1568264"/>
          </a:xfrm>
          <a:prstGeom prst="rect">
            <a:avLst/>
          </a:prstGeom>
          <a:ln>
            <a:solidFill>
              <a:schemeClr val="tx1"/>
            </a:solidFill>
          </a:ln>
          <a:effectLst>
            <a:outerShdw blurRad="50800" dist="38100" dir="2700000" algn="tl" rotWithShape="0">
              <a:prstClr val="black">
                <a:alpha val="40000"/>
              </a:prstClr>
            </a:outerShdw>
          </a:effectLst>
        </p:spPr>
      </p:pic>
      <p:sp>
        <p:nvSpPr>
          <p:cNvPr id="7"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29</a:t>
            </a:r>
          </a:p>
        </p:txBody>
      </p:sp>
    </p:spTree>
    <p:extLst>
      <p:ext uri="{BB962C8B-B14F-4D97-AF65-F5344CB8AC3E}">
        <p14:creationId xmlns:p14="http://schemas.microsoft.com/office/powerpoint/2010/main" val="12468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85" y="677156"/>
            <a:ext cx="9191485" cy="6180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p:cNvCxnSpPr/>
          <p:nvPr/>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Content Placeholder 2"/>
          <p:cNvSpPr txBox="1">
            <a:spLocks/>
          </p:cNvSpPr>
          <p:nvPr/>
        </p:nvSpPr>
        <p:spPr>
          <a:xfrm>
            <a:off x="1342517" y="-16290"/>
            <a:ext cx="7801482" cy="702026"/>
          </a:xfrm>
          <a:prstGeom prst="rect">
            <a:avLst/>
          </a:prstGeom>
        </p:spPr>
        <p:txBody>
          <a:bodyPr anchor="ct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200">
              <a:spcBef>
                <a:spcPct val="0"/>
              </a:spcBef>
              <a:buNone/>
            </a:pPr>
            <a:r>
              <a:rPr lang="en-US" sz="3000" b="1" i="1" dirty="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panose="020B0600070205080204" pitchFamily="34" charset="-128"/>
                <a:cs typeface="+mj-cs"/>
              </a:rPr>
              <a:t>Precision guidance changed strike operations</a:t>
            </a:r>
          </a:p>
        </p:txBody>
      </p:sp>
      <p:cxnSp>
        <p:nvCxnSpPr>
          <p:cNvPr id="12" name="Straight Connector 11"/>
          <p:cNvCxnSpPr/>
          <p:nvPr/>
        </p:nvCxnSpPr>
        <p:spPr>
          <a:xfrm flipV="1">
            <a:off x="341850" y="2627433"/>
            <a:ext cx="8868190" cy="78105"/>
          </a:xfrm>
          <a:prstGeom prst="line">
            <a:avLst/>
          </a:prstGeom>
          <a:ln w="28575">
            <a:solidFill>
              <a:srgbClr val="A40000"/>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529289" y="2822729"/>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4257960" y="2208163"/>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5508519" y="2015992"/>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6925303" y="1865172"/>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815215" y="6033259"/>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1017332" y="2056669"/>
            <a:ext cx="6056661" cy="4264525"/>
          </a:xfrm>
          <a:custGeom>
            <a:avLst/>
            <a:gdLst>
              <a:gd name="connsiteX0" fmla="*/ 0 w 6470468"/>
              <a:gd name="connsiteY0" fmla="*/ 3204755 h 3204755"/>
              <a:gd name="connsiteX1" fmla="*/ 1680754 w 6470468"/>
              <a:gd name="connsiteY1" fmla="*/ 888275 h 3204755"/>
              <a:gd name="connsiteX2" fmla="*/ 3248297 w 6470468"/>
              <a:gd name="connsiteY2" fmla="*/ 748937 h 3204755"/>
              <a:gd name="connsiteX3" fmla="*/ 4632960 w 6470468"/>
              <a:gd name="connsiteY3" fmla="*/ 557349 h 3204755"/>
              <a:gd name="connsiteX4" fmla="*/ 6470468 w 6470468"/>
              <a:gd name="connsiteY4" fmla="*/ 0 h 3204755"/>
              <a:gd name="connsiteX0" fmla="*/ 0 w 6470468"/>
              <a:gd name="connsiteY0" fmla="*/ 3204755 h 3204755"/>
              <a:gd name="connsiteX1" fmla="*/ 1637211 w 6470468"/>
              <a:gd name="connsiteY1" fmla="*/ 1114697 h 3204755"/>
              <a:gd name="connsiteX2" fmla="*/ 3248297 w 6470468"/>
              <a:gd name="connsiteY2" fmla="*/ 748937 h 3204755"/>
              <a:gd name="connsiteX3" fmla="*/ 4632960 w 6470468"/>
              <a:gd name="connsiteY3" fmla="*/ 557349 h 3204755"/>
              <a:gd name="connsiteX4" fmla="*/ 6470468 w 6470468"/>
              <a:gd name="connsiteY4" fmla="*/ 0 h 3204755"/>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5190309 w 7027817"/>
              <a:gd name="connsiteY2" fmla="*/ 557349 h 4005944"/>
              <a:gd name="connsiteX3" fmla="*/ 7027817 w 7027817"/>
              <a:gd name="connsiteY3" fmla="*/ 0 h 4005944"/>
              <a:gd name="connsiteX0" fmla="*/ 0 w 7027817"/>
              <a:gd name="connsiteY0" fmla="*/ 4101739 h 4101739"/>
              <a:gd name="connsiteX1" fmla="*/ 1741714 w 7027817"/>
              <a:gd name="connsiteY1" fmla="*/ 1445624 h 4101739"/>
              <a:gd name="connsiteX2" fmla="*/ 5190309 w 7027817"/>
              <a:gd name="connsiteY2" fmla="*/ 653144 h 4101739"/>
              <a:gd name="connsiteX3" fmla="*/ 7027817 w 7027817"/>
              <a:gd name="connsiteY3" fmla="*/ 0 h 4101739"/>
              <a:gd name="connsiteX0" fmla="*/ 0 w 7027817"/>
              <a:gd name="connsiteY0" fmla="*/ 4101739 h 4101739"/>
              <a:gd name="connsiteX1" fmla="*/ 1741714 w 7027817"/>
              <a:gd name="connsiteY1" fmla="*/ 1445624 h 4101739"/>
              <a:gd name="connsiteX2" fmla="*/ 5190309 w 7027817"/>
              <a:gd name="connsiteY2" fmla="*/ 653144 h 4101739"/>
              <a:gd name="connsiteX3" fmla="*/ 7027817 w 7027817"/>
              <a:gd name="connsiteY3" fmla="*/ 0 h 4101739"/>
              <a:gd name="connsiteX0" fmla="*/ 0 w 7027817"/>
              <a:gd name="connsiteY0" fmla="*/ 4101739 h 4101739"/>
              <a:gd name="connsiteX1" fmla="*/ 1741714 w 7027817"/>
              <a:gd name="connsiteY1" fmla="*/ 1445624 h 4101739"/>
              <a:gd name="connsiteX2" fmla="*/ 5190309 w 7027817"/>
              <a:gd name="connsiteY2" fmla="*/ 653144 h 4101739"/>
              <a:gd name="connsiteX3" fmla="*/ 7027817 w 7027817"/>
              <a:gd name="connsiteY3" fmla="*/ 0 h 4101739"/>
              <a:gd name="connsiteX0" fmla="*/ 0 w 7097485"/>
              <a:gd name="connsiteY0" fmla="*/ 4746173 h 4746173"/>
              <a:gd name="connsiteX1" fmla="*/ 1741714 w 7097485"/>
              <a:gd name="connsiteY1" fmla="*/ 2090058 h 4746173"/>
              <a:gd name="connsiteX2" fmla="*/ 5190309 w 7097485"/>
              <a:gd name="connsiteY2" fmla="*/ 1297578 h 4746173"/>
              <a:gd name="connsiteX3" fmla="*/ 7097485 w 7097485"/>
              <a:gd name="connsiteY3" fmla="*/ 0 h 4746173"/>
              <a:gd name="connsiteX0" fmla="*/ 0 w 7097485"/>
              <a:gd name="connsiteY0" fmla="*/ 4746173 h 4746173"/>
              <a:gd name="connsiteX1" fmla="*/ 1741714 w 7097485"/>
              <a:gd name="connsiteY1" fmla="*/ 2090058 h 4746173"/>
              <a:gd name="connsiteX2" fmla="*/ 5190309 w 7097485"/>
              <a:gd name="connsiteY2" fmla="*/ 1297578 h 4746173"/>
              <a:gd name="connsiteX3" fmla="*/ 7097485 w 7097485"/>
              <a:gd name="connsiteY3" fmla="*/ 0 h 4746173"/>
              <a:gd name="connsiteX0" fmla="*/ 0 w 7097485"/>
              <a:gd name="connsiteY0" fmla="*/ 4746173 h 4746173"/>
              <a:gd name="connsiteX1" fmla="*/ 1741714 w 7097485"/>
              <a:gd name="connsiteY1" fmla="*/ 2090058 h 4746173"/>
              <a:gd name="connsiteX2" fmla="*/ 5408024 w 7097485"/>
              <a:gd name="connsiteY2" fmla="*/ 1097281 h 4746173"/>
              <a:gd name="connsiteX3" fmla="*/ 7097485 w 7097485"/>
              <a:gd name="connsiteY3" fmla="*/ 0 h 4746173"/>
              <a:gd name="connsiteX0" fmla="*/ 0 w 7097485"/>
              <a:gd name="connsiteY0" fmla="*/ 4746173 h 4746173"/>
              <a:gd name="connsiteX1" fmla="*/ 1741714 w 7097485"/>
              <a:gd name="connsiteY1" fmla="*/ 2090058 h 4746173"/>
              <a:gd name="connsiteX2" fmla="*/ 5408024 w 7097485"/>
              <a:gd name="connsiteY2" fmla="*/ 1097281 h 4746173"/>
              <a:gd name="connsiteX3" fmla="*/ 7097485 w 7097485"/>
              <a:gd name="connsiteY3" fmla="*/ 0 h 4746173"/>
              <a:gd name="connsiteX0" fmla="*/ 0 w 7184571"/>
              <a:gd name="connsiteY0" fmla="*/ 5172893 h 5172893"/>
              <a:gd name="connsiteX1" fmla="*/ 1828800 w 7184571"/>
              <a:gd name="connsiteY1" fmla="*/ 2090058 h 5172893"/>
              <a:gd name="connsiteX2" fmla="*/ 5495110 w 7184571"/>
              <a:gd name="connsiteY2" fmla="*/ 1097281 h 5172893"/>
              <a:gd name="connsiteX3" fmla="*/ 7184571 w 7184571"/>
              <a:gd name="connsiteY3" fmla="*/ 0 h 5172893"/>
              <a:gd name="connsiteX0" fmla="*/ 0 w 7184571"/>
              <a:gd name="connsiteY0" fmla="*/ 5172893 h 5172893"/>
              <a:gd name="connsiteX1" fmla="*/ 1828800 w 7184571"/>
              <a:gd name="connsiteY1" fmla="*/ 2090058 h 5172893"/>
              <a:gd name="connsiteX2" fmla="*/ 5495110 w 7184571"/>
              <a:gd name="connsiteY2" fmla="*/ 1036321 h 5172893"/>
              <a:gd name="connsiteX3" fmla="*/ 7184571 w 7184571"/>
              <a:gd name="connsiteY3" fmla="*/ 0 h 5172893"/>
              <a:gd name="connsiteX0" fmla="*/ 0 w 7184571"/>
              <a:gd name="connsiteY0" fmla="*/ 5172893 h 5172893"/>
              <a:gd name="connsiteX1" fmla="*/ 1828800 w 7184571"/>
              <a:gd name="connsiteY1" fmla="*/ 2090058 h 5172893"/>
              <a:gd name="connsiteX2" fmla="*/ 5503819 w 7184571"/>
              <a:gd name="connsiteY2" fmla="*/ 1105989 h 5172893"/>
              <a:gd name="connsiteX3" fmla="*/ 7184571 w 7184571"/>
              <a:gd name="connsiteY3" fmla="*/ 0 h 5172893"/>
              <a:gd name="connsiteX0" fmla="*/ 0 w 7184571"/>
              <a:gd name="connsiteY0" fmla="*/ 5172893 h 5172893"/>
              <a:gd name="connsiteX1" fmla="*/ 1828800 w 7184571"/>
              <a:gd name="connsiteY1" fmla="*/ 2090058 h 5172893"/>
              <a:gd name="connsiteX2" fmla="*/ 5503819 w 7184571"/>
              <a:gd name="connsiteY2" fmla="*/ 1105989 h 5172893"/>
              <a:gd name="connsiteX3" fmla="*/ 7184571 w 7184571"/>
              <a:gd name="connsiteY3" fmla="*/ 0 h 5172893"/>
              <a:gd name="connsiteX0" fmla="*/ 0 w 5503819"/>
              <a:gd name="connsiteY0" fmla="*/ 4066904 h 4066904"/>
              <a:gd name="connsiteX1" fmla="*/ 1828800 w 5503819"/>
              <a:gd name="connsiteY1" fmla="*/ 984069 h 4066904"/>
              <a:gd name="connsiteX2" fmla="*/ 5503819 w 5503819"/>
              <a:gd name="connsiteY2" fmla="*/ 0 h 4066904"/>
              <a:gd name="connsiteX0" fmla="*/ 0 w 5582196"/>
              <a:gd name="connsiteY0" fmla="*/ 4432664 h 4432664"/>
              <a:gd name="connsiteX1" fmla="*/ 1907177 w 5582196"/>
              <a:gd name="connsiteY1" fmla="*/ 984069 h 4432664"/>
              <a:gd name="connsiteX2" fmla="*/ 5582196 w 5582196"/>
              <a:gd name="connsiteY2" fmla="*/ 0 h 4432664"/>
              <a:gd name="connsiteX0" fmla="*/ 0 w 5582196"/>
              <a:gd name="connsiteY0" fmla="*/ 4432664 h 4432664"/>
              <a:gd name="connsiteX1" fmla="*/ 1907177 w 5582196"/>
              <a:gd name="connsiteY1" fmla="*/ 984069 h 4432664"/>
              <a:gd name="connsiteX2" fmla="*/ 5582196 w 5582196"/>
              <a:gd name="connsiteY2" fmla="*/ 0 h 4432664"/>
              <a:gd name="connsiteX0" fmla="*/ 0 w 6057326"/>
              <a:gd name="connsiteY0" fmla="*/ 4551446 h 4551446"/>
              <a:gd name="connsiteX1" fmla="*/ 1907177 w 6057326"/>
              <a:gd name="connsiteY1" fmla="*/ 1102851 h 4551446"/>
              <a:gd name="connsiteX2" fmla="*/ 6057326 w 6057326"/>
              <a:gd name="connsiteY2" fmla="*/ 0 h 4551446"/>
              <a:gd name="connsiteX0" fmla="*/ 0 w 6057326"/>
              <a:gd name="connsiteY0" fmla="*/ 4551446 h 4551446"/>
              <a:gd name="connsiteX1" fmla="*/ 1907177 w 6057326"/>
              <a:gd name="connsiteY1" fmla="*/ 1102851 h 4551446"/>
              <a:gd name="connsiteX2" fmla="*/ 6057326 w 6057326"/>
              <a:gd name="connsiteY2" fmla="*/ 0 h 4551446"/>
              <a:gd name="connsiteX0" fmla="*/ 0 w 6057326"/>
              <a:gd name="connsiteY0" fmla="*/ 4551446 h 4551446"/>
              <a:gd name="connsiteX1" fmla="*/ 1907177 w 6057326"/>
              <a:gd name="connsiteY1" fmla="*/ 1102851 h 4551446"/>
              <a:gd name="connsiteX2" fmla="*/ 6057326 w 6057326"/>
              <a:gd name="connsiteY2" fmla="*/ 0 h 4551446"/>
              <a:gd name="connsiteX0" fmla="*/ 0 w 6122388"/>
              <a:gd name="connsiteY0" fmla="*/ 4977082 h 4977082"/>
              <a:gd name="connsiteX1" fmla="*/ 1972239 w 6122388"/>
              <a:gd name="connsiteY1" fmla="*/ 1102851 h 4977082"/>
              <a:gd name="connsiteX2" fmla="*/ 6122388 w 6122388"/>
              <a:gd name="connsiteY2" fmla="*/ 0 h 4977082"/>
              <a:gd name="connsiteX0" fmla="*/ 0 w 6122388"/>
              <a:gd name="connsiteY0" fmla="*/ 4977082 h 4977082"/>
              <a:gd name="connsiteX1" fmla="*/ 1972239 w 6122388"/>
              <a:gd name="connsiteY1" fmla="*/ 1102851 h 4977082"/>
              <a:gd name="connsiteX2" fmla="*/ 6122388 w 6122388"/>
              <a:gd name="connsiteY2" fmla="*/ 0 h 4977082"/>
              <a:gd name="connsiteX0" fmla="*/ 0 w 6038737"/>
              <a:gd name="connsiteY0" fmla="*/ 4719721 h 4719721"/>
              <a:gd name="connsiteX1" fmla="*/ 1888588 w 6038737"/>
              <a:gd name="connsiteY1" fmla="*/ 1102851 h 4719721"/>
              <a:gd name="connsiteX2" fmla="*/ 6038737 w 6038737"/>
              <a:gd name="connsiteY2" fmla="*/ 0 h 4719721"/>
              <a:gd name="connsiteX0" fmla="*/ 0 w 5822336"/>
              <a:gd name="connsiteY0" fmla="*/ 4741670 h 4741670"/>
              <a:gd name="connsiteX1" fmla="*/ 1672187 w 5822336"/>
              <a:gd name="connsiteY1" fmla="*/ 1102851 h 4741670"/>
              <a:gd name="connsiteX2" fmla="*/ 5822336 w 5822336"/>
              <a:gd name="connsiteY2" fmla="*/ 0 h 4741670"/>
              <a:gd name="connsiteX0" fmla="*/ 0 w 5822336"/>
              <a:gd name="connsiteY0" fmla="*/ 4741670 h 4741670"/>
              <a:gd name="connsiteX1" fmla="*/ 1672187 w 5822336"/>
              <a:gd name="connsiteY1" fmla="*/ 1102851 h 4741670"/>
              <a:gd name="connsiteX2" fmla="*/ 5822336 w 5822336"/>
              <a:gd name="connsiteY2" fmla="*/ 0 h 4741670"/>
              <a:gd name="connsiteX0" fmla="*/ 0 w 5822336"/>
              <a:gd name="connsiteY0" fmla="*/ 4741670 h 4741670"/>
              <a:gd name="connsiteX1" fmla="*/ 1672187 w 5822336"/>
              <a:gd name="connsiteY1" fmla="*/ 1102851 h 4741670"/>
              <a:gd name="connsiteX2" fmla="*/ 5822336 w 5822336"/>
              <a:gd name="connsiteY2" fmla="*/ 0 h 4741670"/>
              <a:gd name="connsiteX0" fmla="*/ 0 w 5750202"/>
              <a:gd name="connsiteY0" fmla="*/ 4708746 h 4708746"/>
              <a:gd name="connsiteX1" fmla="*/ 1600053 w 5750202"/>
              <a:gd name="connsiteY1" fmla="*/ 1102851 h 4708746"/>
              <a:gd name="connsiteX2" fmla="*/ 5750202 w 5750202"/>
              <a:gd name="connsiteY2" fmla="*/ 0 h 4708746"/>
              <a:gd name="connsiteX0" fmla="*/ 0 w 5750202"/>
              <a:gd name="connsiteY0" fmla="*/ 4708746 h 4708746"/>
              <a:gd name="connsiteX1" fmla="*/ 1600053 w 5750202"/>
              <a:gd name="connsiteY1" fmla="*/ 1102851 h 4708746"/>
              <a:gd name="connsiteX2" fmla="*/ 5750202 w 5750202"/>
              <a:gd name="connsiteY2" fmla="*/ 0 h 4708746"/>
              <a:gd name="connsiteX0" fmla="*/ 0 w 5754152"/>
              <a:gd name="connsiteY0" fmla="*/ 4700332 h 4700332"/>
              <a:gd name="connsiteX1" fmla="*/ 1600053 w 5754152"/>
              <a:gd name="connsiteY1" fmla="*/ 1094437 h 4700332"/>
              <a:gd name="connsiteX2" fmla="*/ 5754152 w 5754152"/>
              <a:gd name="connsiteY2" fmla="*/ 0 h 4700332"/>
              <a:gd name="connsiteX0" fmla="*/ 0 w 5996507"/>
              <a:gd name="connsiteY0" fmla="*/ 4765780 h 4765780"/>
              <a:gd name="connsiteX1" fmla="*/ 1600053 w 5996507"/>
              <a:gd name="connsiteY1" fmla="*/ 1159885 h 4765780"/>
              <a:gd name="connsiteX2" fmla="*/ 5668469 w 5996507"/>
              <a:gd name="connsiteY2" fmla="*/ 85887 h 4765780"/>
              <a:gd name="connsiteX3" fmla="*/ 5754152 w 5996507"/>
              <a:gd name="connsiteY3" fmla="*/ 65448 h 4765780"/>
              <a:gd name="connsiteX0" fmla="*/ 0 w 6048978"/>
              <a:gd name="connsiteY0" fmla="*/ 4728652 h 4728652"/>
              <a:gd name="connsiteX1" fmla="*/ 1600053 w 6048978"/>
              <a:gd name="connsiteY1" fmla="*/ 1122757 h 4728652"/>
              <a:gd name="connsiteX2" fmla="*/ 5668469 w 6048978"/>
              <a:gd name="connsiteY2" fmla="*/ 48759 h 4728652"/>
              <a:gd name="connsiteX3" fmla="*/ 5754152 w 6048978"/>
              <a:gd name="connsiteY3" fmla="*/ 28320 h 4728652"/>
              <a:gd name="connsiteX0" fmla="*/ 0 w 5952849"/>
              <a:gd name="connsiteY0" fmla="*/ 4703610 h 4703610"/>
              <a:gd name="connsiteX1" fmla="*/ 1600053 w 5952849"/>
              <a:gd name="connsiteY1" fmla="*/ 1097715 h 4703610"/>
              <a:gd name="connsiteX2" fmla="*/ 5668469 w 5952849"/>
              <a:gd name="connsiteY2" fmla="*/ 23717 h 4703610"/>
              <a:gd name="connsiteX3" fmla="*/ 5754152 w 5952849"/>
              <a:gd name="connsiteY3" fmla="*/ 3278 h 4703610"/>
              <a:gd name="connsiteX0" fmla="*/ 0 w 6279528"/>
              <a:gd name="connsiteY0" fmla="*/ 4708745 h 4708745"/>
              <a:gd name="connsiteX1" fmla="*/ 1600053 w 6279528"/>
              <a:gd name="connsiteY1" fmla="*/ 1102850 h 4708745"/>
              <a:gd name="connsiteX2" fmla="*/ 5668469 w 6279528"/>
              <a:gd name="connsiteY2" fmla="*/ 28852 h 4708745"/>
              <a:gd name="connsiteX3" fmla="*/ 6279528 w 6279528"/>
              <a:gd name="connsiteY3" fmla="*/ 0 h 4708745"/>
              <a:gd name="connsiteX0" fmla="*/ 0 w 6279528"/>
              <a:gd name="connsiteY0" fmla="*/ 4708745 h 4708745"/>
              <a:gd name="connsiteX1" fmla="*/ 1600053 w 6279528"/>
              <a:gd name="connsiteY1" fmla="*/ 1102850 h 4708745"/>
              <a:gd name="connsiteX2" fmla="*/ 5672419 w 6279528"/>
              <a:gd name="connsiteY2" fmla="*/ 49886 h 4708745"/>
              <a:gd name="connsiteX3" fmla="*/ 6279528 w 6279528"/>
              <a:gd name="connsiteY3" fmla="*/ 0 h 4708745"/>
              <a:gd name="connsiteX0" fmla="*/ 0 w 6279528"/>
              <a:gd name="connsiteY0" fmla="*/ 4708745 h 4708745"/>
              <a:gd name="connsiteX1" fmla="*/ 1600053 w 6279528"/>
              <a:gd name="connsiteY1" fmla="*/ 1102850 h 4708745"/>
              <a:gd name="connsiteX2" fmla="*/ 5680319 w 6279528"/>
              <a:gd name="connsiteY2" fmla="*/ 54093 h 4708745"/>
              <a:gd name="connsiteX3" fmla="*/ 6279528 w 6279528"/>
              <a:gd name="connsiteY3" fmla="*/ 0 h 4708745"/>
              <a:gd name="connsiteX0" fmla="*/ 0 w 6279528"/>
              <a:gd name="connsiteY0" fmla="*/ 4708745 h 4708745"/>
              <a:gd name="connsiteX1" fmla="*/ 1600053 w 6279528"/>
              <a:gd name="connsiteY1" fmla="*/ 1102850 h 4708745"/>
              <a:gd name="connsiteX2" fmla="*/ 5680319 w 6279528"/>
              <a:gd name="connsiteY2" fmla="*/ 54093 h 4708745"/>
              <a:gd name="connsiteX3" fmla="*/ 6279528 w 6279528"/>
              <a:gd name="connsiteY3" fmla="*/ 0 h 4708745"/>
            </a:gdLst>
            <a:ahLst/>
            <a:cxnLst>
              <a:cxn ang="0">
                <a:pos x="connsiteX0" y="connsiteY0"/>
              </a:cxn>
              <a:cxn ang="0">
                <a:pos x="connsiteX1" y="connsiteY1"/>
              </a:cxn>
              <a:cxn ang="0">
                <a:pos x="connsiteX2" y="connsiteY2"/>
              </a:cxn>
              <a:cxn ang="0">
                <a:pos x="connsiteX3" y="connsiteY3"/>
              </a:cxn>
            </a:cxnLst>
            <a:rect l="l" t="t" r="r" b="b"/>
            <a:pathLst>
              <a:path w="6279528" h="4708745">
                <a:moveTo>
                  <a:pt x="0" y="4708745"/>
                </a:moveTo>
                <a:cubicBezTo>
                  <a:pt x="268855" y="3449483"/>
                  <a:pt x="669687" y="1841627"/>
                  <a:pt x="1600053" y="1102850"/>
                </a:cubicBezTo>
                <a:cubicBezTo>
                  <a:pt x="2544798" y="322868"/>
                  <a:pt x="5086723" y="93464"/>
                  <a:pt x="5680319" y="54093"/>
                </a:cubicBezTo>
                <a:cubicBezTo>
                  <a:pt x="6273915" y="14722"/>
                  <a:pt x="6265248" y="3406"/>
                  <a:pt x="6279528" y="0"/>
                </a:cubicBezTo>
              </a:path>
            </a:pathLst>
          </a:cu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ular Callout 44"/>
          <p:cNvSpPr/>
          <p:nvPr/>
        </p:nvSpPr>
        <p:spPr>
          <a:xfrm>
            <a:off x="1723831" y="5648868"/>
            <a:ext cx="2186838" cy="695859"/>
          </a:xfrm>
          <a:prstGeom prst="wedgeRectCallout">
            <a:avLst>
              <a:gd name="adj1" fmla="val -75586"/>
              <a:gd name="adj2" fmla="val 34011"/>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r>
              <a:rPr lang="en-US" sz="1200" b="1" dirty="0">
                <a:solidFill>
                  <a:schemeClr val="tx1"/>
                </a:solidFill>
              </a:rPr>
              <a:t>Germany, 1944</a:t>
            </a:r>
          </a:p>
          <a:p>
            <a:pPr>
              <a:lnSpc>
                <a:spcPct val="80000"/>
              </a:lnSpc>
            </a:pPr>
            <a:r>
              <a:rPr lang="en-US" sz="1200" dirty="0">
                <a:solidFill>
                  <a:schemeClr val="tx1"/>
                </a:solidFill>
              </a:rPr>
              <a:t>1,000 bomber sorties</a:t>
            </a:r>
          </a:p>
          <a:p>
            <a:pPr>
              <a:lnSpc>
                <a:spcPct val="80000"/>
              </a:lnSpc>
            </a:pPr>
            <a:r>
              <a:rPr lang="en-US" sz="1200" dirty="0">
                <a:solidFill>
                  <a:schemeClr val="tx1"/>
                </a:solidFill>
              </a:rPr>
              <a:t>9,000 weapons (2,250,000 lbs)</a:t>
            </a:r>
          </a:p>
          <a:p>
            <a:pPr>
              <a:lnSpc>
                <a:spcPct val="80000"/>
              </a:lnSpc>
            </a:pPr>
            <a:r>
              <a:rPr lang="en-US" sz="1200" dirty="0">
                <a:solidFill>
                  <a:schemeClr val="tx1"/>
                </a:solidFill>
              </a:rPr>
              <a:t>1 target</a:t>
            </a:r>
          </a:p>
        </p:txBody>
      </p:sp>
      <p:sp>
        <p:nvSpPr>
          <p:cNvPr id="49" name="Rectangular Callout 48"/>
          <p:cNvSpPr/>
          <p:nvPr/>
        </p:nvSpPr>
        <p:spPr>
          <a:xfrm>
            <a:off x="2171239" y="3162004"/>
            <a:ext cx="2267644" cy="1126311"/>
          </a:xfrm>
          <a:custGeom>
            <a:avLst/>
            <a:gdLst>
              <a:gd name="connsiteX0" fmla="*/ 0 w 2267644"/>
              <a:gd name="connsiteY0" fmla="*/ 0 h 702751"/>
              <a:gd name="connsiteX1" fmla="*/ 377941 w 2267644"/>
              <a:gd name="connsiteY1" fmla="*/ 0 h 702751"/>
              <a:gd name="connsiteX2" fmla="*/ 472645 w 2267644"/>
              <a:gd name="connsiteY2" fmla="*/ -221275 h 702751"/>
              <a:gd name="connsiteX3" fmla="*/ 944852 w 2267644"/>
              <a:gd name="connsiteY3" fmla="*/ 0 h 702751"/>
              <a:gd name="connsiteX4" fmla="*/ 2267644 w 2267644"/>
              <a:gd name="connsiteY4" fmla="*/ 0 h 702751"/>
              <a:gd name="connsiteX5" fmla="*/ 2267644 w 2267644"/>
              <a:gd name="connsiteY5" fmla="*/ 117125 h 702751"/>
              <a:gd name="connsiteX6" fmla="*/ 2267644 w 2267644"/>
              <a:gd name="connsiteY6" fmla="*/ 117125 h 702751"/>
              <a:gd name="connsiteX7" fmla="*/ 2267644 w 2267644"/>
              <a:gd name="connsiteY7" fmla="*/ 292813 h 702751"/>
              <a:gd name="connsiteX8" fmla="*/ 2267644 w 2267644"/>
              <a:gd name="connsiteY8" fmla="*/ 702751 h 702751"/>
              <a:gd name="connsiteX9" fmla="*/ 944852 w 2267644"/>
              <a:gd name="connsiteY9" fmla="*/ 702751 h 702751"/>
              <a:gd name="connsiteX10" fmla="*/ 377941 w 2267644"/>
              <a:gd name="connsiteY10" fmla="*/ 702751 h 702751"/>
              <a:gd name="connsiteX11" fmla="*/ 377941 w 2267644"/>
              <a:gd name="connsiteY11" fmla="*/ 702751 h 702751"/>
              <a:gd name="connsiteX12" fmla="*/ 0 w 2267644"/>
              <a:gd name="connsiteY12" fmla="*/ 702751 h 702751"/>
              <a:gd name="connsiteX13" fmla="*/ 0 w 2267644"/>
              <a:gd name="connsiteY13" fmla="*/ 292813 h 702751"/>
              <a:gd name="connsiteX14" fmla="*/ 0 w 2267644"/>
              <a:gd name="connsiteY14" fmla="*/ 117125 h 702751"/>
              <a:gd name="connsiteX15" fmla="*/ 0 w 2267644"/>
              <a:gd name="connsiteY15" fmla="*/ 117125 h 702751"/>
              <a:gd name="connsiteX16" fmla="*/ 0 w 2267644"/>
              <a:gd name="connsiteY16" fmla="*/ 0 h 702751"/>
              <a:gd name="connsiteX0" fmla="*/ 0 w 2267644"/>
              <a:gd name="connsiteY0" fmla="*/ 423560 h 1126311"/>
              <a:gd name="connsiteX1" fmla="*/ 377941 w 2267644"/>
              <a:gd name="connsiteY1" fmla="*/ 423560 h 1126311"/>
              <a:gd name="connsiteX2" fmla="*/ 528838 w 2267644"/>
              <a:gd name="connsiteY2" fmla="*/ 0 h 1126311"/>
              <a:gd name="connsiteX3" fmla="*/ 944852 w 2267644"/>
              <a:gd name="connsiteY3" fmla="*/ 423560 h 1126311"/>
              <a:gd name="connsiteX4" fmla="*/ 2267644 w 2267644"/>
              <a:gd name="connsiteY4" fmla="*/ 423560 h 1126311"/>
              <a:gd name="connsiteX5" fmla="*/ 2267644 w 2267644"/>
              <a:gd name="connsiteY5" fmla="*/ 540685 h 1126311"/>
              <a:gd name="connsiteX6" fmla="*/ 2267644 w 2267644"/>
              <a:gd name="connsiteY6" fmla="*/ 540685 h 1126311"/>
              <a:gd name="connsiteX7" fmla="*/ 2267644 w 2267644"/>
              <a:gd name="connsiteY7" fmla="*/ 716373 h 1126311"/>
              <a:gd name="connsiteX8" fmla="*/ 2267644 w 2267644"/>
              <a:gd name="connsiteY8" fmla="*/ 1126311 h 1126311"/>
              <a:gd name="connsiteX9" fmla="*/ 944852 w 2267644"/>
              <a:gd name="connsiteY9" fmla="*/ 1126311 h 1126311"/>
              <a:gd name="connsiteX10" fmla="*/ 377941 w 2267644"/>
              <a:gd name="connsiteY10" fmla="*/ 1126311 h 1126311"/>
              <a:gd name="connsiteX11" fmla="*/ 377941 w 2267644"/>
              <a:gd name="connsiteY11" fmla="*/ 1126311 h 1126311"/>
              <a:gd name="connsiteX12" fmla="*/ 0 w 2267644"/>
              <a:gd name="connsiteY12" fmla="*/ 1126311 h 1126311"/>
              <a:gd name="connsiteX13" fmla="*/ 0 w 2267644"/>
              <a:gd name="connsiteY13" fmla="*/ 716373 h 1126311"/>
              <a:gd name="connsiteX14" fmla="*/ 0 w 2267644"/>
              <a:gd name="connsiteY14" fmla="*/ 540685 h 1126311"/>
              <a:gd name="connsiteX15" fmla="*/ 0 w 2267644"/>
              <a:gd name="connsiteY15" fmla="*/ 540685 h 1126311"/>
              <a:gd name="connsiteX16" fmla="*/ 0 w 2267644"/>
              <a:gd name="connsiteY16" fmla="*/ 423560 h 1126311"/>
              <a:gd name="connsiteX0" fmla="*/ 0 w 2267644"/>
              <a:gd name="connsiteY0" fmla="*/ 423560 h 1126311"/>
              <a:gd name="connsiteX1" fmla="*/ 377941 w 2267644"/>
              <a:gd name="connsiteY1" fmla="*/ 423560 h 1126311"/>
              <a:gd name="connsiteX2" fmla="*/ 528838 w 2267644"/>
              <a:gd name="connsiteY2" fmla="*/ 0 h 1126311"/>
              <a:gd name="connsiteX3" fmla="*/ 787512 w 2267644"/>
              <a:gd name="connsiteY3" fmla="*/ 412322 h 1126311"/>
              <a:gd name="connsiteX4" fmla="*/ 2267644 w 2267644"/>
              <a:gd name="connsiteY4" fmla="*/ 423560 h 1126311"/>
              <a:gd name="connsiteX5" fmla="*/ 2267644 w 2267644"/>
              <a:gd name="connsiteY5" fmla="*/ 540685 h 1126311"/>
              <a:gd name="connsiteX6" fmla="*/ 2267644 w 2267644"/>
              <a:gd name="connsiteY6" fmla="*/ 540685 h 1126311"/>
              <a:gd name="connsiteX7" fmla="*/ 2267644 w 2267644"/>
              <a:gd name="connsiteY7" fmla="*/ 716373 h 1126311"/>
              <a:gd name="connsiteX8" fmla="*/ 2267644 w 2267644"/>
              <a:gd name="connsiteY8" fmla="*/ 1126311 h 1126311"/>
              <a:gd name="connsiteX9" fmla="*/ 944852 w 2267644"/>
              <a:gd name="connsiteY9" fmla="*/ 1126311 h 1126311"/>
              <a:gd name="connsiteX10" fmla="*/ 377941 w 2267644"/>
              <a:gd name="connsiteY10" fmla="*/ 1126311 h 1126311"/>
              <a:gd name="connsiteX11" fmla="*/ 377941 w 2267644"/>
              <a:gd name="connsiteY11" fmla="*/ 1126311 h 1126311"/>
              <a:gd name="connsiteX12" fmla="*/ 0 w 2267644"/>
              <a:gd name="connsiteY12" fmla="*/ 1126311 h 1126311"/>
              <a:gd name="connsiteX13" fmla="*/ 0 w 2267644"/>
              <a:gd name="connsiteY13" fmla="*/ 716373 h 1126311"/>
              <a:gd name="connsiteX14" fmla="*/ 0 w 2267644"/>
              <a:gd name="connsiteY14" fmla="*/ 540685 h 1126311"/>
              <a:gd name="connsiteX15" fmla="*/ 0 w 2267644"/>
              <a:gd name="connsiteY15" fmla="*/ 540685 h 1126311"/>
              <a:gd name="connsiteX16" fmla="*/ 0 w 2267644"/>
              <a:gd name="connsiteY16" fmla="*/ 423560 h 112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644" h="1126311">
                <a:moveTo>
                  <a:pt x="0" y="423560"/>
                </a:moveTo>
                <a:lnTo>
                  <a:pt x="377941" y="423560"/>
                </a:lnTo>
                <a:lnTo>
                  <a:pt x="528838" y="0"/>
                </a:lnTo>
                <a:lnTo>
                  <a:pt x="787512" y="412322"/>
                </a:lnTo>
                <a:lnTo>
                  <a:pt x="2267644" y="423560"/>
                </a:lnTo>
                <a:lnTo>
                  <a:pt x="2267644" y="540685"/>
                </a:lnTo>
                <a:lnTo>
                  <a:pt x="2267644" y="540685"/>
                </a:lnTo>
                <a:lnTo>
                  <a:pt x="2267644" y="716373"/>
                </a:lnTo>
                <a:lnTo>
                  <a:pt x="2267644" y="1126311"/>
                </a:lnTo>
                <a:lnTo>
                  <a:pt x="944852" y="1126311"/>
                </a:lnTo>
                <a:lnTo>
                  <a:pt x="377941" y="1126311"/>
                </a:lnTo>
                <a:lnTo>
                  <a:pt x="377941" y="1126311"/>
                </a:lnTo>
                <a:lnTo>
                  <a:pt x="0" y="1126311"/>
                </a:lnTo>
                <a:lnTo>
                  <a:pt x="0" y="716373"/>
                </a:lnTo>
                <a:lnTo>
                  <a:pt x="0" y="540685"/>
                </a:lnTo>
                <a:lnTo>
                  <a:pt x="0" y="540685"/>
                </a:lnTo>
                <a:lnTo>
                  <a:pt x="0" y="423560"/>
                </a:lnTo>
                <a:close/>
              </a:path>
            </a:pathLst>
          </a:cu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endParaRPr lang="en-US" sz="1200" b="1" dirty="0">
              <a:solidFill>
                <a:schemeClr val="tx1"/>
              </a:solidFill>
            </a:endParaRPr>
          </a:p>
          <a:p>
            <a:pPr algn="ctr">
              <a:lnSpc>
                <a:spcPct val="80000"/>
              </a:lnSpc>
            </a:pPr>
            <a:endParaRPr lang="en-US" sz="1200" b="1" dirty="0">
              <a:solidFill>
                <a:schemeClr val="tx1"/>
              </a:solidFill>
            </a:endParaRPr>
          </a:p>
          <a:p>
            <a:pPr algn="ctr">
              <a:lnSpc>
                <a:spcPct val="80000"/>
              </a:lnSpc>
            </a:pPr>
            <a:endParaRPr lang="en-US" sz="1200" b="1" dirty="0">
              <a:solidFill>
                <a:schemeClr val="tx1"/>
              </a:solidFill>
            </a:endParaRPr>
          </a:p>
          <a:p>
            <a:pPr algn="ctr">
              <a:lnSpc>
                <a:spcPct val="80000"/>
              </a:lnSpc>
            </a:pPr>
            <a:r>
              <a:rPr lang="en-US" sz="1200" b="1" dirty="0">
                <a:solidFill>
                  <a:schemeClr val="tx1"/>
                </a:solidFill>
              </a:rPr>
              <a:t>Vietnam, 1970</a:t>
            </a:r>
          </a:p>
          <a:p>
            <a:pPr>
              <a:lnSpc>
                <a:spcPct val="80000"/>
              </a:lnSpc>
            </a:pPr>
            <a:r>
              <a:rPr lang="en-US" sz="1200" dirty="0">
                <a:solidFill>
                  <a:schemeClr val="tx1"/>
                </a:solidFill>
              </a:rPr>
              <a:t>30 fighter sorties</a:t>
            </a:r>
          </a:p>
          <a:p>
            <a:pPr>
              <a:lnSpc>
                <a:spcPct val="80000"/>
              </a:lnSpc>
            </a:pPr>
            <a:r>
              <a:rPr lang="en-US" sz="1200" dirty="0">
                <a:solidFill>
                  <a:schemeClr val="tx1"/>
                </a:solidFill>
              </a:rPr>
              <a:t>176 unguided bombs (88,000 lbs)</a:t>
            </a:r>
          </a:p>
          <a:p>
            <a:pPr>
              <a:lnSpc>
                <a:spcPct val="80000"/>
              </a:lnSpc>
            </a:pPr>
            <a:r>
              <a:rPr lang="en-US" sz="1200" dirty="0">
                <a:solidFill>
                  <a:schemeClr val="tx1"/>
                </a:solidFill>
              </a:rPr>
              <a:t>1 target</a:t>
            </a:r>
          </a:p>
        </p:txBody>
      </p:sp>
      <p:grpSp>
        <p:nvGrpSpPr>
          <p:cNvPr id="18" name="Group 17"/>
          <p:cNvGrpSpPr/>
          <p:nvPr/>
        </p:nvGrpSpPr>
        <p:grpSpPr>
          <a:xfrm>
            <a:off x="590273" y="5741140"/>
            <a:ext cx="762000" cy="716645"/>
            <a:chOff x="762000" y="5395228"/>
            <a:chExt cx="1028700" cy="967471"/>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2000" y="5791200"/>
              <a:ext cx="762000" cy="57149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09700" y="5724525"/>
              <a:ext cx="381000" cy="28575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71450" y="5506537"/>
              <a:ext cx="290649" cy="217987"/>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77832" y="5395228"/>
              <a:ext cx="187236" cy="140427"/>
            </a:xfrm>
            <a:prstGeom prst="rect">
              <a:avLst/>
            </a:prstGeom>
          </p:spPr>
        </p:pic>
      </p:grpSp>
      <p:grpSp>
        <p:nvGrpSpPr>
          <p:cNvPr id="34" name="Group 33"/>
          <p:cNvGrpSpPr/>
          <p:nvPr/>
        </p:nvGrpSpPr>
        <p:grpSpPr>
          <a:xfrm>
            <a:off x="1161940" y="5473041"/>
            <a:ext cx="446717" cy="420128"/>
            <a:chOff x="762000" y="5395228"/>
            <a:chExt cx="1028700" cy="967471"/>
          </a:xfrm>
        </p:grpSpPr>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2000" y="5791200"/>
              <a:ext cx="762000" cy="571499"/>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409700" y="5724525"/>
              <a:ext cx="381000" cy="285750"/>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271450" y="5506537"/>
              <a:ext cx="290649" cy="217987"/>
            </a:xfrm>
            <a:prstGeom prst="rect">
              <a:avLst/>
            </a:prstGeom>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77832" y="5395228"/>
              <a:ext cx="187236" cy="140427"/>
            </a:xfrm>
            <a:prstGeom prst="rect">
              <a:avLst/>
            </a:prstGeom>
          </p:spPr>
        </p:pic>
      </p:grpSp>
      <p:grpSp>
        <p:nvGrpSpPr>
          <p:cNvPr id="39" name="Group 38"/>
          <p:cNvGrpSpPr/>
          <p:nvPr/>
        </p:nvGrpSpPr>
        <p:grpSpPr>
          <a:xfrm>
            <a:off x="603211" y="5473041"/>
            <a:ext cx="380918" cy="216016"/>
            <a:chOff x="762000" y="5395228"/>
            <a:chExt cx="1028700" cy="967471"/>
          </a:xfrm>
        </p:grpSpPr>
        <p:pic>
          <p:nvPicPr>
            <p:cNvPr id="40" name="Pictur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62000" y="5791200"/>
              <a:ext cx="762000" cy="571499"/>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409700" y="5724525"/>
              <a:ext cx="381000" cy="285750"/>
            </a:xfrm>
            <a:prstGeom prst="rect">
              <a:avLst/>
            </a:prstGeom>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271450" y="5506537"/>
              <a:ext cx="290649" cy="217987"/>
            </a:xfrm>
            <a:prstGeom prst="rect">
              <a:avLst/>
            </a:prstGeom>
          </p:spPr>
        </p:pic>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77832" y="5395228"/>
              <a:ext cx="187236" cy="140427"/>
            </a:xfrm>
            <a:prstGeom prst="rect">
              <a:avLst/>
            </a:prstGeom>
          </p:spPr>
        </p:pic>
      </p:grpSp>
      <p:pic>
        <p:nvPicPr>
          <p:cNvPr id="1028" name="Picture 4" descr="http://www.milairpix.com/flyingart/f117.jp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110" b="65371" l="0" r="99250"/>
                    </a14:imgEffect>
                  </a14:imgLayer>
                </a14:imgProps>
              </a:ext>
              <a:ext uri="{28A0092B-C50C-407E-A947-70E740481C1C}">
                <a14:useLocalDpi xmlns:a14="http://schemas.microsoft.com/office/drawing/2010/main" val="0"/>
              </a:ext>
            </a:extLst>
          </a:blip>
          <a:srcRect t="44222" b="35748"/>
          <a:stretch/>
        </p:blipFill>
        <p:spPr bwMode="auto">
          <a:xfrm flipH="1">
            <a:off x="3925410" y="2331108"/>
            <a:ext cx="875686" cy="1240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87676" y="2036040"/>
            <a:ext cx="952134" cy="288525"/>
          </a:xfrm>
          <a:prstGeom prst="rect">
            <a:avLst/>
          </a:prstGeom>
        </p:spPr>
      </p:pic>
      <p:pic>
        <p:nvPicPr>
          <p:cNvPr id="47" name="Picture 46"/>
          <p:cNvPicPr>
            <a:picLocks noChangeAspect="1"/>
          </p:cNvPicPr>
          <p:nvPr/>
        </p:nvPicPr>
        <p:blipFill>
          <a:blip r:embed="rId18" cstate="print">
            <a:extLst>
              <a:ext uri="{BEBA8EAE-BF5A-486C-A8C5-ECC9F3942E4B}">
                <a14:imgProps xmlns:a14="http://schemas.microsoft.com/office/drawing/2010/main">
                  <a14:imgLayer r:embed="rId1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30011" y="1877294"/>
            <a:ext cx="1050744" cy="288525"/>
          </a:xfrm>
          <a:prstGeom prst="rect">
            <a:avLst/>
          </a:prstGeom>
        </p:spPr>
      </p:pic>
      <p:sp>
        <p:nvSpPr>
          <p:cNvPr id="50" name="Rectangular Callout 49"/>
          <p:cNvSpPr/>
          <p:nvPr/>
        </p:nvSpPr>
        <p:spPr>
          <a:xfrm>
            <a:off x="3382453" y="2521519"/>
            <a:ext cx="2214003" cy="968897"/>
          </a:xfrm>
          <a:custGeom>
            <a:avLst/>
            <a:gdLst>
              <a:gd name="connsiteX0" fmla="*/ 0 w 2214003"/>
              <a:gd name="connsiteY0" fmla="*/ 0 h 697008"/>
              <a:gd name="connsiteX1" fmla="*/ 369001 w 2214003"/>
              <a:gd name="connsiteY1" fmla="*/ 0 h 697008"/>
              <a:gd name="connsiteX2" fmla="*/ 656230 w 2214003"/>
              <a:gd name="connsiteY2" fmla="*/ -212622 h 697008"/>
              <a:gd name="connsiteX3" fmla="*/ 922501 w 2214003"/>
              <a:gd name="connsiteY3" fmla="*/ 0 h 697008"/>
              <a:gd name="connsiteX4" fmla="*/ 2214003 w 2214003"/>
              <a:gd name="connsiteY4" fmla="*/ 0 h 697008"/>
              <a:gd name="connsiteX5" fmla="*/ 2214003 w 2214003"/>
              <a:gd name="connsiteY5" fmla="*/ 116168 h 697008"/>
              <a:gd name="connsiteX6" fmla="*/ 2214003 w 2214003"/>
              <a:gd name="connsiteY6" fmla="*/ 116168 h 697008"/>
              <a:gd name="connsiteX7" fmla="*/ 2214003 w 2214003"/>
              <a:gd name="connsiteY7" fmla="*/ 290420 h 697008"/>
              <a:gd name="connsiteX8" fmla="*/ 2214003 w 2214003"/>
              <a:gd name="connsiteY8" fmla="*/ 697008 h 697008"/>
              <a:gd name="connsiteX9" fmla="*/ 922501 w 2214003"/>
              <a:gd name="connsiteY9" fmla="*/ 697008 h 697008"/>
              <a:gd name="connsiteX10" fmla="*/ 369001 w 2214003"/>
              <a:gd name="connsiteY10" fmla="*/ 697008 h 697008"/>
              <a:gd name="connsiteX11" fmla="*/ 369001 w 2214003"/>
              <a:gd name="connsiteY11" fmla="*/ 697008 h 697008"/>
              <a:gd name="connsiteX12" fmla="*/ 0 w 2214003"/>
              <a:gd name="connsiteY12" fmla="*/ 697008 h 697008"/>
              <a:gd name="connsiteX13" fmla="*/ 0 w 2214003"/>
              <a:gd name="connsiteY13" fmla="*/ 290420 h 697008"/>
              <a:gd name="connsiteX14" fmla="*/ 0 w 2214003"/>
              <a:gd name="connsiteY14" fmla="*/ 116168 h 697008"/>
              <a:gd name="connsiteX15" fmla="*/ 0 w 2214003"/>
              <a:gd name="connsiteY15" fmla="*/ 116168 h 697008"/>
              <a:gd name="connsiteX16" fmla="*/ 0 w 2214003"/>
              <a:gd name="connsiteY16" fmla="*/ 0 h 697008"/>
              <a:gd name="connsiteX0" fmla="*/ 0 w 2214003"/>
              <a:gd name="connsiteY0" fmla="*/ 212622 h 909630"/>
              <a:gd name="connsiteX1" fmla="*/ 369001 w 2214003"/>
              <a:gd name="connsiteY1" fmla="*/ 212622 h 909630"/>
              <a:gd name="connsiteX2" fmla="*/ 656230 w 2214003"/>
              <a:gd name="connsiteY2" fmla="*/ 0 h 909630"/>
              <a:gd name="connsiteX3" fmla="*/ 1489768 w 2214003"/>
              <a:gd name="connsiteY3" fmla="*/ 212622 h 909630"/>
              <a:gd name="connsiteX4" fmla="*/ 2214003 w 2214003"/>
              <a:gd name="connsiteY4" fmla="*/ 212622 h 909630"/>
              <a:gd name="connsiteX5" fmla="*/ 2214003 w 2214003"/>
              <a:gd name="connsiteY5" fmla="*/ 328790 h 909630"/>
              <a:gd name="connsiteX6" fmla="*/ 2214003 w 2214003"/>
              <a:gd name="connsiteY6" fmla="*/ 328790 h 909630"/>
              <a:gd name="connsiteX7" fmla="*/ 2214003 w 2214003"/>
              <a:gd name="connsiteY7" fmla="*/ 503042 h 909630"/>
              <a:gd name="connsiteX8" fmla="*/ 2214003 w 2214003"/>
              <a:gd name="connsiteY8" fmla="*/ 909630 h 909630"/>
              <a:gd name="connsiteX9" fmla="*/ 922501 w 2214003"/>
              <a:gd name="connsiteY9" fmla="*/ 909630 h 909630"/>
              <a:gd name="connsiteX10" fmla="*/ 369001 w 2214003"/>
              <a:gd name="connsiteY10" fmla="*/ 909630 h 909630"/>
              <a:gd name="connsiteX11" fmla="*/ 369001 w 2214003"/>
              <a:gd name="connsiteY11" fmla="*/ 909630 h 909630"/>
              <a:gd name="connsiteX12" fmla="*/ 0 w 2214003"/>
              <a:gd name="connsiteY12" fmla="*/ 909630 h 909630"/>
              <a:gd name="connsiteX13" fmla="*/ 0 w 2214003"/>
              <a:gd name="connsiteY13" fmla="*/ 503042 h 909630"/>
              <a:gd name="connsiteX14" fmla="*/ 0 w 2214003"/>
              <a:gd name="connsiteY14" fmla="*/ 328790 h 909630"/>
              <a:gd name="connsiteX15" fmla="*/ 0 w 2214003"/>
              <a:gd name="connsiteY15" fmla="*/ 328790 h 909630"/>
              <a:gd name="connsiteX16" fmla="*/ 0 w 2214003"/>
              <a:gd name="connsiteY16" fmla="*/ 212622 h 909630"/>
              <a:gd name="connsiteX0" fmla="*/ 0 w 2214003"/>
              <a:gd name="connsiteY0" fmla="*/ 212622 h 909630"/>
              <a:gd name="connsiteX1" fmla="*/ 944735 w 2214003"/>
              <a:gd name="connsiteY1" fmla="*/ 212622 h 909630"/>
              <a:gd name="connsiteX2" fmla="*/ 656230 w 2214003"/>
              <a:gd name="connsiteY2" fmla="*/ 0 h 909630"/>
              <a:gd name="connsiteX3" fmla="*/ 1489768 w 2214003"/>
              <a:gd name="connsiteY3" fmla="*/ 212622 h 909630"/>
              <a:gd name="connsiteX4" fmla="*/ 2214003 w 2214003"/>
              <a:gd name="connsiteY4" fmla="*/ 212622 h 909630"/>
              <a:gd name="connsiteX5" fmla="*/ 2214003 w 2214003"/>
              <a:gd name="connsiteY5" fmla="*/ 328790 h 909630"/>
              <a:gd name="connsiteX6" fmla="*/ 2214003 w 2214003"/>
              <a:gd name="connsiteY6" fmla="*/ 328790 h 909630"/>
              <a:gd name="connsiteX7" fmla="*/ 2214003 w 2214003"/>
              <a:gd name="connsiteY7" fmla="*/ 503042 h 909630"/>
              <a:gd name="connsiteX8" fmla="*/ 2214003 w 2214003"/>
              <a:gd name="connsiteY8" fmla="*/ 909630 h 909630"/>
              <a:gd name="connsiteX9" fmla="*/ 922501 w 2214003"/>
              <a:gd name="connsiteY9" fmla="*/ 909630 h 909630"/>
              <a:gd name="connsiteX10" fmla="*/ 369001 w 2214003"/>
              <a:gd name="connsiteY10" fmla="*/ 909630 h 909630"/>
              <a:gd name="connsiteX11" fmla="*/ 369001 w 2214003"/>
              <a:gd name="connsiteY11" fmla="*/ 909630 h 909630"/>
              <a:gd name="connsiteX12" fmla="*/ 0 w 2214003"/>
              <a:gd name="connsiteY12" fmla="*/ 909630 h 909630"/>
              <a:gd name="connsiteX13" fmla="*/ 0 w 2214003"/>
              <a:gd name="connsiteY13" fmla="*/ 503042 h 909630"/>
              <a:gd name="connsiteX14" fmla="*/ 0 w 2214003"/>
              <a:gd name="connsiteY14" fmla="*/ 328790 h 909630"/>
              <a:gd name="connsiteX15" fmla="*/ 0 w 2214003"/>
              <a:gd name="connsiteY15" fmla="*/ 328790 h 909630"/>
              <a:gd name="connsiteX16" fmla="*/ 0 w 2214003"/>
              <a:gd name="connsiteY16" fmla="*/ 212622 h 909630"/>
              <a:gd name="connsiteX0" fmla="*/ 0 w 2214003"/>
              <a:gd name="connsiteY0" fmla="*/ 238022 h 935030"/>
              <a:gd name="connsiteX1" fmla="*/ 944735 w 2214003"/>
              <a:gd name="connsiteY1" fmla="*/ 238022 h 935030"/>
              <a:gd name="connsiteX2" fmla="*/ 1058396 w 2214003"/>
              <a:gd name="connsiteY2" fmla="*/ 0 h 935030"/>
              <a:gd name="connsiteX3" fmla="*/ 1489768 w 2214003"/>
              <a:gd name="connsiteY3" fmla="*/ 238022 h 935030"/>
              <a:gd name="connsiteX4" fmla="*/ 2214003 w 2214003"/>
              <a:gd name="connsiteY4" fmla="*/ 238022 h 935030"/>
              <a:gd name="connsiteX5" fmla="*/ 2214003 w 2214003"/>
              <a:gd name="connsiteY5" fmla="*/ 354190 h 935030"/>
              <a:gd name="connsiteX6" fmla="*/ 2214003 w 2214003"/>
              <a:gd name="connsiteY6" fmla="*/ 354190 h 935030"/>
              <a:gd name="connsiteX7" fmla="*/ 2214003 w 2214003"/>
              <a:gd name="connsiteY7" fmla="*/ 528442 h 935030"/>
              <a:gd name="connsiteX8" fmla="*/ 2214003 w 2214003"/>
              <a:gd name="connsiteY8" fmla="*/ 935030 h 935030"/>
              <a:gd name="connsiteX9" fmla="*/ 922501 w 2214003"/>
              <a:gd name="connsiteY9" fmla="*/ 935030 h 935030"/>
              <a:gd name="connsiteX10" fmla="*/ 369001 w 2214003"/>
              <a:gd name="connsiteY10" fmla="*/ 935030 h 935030"/>
              <a:gd name="connsiteX11" fmla="*/ 369001 w 2214003"/>
              <a:gd name="connsiteY11" fmla="*/ 935030 h 935030"/>
              <a:gd name="connsiteX12" fmla="*/ 0 w 2214003"/>
              <a:gd name="connsiteY12" fmla="*/ 935030 h 935030"/>
              <a:gd name="connsiteX13" fmla="*/ 0 w 2214003"/>
              <a:gd name="connsiteY13" fmla="*/ 528442 h 935030"/>
              <a:gd name="connsiteX14" fmla="*/ 0 w 2214003"/>
              <a:gd name="connsiteY14" fmla="*/ 354190 h 935030"/>
              <a:gd name="connsiteX15" fmla="*/ 0 w 2214003"/>
              <a:gd name="connsiteY15" fmla="*/ 354190 h 935030"/>
              <a:gd name="connsiteX16" fmla="*/ 0 w 2214003"/>
              <a:gd name="connsiteY16" fmla="*/ 238022 h 935030"/>
              <a:gd name="connsiteX0" fmla="*/ 0 w 2214003"/>
              <a:gd name="connsiteY0" fmla="*/ 238022 h 935030"/>
              <a:gd name="connsiteX1" fmla="*/ 944735 w 2214003"/>
              <a:gd name="connsiteY1" fmla="*/ 238022 h 935030"/>
              <a:gd name="connsiteX2" fmla="*/ 1058396 w 2214003"/>
              <a:gd name="connsiteY2" fmla="*/ 0 h 935030"/>
              <a:gd name="connsiteX3" fmla="*/ 1663335 w 2214003"/>
              <a:gd name="connsiteY3" fmla="*/ 238022 h 935030"/>
              <a:gd name="connsiteX4" fmla="*/ 2214003 w 2214003"/>
              <a:gd name="connsiteY4" fmla="*/ 238022 h 935030"/>
              <a:gd name="connsiteX5" fmla="*/ 2214003 w 2214003"/>
              <a:gd name="connsiteY5" fmla="*/ 354190 h 935030"/>
              <a:gd name="connsiteX6" fmla="*/ 2214003 w 2214003"/>
              <a:gd name="connsiteY6" fmla="*/ 354190 h 935030"/>
              <a:gd name="connsiteX7" fmla="*/ 2214003 w 2214003"/>
              <a:gd name="connsiteY7" fmla="*/ 528442 h 935030"/>
              <a:gd name="connsiteX8" fmla="*/ 2214003 w 2214003"/>
              <a:gd name="connsiteY8" fmla="*/ 935030 h 935030"/>
              <a:gd name="connsiteX9" fmla="*/ 922501 w 2214003"/>
              <a:gd name="connsiteY9" fmla="*/ 935030 h 935030"/>
              <a:gd name="connsiteX10" fmla="*/ 369001 w 2214003"/>
              <a:gd name="connsiteY10" fmla="*/ 935030 h 935030"/>
              <a:gd name="connsiteX11" fmla="*/ 369001 w 2214003"/>
              <a:gd name="connsiteY11" fmla="*/ 935030 h 935030"/>
              <a:gd name="connsiteX12" fmla="*/ 0 w 2214003"/>
              <a:gd name="connsiteY12" fmla="*/ 935030 h 935030"/>
              <a:gd name="connsiteX13" fmla="*/ 0 w 2214003"/>
              <a:gd name="connsiteY13" fmla="*/ 528442 h 935030"/>
              <a:gd name="connsiteX14" fmla="*/ 0 w 2214003"/>
              <a:gd name="connsiteY14" fmla="*/ 354190 h 935030"/>
              <a:gd name="connsiteX15" fmla="*/ 0 w 2214003"/>
              <a:gd name="connsiteY15" fmla="*/ 354190 h 935030"/>
              <a:gd name="connsiteX16" fmla="*/ 0 w 2214003"/>
              <a:gd name="connsiteY16" fmla="*/ 238022 h 935030"/>
              <a:gd name="connsiteX0" fmla="*/ 0 w 2214003"/>
              <a:gd name="connsiteY0" fmla="*/ 238022 h 935030"/>
              <a:gd name="connsiteX1" fmla="*/ 1219902 w 2214003"/>
              <a:gd name="connsiteY1" fmla="*/ 233789 h 935030"/>
              <a:gd name="connsiteX2" fmla="*/ 1058396 w 2214003"/>
              <a:gd name="connsiteY2" fmla="*/ 0 h 935030"/>
              <a:gd name="connsiteX3" fmla="*/ 1663335 w 2214003"/>
              <a:gd name="connsiteY3" fmla="*/ 238022 h 935030"/>
              <a:gd name="connsiteX4" fmla="*/ 2214003 w 2214003"/>
              <a:gd name="connsiteY4" fmla="*/ 238022 h 935030"/>
              <a:gd name="connsiteX5" fmla="*/ 2214003 w 2214003"/>
              <a:gd name="connsiteY5" fmla="*/ 354190 h 935030"/>
              <a:gd name="connsiteX6" fmla="*/ 2214003 w 2214003"/>
              <a:gd name="connsiteY6" fmla="*/ 354190 h 935030"/>
              <a:gd name="connsiteX7" fmla="*/ 2214003 w 2214003"/>
              <a:gd name="connsiteY7" fmla="*/ 528442 h 935030"/>
              <a:gd name="connsiteX8" fmla="*/ 2214003 w 2214003"/>
              <a:gd name="connsiteY8" fmla="*/ 935030 h 935030"/>
              <a:gd name="connsiteX9" fmla="*/ 922501 w 2214003"/>
              <a:gd name="connsiteY9" fmla="*/ 935030 h 935030"/>
              <a:gd name="connsiteX10" fmla="*/ 369001 w 2214003"/>
              <a:gd name="connsiteY10" fmla="*/ 935030 h 935030"/>
              <a:gd name="connsiteX11" fmla="*/ 369001 w 2214003"/>
              <a:gd name="connsiteY11" fmla="*/ 935030 h 935030"/>
              <a:gd name="connsiteX12" fmla="*/ 0 w 2214003"/>
              <a:gd name="connsiteY12" fmla="*/ 935030 h 935030"/>
              <a:gd name="connsiteX13" fmla="*/ 0 w 2214003"/>
              <a:gd name="connsiteY13" fmla="*/ 528442 h 935030"/>
              <a:gd name="connsiteX14" fmla="*/ 0 w 2214003"/>
              <a:gd name="connsiteY14" fmla="*/ 354190 h 935030"/>
              <a:gd name="connsiteX15" fmla="*/ 0 w 2214003"/>
              <a:gd name="connsiteY15" fmla="*/ 354190 h 935030"/>
              <a:gd name="connsiteX16" fmla="*/ 0 w 2214003"/>
              <a:gd name="connsiteY16" fmla="*/ 238022 h 935030"/>
              <a:gd name="connsiteX0" fmla="*/ 0 w 2214003"/>
              <a:gd name="connsiteY0" fmla="*/ 271889 h 968897"/>
              <a:gd name="connsiteX1" fmla="*/ 1219902 w 2214003"/>
              <a:gd name="connsiteY1" fmla="*/ 267656 h 968897"/>
              <a:gd name="connsiteX2" fmla="*/ 1100729 w 2214003"/>
              <a:gd name="connsiteY2" fmla="*/ 0 h 968897"/>
              <a:gd name="connsiteX3" fmla="*/ 1663335 w 2214003"/>
              <a:gd name="connsiteY3" fmla="*/ 271889 h 968897"/>
              <a:gd name="connsiteX4" fmla="*/ 2214003 w 2214003"/>
              <a:gd name="connsiteY4" fmla="*/ 271889 h 968897"/>
              <a:gd name="connsiteX5" fmla="*/ 2214003 w 2214003"/>
              <a:gd name="connsiteY5" fmla="*/ 388057 h 968897"/>
              <a:gd name="connsiteX6" fmla="*/ 2214003 w 2214003"/>
              <a:gd name="connsiteY6" fmla="*/ 388057 h 968897"/>
              <a:gd name="connsiteX7" fmla="*/ 2214003 w 2214003"/>
              <a:gd name="connsiteY7" fmla="*/ 562309 h 968897"/>
              <a:gd name="connsiteX8" fmla="*/ 2214003 w 2214003"/>
              <a:gd name="connsiteY8" fmla="*/ 968897 h 968897"/>
              <a:gd name="connsiteX9" fmla="*/ 922501 w 2214003"/>
              <a:gd name="connsiteY9" fmla="*/ 968897 h 968897"/>
              <a:gd name="connsiteX10" fmla="*/ 369001 w 2214003"/>
              <a:gd name="connsiteY10" fmla="*/ 968897 h 968897"/>
              <a:gd name="connsiteX11" fmla="*/ 369001 w 2214003"/>
              <a:gd name="connsiteY11" fmla="*/ 968897 h 968897"/>
              <a:gd name="connsiteX12" fmla="*/ 0 w 2214003"/>
              <a:gd name="connsiteY12" fmla="*/ 968897 h 968897"/>
              <a:gd name="connsiteX13" fmla="*/ 0 w 2214003"/>
              <a:gd name="connsiteY13" fmla="*/ 562309 h 968897"/>
              <a:gd name="connsiteX14" fmla="*/ 0 w 2214003"/>
              <a:gd name="connsiteY14" fmla="*/ 388057 h 968897"/>
              <a:gd name="connsiteX15" fmla="*/ 0 w 2214003"/>
              <a:gd name="connsiteY15" fmla="*/ 388057 h 968897"/>
              <a:gd name="connsiteX16" fmla="*/ 0 w 2214003"/>
              <a:gd name="connsiteY16" fmla="*/ 271889 h 96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4003" h="968897">
                <a:moveTo>
                  <a:pt x="0" y="271889"/>
                </a:moveTo>
                <a:lnTo>
                  <a:pt x="1219902" y="267656"/>
                </a:lnTo>
                <a:lnTo>
                  <a:pt x="1100729" y="0"/>
                </a:lnTo>
                <a:lnTo>
                  <a:pt x="1663335" y="271889"/>
                </a:lnTo>
                <a:lnTo>
                  <a:pt x="2214003" y="271889"/>
                </a:lnTo>
                <a:lnTo>
                  <a:pt x="2214003" y="388057"/>
                </a:lnTo>
                <a:lnTo>
                  <a:pt x="2214003" y="388057"/>
                </a:lnTo>
                <a:lnTo>
                  <a:pt x="2214003" y="562309"/>
                </a:lnTo>
                <a:lnTo>
                  <a:pt x="2214003" y="968897"/>
                </a:lnTo>
                <a:lnTo>
                  <a:pt x="922501" y="968897"/>
                </a:lnTo>
                <a:lnTo>
                  <a:pt x="369001" y="968897"/>
                </a:lnTo>
                <a:lnTo>
                  <a:pt x="369001" y="968897"/>
                </a:lnTo>
                <a:lnTo>
                  <a:pt x="0" y="968897"/>
                </a:lnTo>
                <a:lnTo>
                  <a:pt x="0" y="562309"/>
                </a:lnTo>
                <a:lnTo>
                  <a:pt x="0" y="388057"/>
                </a:lnTo>
                <a:lnTo>
                  <a:pt x="0" y="388057"/>
                </a:lnTo>
                <a:lnTo>
                  <a:pt x="0" y="271889"/>
                </a:lnTo>
                <a:close/>
              </a:path>
            </a:pathLst>
          </a:cu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endParaRPr lang="en-US" sz="1200" b="1" dirty="0">
              <a:solidFill>
                <a:schemeClr val="tx1"/>
              </a:solidFill>
            </a:endParaRPr>
          </a:p>
          <a:p>
            <a:pPr algn="ctr">
              <a:lnSpc>
                <a:spcPct val="80000"/>
              </a:lnSpc>
              <a:spcBef>
                <a:spcPts val="1100"/>
              </a:spcBef>
            </a:pPr>
            <a:r>
              <a:rPr lang="en-US" sz="1200" b="1" dirty="0">
                <a:solidFill>
                  <a:schemeClr val="tx1"/>
                </a:solidFill>
              </a:rPr>
              <a:t>Iraq, 1991</a:t>
            </a:r>
          </a:p>
          <a:p>
            <a:pPr>
              <a:lnSpc>
                <a:spcPct val="80000"/>
              </a:lnSpc>
            </a:pPr>
            <a:r>
              <a:rPr lang="en-US" sz="1200" dirty="0">
                <a:solidFill>
                  <a:schemeClr val="tx1"/>
                </a:solidFill>
              </a:rPr>
              <a:t>1 fighter sortie</a:t>
            </a:r>
          </a:p>
          <a:p>
            <a:pPr>
              <a:lnSpc>
                <a:spcPct val="80000"/>
              </a:lnSpc>
            </a:pPr>
            <a:r>
              <a:rPr lang="en-US" sz="1200" dirty="0">
                <a:solidFill>
                  <a:schemeClr val="tx1"/>
                </a:solidFill>
              </a:rPr>
              <a:t>2 laser-guided bombs (4,000 lbs)</a:t>
            </a:r>
          </a:p>
          <a:p>
            <a:pPr>
              <a:lnSpc>
                <a:spcPct val="80000"/>
              </a:lnSpc>
            </a:pPr>
            <a:r>
              <a:rPr lang="en-US" sz="1200" dirty="0">
                <a:solidFill>
                  <a:schemeClr val="tx1"/>
                </a:solidFill>
              </a:rPr>
              <a:t>1 or 2 targets</a:t>
            </a:r>
          </a:p>
        </p:txBody>
      </p:sp>
      <p:sp>
        <p:nvSpPr>
          <p:cNvPr id="51" name="Rectangular Callout 50"/>
          <p:cNvSpPr/>
          <p:nvPr/>
        </p:nvSpPr>
        <p:spPr>
          <a:xfrm>
            <a:off x="5708935" y="2364694"/>
            <a:ext cx="1890144" cy="1124420"/>
          </a:xfrm>
          <a:custGeom>
            <a:avLst/>
            <a:gdLst>
              <a:gd name="connsiteX0" fmla="*/ 0 w 1890144"/>
              <a:gd name="connsiteY0" fmla="*/ 0 h 676485"/>
              <a:gd name="connsiteX1" fmla="*/ 315024 w 1890144"/>
              <a:gd name="connsiteY1" fmla="*/ 0 h 676485"/>
              <a:gd name="connsiteX2" fmla="*/ 188372 w 1890144"/>
              <a:gd name="connsiteY2" fmla="*/ -268666 h 676485"/>
              <a:gd name="connsiteX3" fmla="*/ 787560 w 1890144"/>
              <a:gd name="connsiteY3" fmla="*/ 0 h 676485"/>
              <a:gd name="connsiteX4" fmla="*/ 1890144 w 1890144"/>
              <a:gd name="connsiteY4" fmla="*/ 0 h 676485"/>
              <a:gd name="connsiteX5" fmla="*/ 1890144 w 1890144"/>
              <a:gd name="connsiteY5" fmla="*/ 112748 h 676485"/>
              <a:gd name="connsiteX6" fmla="*/ 1890144 w 1890144"/>
              <a:gd name="connsiteY6" fmla="*/ 112748 h 676485"/>
              <a:gd name="connsiteX7" fmla="*/ 1890144 w 1890144"/>
              <a:gd name="connsiteY7" fmla="*/ 281869 h 676485"/>
              <a:gd name="connsiteX8" fmla="*/ 1890144 w 1890144"/>
              <a:gd name="connsiteY8" fmla="*/ 676485 h 676485"/>
              <a:gd name="connsiteX9" fmla="*/ 787560 w 1890144"/>
              <a:gd name="connsiteY9" fmla="*/ 676485 h 676485"/>
              <a:gd name="connsiteX10" fmla="*/ 315024 w 1890144"/>
              <a:gd name="connsiteY10" fmla="*/ 676485 h 676485"/>
              <a:gd name="connsiteX11" fmla="*/ 315024 w 1890144"/>
              <a:gd name="connsiteY11" fmla="*/ 676485 h 676485"/>
              <a:gd name="connsiteX12" fmla="*/ 0 w 1890144"/>
              <a:gd name="connsiteY12" fmla="*/ 676485 h 676485"/>
              <a:gd name="connsiteX13" fmla="*/ 0 w 1890144"/>
              <a:gd name="connsiteY13" fmla="*/ 281869 h 676485"/>
              <a:gd name="connsiteX14" fmla="*/ 0 w 1890144"/>
              <a:gd name="connsiteY14" fmla="*/ 112748 h 676485"/>
              <a:gd name="connsiteX15" fmla="*/ 0 w 1890144"/>
              <a:gd name="connsiteY15" fmla="*/ 112748 h 676485"/>
              <a:gd name="connsiteX16" fmla="*/ 0 w 1890144"/>
              <a:gd name="connsiteY16" fmla="*/ 0 h 676485"/>
              <a:gd name="connsiteX0" fmla="*/ 0 w 1890144"/>
              <a:gd name="connsiteY0" fmla="*/ 425300 h 1101785"/>
              <a:gd name="connsiteX1" fmla="*/ 315024 w 1890144"/>
              <a:gd name="connsiteY1" fmla="*/ 425300 h 1101785"/>
              <a:gd name="connsiteX2" fmla="*/ 107939 w 1890144"/>
              <a:gd name="connsiteY2" fmla="*/ 0 h 1101785"/>
              <a:gd name="connsiteX3" fmla="*/ 787560 w 1890144"/>
              <a:gd name="connsiteY3" fmla="*/ 425300 h 1101785"/>
              <a:gd name="connsiteX4" fmla="*/ 1890144 w 1890144"/>
              <a:gd name="connsiteY4" fmla="*/ 425300 h 1101785"/>
              <a:gd name="connsiteX5" fmla="*/ 1890144 w 1890144"/>
              <a:gd name="connsiteY5" fmla="*/ 538048 h 1101785"/>
              <a:gd name="connsiteX6" fmla="*/ 1890144 w 1890144"/>
              <a:gd name="connsiteY6" fmla="*/ 538048 h 1101785"/>
              <a:gd name="connsiteX7" fmla="*/ 1890144 w 1890144"/>
              <a:gd name="connsiteY7" fmla="*/ 707169 h 1101785"/>
              <a:gd name="connsiteX8" fmla="*/ 1890144 w 1890144"/>
              <a:gd name="connsiteY8" fmla="*/ 1101785 h 1101785"/>
              <a:gd name="connsiteX9" fmla="*/ 787560 w 1890144"/>
              <a:gd name="connsiteY9" fmla="*/ 1101785 h 1101785"/>
              <a:gd name="connsiteX10" fmla="*/ 315024 w 1890144"/>
              <a:gd name="connsiteY10" fmla="*/ 1101785 h 1101785"/>
              <a:gd name="connsiteX11" fmla="*/ 315024 w 1890144"/>
              <a:gd name="connsiteY11" fmla="*/ 1101785 h 1101785"/>
              <a:gd name="connsiteX12" fmla="*/ 0 w 1890144"/>
              <a:gd name="connsiteY12" fmla="*/ 1101785 h 1101785"/>
              <a:gd name="connsiteX13" fmla="*/ 0 w 1890144"/>
              <a:gd name="connsiteY13" fmla="*/ 707169 h 1101785"/>
              <a:gd name="connsiteX14" fmla="*/ 0 w 1890144"/>
              <a:gd name="connsiteY14" fmla="*/ 538048 h 1101785"/>
              <a:gd name="connsiteX15" fmla="*/ 0 w 1890144"/>
              <a:gd name="connsiteY15" fmla="*/ 538048 h 1101785"/>
              <a:gd name="connsiteX16" fmla="*/ 0 w 1890144"/>
              <a:gd name="connsiteY16" fmla="*/ 425300 h 110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144" h="1101785">
                <a:moveTo>
                  <a:pt x="0" y="425300"/>
                </a:moveTo>
                <a:lnTo>
                  <a:pt x="315024" y="425300"/>
                </a:lnTo>
                <a:lnTo>
                  <a:pt x="107939" y="0"/>
                </a:lnTo>
                <a:lnTo>
                  <a:pt x="787560" y="425300"/>
                </a:lnTo>
                <a:lnTo>
                  <a:pt x="1890144" y="425300"/>
                </a:lnTo>
                <a:lnTo>
                  <a:pt x="1890144" y="538048"/>
                </a:lnTo>
                <a:lnTo>
                  <a:pt x="1890144" y="538048"/>
                </a:lnTo>
                <a:lnTo>
                  <a:pt x="1890144" y="707169"/>
                </a:lnTo>
                <a:lnTo>
                  <a:pt x="1890144" y="1101785"/>
                </a:lnTo>
                <a:lnTo>
                  <a:pt x="787560" y="1101785"/>
                </a:lnTo>
                <a:lnTo>
                  <a:pt x="315024" y="1101785"/>
                </a:lnTo>
                <a:lnTo>
                  <a:pt x="315024" y="1101785"/>
                </a:lnTo>
                <a:lnTo>
                  <a:pt x="0" y="1101785"/>
                </a:lnTo>
                <a:lnTo>
                  <a:pt x="0" y="707169"/>
                </a:lnTo>
                <a:lnTo>
                  <a:pt x="0" y="538048"/>
                </a:lnTo>
                <a:lnTo>
                  <a:pt x="0" y="538048"/>
                </a:lnTo>
                <a:lnTo>
                  <a:pt x="0" y="425300"/>
                </a:lnTo>
                <a:close/>
              </a:path>
            </a:pathLst>
          </a:cu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endParaRPr lang="en-US" sz="1200" b="1" dirty="0">
              <a:solidFill>
                <a:schemeClr val="tx1"/>
              </a:solidFill>
            </a:endParaRPr>
          </a:p>
          <a:p>
            <a:pPr algn="ctr">
              <a:lnSpc>
                <a:spcPct val="80000"/>
              </a:lnSpc>
            </a:pPr>
            <a:endParaRPr lang="en-US" sz="1200" b="1" dirty="0">
              <a:solidFill>
                <a:schemeClr val="tx1"/>
              </a:solidFill>
            </a:endParaRPr>
          </a:p>
          <a:p>
            <a:pPr algn="ctr">
              <a:lnSpc>
                <a:spcPct val="80000"/>
              </a:lnSpc>
              <a:spcBef>
                <a:spcPts val="1200"/>
              </a:spcBef>
            </a:pPr>
            <a:r>
              <a:rPr lang="en-US" sz="1200" b="1" dirty="0">
                <a:solidFill>
                  <a:schemeClr val="tx1"/>
                </a:solidFill>
              </a:rPr>
              <a:t>Iraq, 2003</a:t>
            </a:r>
          </a:p>
          <a:p>
            <a:pPr>
              <a:lnSpc>
                <a:spcPct val="80000"/>
              </a:lnSpc>
            </a:pPr>
            <a:r>
              <a:rPr lang="en-US" sz="1200" dirty="0">
                <a:solidFill>
                  <a:schemeClr val="tx1"/>
                </a:solidFill>
              </a:rPr>
              <a:t>1 bomber sortie</a:t>
            </a:r>
          </a:p>
          <a:p>
            <a:pPr>
              <a:lnSpc>
                <a:spcPct val="80000"/>
              </a:lnSpc>
            </a:pPr>
            <a:r>
              <a:rPr lang="en-US" sz="1200" dirty="0">
                <a:solidFill>
                  <a:schemeClr val="tx1"/>
                </a:solidFill>
              </a:rPr>
              <a:t>16 PGMs (32,000 lbs)                       Up to 16 targets</a:t>
            </a:r>
          </a:p>
        </p:txBody>
      </p:sp>
      <p:sp>
        <p:nvSpPr>
          <p:cNvPr id="53" name="Rectangular Callout 52"/>
          <p:cNvSpPr/>
          <p:nvPr/>
        </p:nvSpPr>
        <p:spPr>
          <a:xfrm>
            <a:off x="7262879" y="898947"/>
            <a:ext cx="1776360" cy="995512"/>
          </a:xfrm>
          <a:custGeom>
            <a:avLst/>
            <a:gdLst>
              <a:gd name="connsiteX0" fmla="*/ 0 w 2539921"/>
              <a:gd name="connsiteY0" fmla="*/ 0 h 679232"/>
              <a:gd name="connsiteX1" fmla="*/ 423320 w 2539921"/>
              <a:gd name="connsiteY1" fmla="*/ 0 h 679232"/>
              <a:gd name="connsiteX2" fmla="*/ -91767 w 2539921"/>
              <a:gd name="connsiteY2" fmla="*/ -211737 h 679232"/>
              <a:gd name="connsiteX3" fmla="*/ 1058300 w 2539921"/>
              <a:gd name="connsiteY3" fmla="*/ 0 h 679232"/>
              <a:gd name="connsiteX4" fmla="*/ 2539921 w 2539921"/>
              <a:gd name="connsiteY4" fmla="*/ 0 h 679232"/>
              <a:gd name="connsiteX5" fmla="*/ 2539921 w 2539921"/>
              <a:gd name="connsiteY5" fmla="*/ 113205 h 679232"/>
              <a:gd name="connsiteX6" fmla="*/ 2539921 w 2539921"/>
              <a:gd name="connsiteY6" fmla="*/ 113205 h 679232"/>
              <a:gd name="connsiteX7" fmla="*/ 2539921 w 2539921"/>
              <a:gd name="connsiteY7" fmla="*/ 283013 h 679232"/>
              <a:gd name="connsiteX8" fmla="*/ 2539921 w 2539921"/>
              <a:gd name="connsiteY8" fmla="*/ 679232 h 679232"/>
              <a:gd name="connsiteX9" fmla="*/ 1058300 w 2539921"/>
              <a:gd name="connsiteY9" fmla="*/ 679232 h 679232"/>
              <a:gd name="connsiteX10" fmla="*/ 423320 w 2539921"/>
              <a:gd name="connsiteY10" fmla="*/ 679232 h 679232"/>
              <a:gd name="connsiteX11" fmla="*/ 423320 w 2539921"/>
              <a:gd name="connsiteY11" fmla="*/ 679232 h 679232"/>
              <a:gd name="connsiteX12" fmla="*/ 0 w 2539921"/>
              <a:gd name="connsiteY12" fmla="*/ 679232 h 679232"/>
              <a:gd name="connsiteX13" fmla="*/ 0 w 2539921"/>
              <a:gd name="connsiteY13" fmla="*/ 283013 h 679232"/>
              <a:gd name="connsiteX14" fmla="*/ 0 w 2539921"/>
              <a:gd name="connsiteY14" fmla="*/ 113205 h 679232"/>
              <a:gd name="connsiteX15" fmla="*/ 0 w 2539921"/>
              <a:gd name="connsiteY15" fmla="*/ 113205 h 679232"/>
              <a:gd name="connsiteX16" fmla="*/ 0 w 2539921"/>
              <a:gd name="connsiteY16" fmla="*/ 0 h 679232"/>
              <a:gd name="connsiteX0" fmla="*/ 0 w 2539921"/>
              <a:gd name="connsiteY0" fmla="*/ 222975 h 902207"/>
              <a:gd name="connsiteX1" fmla="*/ 423320 w 2539921"/>
              <a:gd name="connsiteY1" fmla="*/ 222975 h 902207"/>
              <a:gd name="connsiteX2" fmla="*/ 582549 w 2539921"/>
              <a:gd name="connsiteY2" fmla="*/ 0 h 902207"/>
              <a:gd name="connsiteX3" fmla="*/ 1058300 w 2539921"/>
              <a:gd name="connsiteY3" fmla="*/ 222975 h 902207"/>
              <a:gd name="connsiteX4" fmla="*/ 2539921 w 2539921"/>
              <a:gd name="connsiteY4" fmla="*/ 222975 h 902207"/>
              <a:gd name="connsiteX5" fmla="*/ 2539921 w 2539921"/>
              <a:gd name="connsiteY5" fmla="*/ 336180 h 902207"/>
              <a:gd name="connsiteX6" fmla="*/ 2539921 w 2539921"/>
              <a:gd name="connsiteY6" fmla="*/ 336180 h 902207"/>
              <a:gd name="connsiteX7" fmla="*/ 2539921 w 2539921"/>
              <a:gd name="connsiteY7" fmla="*/ 505988 h 902207"/>
              <a:gd name="connsiteX8" fmla="*/ 2539921 w 2539921"/>
              <a:gd name="connsiteY8" fmla="*/ 902207 h 902207"/>
              <a:gd name="connsiteX9" fmla="*/ 1058300 w 2539921"/>
              <a:gd name="connsiteY9" fmla="*/ 902207 h 902207"/>
              <a:gd name="connsiteX10" fmla="*/ 423320 w 2539921"/>
              <a:gd name="connsiteY10" fmla="*/ 902207 h 902207"/>
              <a:gd name="connsiteX11" fmla="*/ 423320 w 2539921"/>
              <a:gd name="connsiteY11" fmla="*/ 902207 h 902207"/>
              <a:gd name="connsiteX12" fmla="*/ 0 w 2539921"/>
              <a:gd name="connsiteY12" fmla="*/ 902207 h 902207"/>
              <a:gd name="connsiteX13" fmla="*/ 0 w 2539921"/>
              <a:gd name="connsiteY13" fmla="*/ 505988 h 902207"/>
              <a:gd name="connsiteX14" fmla="*/ 0 w 2539921"/>
              <a:gd name="connsiteY14" fmla="*/ 336180 h 902207"/>
              <a:gd name="connsiteX15" fmla="*/ 0 w 2539921"/>
              <a:gd name="connsiteY15" fmla="*/ 336180 h 902207"/>
              <a:gd name="connsiteX16" fmla="*/ 0 w 2539921"/>
              <a:gd name="connsiteY16" fmla="*/ 222975 h 902207"/>
              <a:gd name="connsiteX0" fmla="*/ 0 w 2539921"/>
              <a:gd name="connsiteY0" fmla="*/ 222975 h 902207"/>
              <a:gd name="connsiteX1" fmla="*/ 648092 w 2539921"/>
              <a:gd name="connsiteY1" fmla="*/ 245451 h 902207"/>
              <a:gd name="connsiteX2" fmla="*/ 582549 w 2539921"/>
              <a:gd name="connsiteY2" fmla="*/ 0 h 902207"/>
              <a:gd name="connsiteX3" fmla="*/ 1058300 w 2539921"/>
              <a:gd name="connsiteY3" fmla="*/ 222975 h 902207"/>
              <a:gd name="connsiteX4" fmla="*/ 2539921 w 2539921"/>
              <a:gd name="connsiteY4" fmla="*/ 222975 h 902207"/>
              <a:gd name="connsiteX5" fmla="*/ 2539921 w 2539921"/>
              <a:gd name="connsiteY5" fmla="*/ 336180 h 902207"/>
              <a:gd name="connsiteX6" fmla="*/ 2539921 w 2539921"/>
              <a:gd name="connsiteY6" fmla="*/ 336180 h 902207"/>
              <a:gd name="connsiteX7" fmla="*/ 2539921 w 2539921"/>
              <a:gd name="connsiteY7" fmla="*/ 505988 h 902207"/>
              <a:gd name="connsiteX8" fmla="*/ 2539921 w 2539921"/>
              <a:gd name="connsiteY8" fmla="*/ 902207 h 902207"/>
              <a:gd name="connsiteX9" fmla="*/ 1058300 w 2539921"/>
              <a:gd name="connsiteY9" fmla="*/ 902207 h 902207"/>
              <a:gd name="connsiteX10" fmla="*/ 423320 w 2539921"/>
              <a:gd name="connsiteY10" fmla="*/ 902207 h 902207"/>
              <a:gd name="connsiteX11" fmla="*/ 423320 w 2539921"/>
              <a:gd name="connsiteY11" fmla="*/ 902207 h 902207"/>
              <a:gd name="connsiteX12" fmla="*/ 0 w 2539921"/>
              <a:gd name="connsiteY12" fmla="*/ 902207 h 902207"/>
              <a:gd name="connsiteX13" fmla="*/ 0 w 2539921"/>
              <a:gd name="connsiteY13" fmla="*/ 505988 h 902207"/>
              <a:gd name="connsiteX14" fmla="*/ 0 w 2539921"/>
              <a:gd name="connsiteY14" fmla="*/ 336180 h 902207"/>
              <a:gd name="connsiteX15" fmla="*/ 0 w 2539921"/>
              <a:gd name="connsiteY15" fmla="*/ 336180 h 902207"/>
              <a:gd name="connsiteX16" fmla="*/ 0 w 2539921"/>
              <a:gd name="connsiteY16" fmla="*/ 222975 h 902207"/>
              <a:gd name="connsiteX0" fmla="*/ 0 w 2539921"/>
              <a:gd name="connsiteY0" fmla="*/ 222975 h 902207"/>
              <a:gd name="connsiteX1" fmla="*/ 670569 w 2539921"/>
              <a:gd name="connsiteY1" fmla="*/ 222975 h 902207"/>
              <a:gd name="connsiteX2" fmla="*/ 582549 w 2539921"/>
              <a:gd name="connsiteY2" fmla="*/ 0 h 902207"/>
              <a:gd name="connsiteX3" fmla="*/ 1058300 w 2539921"/>
              <a:gd name="connsiteY3" fmla="*/ 222975 h 902207"/>
              <a:gd name="connsiteX4" fmla="*/ 2539921 w 2539921"/>
              <a:gd name="connsiteY4" fmla="*/ 222975 h 902207"/>
              <a:gd name="connsiteX5" fmla="*/ 2539921 w 2539921"/>
              <a:gd name="connsiteY5" fmla="*/ 336180 h 902207"/>
              <a:gd name="connsiteX6" fmla="*/ 2539921 w 2539921"/>
              <a:gd name="connsiteY6" fmla="*/ 336180 h 902207"/>
              <a:gd name="connsiteX7" fmla="*/ 2539921 w 2539921"/>
              <a:gd name="connsiteY7" fmla="*/ 505988 h 902207"/>
              <a:gd name="connsiteX8" fmla="*/ 2539921 w 2539921"/>
              <a:gd name="connsiteY8" fmla="*/ 902207 h 902207"/>
              <a:gd name="connsiteX9" fmla="*/ 1058300 w 2539921"/>
              <a:gd name="connsiteY9" fmla="*/ 902207 h 902207"/>
              <a:gd name="connsiteX10" fmla="*/ 423320 w 2539921"/>
              <a:gd name="connsiteY10" fmla="*/ 902207 h 902207"/>
              <a:gd name="connsiteX11" fmla="*/ 423320 w 2539921"/>
              <a:gd name="connsiteY11" fmla="*/ 902207 h 902207"/>
              <a:gd name="connsiteX12" fmla="*/ 0 w 2539921"/>
              <a:gd name="connsiteY12" fmla="*/ 902207 h 902207"/>
              <a:gd name="connsiteX13" fmla="*/ 0 w 2539921"/>
              <a:gd name="connsiteY13" fmla="*/ 505988 h 902207"/>
              <a:gd name="connsiteX14" fmla="*/ 0 w 2539921"/>
              <a:gd name="connsiteY14" fmla="*/ 336180 h 902207"/>
              <a:gd name="connsiteX15" fmla="*/ 0 w 2539921"/>
              <a:gd name="connsiteY15" fmla="*/ 336180 h 902207"/>
              <a:gd name="connsiteX16" fmla="*/ 0 w 2539921"/>
              <a:gd name="connsiteY16" fmla="*/ 222975 h 902207"/>
              <a:gd name="connsiteX0" fmla="*/ 0 w 2539921"/>
              <a:gd name="connsiteY0" fmla="*/ 0 h 679232"/>
              <a:gd name="connsiteX1" fmla="*/ 670569 w 2539921"/>
              <a:gd name="connsiteY1" fmla="*/ 0 h 679232"/>
              <a:gd name="connsiteX2" fmla="*/ 1058300 w 2539921"/>
              <a:gd name="connsiteY2" fmla="*/ 0 h 679232"/>
              <a:gd name="connsiteX3" fmla="*/ 2539921 w 2539921"/>
              <a:gd name="connsiteY3" fmla="*/ 0 h 679232"/>
              <a:gd name="connsiteX4" fmla="*/ 2539921 w 2539921"/>
              <a:gd name="connsiteY4" fmla="*/ 113205 h 679232"/>
              <a:gd name="connsiteX5" fmla="*/ 2539921 w 2539921"/>
              <a:gd name="connsiteY5" fmla="*/ 113205 h 679232"/>
              <a:gd name="connsiteX6" fmla="*/ 2539921 w 2539921"/>
              <a:gd name="connsiteY6" fmla="*/ 283013 h 679232"/>
              <a:gd name="connsiteX7" fmla="*/ 2539921 w 2539921"/>
              <a:gd name="connsiteY7" fmla="*/ 679232 h 679232"/>
              <a:gd name="connsiteX8" fmla="*/ 1058300 w 2539921"/>
              <a:gd name="connsiteY8" fmla="*/ 679232 h 679232"/>
              <a:gd name="connsiteX9" fmla="*/ 423320 w 2539921"/>
              <a:gd name="connsiteY9" fmla="*/ 679232 h 679232"/>
              <a:gd name="connsiteX10" fmla="*/ 423320 w 2539921"/>
              <a:gd name="connsiteY10" fmla="*/ 679232 h 679232"/>
              <a:gd name="connsiteX11" fmla="*/ 0 w 2539921"/>
              <a:gd name="connsiteY11" fmla="*/ 679232 h 679232"/>
              <a:gd name="connsiteX12" fmla="*/ 0 w 2539921"/>
              <a:gd name="connsiteY12" fmla="*/ 283013 h 679232"/>
              <a:gd name="connsiteX13" fmla="*/ 0 w 2539921"/>
              <a:gd name="connsiteY13" fmla="*/ 113205 h 679232"/>
              <a:gd name="connsiteX14" fmla="*/ 0 w 2539921"/>
              <a:gd name="connsiteY14" fmla="*/ 113205 h 679232"/>
              <a:gd name="connsiteX15" fmla="*/ 0 w 2539921"/>
              <a:gd name="connsiteY15" fmla="*/ 0 h 67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39921" h="679232">
                <a:moveTo>
                  <a:pt x="0" y="0"/>
                </a:moveTo>
                <a:lnTo>
                  <a:pt x="670569" y="0"/>
                </a:lnTo>
                <a:lnTo>
                  <a:pt x="1058300" y="0"/>
                </a:lnTo>
                <a:lnTo>
                  <a:pt x="2539921" y="0"/>
                </a:lnTo>
                <a:lnTo>
                  <a:pt x="2539921" y="113205"/>
                </a:lnTo>
                <a:lnTo>
                  <a:pt x="2539921" y="113205"/>
                </a:lnTo>
                <a:lnTo>
                  <a:pt x="2539921" y="283013"/>
                </a:lnTo>
                <a:lnTo>
                  <a:pt x="2539921" y="679232"/>
                </a:lnTo>
                <a:lnTo>
                  <a:pt x="1058300" y="679232"/>
                </a:lnTo>
                <a:lnTo>
                  <a:pt x="423320" y="679232"/>
                </a:lnTo>
                <a:lnTo>
                  <a:pt x="423320" y="679232"/>
                </a:lnTo>
                <a:lnTo>
                  <a:pt x="0" y="679232"/>
                </a:lnTo>
                <a:lnTo>
                  <a:pt x="0" y="283013"/>
                </a:lnTo>
                <a:lnTo>
                  <a:pt x="0" y="113205"/>
                </a:lnTo>
                <a:lnTo>
                  <a:pt x="0" y="113205"/>
                </a:lnTo>
                <a:lnTo>
                  <a:pt x="0" y="0"/>
                </a:lnTo>
                <a:close/>
              </a:path>
            </a:pathLst>
          </a:cu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0"/>
              </a:lnSpc>
              <a:spcBef>
                <a:spcPts val="0"/>
              </a:spcBef>
              <a:spcAft>
                <a:spcPts val="200"/>
              </a:spcAft>
            </a:pPr>
            <a:endParaRPr lang="en-US" sz="1200" b="1" i="1" dirty="0">
              <a:solidFill>
                <a:schemeClr val="accent1">
                  <a:lumMod val="75000"/>
                </a:schemeClr>
              </a:solidFill>
            </a:endParaRPr>
          </a:p>
          <a:p>
            <a:pPr algn="ctr">
              <a:lnSpc>
                <a:spcPct val="0"/>
              </a:lnSpc>
              <a:spcBef>
                <a:spcPts val="0"/>
              </a:spcBef>
              <a:spcAft>
                <a:spcPts val="200"/>
              </a:spcAft>
            </a:pPr>
            <a:endParaRPr lang="en-US" sz="1200" b="1" i="1" dirty="0">
              <a:solidFill>
                <a:schemeClr val="accent1">
                  <a:lumMod val="75000"/>
                </a:schemeClr>
              </a:solidFill>
            </a:endParaRPr>
          </a:p>
          <a:p>
            <a:pPr algn="ctr">
              <a:lnSpc>
                <a:spcPct val="0"/>
              </a:lnSpc>
              <a:spcBef>
                <a:spcPts val="0"/>
              </a:spcBef>
              <a:spcAft>
                <a:spcPts val="200"/>
              </a:spcAft>
            </a:pPr>
            <a:endParaRPr lang="en-US" sz="1200" b="1" i="1" dirty="0">
              <a:solidFill>
                <a:schemeClr val="accent1">
                  <a:lumMod val="75000"/>
                </a:schemeClr>
              </a:solidFill>
            </a:endParaRPr>
          </a:p>
          <a:p>
            <a:pPr algn="ctr">
              <a:lnSpc>
                <a:spcPct val="0"/>
              </a:lnSpc>
              <a:spcBef>
                <a:spcPts val="0"/>
              </a:spcBef>
              <a:spcAft>
                <a:spcPts val="200"/>
              </a:spcAft>
            </a:pPr>
            <a:endParaRPr lang="en-US" sz="1200" b="1" i="1" dirty="0">
              <a:solidFill>
                <a:schemeClr val="accent1">
                  <a:lumMod val="75000"/>
                </a:schemeClr>
              </a:solidFill>
            </a:endParaRPr>
          </a:p>
          <a:p>
            <a:pPr algn="ctr">
              <a:lnSpc>
                <a:spcPct val="0"/>
              </a:lnSpc>
              <a:spcBef>
                <a:spcPts val="0"/>
              </a:spcBef>
              <a:spcAft>
                <a:spcPts val="200"/>
              </a:spcAft>
            </a:pPr>
            <a:endParaRPr lang="en-US" sz="1200" b="1" i="1" dirty="0">
              <a:solidFill>
                <a:schemeClr val="accent1">
                  <a:lumMod val="75000"/>
                </a:schemeClr>
              </a:solidFill>
            </a:endParaRPr>
          </a:p>
          <a:p>
            <a:pPr algn="ctr">
              <a:lnSpc>
                <a:spcPct val="0"/>
              </a:lnSpc>
              <a:spcBef>
                <a:spcPts val="0"/>
              </a:spcBef>
              <a:spcAft>
                <a:spcPts val="200"/>
              </a:spcAft>
            </a:pPr>
            <a:endParaRPr lang="en-US" sz="1700" b="1" i="1" dirty="0">
              <a:solidFill>
                <a:schemeClr val="accent1">
                  <a:lumMod val="75000"/>
                </a:schemeClr>
              </a:solidFill>
            </a:endParaRPr>
          </a:p>
          <a:p>
            <a:pPr algn="ctr">
              <a:lnSpc>
                <a:spcPct val="0"/>
              </a:lnSpc>
              <a:spcBef>
                <a:spcPts val="0"/>
              </a:spcBef>
              <a:spcAft>
                <a:spcPts val="200"/>
              </a:spcAft>
            </a:pPr>
            <a:endParaRPr lang="en-US" sz="1700" b="1" i="1" dirty="0">
              <a:solidFill>
                <a:schemeClr val="accent1">
                  <a:lumMod val="75000"/>
                </a:schemeClr>
              </a:solidFill>
            </a:endParaRPr>
          </a:p>
          <a:p>
            <a:pPr algn="ctr">
              <a:lnSpc>
                <a:spcPct val="0"/>
              </a:lnSpc>
              <a:spcBef>
                <a:spcPts val="0"/>
              </a:spcBef>
              <a:spcAft>
                <a:spcPts val="200"/>
              </a:spcAft>
            </a:pPr>
            <a:r>
              <a:rPr lang="en-US" sz="1700" b="1" i="1" dirty="0">
                <a:solidFill>
                  <a:schemeClr val="accent1">
                    <a:lumMod val="75000"/>
                  </a:schemeClr>
                </a:solidFill>
              </a:rPr>
              <a:t>Today</a:t>
            </a:r>
          </a:p>
          <a:p>
            <a:pPr>
              <a:lnSpc>
                <a:spcPct val="80000"/>
              </a:lnSpc>
              <a:spcBef>
                <a:spcPts val="300"/>
              </a:spcBef>
              <a:spcAft>
                <a:spcPts val="300"/>
              </a:spcAft>
            </a:pPr>
            <a:r>
              <a:rPr lang="en-US" sz="1400" dirty="0">
                <a:solidFill>
                  <a:schemeClr val="tx1"/>
                </a:solidFill>
              </a:rPr>
              <a:t>1 bomber sortie</a:t>
            </a:r>
          </a:p>
          <a:p>
            <a:pPr>
              <a:lnSpc>
                <a:spcPct val="80000"/>
              </a:lnSpc>
              <a:spcBef>
                <a:spcPts val="200"/>
              </a:spcBef>
              <a:spcAft>
                <a:spcPts val="200"/>
              </a:spcAft>
            </a:pPr>
            <a:r>
              <a:rPr lang="en-US" sz="1400" dirty="0">
                <a:solidFill>
                  <a:schemeClr val="tx1"/>
                </a:solidFill>
              </a:rPr>
              <a:t>80 PGMs (40,000 lbs)</a:t>
            </a:r>
          </a:p>
          <a:p>
            <a:pPr>
              <a:lnSpc>
                <a:spcPct val="80000"/>
              </a:lnSpc>
              <a:spcBef>
                <a:spcPts val="200"/>
              </a:spcBef>
              <a:spcAft>
                <a:spcPts val="200"/>
              </a:spcAft>
            </a:pPr>
            <a:r>
              <a:rPr lang="en-US" sz="1400" dirty="0">
                <a:solidFill>
                  <a:schemeClr val="tx1"/>
                </a:solidFill>
              </a:rPr>
              <a:t>Up to 80 targets</a:t>
            </a:r>
          </a:p>
        </p:txBody>
      </p:sp>
      <p:grpSp>
        <p:nvGrpSpPr>
          <p:cNvPr id="24" name="Group 23"/>
          <p:cNvGrpSpPr/>
          <p:nvPr/>
        </p:nvGrpSpPr>
        <p:grpSpPr>
          <a:xfrm>
            <a:off x="2362022" y="2625765"/>
            <a:ext cx="821436" cy="470960"/>
            <a:chOff x="2362200" y="3576920"/>
            <a:chExt cx="821436" cy="470960"/>
          </a:xfrm>
        </p:grpSpPr>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362200" y="3863858"/>
              <a:ext cx="676652" cy="184022"/>
            </a:xfrm>
            <a:prstGeom prst="rect">
              <a:avLst/>
            </a:prstGeom>
          </p:spPr>
        </p:pic>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2807860" y="3788557"/>
              <a:ext cx="375776" cy="102196"/>
            </a:xfrm>
            <a:prstGeom prst="rect">
              <a:avLst/>
            </a:prstGeom>
          </p:spPr>
        </p:pic>
        <p:pic>
          <p:nvPicPr>
            <p:cNvPr id="26" name="Picture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2615831" y="3669770"/>
              <a:ext cx="257997" cy="70165"/>
            </a:xfrm>
            <a:prstGeom prst="rect">
              <a:avLst/>
            </a:prstGeom>
          </p:spPr>
        </p:pic>
        <p:pic>
          <p:nvPicPr>
            <p:cNvPr id="27" name="Picture 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2442528" y="3576920"/>
              <a:ext cx="168109" cy="45719"/>
            </a:xfrm>
            <a:prstGeom prst="rect">
              <a:avLst/>
            </a:prstGeom>
          </p:spPr>
        </p:pic>
      </p:grpSp>
      <p:sp>
        <p:nvSpPr>
          <p:cNvPr id="8" name="TextBox 7"/>
          <p:cNvSpPr txBox="1"/>
          <p:nvPr/>
        </p:nvSpPr>
        <p:spPr>
          <a:xfrm>
            <a:off x="732831" y="2516077"/>
            <a:ext cx="742418" cy="369332"/>
          </a:xfrm>
          <a:prstGeom prst="rect">
            <a:avLst/>
          </a:prstGeom>
          <a:solidFill>
            <a:schemeClr val="bg1"/>
          </a:solidFill>
        </p:spPr>
        <p:txBody>
          <a:bodyPr wrap="square" rtlCol="0" anchor="ctr" anchorCtr="0">
            <a:spAutoFit/>
          </a:bodyPr>
          <a:lstStyle/>
          <a:p>
            <a:pPr algn="ctr"/>
            <a:r>
              <a:rPr lang="en-US" b="1" i="1" dirty="0">
                <a:solidFill>
                  <a:srgbClr val="A40000"/>
                </a:solidFill>
              </a:rPr>
              <a:t>1 to 1</a:t>
            </a:r>
          </a:p>
        </p:txBody>
      </p:sp>
      <p:sp>
        <p:nvSpPr>
          <p:cNvPr id="87" name="TextBox 86"/>
          <p:cNvSpPr txBox="1"/>
          <p:nvPr/>
        </p:nvSpPr>
        <p:spPr>
          <a:xfrm rot="16200000">
            <a:off x="-674150" y="1523308"/>
            <a:ext cx="2108199" cy="307777"/>
          </a:xfrm>
          <a:prstGeom prst="rect">
            <a:avLst/>
          </a:prstGeom>
          <a:noFill/>
        </p:spPr>
        <p:txBody>
          <a:bodyPr wrap="square" rtlCol="0">
            <a:spAutoFit/>
          </a:bodyPr>
          <a:lstStyle/>
          <a:p>
            <a:pPr algn="ctr"/>
            <a:r>
              <a:rPr lang="en-US" sz="1400" b="1" i="1" dirty="0">
                <a:solidFill>
                  <a:schemeClr val="accent1">
                    <a:lumMod val="75000"/>
                  </a:schemeClr>
                </a:solidFill>
              </a:rPr>
              <a:t>More targets </a:t>
            </a:r>
            <a:r>
              <a:rPr lang="en-US" sz="1400" b="1" i="1" dirty="0"/>
              <a:t>per sortie</a:t>
            </a:r>
          </a:p>
        </p:txBody>
      </p:sp>
      <p:sp>
        <p:nvSpPr>
          <p:cNvPr id="3" name="TextBox 2"/>
          <p:cNvSpPr txBox="1"/>
          <p:nvPr/>
        </p:nvSpPr>
        <p:spPr>
          <a:xfrm>
            <a:off x="2756271" y="2063144"/>
            <a:ext cx="1098179" cy="441339"/>
          </a:xfrm>
          <a:prstGeom prst="rect">
            <a:avLst/>
          </a:prstGeom>
          <a:noFill/>
        </p:spPr>
        <p:txBody>
          <a:bodyPr wrap="square" rtlCol="0">
            <a:spAutoFit/>
          </a:bodyPr>
          <a:lstStyle/>
          <a:p>
            <a:pPr algn="ctr">
              <a:lnSpc>
                <a:spcPct val="80000"/>
              </a:lnSpc>
            </a:pPr>
            <a:r>
              <a:rPr lang="en-US" sz="1400" b="1" i="1" dirty="0">
                <a:solidFill>
                  <a:schemeClr val="accent1">
                    <a:lumMod val="75000"/>
                  </a:schemeClr>
                </a:solidFill>
              </a:rPr>
              <a:t>Laser guidance</a:t>
            </a:r>
          </a:p>
        </p:txBody>
      </p:sp>
      <p:sp>
        <p:nvSpPr>
          <p:cNvPr id="55" name="TextBox 54"/>
          <p:cNvSpPr txBox="1"/>
          <p:nvPr/>
        </p:nvSpPr>
        <p:spPr>
          <a:xfrm>
            <a:off x="4683759" y="1228735"/>
            <a:ext cx="1920123" cy="781752"/>
          </a:xfrm>
          <a:prstGeom prst="rect">
            <a:avLst/>
          </a:prstGeom>
          <a:noFill/>
        </p:spPr>
        <p:txBody>
          <a:bodyPr wrap="square" rtlCol="0">
            <a:spAutoFit/>
          </a:bodyPr>
          <a:lstStyle/>
          <a:p>
            <a:pPr algn="ctr">
              <a:lnSpc>
                <a:spcPct val="80000"/>
              </a:lnSpc>
            </a:pPr>
            <a:r>
              <a:rPr lang="en-US" sz="1400" b="1" i="1" dirty="0">
                <a:solidFill>
                  <a:schemeClr val="accent1">
                    <a:lumMod val="75000"/>
                  </a:schemeClr>
                </a:solidFill>
              </a:rPr>
              <a:t>GPS and other guidance systems, larger stealth platforms</a:t>
            </a:r>
          </a:p>
        </p:txBody>
      </p:sp>
      <p:sp>
        <p:nvSpPr>
          <p:cNvPr id="54" name="TextBox 53"/>
          <p:cNvSpPr txBox="1"/>
          <p:nvPr/>
        </p:nvSpPr>
        <p:spPr>
          <a:xfrm rot="16200000">
            <a:off x="-688796" y="3693402"/>
            <a:ext cx="2137489" cy="307777"/>
          </a:xfrm>
          <a:prstGeom prst="rect">
            <a:avLst/>
          </a:prstGeom>
          <a:noFill/>
        </p:spPr>
        <p:txBody>
          <a:bodyPr wrap="square" rtlCol="0">
            <a:spAutoFit/>
          </a:bodyPr>
          <a:lstStyle/>
          <a:p>
            <a:pPr algn="ctr"/>
            <a:r>
              <a:rPr lang="en-US" sz="1400" b="1" i="1" dirty="0">
                <a:solidFill>
                  <a:srgbClr val="800000"/>
                </a:solidFill>
              </a:rPr>
              <a:t>More sorties </a:t>
            </a:r>
            <a:r>
              <a:rPr lang="en-US" sz="1400" b="1" i="1" dirty="0"/>
              <a:t>per target</a:t>
            </a:r>
          </a:p>
        </p:txBody>
      </p:sp>
      <p:cxnSp>
        <p:nvCxnSpPr>
          <p:cNvPr id="5" name="Straight Arrow Connector 4"/>
          <p:cNvCxnSpPr/>
          <p:nvPr/>
        </p:nvCxnSpPr>
        <p:spPr>
          <a:xfrm flipH="1" flipV="1">
            <a:off x="533837" y="952500"/>
            <a:ext cx="904" cy="55135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33838" y="6457786"/>
            <a:ext cx="8598097"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Content Placeholder 2"/>
          <p:cNvSpPr txBox="1">
            <a:spLocks/>
          </p:cNvSpPr>
          <p:nvPr/>
        </p:nvSpPr>
        <p:spPr>
          <a:xfrm>
            <a:off x="2840572" y="6456636"/>
            <a:ext cx="3899294" cy="323708"/>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spcAft>
                <a:spcPts val="0"/>
              </a:spcAft>
              <a:buNone/>
            </a:pPr>
            <a:r>
              <a:rPr lang="en-US" sz="1800" b="1" dirty="0"/>
              <a:t>Time</a:t>
            </a:r>
          </a:p>
        </p:txBody>
      </p:sp>
      <p:sp>
        <p:nvSpPr>
          <p:cNvPr id="63" name="Content Placeholder 2"/>
          <p:cNvSpPr txBox="1">
            <a:spLocks/>
          </p:cNvSpPr>
          <p:nvPr/>
        </p:nvSpPr>
        <p:spPr>
          <a:xfrm rot="16200000">
            <a:off x="-1734798" y="2895390"/>
            <a:ext cx="3617055" cy="323708"/>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spcAft>
                <a:spcPts val="0"/>
              </a:spcAft>
              <a:buNone/>
            </a:pPr>
            <a:r>
              <a:rPr lang="en-US" sz="1800" b="1" dirty="0"/>
              <a:t>Targets per Sortie</a:t>
            </a:r>
          </a:p>
        </p:txBody>
      </p:sp>
      <p:sp>
        <p:nvSpPr>
          <p:cNvPr id="66" name="Slide Number Placeholder 3"/>
          <p:cNvSpPr>
            <a:spLocks noGrp="1"/>
          </p:cNvSpPr>
          <p:nvPr>
            <p:ph type="sldNum" sz="quarter" idx="12"/>
          </p:nvPr>
        </p:nvSpPr>
        <p:spPr>
          <a:xfrm>
            <a:off x="6955383" y="6500569"/>
            <a:ext cx="2133600" cy="365125"/>
          </a:xfrm>
        </p:spPr>
        <p:txBody>
          <a:bodyPr/>
          <a:lstStyle/>
          <a:p>
            <a:pPr algn="r">
              <a:defRPr/>
            </a:pPr>
            <a:r>
              <a:rPr lang="en-US" sz="1200" dirty="0">
                <a:solidFill>
                  <a:schemeClr val="tx1"/>
                </a:solidFill>
              </a:rPr>
              <a:t>3</a:t>
            </a:r>
          </a:p>
        </p:txBody>
      </p:sp>
      <p:sp>
        <p:nvSpPr>
          <p:cNvPr id="69" name="Rectangle 68"/>
          <p:cNvSpPr/>
          <p:nvPr/>
        </p:nvSpPr>
        <p:spPr>
          <a:xfrm>
            <a:off x="4701014" y="4738303"/>
            <a:ext cx="4077703" cy="4602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000"/>
              </a:lnSpc>
              <a:spcBef>
                <a:spcPts val="600"/>
              </a:spcBef>
            </a:pPr>
            <a:r>
              <a:rPr lang="en-US" sz="2400" b="1" i="1" dirty="0">
                <a:solidFill>
                  <a:schemeClr val="accent1">
                    <a:lumMod val="75000"/>
                  </a:schemeClr>
                </a:solidFill>
              </a:rPr>
              <a:t>Precision “replaced” </a:t>
            </a:r>
          </a:p>
          <a:p>
            <a:pPr algn="ctr">
              <a:lnSpc>
                <a:spcPts val="2000"/>
              </a:lnSpc>
              <a:spcBef>
                <a:spcPts val="600"/>
              </a:spcBef>
            </a:pPr>
            <a:r>
              <a:rPr lang="en-US" sz="2400" b="1" i="1" dirty="0">
                <a:solidFill>
                  <a:schemeClr val="accent1">
                    <a:lumMod val="75000"/>
                  </a:schemeClr>
                </a:solidFill>
              </a:rPr>
              <a:t>massed fires  </a:t>
            </a:r>
          </a:p>
        </p:txBody>
      </p:sp>
    </p:spTree>
    <p:extLst>
      <p:ext uri="{BB962C8B-B14F-4D97-AF65-F5344CB8AC3E}">
        <p14:creationId xmlns:p14="http://schemas.microsoft.com/office/powerpoint/2010/main" val="3119218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515" y="3538686"/>
            <a:ext cx="9170398" cy="1360316"/>
            <a:chOff x="500855" y="5105400"/>
            <a:chExt cx="7447733" cy="1295400"/>
          </a:xfrm>
        </p:grpSpPr>
        <p:sp>
          <p:nvSpPr>
            <p:cNvPr id="189" name="Rectangle 188"/>
            <p:cNvSpPr/>
            <p:nvPr/>
          </p:nvSpPr>
          <p:spPr>
            <a:xfrm>
              <a:off x="500855" y="5105400"/>
              <a:ext cx="7447732" cy="1295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Rectangle 189"/>
            <p:cNvSpPr/>
            <p:nvPr/>
          </p:nvSpPr>
          <p:spPr>
            <a:xfrm>
              <a:off x="558885" y="5105400"/>
              <a:ext cx="7389703" cy="1295400"/>
            </a:xfrm>
            <a:prstGeom prst="rect">
              <a:avLst/>
            </a:prstGeom>
            <a:gradFill flip="none" rotWithShape="1">
              <a:gsLst>
                <a:gs pos="100000">
                  <a:schemeClr val="accent1">
                    <a:lumMod val="40000"/>
                    <a:lumOff val="60000"/>
                    <a:alpha val="32000"/>
                  </a:schemeClr>
                </a:gs>
                <a:gs pos="0">
                  <a:srgbClr val="CFDBEB">
                    <a:alpha val="71000"/>
                  </a:srgb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a:off x="-41747" y="686730"/>
            <a:ext cx="9185747" cy="2832480"/>
          </a:xfrm>
          <a:prstGeom prst="rect">
            <a:avLst/>
          </a:prstGeom>
          <a:gradFill>
            <a:gsLst>
              <a:gs pos="9000">
                <a:schemeClr val="tx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p:cNvSpPr/>
          <p:nvPr/>
        </p:nvSpPr>
        <p:spPr>
          <a:xfrm>
            <a:off x="-41514" y="3205910"/>
            <a:ext cx="5209992" cy="1696227"/>
          </a:xfrm>
          <a:custGeom>
            <a:avLst/>
            <a:gdLst>
              <a:gd name="connsiteX0" fmla="*/ 0 w 4267200"/>
              <a:gd name="connsiteY0" fmla="*/ 0 h 6038193"/>
              <a:gd name="connsiteX1" fmla="*/ 4267200 w 4267200"/>
              <a:gd name="connsiteY1" fmla="*/ 0 h 6038193"/>
              <a:gd name="connsiteX2" fmla="*/ 4267200 w 4267200"/>
              <a:gd name="connsiteY2" fmla="*/ 6038193 h 6038193"/>
              <a:gd name="connsiteX3" fmla="*/ 0 w 4267200"/>
              <a:gd name="connsiteY3" fmla="*/ 6038193 h 6038193"/>
              <a:gd name="connsiteX4" fmla="*/ 0 w 4267200"/>
              <a:gd name="connsiteY4" fmla="*/ 0 h 6038193"/>
              <a:gd name="connsiteX0" fmla="*/ 0 w 4267200"/>
              <a:gd name="connsiteY0" fmla="*/ 0 h 6048704"/>
              <a:gd name="connsiteX1" fmla="*/ 4267200 w 4267200"/>
              <a:gd name="connsiteY1" fmla="*/ 0 h 6048704"/>
              <a:gd name="connsiteX2" fmla="*/ 2617076 w 4267200"/>
              <a:gd name="connsiteY2" fmla="*/ 6048704 h 6048704"/>
              <a:gd name="connsiteX3" fmla="*/ 0 w 4267200"/>
              <a:gd name="connsiteY3" fmla="*/ 6038193 h 6048704"/>
              <a:gd name="connsiteX4" fmla="*/ 0 w 4267200"/>
              <a:gd name="connsiteY4" fmla="*/ 0 h 6048704"/>
              <a:gd name="connsiteX0" fmla="*/ 0 w 4302019"/>
              <a:gd name="connsiteY0" fmla="*/ 0 h 6048704"/>
              <a:gd name="connsiteX1" fmla="*/ 4267200 w 4302019"/>
              <a:gd name="connsiteY1" fmla="*/ 0 h 6048704"/>
              <a:gd name="connsiteX2" fmla="*/ 4183117 w 4302019"/>
              <a:gd name="connsiteY2" fmla="*/ 4309240 h 6048704"/>
              <a:gd name="connsiteX3" fmla="*/ 2617076 w 4302019"/>
              <a:gd name="connsiteY3" fmla="*/ 6048704 h 6048704"/>
              <a:gd name="connsiteX4" fmla="*/ 0 w 4302019"/>
              <a:gd name="connsiteY4" fmla="*/ 6038193 h 6048704"/>
              <a:gd name="connsiteX5" fmla="*/ 0 w 4302019"/>
              <a:gd name="connsiteY5" fmla="*/ 0 h 6048704"/>
              <a:gd name="connsiteX0" fmla="*/ 0 w 4401298"/>
              <a:gd name="connsiteY0" fmla="*/ 0 h 6048704"/>
              <a:gd name="connsiteX1" fmla="*/ 4267200 w 4401298"/>
              <a:gd name="connsiteY1" fmla="*/ 0 h 6048704"/>
              <a:gd name="connsiteX2" fmla="*/ 2648607 w 4401298"/>
              <a:gd name="connsiteY2" fmla="*/ 3016468 h 6048704"/>
              <a:gd name="connsiteX3" fmla="*/ 4183117 w 4401298"/>
              <a:gd name="connsiteY3" fmla="*/ 4309240 h 6048704"/>
              <a:gd name="connsiteX4" fmla="*/ 2617076 w 4401298"/>
              <a:gd name="connsiteY4" fmla="*/ 6048704 h 6048704"/>
              <a:gd name="connsiteX5" fmla="*/ 0 w 4401298"/>
              <a:gd name="connsiteY5" fmla="*/ 6038193 h 6048704"/>
              <a:gd name="connsiteX6" fmla="*/ 0 w 4401298"/>
              <a:gd name="connsiteY6" fmla="*/ 0 h 6048704"/>
              <a:gd name="connsiteX0" fmla="*/ 0 w 4470128"/>
              <a:gd name="connsiteY0" fmla="*/ 0 h 6048704"/>
              <a:gd name="connsiteX1" fmla="*/ 4267200 w 4470128"/>
              <a:gd name="connsiteY1" fmla="*/ 0 h 6048704"/>
              <a:gd name="connsiteX2" fmla="*/ 3699640 w 4470128"/>
              <a:gd name="connsiteY2" fmla="*/ 2322785 h 6048704"/>
              <a:gd name="connsiteX3" fmla="*/ 2648607 w 4470128"/>
              <a:gd name="connsiteY3" fmla="*/ 3016468 h 6048704"/>
              <a:gd name="connsiteX4" fmla="*/ 4183117 w 4470128"/>
              <a:gd name="connsiteY4" fmla="*/ 4309240 h 6048704"/>
              <a:gd name="connsiteX5" fmla="*/ 2617076 w 4470128"/>
              <a:gd name="connsiteY5" fmla="*/ 6048704 h 6048704"/>
              <a:gd name="connsiteX6" fmla="*/ 0 w 4470128"/>
              <a:gd name="connsiteY6" fmla="*/ 6038193 h 6048704"/>
              <a:gd name="connsiteX7" fmla="*/ 0 w 4470128"/>
              <a:gd name="connsiteY7" fmla="*/ 0 h 6048704"/>
              <a:gd name="connsiteX0" fmla="*/ 0 w 4355206"/>
              <a:gd name="connsiteY0" fmla="*/ 0 h 6048704"/>
              <a:gd name="connsiteX1" fmla="*/ 4267200 w 4355206"/>
              <a:gd name="connsiteY1" fmla="*/ 0 h 6048704"/>
              <a:gd name="connsiteX2" fmla="*/ 998482 w 4355206"/>
              <a:gd name="connsiteY2" fmla="*/ 1198178 h 6048704"/>
              <a:gd name="connsiteX3" fmla="*/ 3699640 w 4355206"/>
              <a:gd name="connsiteY3" fmla="*/ 2322785 h 6048704"/>
              <a:gd name="connsiteX4" fmla="*/ 2648607 w 4355206"/>
              <a:gd name="connsiteY4" fmla="*/ 3016468 h 6048704"/>
              <a:gd name="connsiteX5" fmla="*/ 4183117 w 4355206"/>
              <a:gd name="connsiteY5" fmla="*/ 4309240 h 6048704"/>
              <a:gd name="connsiteX6" fmla="*/ 2617076 w 4355206"/>
              <a:gd name="connsiteY6" fmla="*/ 6048704 h 6048704"/>
              <a:gd name="connsiteX7" fmla="*/ 0 w 4355206"/>
              <a:gd name="connsiteY7" fmla="*/ 6038193 h 6048704"/>
              <a:gd name="connsiteX8" fmla="*/ 0 w 4355206"/>
              <a:gd name="connsiteY8" fmla="*/ 0 h 6048704"/>
              <a:gd name="connsiteX0" fmla="*/ 0 w 4211974"/>
              <a:gd name="connsiteY0" fmla="*/ 21020 h 6069724"/>
              <a:gd name="connsiteX1" fmla="*/ 2427889 w 4211974"/>
              <a:gd name="connsiteY1" fmla="*/ 0 h 6069724"/>
              <a:gd name="connsiteX2" fmla="*/ 998482 w 4211974"/>
              <a:gd name="connsiteY2" fmla="*/ 1219198 h 6069724"/>
              <a:gd name="connsiteX3" fmla="*/ 3699640 w 4211974"/>
              <a:gd name="connsiteY3" fmla="*/ 2343805 h 6069724"/>
              <a:gd name="connsiteX4" fmla="*/ 2648607 w 4211974"/>
              <a:gd name="connsiteY4" fmla="*/ 3037488 h 6069724"/>
              <a:gd name="connsiteX5" fmla="*/ 4183117 w 4211974"/>
              <a:gd name="connsiteY5" fmla="*/ 4330260 h 6069724"/>
              <a:gd name="connsiteX6" fmla="*/ 2617076 w 4211974"/>
              <a:gd name="connsiteY6" fmla="*/ 6069724 h 6069724"/>
              <a:gd name="connsiteX7" fmla="*/ 0 w 4211974"/>
              <a:gd name="connsiteY7" fmla="*/ 6059213 h 6069724"/>
              <a:gd name="connsiteX8" fmla="*/ 0 w 4211974"/>
              <a:gd name="connsiteY8" fmla="*/ 21020 h 6069724"/>
              <a:gd name="connsiteX0" fmla="*/ 0 w 4271368"/>
              <a:gd name="connsiteY0" fmla="*/ 21020 h 6069724"/>
              <a:gd name="connsiteX1" fmla="*/ 2427889 w 4271368"/>
              <a:gd name="connsiteY1" fmla="*/ 0 h 6069724"/>
              <a:gd name="connsiteX2" fmla="*/ 998482 w 4271368"/>
              <a:gd name="connsiteY2" fmla="*/ 1219198 h 6069724"/>
              <a:gd name="connsiteX3" fmla="*/ 3699640 w 4271368"/>
              <a:gd name="connsiteY3" fmla="*/ 2343805 h 6069724"/>
              <a:gd name="connsiteX4" fmla="*/ 2648607 w 4271368"/>
              <a:gd name="connsiteY4" fmla="*/ 3037488 h 6069724"/>
              <a:gd name="connsiteX5" fmla="*/ 4183117 w 4271368"/>
              <a:gd name="connsiteY5" fmla="*/ 4330260 h 6069724"/>
              <a:gd name="connsiteX6" fmla="*/ 2617076 w 4271368"/>
              <a:gd name="connsiteY6" fmla="*/ 6069724 h 6069724"/>
              <a:gd name="connsiteX7" fmla="*/ 0 w 4271368"/>
              <a:gd name="connsiteY7" fmla="*/ 6059213 h 6069724"/>
              <a:gd name="connsiteX8" fmla="*/ 0 w 4271368"/>
              <a:gd name="connsiteY8" fmla="*/ 21020 h 6069724"/>
              <a:gd name="connsiteX0" fmla="*/ 0 w 4201065"/>
              <a:gd name="connsiteY0" fmla="*/ 21020 h 6069724"/>
              <a:gd name="connsiteX1" fmla="*/ 2427889 w 4201065"/>
              <a:gd name="connsiteY1" fmla="*/ 0 h 6069724"/>
              <a:gd name="connsiteX2" fmla="*/ 998482 w 4201065"/>
              <a:gd name="connsiteY2" fmla="*/ 1219198 h 6069724"/>
              <a:gd name="connsiteX3" fmla="*/ 3699640 w 4201065"/>
              <a:gd name="connsiteY3" fmla="*/ 2343805 h 6069724"/>
              <a:gd name="connsiteX4" fmla="*/ 2648607 w 4201065"/>
              <a:gd name="connsiteY4" fmla="*/ 3037488 h 6069724"/>
              <a:gd name="connsiteX5" fmla="*/ 4183117 w 4201065"/>
              <a:gd name="connsiteY5" fmla="*/ 4330260 h 6069724"/>
              <a:gd name="connsiteX6" fmla="*/ 2617076 w 4201065"/>
              <a:gd name="connsiteY6" fmla="*/ 6069724 h 6069724"/>
              <a:gd name="connsiteX7" fmla="*/ 0 w 4201065"/>
              <a:gd name="connsiteY7" fmla="*/ 6059213 h 6069724"/>
              <a:gd name="connsiteX8" fmla="*/ 0 w 4201065"/>
              <a:gd name="connsiteY8" fmla="*/ 21020 h 6069724"/>
              <a:gd name="connsiteX0" fmla="*/ 0 w 4242694"/>
              <a:gd name="connsiteY0" fmla="*/ 21020 h 6069724"/>
              <a:gd name="connsiteX1" fmla="*/ 2427889 w 4242694"/>
              <a:gd name="connsiteY1" fmla="*/ 0 h 6069724"/>
              <a:gd name="connsiteX2" fmla="*/ 998482 w 4242694"/>
              <a:gd name="connsiteY2" fmla="*/ 1219198 h 6069724"/>
              <a:gd name="connsiteX3" fmla="*/ 3699640 w 4242694"/>
              <a:gd name="connsiteY3" fmla="*/ 2343805 h 6069724"/>
              <a:gd name="connsiteX4" fmla="*/ 2648607 w 4242694"/>
              <a:gd name="connsiteY4" fmla="*/ 3037488 h 6069724"/>
              <a:gd name="connsiteX5" fmla="*/ 4225158 w 4242694"/>
              <a:gd name="connsiteY5" fmla="*/ 4487915 h 6069724"/>
              <a:gd name="connsiteX6" fmla="*/ 2617076 w 4242694"/>
              <a:gd name="connsiteY6" fmla="*/ 6069724 h 6069724"/>
              <a:gd name="connsiteX7" fmla="*/ 0 w 4242694"/>
              <a:gd name="connsiteY7" fmla="*/ 6059213 h 6069724"/>
              <a:gd name="connsiteX8" fmla="*/ 0 w 424269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699640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457902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440"/>
              <a:gd name="connsiteY0" fmla="*/ 21020 h 6069724"/>
              <a:gd name="connsiteX1" fmla="*/ 2427889 w 4225440"/>
              <a:gd name="connsiteY1" fmla="*/ 0 h 6069724"/>
              <a:gd name="connsiteX2" fmla="*/ 998482 w 4225440"/>
              <a:gd name="connsiteY2" fmla="*/ 1219198 h 6069724"/>
              <a:gd name="connsiteX3" fmla="*/ 3457902 w 4225440"/>
              <a:gd name="connsiteY3" fmla="*/ 2343805 h 6069724"/>
              <a:gd name="connsiteX4" fmla="*/ 2511973 w 4225440"/>
              <a:gd name="connsiteY4" fmla="*/ 3174122 h 6069724"/>
              <a:gd name="connsiteX5" fmla="*/ 4225158 w 4225440"/>
              <a:gd name="connsiteY5" fmla="*/ 4487915 h 6069724"/>
              <a:gd name="connsiteX6" fmla="*/ 2617076 w 4225440"/>
              <a:gd name="connsiteY6" fmla="*/ 6069724 h 6069724"/>
              <a:gd name="connsiteX7" fmla="*/ 0 w 4225440"/>
              <a:gd name="connsiteY7" fmla="*/ 6059213 h 6069724"/>
              <a:gd name="connsiteX8" fmla="*/ 0 w 4225440"/>
              <a:gd name="connsiteY8" fmla="*/ 21020 h 6069724"/>
              <a:gd name="connsiteX0" fmla="*/ 0 w 4393557"/>
              <a:gd name="connsiteY0" fmla="*/ 21020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0 w 4393557"/>
              <a:gd name="connsiteY8" fmla="*/ 21020 h 6069724"/>
              <a:gd name="connsiteX0" fmla="*/ 84082 w 4393557"/>
              <a:gd name="connsiteY0" fmla="*/ 596415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84082 w 4393557"/>
              <a:gd name="connsiteY8" fmla="*/ 596415 h 6069724"/>
              <a:gd name="connsiteX0" fmla="*/ 0 w 4467130"/>
              <a:gd name="connsiteY0" fmla="*/ 610449 h 6069724"/>
              <a:gd name="connsiteX1" fmla="*/ 2501462 w 4467130"/>
              <a:gd name="connsiteY1" fmla="*/ 0 h 6069724"/>
              <a:gd name="connsiteX2" fmla="*/ 1072055 w 4467130"/>
              <a:gd name="connsiteY2" fmla="*/ 1219198 h 6069724"/>
              <a:gd name="connsiteX3" fmla="*/ 3531475 w 4467130"/>
              <a:gd name="connsiteY3" fmla="*/ 2343805 h 6069724"/>
              <a:gd name="connsiteX4" fmla="*/ 2585546 w 4467130"/>
              <a:gd name="connsiteY4" fmla="*/ 3174122 h 6069724"/>
              <a:gd name="connsiteX5" fmla="*/ 4466896 w 4467130"/>
              <a:gd name="connsiteY5" fmla="*/ 4498425 h 6069724"/>
              <a:gd name="connsiteX6" fmla="*/ 2690649 w 4467130"/>
              <a:gd name="connsiteY6" fmla="*/ 6069724 h 6069724"/>
              <a:gd name="connsiteX7" fmla="*/ 73573 w 4467130"/>
              <a:gd name="connsiteY7" fmla="*/ 6059213 h 6069724"/>
              <a:gd name="connsiteX8" fmla="*/ 0 w 4467130"/>
              <a:gd name="connsiteY8" fmla="*/ 610449 h 6069724"/>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688453 h 6147728"/>
              <a:gd name="connsiteX1" fmla="*/ 1387366 w 4467130"/>
              <a:gd name="connsiteY1" fmla="*/ 106072 h 6147728"/>
              <a:gd name="connsiteX2" fmla="*/ 2501462 w 4467130"/>
              <a:gd name="connsiteY2" fmla="*/ 78004 h 6147728"/>
              <a:gd name="connsiteX3" fmla="*/ 1072055 w 4467130"/>
              <a:gd name="connsiteY3" fmla="*/ 1297202 h 6147728"/>
              <a:gd name="connsiteX4" fmla="*/ 3531475 w 4467130"/>
              <a:gd name="connsiteY4" fmla="*/ 2421809 h 6147728"/>
              <a:gd name="connsiteX5" fmla="*/ 2585546 w 4467130"/>
              <a:gd name="connsiteY5" fmla="*/ 3252126 h 6147728"/>
              <a:gd name="connsiteX6" fmla="*/ 4466896 w 4467130"/>
              <a:gd name="connsiteY6" fmla="*/ 4576429 h 6147728"/>
              <a:gd name="connsiteX7" fmla="*/ 2690649 w 4467130"/>
              <a:gd name="connsiteY7" fmla="*/ 6147728 h 6147728"/>
              <a:gd name="connsiteX8" fmla="*/ 73573 w 4467130"/>
              <a:gd name="connsiteY8" fmla="*/ 6137217 h 6147728"/>
              <a:gd name="connsiteX9" fmla="*/ 0 w 4467130"/>
              <a:gd name="connsiteY9" fmla="*/ 688453 h 6147728"/>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80134 h 6139409"/>
              <a:gd name="connsiteX1" fmla="*/ 567558 w 4467130"/>
              <a:gd name="connsiteY1" fmla="*/ 27583 h 6139409"/>
              <a:gd name="connsiteX2" fmla="*/ 1439917 w 4467130"/>
              <a:gd name="connsiteY2" fmla="*/ 167923 h 6139409"/>
              <a:gd name="connsiteX3" fmla="*/ 2501462 w 4467130"/>
              <a:gd name="connsiteY3" fmla="*/ 69685 h 6139409"/>
              <a:gd name="connsiteX4" fmla="*/ 1072055 w 4467130"/>
              <a:gd name="connsiteY4" fmla="*/ 1288883 h 6139409"/>
              <a:gd name="connsiteX5" fmla="*/ 3531475 w 4467130"/>
              <a:gd name="connsiteY5" fmla="*/ 2413490 h 6139409"/>
              <a:gd name="connsiteX6" fmla="*/ 2585546 w 4467130"/>
              <a:gd name="connsiteY6" fmla="*/ 3243807 h 6139409"/>
              <a:gd name="connsiteX7" fmla="*/ 4466896 w 4467130"/>
              <a:gd name="connsiteY7" fmla="*/ 4568110 h 6139409"/>
              <a:gd name="connsiteX8" fmla="*/ 2690649 w 4467130"/>
              <a:gd name="connsiteY8" fmla="*/ 6139409 h 6139409"/>
              <a:gd name="connsiteX9" fmla="*/ 73573 w 4467130"/>
              <a:gd name="connsiteY9" fmla="*/ 6128898 h 6139409"/>
              <a:gd name="connsiteX10" fmla="*/ 0 w 4467130"/>
              <a:gd name="connsiteY10" fmla="*/ 680134 h 6139409"/>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22723 h 6181998"/>
              <a:gd name="connsiteX1" fmla="*/ 567558 w 4467130"/>
              <a:gd name="connsiteY1" fmla="*/ 1 h 6181998"/>
              <a:gd name="connsiteX2" fmla="*/ 1439917 w 4467130"/>
              <a:gd name="connsiteY2" fmla="*/ 210512 h 6181998"/>
              <a:gd name="connsiteX3" fmla="*/ 2501462 w 4467130"/>
              <a:gd name="connsiteY3" fmla="*/ 112274 h 6181998"/>
              <a:gd name="connsiteX4" fmla="*/ 1072055 w 4467130"/>
              <a:gd name="connsiteY4" fmla="*/ 1331472 h 6181998"/>
              <a:gd name="connsiteX5" fmla="*/ 3531475 w 4467130"/>
              <a:gd name="connsiteY5" fmla="*/ 2456079 h 6181998"/>
              <a:gd name="connsiteX6" fmla="*/ 2585546 w 4467130"/>
              <a:gd name="connsiteY6" fmla="*/ 3286396 h 6181998"/>
              <a:gd name="connsiteX7" fmla="*/ 4466896 w 4467130"/>
              <a:gd name="connsiteY7" fmla="*/ 4610699 h 6181998"/>
              <a:gd name="connsiteX8" fmla="*/ 2690649 w 4467130"/>
              <a:gd name="connsiteY8" fmla="*/ 6181998 h 6181998"/>
              <a:gd name="connsiteX9" fmla="*/ 73573 w 4467130"/>
              <a:gd name="connsiteY9" fmla="*/ 6171487 h 6181998"/>
              <a:gd name="connsiteX10" fmla="*/ 0 w 4467130"/>
              <a:gd name="connsiteY10" fmla="*/ 722723 h 6181998"/>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3531475 w 4467130"/>
              <a:gd name="connsiteY6" fmla="*/ 2456078 h 6181997"/>
              <a:gd name="connsiteX7" fmla="*/ 2585546 w 4467130"/>
              <a:gd name="connsiteY7" fmla="*/ 3286395 h 6181997"/>
              <a:gd name="connsiteX8" fmla="*/ 4466896 w 4467130"/>
              <a:gd name="connsiteY8" fmla="*/ 4610698 h 6181997"/>
              <a:gd name="connsiteX9" fmla="*/ 2690649 w 4467130"/>
              <a:gd name="connsiteY9" fmla="*/ 6181997 h 6181997"/>
              <a:gd name="connsiteX10" fmla="*/ 73573 w 4467130"/>
              <a:gd name="connsiteY10" fmla="*/ 6171486 h 6181997"/>
              <a:gd name="connsiteX11" fmla="*/ 0 w 4467130"/>
              <a:gd name="connsiteY11"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3531720"/>
              <a:gd name="connsiteY0" fmla="*/ 722722 h 6181997"/>
              <a:gd name="connsiteX1" fmla="*/ 567558 w 3531720"/>
              <a:gd name="connsiteY1" fmla="*/ 0 h 6181997"/>
              <a:gd name="connsiteX2" fmla="*/ 1597572 w 3531720"/>
              <a:gd name="connsiteY2" fmla="*/ 154375 h 6181997"/>
              <a:gd name="connsiteX3" fmla="*/ 3246997 w 3531720"/>
              <a:gd name="connsiteY3" fmla="*/ 1039584 h 6181997"/>
              <a:gd name="connsiteX4" fmla="*/ 1072055 w 3531720"/>
              <a:gd name="connsiteY4" fmla="*/ 1331471 h 6181997"/>
              <a:gd name="connsiteX5" fmla="*/ 1576552 w 3531720"/>
              <a:gd name="connsiteY5" fmla="*/ 1712152 h 6181997"/>
              <a:gd name="connsiteX6" fmla="*/ 2480441 w 3531720"/>
              <a:gd name="connsiteY6" fmla="*/ 1964764 h 6181997"/>
              <a:gd name="connsiteX7" fmla="*/ 3531475 w 3531720"/>
              <a:gd name="connsiteY7" fmla="*/ 2456078 h 6181997"/>
              <a:gd name="connsiteX8" fmla="*/ 2585546 w 3531720"/>
              <a:gd name="connsiteY8" fmla="*/ 3286395 h 6181997"/>
              <a:gd name="connsiteX9" fmla="*/ 3313042 w 3531720"/>
              <a:gd name="connsiteY9" fmla="*/ 4451291 h 6181997"/>
              <a:gd name="connsiteX10" fmla="*/ 2690649 w 3531720"/>
              <a:gd name="connsiteY10" fmla="*/ 6181997 h 6181997"/>
              <a:gd name="connsiteX11" fmla="*/ 73573 w 3531720"/>
              <a:gd name="connsiteY11" fmla="*/ 6171486 h 6181997"/>
              <a:gd name="connsiteX12" fmla="*/ 0 w 3531720"/>
              <a:gd name="connsiteY12" fmla="*/ 722722 h 6181997"/>
              <a:gd name="connsiteX0" fmla="*/ 0 w 3531720"/>
              <a:gd name="connsiteY0" fmla="*/ 722722 h 6171488"/>
              <a:gd name="connsiteX1" fmla="*/ 567558 w 3531720"/>
              <a:gd name="connsiteY1" fmla="*/ 0 h 6171488"/>
              <a:gd name="connsiteX2" fmla="*/ 1597572 w 3531720"/>
              <a:gd name="connsiteY2" fmla="*/ 154375 h 6171488"/>
              <a:gd name="connsiteX3" fmla="*/ 3246997 w 3531720"/>
              <a:gd name="connsiteY3" fmla="*/ 1039584 h 6171488"/>
              <a:gd name="connsiteX4" fmla="*/ 1072055 w 3531720"/>
              <a:gd name="connsiteY4" fmla="*/ 1331471 h 6171488"/>
              <a:gd name="connsiteX5" fmla="*/ 1576552 w 3531720"/>
              <a:gd name="connsiteY5" fmla="*/ 1712152 h 6171488"/>
              <a:gd name="connsiteX6" fmla="*/ 2480441 w 3531720"/>
              <a:gd name="connsiteY6" fmla="*/ 1964764 h 6171488"/>
              <a:gd name="connsiteX7" fmla="*/ 3531475 w 3531720"/>
              <a:gd name="connsiteY7" fmla="*/ 2456078 h 6171488"/>
              <a:gd name="connsiteX8" fmla="*/ 2585546 w 3531720"/>
              <a:gd name="connsiteY8" fmla="*/ 3286395 h 6171488"/>
              <a:gd name="connsiteX9" fmla="*/ 3313042 w 3531720"/>
              <a:gd name="connsiteY9" fmla="*/ 4451291 h 6171488"/>
              <a:gd name="connsiteX10" fmla="*/ 1861824 w 3531720"/>
              <a:gd name="connsiteY10" fmla="*/ 6142148 h 6171488"/>
              <a:gd name="connsiteX11" fmla="*/ 73573 w 3531720"/>
              <a:gd name="connsiteY11" fmla="*/ 6171486 h 6171488"/>
              <a:gd name="connsiteX12" fmla="*/ 0 w 3531720"/>
              <a:gd name="connsiteY12" fmla="*/ 722722 h 6171488"/>
              <a:gd name="connsiteX0" fmla="*/ 0 w 3531997"/>
              <a:gd name="connsiteY0" fmla="*/ 722722 h 6171488"/>
              <a:gd name="connsiteX1" fmla="*/ 567558 w 3531997"/>
              <a:gd name="connsiteY1" fmla="*/ 0 h 6171488"/>
              <a:gd name="connsiteX2" fmla="*/ 1597572 w 3531997"/>
              <a:gd name="connsiteY2" fmla="*/ 154375 h 6171488"/>
              <a:gd name="connsiteX3" fmla="*/ 3246997 w 3531997"/>
              <a:gd name="connsiteY3" fmla="*/ 1039584 h 6171488"/>
              <a:gd name="connsiteX4" fmla="*/ 1072055 w 3531997"/>
              <a:gd name="connsiteY4" fmla="*/ 1331471 h 6171488"/>
              <a:gd name="connsiteX5" fmla="*/ 1576552 w 3531997"/>
              <a:gd name="connsiteY5" fmla="*/ 1712152 h 6171488"/>
              <a:gd name="connsiteX6" fmla="*/ 2480441 w 3531997"/>
              <a:gd name="connsiteY6" fmla="*/ 1964764 h 6171488"/>
              <a:gd name="connsiteX7" fmla="*/ 3531475 w 3531997"/>
              <a:gd name="connsiteY7" fmla="*/ 2456078 h 6171488"/>
              <a:gd name="connsiteX8" fmla="*/ 2341774 w 3531997"/>
              <a:gd name="connsiteY8" fmla="*/ 3286396 h 6171488"/>
              <a:gd name="connsiteX9" fmla="*/ 3313042 w 3531997"/>
              <a:gd name="connsiteY9" fmla="*/ 4451291 h 6171488"/>
              <a:gd name="connsiteX10" fmla="*/ 1861824 w 3531997"/>
              <a:gd name="connsiteY10" fmla="*/ 6142148 h 6171488"/>
              <a:gd name="connsiteX11" fmla="*/ 73573 w 3531997"/>
              <a:gd name="connsiteY11" fmla="*/ 6171486 h 6171488"/>
              <a:gd name="connsiteX12" fmla="*/ 0 w 3531997"/>
              <a:gd name="connsiteY12" fmla="*/ 722722 h 6171488"/>
              <a:gd name="connsiteX0" fmla="*/ 0 w 3531999"/>
              <a:gd name="connsiteY0" fmla="*/ 722722 h 6171488"/>
              <a:gd name="connsiteX1" fmla="*/ 567558 w 3531999"/>
              <a:gd name="connsiteY1" fmla="*/ 0 h 6171488"/>
              <a:gd name="connsiteX2" fmla="*/ 1597572 w 3531999"/>
              <a:gd name="connsiteY2" fmla="*/ 154375 h 6171488"/>
              <a:gd name="connsiteX3" fmla="*/ 3246997 w 3531999"/>
              <a:gd name="connsiteY3" fmla="*/ 1039584 h 6171488"/>
              <a:gd name="connsiteX4" fmla="*/ 1072055 w 3531999"/>
              <a:gd name="connsiteY4" fmla="*/ 1331471 h 6171488"/>
              <a:gd name="connsiteX5" fmla="*/ 1576552 w 3531999"/>
              <a:gd name="connsiteY5" fmla="*/ 1712152 h 6171488"/>
              <a:gd name="connsiteX6" fmla="*/ 2480441 w 3531999"/>
              <a:gd name="connsiteY6" fmla="*/ 1964764 h 6171488"/>
              <a:gd name="connsiteX7" fmla="*/ 3531475 w 3531999"/>
              <a:gd name="connsiteY7" fmla="*/ 2456078 h 6171488"/>
              <a:gd name="connsiteX8" fmla="*/ 2341774 w 3531999"/>
              <a:gd name="connsiteY8" fmla="*/ 3286396 h 6171488"/>
              <a:gd name="connsiteX9" fmla="*/ 3313042 w 3531999"/>
              <a:gd name="connsiteY9" fmla="*/ 4451291 h 6171488"/>
              <a:gd name="connsiteX10" fmla="*/ 1861824 w 3531999"/>
              <a:gd name="connsiteY10" fmla="*/ 6142148 h 6171488"/>
              <a:gd name="connsiteX11" fmla="*/ 73573 w 3531999"/>
              <a:gd name="connsiteY11" fmla="*/ 6171486 h 6171488"/>
              <a:gd name="connsiteX12" fmla="*/ 0 w 3531999"/>
              <a:gd name="connsiteY12" fmla="*/ 722722 h 6171488"/>
              <a:gd name="connsiteX0" fmla="*/ 0 w 3318925"/>
              <a:gd name="connsiteY0" fmla="*/ 722722 h 6171488"/>
              <a:gd name="connsiteX1" fmla="*/ 567558 w 3318925"/>
              <a:gd name="connsiteY1" fmla="*/ 0 h 6171488"/>
              <a:gd name="connsiteX2" fmla="*/ 1597572 w 3318925"/>
              <a:gd name="connsiteY2" fmla="*/ 154375 h 6171488"/>
              <a:gd name="connsiteX3" fmla="*/ 3246997 w 3318925"/>
              <a:gd name="connsiteY3" fmla="*/ 1039584 h 6171488"/>
              <a:gd name="connsiteX4" fmla="*/ 1072055 w 3318925"/>
              <a:gd name="connsiteY4" fmla="*/ 1331471 h 6171488"/>
              <a:gd name="connsiteX5" fmla="*/ 1576552 w 3318925"/>
              <a:gd name="connsiteY5" fmla="*/ 1712152 h 6171488"/>
              <a:gd name="connsiteX6" fmla="*/ 2480441 w 3318925"/>
              <a:gd name="connsiteY6" fmla="*/ 1964764 h 6171488"/>
              <a:gd name="connsiteX7" fmla="*/ 1548794 w 3318925"/>
              <a:gd name="connsiteY7" fmla="*/ 2615487 h 6171488"/>
              <a:gd name="connsiteX8" fmla="*/ 2341774 w 3318925"/>
              <a:gd name="connsiteY8" fmla="*/ 3286396 h 6171488"/>
              <a:gd name="connsiteX9" fmla="*/ 3313042 w 3318925"/>
              <a:gd name="connsiteY9" fmla="*/ 4451291 h 6171488"/>
              <a:gd name="connsiteX10" fmla="*/ 1861824 w 3318925"/>
              <a:gd name="connsiteY10" fmla="*/ 6142148 h 6171488"/>
              <a:gd name="connsiteX11" fmla="*/ 73573 w 3318925"/>
              <a:gd name="connsiteY11" fmla="*/ 6171486 h 6171488"/>
              <a:gd name="connsiteX12" fmla="*/ 0 w 3318925"/>
              <a:gd name="connsiteY12" fmla="*/ 722722 h 6171488"/>
              <a:gd name="connsiteX0" fmla="*/ 0 w 3331035"/>
              <a:gd name="connsiteY0" fmla="*/ 722722 h 6171488"/>
              <a:gd name="connsiteX1" fmla="*/ 567558 w 3331035"/>
              <a:gd name="connsiteY1" fmla="*/ 0 h 6171488"/>
              <a:gd name="connsiteX2" fmla="*/ 1597572 w 3331035"/>
              <a:gd name="connsiteY2" fmla="*/ 154375 h 6171488"/>
              <a:gd name="connsiteX3" fmla="*/ 3246997 w 3331035"/>
              <a:gd name="connsiteY3" fmla="*/ 1039584 h 6171488"/>
              <a:gd name="connsiteX4" fmla="*/ 1072055 w 3331035"/>
              <a:gd name="connsiteY4" fmla="*/ 1331471 h 6171488"/>
              <a:gd name="connsiteX5" fmla="*/ 1576552 w 3331035"/>
              <a:gd name="connsiteY5" fmla="*/ 1712152 h 6171488"/>
              <a:gd name="connsiteX6" fmla="*/ 2480441 w 3331035"/>
              <a:gd name="connsiteY6" fmla="*/ 1964764 h 6171488"/>
              <a:gd name="connsiteX7" fmla="*/ 1548794 w 3331035"/>
              <a:gd name="connsiteY7" fmla="*/ 2615487 h 6171488"/>
              <a:gd name="connsiteX8" fmla="*/ 2601797 w 3331035"/>
              <a:gd name="connsiteY8" fmla="*/ 3206694 h 6171488"/>
              <a:gd name="connsiteX9" fmla="*/ 3313042 w 3331035"/>
              <a:gd name="connsiteY9" fmla="*/ 4451291 h 6171488"/>
              <a:gd name="connsiteX10" fmla="*/ 1861824 w 3331035"/>
              <a:gd name="connsiteY10" fmla="*/ 6142148 h 6171488"/>
              <a:gd name="connsiteX11" fmla="*/ 73573 w 3331035"/>
              <a:gd name="connsiteY11" fmla="*/ 6171486 h 6171488"/>
              <a:gd name="connsiteX12" fmla="*/ 0 w 3331035"/>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072055 w 3394640"/>
              <a:gd name="connsiteY4" fmla="*/ 1331471 h 6171488"/>
              <a:gd name="connsiteX5" fmla="*/ 1576552 w 3394640"/>
              <a:gd name="connsiteY5" fmla="*/ 1712152 h 6171488"/>
              <a:gd name="connsiteX6" fmla="*/ 2480441 w 3394640"/>
              <a:gd name="connsiteY6" fmla="*/ 1964764 h 6171488"/>
              <a:gd name="connsiteX7" fmla="*/ 1548794 w 3394640"/>
              <a:gd name="connsiteY7" fmla="*/ 2615487 h 6171488"/>
              <a:gd name="connsiteX8" fmla="*/ 2601797 w 3394640"/>
              <a:gd name="connsiteY8" fmla="*/ 3206694 h 6171488"/>
              <a:gd name="connsiteX9" fmla="*/ 3378049 w 3394640"/>
              <a:gd name="connsiteY9" fmla="*/ 4451291 h 6171488"/>
              <a:gd name="connsiteX10" fmla="*/ 1861824 w 3394640"/>
              <a:gd name="connsiteY10" fmla="*/ 6142148 h 6171488"/>
              <a:gd name="connsiteX11" fmla="*/ 73573 w 3394640"/>
              <a:gd name="connsiteY11" fmla="*/ 6171486 h 6171488"/>
              <a:gd name="connsiteX12" fmla="*/ 0 w 3394640"/>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480441 w 3394640"/>
              <a:gd name="connsiteY5" fmla="*/ 1964764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236670 w 3394640"/>
              <a:gd name="connsiteY5" fmla="*/ 2124173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3246997 w 3394276"/>
              <a:gd name="connsiteY3" fmla="*/ 1039584 h 6171488"/>
              <a:gd name="connsiteX4" fmla="*/ 1576552 w 3394276"/>
              <a:gd name="connsiteY4" fmla="*/ 1712152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0 w 3394274"/>
              <a:gd name="connsiteY0" fmla="*/ 722722 h 6171488"/>
              <a:gd name="connsiteX1" fmla="*/ 567558 w 3394274"/>
              <a:gd name="connsiteY1" fmla="*/ 0 h 6171488"/>
              <a:gd name="connsiteX2" fmla="*/ 1597572 w 3394274"/>
              <a:gd name="connsiteY2" fmla="*/ 154375 h 6171488"/>
              <a:gd name="connsiteX3" fmla="*/ 3246997 w 3394274"/>
              <a:gd name="connsiteY3" fmla="*/ 1039584 h 6171488"/>
              <a:gd name="connsiteX4" fmla="*/ 1982840 w 3394274"/>
              <a:gd name="connsiteY4" fmla="*/ 1592596 h 6171488"/>
              <a:gd name="connsiteX5" fmla="*/ 2236670 w 3394274"/>
              <a:gd name="connsiteY5" fmla="*/ 2124173 h 6171488"/>
              <a:gd name="connsiteX6" fmla="*/ 1646302 w 3394274"/>
              <a:gd name="connsiteY6" fmla="*/ 2615487 h 6171488"/>
              <a:gd name="connsiteX7" fmla="*/ 2601797 w 3394274"/>
              <a:gd name="connsiteY7" fmla="*/ 3206694 h 6171488"/>
              <a:gd name="connsiteX8" fmla="*/ 3378049 w 3394274"/>
              <a:gd name="connsiteY8" fmla="*/ 4451291 h 6171488"/>
              <a:gd name="connsiteX9" fmla="*/ 1861824 w 3394274"/>
              <a:gd name="connsiteY9" fmla="*/ 6142148 h 6171488"/>
              <a:gd name="connsiteX10" fmla="*/ 73573 w 3394274"/>
              <a:gd name="connsiteY10" fmla="*/ 6171486 h 6171488"/>
              <a:gd name="connsiteX11" fmla="*/ 0 w 3394274"/>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2873214 w 3394276"/>
              <a:gd name="connsiteY3" fmla="*/ 1278693 h 6171488"/>
              <a:gd name="connsiteX4" fmla="*/ 1982840 w 3394276"/>
              <a:gd name="connsiteY4" fmla="*/ 1592596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515234 w 3322892"/>
              <a:gd name="connsiteY5" fmla="*/ 2258386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06665"/>
              <a:gd name="connsiteY0" fmla="*/ 464339 h 6171488"/>
              <a:gd name="connsiteX1" fmla="*/ 496174 w 3306665"/>
              <a:gd name="connsiteY1" fmla="*/ 0 h 6171488"/>
              <a:gd name="connsiteX2" fmla="*/ 1526188 w 3306665"/>
              <a:gd name="connsiteY2" fmla="*/ 154375 h 6171488"/>
              <a:gd name="connsiteX3" fmla="*/ 2801830 w 3306665"/>
              <a:gd name="connsiteY3" fmla="*/ 1278693 h 6171488"/>
              <a:gd name="connsiteX4" fmla="*/ 1911455 w 3306665"/>
              <a:gd name="connsiteY4" fmla="*/ 1657474 h 6171488"/>
              <a:gd name="connsiteX5" fmla="*/ 2515234 w 3306665"/>
              <a:gd name="connsiteY5" fmla="*/ 2258386 h 6171488"/>
              <a:gd name="connsiteX6" fmla="*/ 1522202 w 3306665"/>
              <a:gd name="connsiteY6" fmla="*/ 3028976 h 6171488"/>
              <a:gd name="connsiteX7" fmla="*/ 3306665 w 3306665"/>
              <a:gd name="connsiteY7" fmla="*/ 4451291 h 6171488"/>
              <a:gd name="connsiteX8" fmla="*/ 1790440 w 3306665"/>
              <a:gd name="connsiteY8" fmla="*/ 6142148 h 6171488"/>
              <a:gd name="connsiteX9" fmla="*/ 2189 w 3306665"/>
              <a:gd name="connsiteY9" fmla="*/ 6171486 h 6171488"/>
              <a:gd name="connsiteX10" fmla="*/ 2506 w 3306665"/>
              <a:gd name="connsiteY10" fmla="*/ 464339 h 6171488"/>
              <a:gd name="connsiteX0" fmla="*/ 2506 w 3307944"/>
              <a:gd name="connsiteY0" fmla="*/ 464339 h 6171488"/>
              <a:gd name="connsiteX1" fmla="*/ 496174 w 3307944"/>
              <a:gd name="connsiteY1" fmla="*/ 0 h 6171488"/>
              <a:gd name="connsiteX2" fmla="*/ 1526188 w 3307944"/>
              <a:gd name="connsiteY2" fmla="*/ 154375 h 6171488"/>
              <a:gd name="connsiteX3" fmla="*/ 2801830 w 3307944"/>
              <a:gd name="connsiteY3" fmla="*/ 1278693 h 6171488"/>
              <a:gd name="connsiteX4" fmla="*/ 1911455 w 3307944"/>
              <a:gd name="connsiteY4" fmla="*/ 1657474 h 6171488"/>
              <a:gd name="connsiteX5" fmla="*/ 2515234 w 3307944"/>
              <a:gd name="connsiteY5" fmla="*/ 2258386 h 6171488"/>
              <a:gd name="connsiteX6" fmla="*/ 1522202 w 3307944"/>
              <a:gd name="connsiteY6" fmla="*/ 3028976 h 6171488"/>
              <a:gd name="connsiteX7" fmla="*/ 3306665 w 3307944"/>
              <a:gd name="connsiteY7" fmla="*/ 4451291 h 6171488"/>
              <a:gd name="connsiteX8" fmla="*/ 1790440 w 3307944"/>
              <a:gd name="connsiteY8" fmla="*/ 6142148 h 6171488"/>
              <a:gd name="connsiteX9" fmla="*/ 2189 w 3307944"/>
              <a:gd name="connsiteY9" fmla="*/ 6171486 h 6171488"/>
              <a:gd name="connsiteX10" fmla="*/ 2506 w 3307944"/>
              <a:gd name="connsiteY10" fmla="*/ 464339 h 6171488"/>
              <a:gd name="connsiteX0" fmla="*/ 2506 w 3307828"/>
              <a:gd name="connsiteY0" fmla="*/ 464339 h 6171488"/>
              <a:gd name="connsiteX1" fmla="*/ 496174 w 3307828"/>
              <a:gd name="connsiteY1" fmla="*/ 0 h 6171488"/>
              <a:gd name="connsiteX2" fmla="*/ 1526188 w 3307828"/>
              <a:gd name="connsiteY2" fmla="*/ 154375 h 6171488"/>
              <a:gd name="connsiteX3" fmla="*/ 2801830 w 3307828"/>
              <a:gd name="connsiteY3" fmla="*/ 1278693 h 6171488"/>
              <a:gd name="connsiteX4" fmla="*/ 1911455 w 3307828"/>
              <a:gd name="connsiteY4" fmla="*/ 1657474 h 6171488"/>
              <a:gd name="connsiteX5" fmla="*/ 2515234 w 3307828"/>
              <a:gd name="connsiteY5" fmla="*/ 2258386 h 6171488"/>
              <a:gd name="connsiteX6" fmla="*/ 1522202 w 3307828"/>
              <a:gd name="connsiteY6" fmla="*/ 3028976 h 6171488"/>
              <a:gd name="connsiteX7" fmla="*/ 3306665 w 3307828"/>
              <a:gd name="connsiteY7" fmla="*/ 4451291 h 6171488"/>
              <a:gd name="connsiteX8" fmla="*/ 1790440 w 3307828"/>
              <a:gd name="connsiteY8" fmla="*/ 6142148 h 6171488"/>
              <a:gd name="connsiteX9" fmla="*/ 2189 w 3307828"/>
              <a:gd name="connsiteY9" fmla="*/ 6171486 h 6171488"/>
              <a:gd name="connsiteX10" fmla="*/ 2506 w 3307828"/>
              <a:gd name="connsiteY10" fmla="*/ 464339 h 6171488"/>
              <a:gd name="connsiteX0" fmla="*/ 2506 w 3308260"/>
              <a:gd name="connsiteY0" fmla="*/ 464339 h 6171488"/>
              <a:gd name="connsiteX1" fmla="*/ 496174 w 3308260"/>
              <a:gd name="connsiteY1" fmla="*/ 0 h 6171488"/>
              <a:gd name="connsiteX2" fmla="*/ 1526188 w 3308260"/>
              <a:gd name="connsiteY2" fmla="*/ 154375 h 6171488"/>
              <a:gd name="connsiteX3" fmla="*/ 2801830 w 3308260"/>
              <a:gd name="connsiteY3" fmla="*/ 1278693 h 6171488"/>
              <a:gd name="connsiteX4" fmla="*/ 1911455 w 3308260"/>
              <a:gd name="connsiteY4" fmla="*/ 1657474 h 6171488"/>
              <a:gd name="connsiteX5" fmla="*/ 2515234 w 3308260"/>
              <a:gd name="connsiteY5" fmla="*/ 2258386 h 6171488"/>
              <a:gd name="connsiteX6" fmla="*/ 1548560 w 3308260"/>
              <a:gd name="connsiteY6" fmla="*/ 2875831 h 6171488"/>
              <a:gd name="connsiteX7" fmla="*/ 3306665 w 3308260"/>
              <a:gd name="connsiteY7" fmla="*/ 4451291 h 6171488"/>
              <a:gd name="connsiteX8" fmla="*/ 1790440 w 3308260"/>
              <a:gd name="connsiteY8" fmla="*/ 6142148 h 6171488"/>
              <a:gd name="connsiteX9" fmla="*/ 2189 w 3308260"/>
              <a:gd name="connsiteY9" fmla="*/ 6171486 h 6171488"/>
              <a:gd name="connsiteX10" fmla="*/ 2506 w 3308260"/>
              <a:gd name="connsiteY10" fmla="*/ 464339 h 6171488"/>
              <a:gd name="connsiteX0" fmla="*/ 2506 w 3308108"/>
              <a:gd name="connsiteY0" fmla="*/ 464339 h 6177523"/>
              <a:gd name="connsiteX1" fmla="*/ 496174 w 3308108"/>
              <a:gd name="connsiteY1" fmla="*/ 0 h 6177523"/>
              <a:gd name="connsiteX2" fmla="*/ 1526188 w 3308108"/>
              <a:gd name="connsiteY2" fmla="*/ 154375 h 6177523"/>
              <a:gd name="connsiteX3" fmla="*/ 2801830 w 3308108"/>
              <a:gd name="connsiteY3" fmla="*/ 1278693 h 6177523"/>
              <a:gd name="connsiteX4" fmla="*/ 1911455 w 3308108"/>
              <a:gd name="connsiteY4" fmla="*/ 1657474 h 6177523"/>
              <a:gd name="connsiteX5" fmla="*/ 2515234 w 3308108"/>
              <a:gd name="connsiteY5" fmla="*/ 2258386 h 6177523"/>
              <a:gd name="connsiteX6" fmla="*/ 1548560 w 3308108"/>
              <a:gd name="connsiteY6" fmla="*/ 2875831 h 6177523"/>
              <a:gd name="connsiteX7" fmla="*/ 3306665 w 3308108"/>
              <a:gd name="connsiteY7" fmla="*/ 4451291 h 6177523"/>
              <a:gd name="connsiteX8" fmla="*/ 1779781 w 3308108"/>
              <a:gd name="connsiteY8" fmla="*/ 6177523 h 6177523"/>
              <a:gd name="connsiteX9" fmla="*/ 2189 w 3308108"/>
              <a:gd name="connsiteY9" fmla="*/ 6171486 h 6177523"/>
              <a:gd name="connsiteX10" fmla="*/ 2506 w 3308108"/>
              <a:gd name="connsiteY10" fmla="*/ 464339 h 6177523"/>
              <a:gd name="connsiteX0" fmla="*/ 2506 w 5550070"/>
              <a:gd name="connsiteY0" fmla="*/ 464339 h 6177523"/>
              <a:gd name="connsiteX1" fmla="*/ 496174 w 5550070"/>
              <a:gd name="connsiteY1" fmla="*/ 0 h 6177523"/>
              <a:gd name="connsiteX2" fmla="*/ 1526188 w 5550070"/>
              <a:gd name="connsiteY2" fmla="*/ 154375 h 6177523"/>
              <a:gd name="connsiteX3" fmla="*/ 2801830 w 5550070"/>
              <a:gd name="connsiteY3" fmla="*/ 1278693 h 6177523"/>
              <a:gd name="connsiteX4" fmla="*/ 1911455 w 5550070"/>
              <a:gd name="connsiteY4" fmla="*/ 1657474 h 6177523"/>
              <a:gd name="connsiteX5" fmla="*/ 2515234 w 5550070"/>
              <a:gd name="connsiteY5" fmla="*/ 2258386 h 6177523"/>
              <a:gd name="connsiteX6" fmla="*/ 1548560 w 5550070"/>
              <a:gd name="connsiteY6" fmla="*/ 2875831 h 6177523"/>
              <a:gd name="connsiteX7" fmla="*/ 5549699 w 5550070"/>
              <a:gd name="connsiteY7" fmla="*/ 4856612 h 6177523"/>
              <a:gd name="connsiteX8" fmla="*/ 1779781 w 5550070"/>
              <a:gd name="connsiteY8" fmla="*/ 6177523 h 6177523"/>
              <a:gd name="connsiteX9" fmla="*/ 2189 w 5550070"/>
              <a:gd name="connsiteY9" fmla="*/ 6171486 h 6177523"/>
              <a:gd name="connsiteX10" fmla="*/ 2506 w 5550070"/>
              <a:gd name="connsiteY10" fmla="*/ 464339 h 6177523"/>
              <a:gd name="connsiteX0" fmla="*/ 2506 w 5581868"/>
              <a:gd name="connsiteY0" fmla="*/ 464339 h 6177523"/>
              <a:gd name="connsiteX1" fmla="*/ 496174 w 5581868"/>
              <a:gd name="connsiteY1" fmla="*/ 0 h 6177523"/>
              <a:gd name="connsiteX2" fmla="*/ 1526188 w 5581868"/>
              <a:gd name="connsiteY2" fmla="*/ 154375 h 6177523"/>
              <a:gd name="connsiteX3" fmla="*/ 2801830 w 5581868"/>
              <a:gd name="connsiteY3" fmla="*/ 1278693 h 6177523"/>
              <a:gd name="connsiteX4" fmla="*/ 1911455 w 5581868"/>
              <a:gd name="connsiteY4" fmla="*/ 1657474 h 6177523"/>
              <a:gd name="connsiteX5" fmla="*/ 2515234 w 5581868"/>
              <a:gd name="connsiteY5" fmla="*/ 2258386 h 6177523"/>
              <a:gd name="connsiteX6" fmla="*/ 1548560 w 5581868"/>
              <a:gd name="connsiteY6" fmla="*/ 2875831 h 6177523"/>
              <a:gd name="connsiteX7" fmla="*/ 5549699 w 5581868"/>
              <a:gd name="connsiteY7" fmla="*/ 4856612 h 6177523"/>
              <a:gd name="connsiteX8" fmla="*/ 1779781 w 5581868"/>
              <a:gd name="connsiteY8" fmla="*/ 6177523 h 6177523"/>
              <a:gd name="connsiteX9" fmla="*/ 2189 w 5581868"/>
              <a:gd name="connsiteY9" fmla="*/ 6171486 h 6177523"/>
              <a:gd name="connsiteX10" fmla="*/ 2506 w 5581868"/>
              <a:gd name="connsiteY10" fmla="*/ 464339 h 6177523"/>
              <a:gd name="connsiteX0" fmla="*/ 2506 w 5597555"/>
              <a:gd name="connsiteY0" fmla="*/ 464339 h 6171484"/>
              <a:gd name="connsiteX1" fmla="*/ 496174 w 5597555"/>
              <a:gd name="connsiteY1" fmla="*/ 0 h 6171484"/>
              <a:gd name="connsiteX2" fmla="*/ 1526188 w 5597555"/>
              <a:gd name="connsiteY2" fmla="*/ 154375 h 6171484"/>
              <a:gd name="connsiteX3" fmla="*/ 2801830 w 5597555"/>
              <a:gd name="connsiteY3" fmla="*/ 1278693 h 6171484"/>
              <a:gd name="connsiteX4" fmla="*/ 1911455 w 5597555"/>
              <a:gd name="connsiteY4" fmla="*/ 1657474 h 6171484"/>
              <a:gd name="connsiteX5" fmla="*/ 2515234 w 5597555"/>
              <a:gd name="connsiteY5" fmla="*/ 2258386 h 6171484"/>
              <a:gd name="connsiteX6" fmla="*/ 1548560 w 5597555"/>
              <a:gd name="connsiteY6" fmla="*/ 2875831 h 6171484"/>
              <a:gd name="connsiteX7" fmla="*/ 5549699 w 5597555"/>
              <a:gd name="connsiteY7" fmla="*/ 4856612 h 6171484"/>
              <a:gd name="connsiteX8" fmla="*/ 3556442 w 5597555"/>
              <a:gd name="connsiteY8" fmla="*/ 6140676 h 6171484"/>
              <a:gd name="connsiteX9" fmla="*/ 2189 w 5597555"/>
              <a:gd name="connsiteY9" fmla="*/ 6171486 h 6171484"/>
              <a:gd name="connsiteX10" fmla="*/ 2506 w 5597555"/>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0 w 5589390"/>
              <a:gd name="connsiteY6" fmla="*/ 2875831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7133"/>
              <a:gd name="connsiteY0" fmla="*/ 464339 h 6171484"/>
              <a:gd name="connsiteX1" fmla="*/ 496174 w 5587133"/>
              <a:gd name="connsiteY1" fmla="*/ 0 h 6171484"/>
              <a:gd name="connsiteX2" fmla="*/ 1526188 w 5587133"/>
              <a:gd name="connsiteY2" fmla="*/ 154375 h 6171484"/>
              <a:gd name="connsiteX3" fmla="*/ 2801830 w 5587133"/>
              <a:gd name="connsiteY3" fmla="*/ 1278693 h 6171484"/>
              <a:gd name="connsiteX4" fmla="*/ 1911455 w 5587133"/>
              <a:gd name="connsiteY4" fmla="*/ 1657474 h 6171484"/>
              <a:gd name="connsiteX5" fmla="*/ 2515234 w 5587133"/>
              <a:gd name="connsiteY5" fmla="*/ 2258386 h 6171484"/>
              <a:gd name="connsiteX6" fmla="*/ 1615186 w 5587133"/>
              <a:gd name="connsiteY6" fmla="*/ 3133764 h 6171484"/>
              <a:gd name="connsiteX7" fmla="*/ 5549699 w 5587133"/>
              <a:gd name="connsiteY7" fmla="*/ 4856612 h 6171484"/>
              <a:gd name="connsiteX8" fmla="*/ 3556442 w 5587133"/>
              <a:gd name="connsiteY8" fmla="*/ 6140676 h 6171484"/>
              <a:gd name="connsiteX9" fmla="*/ 2189 w 5587133"/>
              <a:gd name="connsiteY9" fmla="*/ 6171486 h 6171484"/>
              <a:gd name="connsiteX10" fmla="*/ 2506 w 5587133"/>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1 w 5589390"/>
              <a:gd name="connsiteY6" fmla="*/ 3133764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9390"/>
              <a:gd name="connsiteY0" fmla="*/ 464339 h 6171484"/>
              <a:gd name="connsiteX1" fmla="*/ 496174 w 5589390"/>
              <a:gd name="connsiteY1" fmla="*/ 0 h 6171484"/>
              <a:gd name="connsiteX2" fmla="*/ 1526188 w 5589390"/>
              <a:gd name="connsiteY2" fmla="*/ 154375 h 6171484"/>
              <a:gd name="connsiteX3" fmla="*/ 2801830 w 5589390"/>
              <a:gd name="connsiteY3" fmla="*/ 1278693 h 6171484"/>
              <a:gd name="connsiteX4" fmla="*/ 1911455 w 5589390"/>
              <a:gd name="connsiteY4" fmla="*/ 1657474 h 6171484"/>
              <a:gd name="connsiteX5" fmla="*/ 2515234 w 5589390"/>
              <a:gd name="connsiteY5" fmla="*/ 2258386 h 6171484"/>
              <a:gd name="connsiteX6" fmla="*/ 1548561 w 5589390"/>
              <a:gd name="connsiteY6" fmla="*/ 3133764 h 6171484"/>
              <a:gd name="connsiteX7" fmla="*/ 5549699 w 5589390"/>
              <a:gd name="connsiteY7" fmla="*/ 4856612 h 6171484"/>
              <a:gd name="connsiteX8" fmla="*/ 3556442 w 5589390"/>
              <a:gd name="connsiteY8" fmla="*/ 6140676 h 6171484"/>
              <a:gd name="connsiteX9" fmla="*/ 2189 w 5589390"/>
              <a:gd name="connsiteY9" fmla="*/ 6171486 h 6171484"/>
              <a:gd name="connsiteX10" fmla="*/ 2506 w 5589390"/>
              <a:gd name="connsiteY10" fmla="*/ 464339 h 6171484"/>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3976589 w 5589390"/>
              <a:gd name="connsiteY5" fmla="*/ 2212087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 name="connsiteX0" fmla="*/ 2506 w 5564626"/>
              <a:gd name="connsiteY0" fmla="*/ 464339 h 6183813"/>
              <a:gd name="connsiteX1" fmla="*/ 496174 w 5564626"/>
              <a:gd name="connsiteY1" fmla="*/ 0 h 6183813"/>
              <a:gd name="connsiteX2" fmla="*/ 1526188 w 5564626"/>
              <a:gd name="connsiteY2" fmla="*/ 154375 h 6183813"/>
              <a:gd name="connsiteX3" fmla="*/ 2801830 w 5564626"/>
              <a:gd name="connsiteY3" fmla="*/ 1278693 h 6183813"/>
              <a:gd name="connsiteX4" fmla="*/ 1911455 w 5564626"/>
              <a:gd name="connsiteY4" fmla="*/ 1657474 h 6183813"/>
              <a:gd name="connsiteX5" fmla="*/ 3976589 w 5564626"/>
              <a:gd name="connsiteY5" fmla="*/ 2212087 h 6183813"/>
              <a:gd name="connsiteX6" fmla="*/ 3246709 w 5564626"/>
              <a:gd name="connsiteY6" fmla="*/ 2994865 h 6183813"/>
              <a:gd name="connsiteX7" fmla="*/ 5549699 w 5564626"/>
              <a:gd name="connsiteY7" fmla="*/ 4856612 h 6183813"/>
              <a:gd name="connsiteX8" fmla="*/ 3556442 w 5564626"/>
              <a:gd name="connsiteY8" fmla="*/ 6183813 h 6183813"/>
              <a:gd name="connsiteX9" fmla="*/ 2189 w 5564626"/>
              <a:gd name="connsiteY9" fmla="*/ 6171486 h 6183813"/>
              <a:gd name="connsiteX10" fmla="*/ 2506 w 5564626"/>
              <a:gd name="connsiteY10" fmla="*/ 464339 h 6183813"/>
              <a:gd name="connsiteX0" fmla="*/ 2506 w 5550923"/>
              <a:gd name="connsiteY0" fmla="*/ 464339 h 6183813"/>
              <a:gd name="connsiteX1" fmla="*/ 496174 w 5550923"/>
              <a:gd name="connsiteY1" fmla="*/ 0 h 6183813"/>
              <a:gd name="connsiteX2" fmla="*/ 1526188 w 5550923"/>
              <a:gd name="connsiteY2" fmla="*/ 154375 h 6183813"/>
              <a:gd name="connsiteX3" fmla="*/ 2801830 w 5550923"/>
              <a:gd name="connsiteY3" fmla="*/ 1278693 h 6183813"/>
              <a:gd name="connsiteX4" fmla="*/ 1911455 w 5550923"/>
              <a:gd name="connsiteY4" fmla="*/ 1657474 h 6183813"/>
              <a:gd name="connsiteX5" fmla="*/ 3976589 w 5550923"/>
              <a:gd name="connsiteY5" fmla="*/ 2212087 h 6183813"/>
              <a:gd name="connsiteX6" fmla="*/ 3246709 w 5550923"/>
              <a:gd name="connsiteY6" fmla="*/ 2994865 h 6183813"/>
              <a:gd name="connsiteX7" fmla="*/ 5549699 w 5550923"/>
              <a:gd name="connsiteY7" fmla="*/ 4856612 h 6183813"/>
              <a:gd name="connsiteX8" fmla="*/ 3556442 w 5550923"/>
              <a:gd name="connsiteY8" fmla="*/ 6183813 h 6183813"/>
              <a:gd name="connsiteX9" fmla="*/ 2189 w 5550923"/>
              <a:gd name="connsiteY9" fmla="*/ 6171486 h 6183813"/>
              <a:gd name="connsiteX10" fmla="*/ 2506 w 5550923"/>
              <a:gd name="connsiteY10" fmla="*/ 464339 h 6183813"/>
              <a:gd name="connsiteX0" fmla="*/ 2506 w 5550923"/>
              <a:gd name="connsiteY0" fmla="*/ 464339 h 6183813"/>
              <a:gd name="connsiteX1" fmla="*/ 496174 w 5550923"/>
              <a:gd name="connsiteY1" fmla="*/ 0 h 6183813"/>
              <a:gd name="connsiteX2" fmla="*/ 1526188 w 5550923"/>
              <a:gd name="connsiteY2" fmla="*/ 154375 h 6183813"/>
              <a:gd name="connsiteX3" fmla="*/ 2801830 w 5550923"/>
              <a:gd name="connsiteY3" fmla="*/ 1278693 h 6183813"/>
              <a:gd name="connsiteX4" fmla="*/ 2567712 w 5550923"/>
              <a:gd name="connsiteY4" fmla="*/ 1680624 h 6183813"/>
              <a:gd name="connsiteX5" fmla="*/ 3976589 w 5550923"/>
              <a:gd name="connsiteY5" fmla="*/ 2212087 h 6183813"/>
              <a:gd name="connsiteX6" fmla="*/ 3246709 w 5550923"/>
              <a:gd name="connsiteY6" fmla="*/ 2994865 h 6183813"/>
              <a:gd name="connsiteX7" fmla="*/ 5549699 w 5550923"/>
              <a:gd name="connsiteY7" fmla="*/ 4856612 h 6183813"/>
              <a:gd name="connsiteX8" fmla="*/ 3556442 w 5550923"/>
              <a:gd name="connsiteY8" fmla="*/ 6183813 h 6183813"/>
              <a:gd name="connsiteX9" fmla="*/ 2189 w 5550923"/>
              <a:gd name="connsiteY9" fmla="*/ 6171486 h 6183813"/>
              <a:gd name="connsiteX10" fmla="*/ 2506 w 5550923"/>
              <a:gd name="connsiteY10" fmla="*/ 464339 h 618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0923" h="6183813">
                <a:moveTo>
                  <a:pt x="2506" y="464339"/>
                </a:moveTo>
                <a:cubicBezTo>
                  <a:pt x="232445" y="353364"/>
                  <a:pt x="325792" y="255419"/>
                  <a:pt x="496174" y="0"/>
                </a:cubicBezTo>
                <a:cubicBezTo>
                  <a:pt x="925346" y="293551"/>
                  <a:pt x="1058477" y="271326"/>
                  <a:pt x="1526188" y="154375"/>
                </a:cubicBezTo>
                <a:cubicBezTo>
                  <a:pt x="1878285" y="542648"/>
                  <a:pt x="2204127" y="887617"/>
                  <a:pt x="2801830" y="1278693"/>
                </a:cubicBezTo>
                <a:cubicBezTo>
                  <a:pt x="2711463" y="1616593"/>
                  <a:pt x="2564226" y="1458638"/>
                  <a:pt x="2567712" y="1680624"/>
                </a:cubicBezTo>
                <a:cubicBezTo>
                  <a:pt x="2860705" y="1875597"/>
                  <a:pt x="3916506" y="1994427"/>
                  <a:pt x="3976589" y="2212087"/>
                </a:cubicBezTo>
                <a:cubicBezTo>
                  <a:pt x="3970127" y="2490694"/>
                  <a:pt x="3400867" y="2313575"/>
                  <a:pt x="3246709" y="2994865"/>
                </a:cubicBezTo>
                <a:cubicBezTo>
                  <a:pt x="5030687" y="3923472"/>
                  <a:pt x="5498077" y="4325121"/>
                  <a:pt x="5549699" y="4856612"/>
                </a:cubicBezTo>
                <a:cubicBezTo>
                  <a:pt x="5601321" y="5388103"/>
                  <a:pt x="4005716" y="5361764"/>
                  <a:pt x="3556442" y="6183813"/>
                </a:cubicBezTo>
                <a:lnTo>
                  <a:pt x="2189" y="6171486"/>
                </a:lnTo>
                <a:cubicBezTo>
                  <a:pt x="7182" y="4328662"/>
                  <a:pt x="-4983" y="3228575"/>
                  <a:pt x="2506" y="464339"/>
                </a:cubicBezTo>
                <a:close/>
              </a:path>
            </a:pathLst>
          </a:custGeom>
          <a:blipFill dpi="0" rotWithShape="1">
            <a:blip r:embed="rId4">
              <a:extLst>
                <a:ext uri="{28A0092B-C50C-407E-A947-70E740481C1C}">
                  <a14:useLocalDpi xmlns:a14="http://schemas.microsoft.com/office/drawing/2010/main" val="0"/>
                </a:ext>
              </a:extLst>
            </a:blip>
            <a:srcRect/>
            <a:tile tx="7620000" ty="0" sx="100000" sy="16000" flip="none" algn="b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59" name="Group 358"/>
          <p:cNvGrpSpPr>
            <a:grpSpLocks noChangeAspect="1"/>
          </p:cNvGrpSpPr>
          <p:nvPr/>
        </p:nvGrpSpPr>
        <p:grpSpPr>
          <a:xfrm flipH="1">
            <a:off x="1804061" y="2061587"/>
            <a:ext cx="254426" cy="218993"/>
            <a:chOff x="7239053" y="1912878"/>
            <a:chExt cx="522880" cy="450066"/>
          </a:xfrm>
        </p:grpSpPr>
        <p:grpSp>
          <p:nvGrpSpPr>
            <p:cNvPr id="360" name="Group 359"/>
            <p:cNvGrpSpPr/>
            <p:nvPr/>
          </p:nvGrpSpPr>
          <p:grpSpPr>
            <a:xfrm>
              <a:off x="7436491" y="2038648"/>
              <a:ext cx="292460" cy="324296"/>
              <a:chOff x="-655786" y="1748202"/>
              <a:chExt cx="278503" cy="308820"/>
            </a:xfrm>
          </p:grpSpPr>
          <p:grpSp>
            <p:nvGrpSpPr>
              <p:cNvPr id="362" name="Group 361"/>
              <p:cNvGrpSpPr/>
              <p:nvPr/>
            </p:nvGrpSpPr>
            <p:grpSpPr>
              <a:xfrm>
                <a:off x="-655786" y="1748202"/>
                <a:ext cx="256483" cy="278853"/>
                <a:chOff x="-655786" y="1748202"/>
                <a:chExt cx="256483" cy="278853"/>
              </a:xfrm>
            </p:grpSpPr>
            <p:pic>
              <p:nvPicPr>
                <p:cNvPr id="371" name="Picture 370"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72" name="Picture 371"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73" name="Picture 372"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74" name="Picture 373"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75" name="Picture 374"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76" name="Straight Connector 375"/>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363" name="Group 362"/>
              <p:cNvGrpSpPr/>
              <p:nvPr/>
            </p:nvGrpSpPr>
            <p:grpSpPr>
              <a:xfrm>
                <a:off x="-633766" y="1778169"/>
                <a:ext cx="256483" cy="278853"/>
                <a:chOff x="-655786" y="1748202"/>
                <a:chExt cx="256483" cy="278853"/>
              </a:xfrm>
            </p:grpSpPr>
            <p:pic>
              <p:nvPicPr>
                <p:cNvPr id="364" name="Picture 363"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65" name="Picture 364"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66" name="Picture 365"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67" name="Picture 366"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68" name="Picture 367" descr="Missile, TLAM.png"/>
                <p:cNvPicPr>
                  <a:picLocks noChangeAspect="1"/>
                </p:cNvPicPr>
                <p:nvPr/>
              </p:nvPicPr>
              <p:blipFill>
                <a:blip r:embed="rId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69" name="Straight Connector 368"/>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70" name="Straight Connector 369"/>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pic>
          <p:nvPicPr>
            <p:cNvPr id="361" name="Picture 360" descr="Bomber, LRS-B Profile.png"/>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239053" y="1912878"/>
              <a:ext cx="522880" cy="130720"/>
            </a:xfrm>
            <a:prstGeom prst="rect">
              <a:avLst/>
            </a:prstGeom>
          </p:spPr>
        </p:pic>
      </p:grpSp>
      <p:sp>
        <p:nvSpPr>
          <p:cNvPr id="11" name="Rectangle 9"/>
          <p:cNvSpPr/>
          <p:nvPr/>
        </p:nvSpPr>
        <p:spPr>
          <a:xfrm>
            <a:off x="1112243" y="4908087"/>
            <a:ext cx="8016640" cy="1194712"/>
          </a:xfrm>
          <a:custGeom>
            <a:avLst/>
            <a:gdLst>
              <a:gd name="connsiteX0" fmla="*/ 0 w 5983065"/>
              <a:gd name="connsiteY0" fmla="*/ 0 h 535145"/>
              <a:gd name="connsiteX1" fmla="*/ 5983065 w 5983065"/>
              <a:gd name="connsiteY1" fmla="*/ 0 h 535145"/>
              <a:gd name="connsiteX2" fmla="*/ 5983065 w 5983065"/>
              <a:gd name="connsiteY2" fmla="*/ 535145 h 535145"/>
              <a:gd name="connsiteX3" fmla="*/ 0 w 5983065"/>
              <a:gd name="connsiteY3" fmla="*/ 535145 h 535145"/>
              <a:gd name="connsiteX4" fmla="*/ 0 w 5983065"/>
              <a:gd name="connsiteY4" fmla="*/ 0 h 535145"/>
              <a:gd name="connsiteX0" fmla="*/ 0 w 5983065"/>
              <a:gd name="connsiteY0" fmla="*/ 469 h 535614"/>
              <a:gd name="connsiteX1" fmla="*/ 833879 w 5983065"/>
              <a:gd name="connsiteY1" fmla="*/ 0 h 535614"/>
              <a:gd name="connsiteX2" fmla="*/ 5983065 w 5983065"/>
              <a:gd name="connsiteY2" fmla="*/ 469 h 535614"/>
              <a:gd name="connsiteX3" fmla="*/ 5983065 w 5983065"/>
              <a:gd name="connsiteY3" fmla="*/ 535614 h 535614"/>
              <a:gd name="connsiteX4" fmla="*/ 0 w 5983065"/>
              <a:gd name="connsiteY4" fmla="*/ 535614 h 535614"/>
              <a:gd name="connsiteX5" fmla="*/ 0 w 5983065"/>
              <a:gd name="connsiteY5" fmla="*/ 469 h 53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3065" h="535614">
                <a:moveTo>
                  <a:pt x="0" y="469"/>
                </a:moveTo>
                <a:lnTo>
                  <a:pt x="833879" y="0"/>
                </a:lnTo>
                <a:lnTo>
                  <a:pt x="5983065" y="469"/>
                </a:lnTo>
                <a:lnTo>
                  <a:pt x="5983065" y="535614"/>
                </a:lnTo>
                <a:lnTo>
                  <a:pt x="0" y="535614"/>
                </a:lnTo>
                <a:lnTo>
                  <a:pt x="0" y="469"/>
                </a:lnTo>
                <a:close/>
              </a:path>
            </a:pathLst>
          </a:custGeom>
          <a:blipFill dpi="0" rotWithShape="1">
            <a:blip r:embed="rId8" cstate="print">
              <a:alphaModFix amt="62000"/>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a:tile tx="0" ty="-152400" sx="20000" sy="16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10" cstate="print">
            <a:duotone>
              <a:prstClr val="black"/>
              <a:schemeClr val="accent1">
                <a:tint val="45000"/>
                <a:satMod val="400000"/>
              </a:schemeClr>
            </a:duotone>
            <a:alphaModFix amt="59000"/>
            <a:extLst>
              <a:ext uri="{28A0092B-C50C-407E-A947-70E740481C1C}">
                <a14:useLocalDpi xmlns:a14="http://schemas.microsoft.com/office/drawing/2010/main" val="0"/>
              </a:ext>
            </a:extLst>
          </a:blip>
          <a:srcRect t="30278" b="30411"/>
          <a:stretch/>
        </p:blipFill>
        <p:spPr>
          <a:xfrm flipH="1">
            <a:off x="8197986" y="5000974"/>
            <a:ext cx="704642" cy="219303"/>
          </a:xfrm>
          <a:prstGeom prst="rect">
            <a:avLst/>
          </a:prstGeom>
        </p:spPr>
      </p:pic>
      <p:pic>
        <p:nvPicPr>
          <p:cNvPr id="18" name="Picture 17"/>
          <p:cNvPicPr>
            <a:picLocks noChangeAspect="1"/>
          </p:cNvPicPr>
          <p:nvPr/>
        </p:nvPicPr>
        <p:blipFill rotWithShape="1">
          <a:blip r:embed="rId11" cstate="print">
            <a:duotone>
              <a:prstClr val="black"/>
              <a:schemeClr val="accent1">
                <a:tint val="45000"/>
                <a:satMod val="400000"/>
              </a:schemeClr>
            </a:duotone>
            <a:alphaModFix amt="59000"/>
            <a:extLst>
              <a:ext uri="{28A0092B-C50C-407E-A947-70E740481C1C}">
                <a14:useLocalDpi xmlns:a14="http://schemas.microsoft.com/office/drawing/2010/main" val="0"/>
              </a:ext>
            </a:extLst>
          </a:blip>
          <a:srcRect t="28884" b="28884"/>
          <a:stretch/>
        </p:blipFill>
        <p:spPr>
          <a:xfrm flipH="1">
            <a:off x="5955396" y="5086066"/>
            <a:ext cx="502931" cy="168150"/>
          </a:xfrm>
          <a:prstGeom prst="rect">
            <a:avLst/>
          </a:prstGeom>
        </p:spPr>
      </p:pic>
      <p:grpSp>
        <p:nvGrpSpPr>
          <p:cNvPr id="200" name="Group 199"/>
          <p:cNvGrpSpPr/>
          <p:nvPr/>
        </p:nvGrpSpPr>
        <p:grpSpPr>
          <a:xfrm>
            <a:off x="3229715" y="4171239"/>
            <a:ext cx="555305" cy="475860"/>
            <a:chOff x="3244832" y="2958248"/>
            <a:chExt cx="555305" cy="475860"/>
          </a:xfrm>
        </p:grpSpPr>
        <p:pic>
          <p:nvPicPr>
            <p:cNvPr id="76" name="Picture 75"/>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44832" y="3098030"/>
              <a:ext cx="555305" cy="336078"/>
            </a:xfrm>
            <a:prstGeom prst="rect">
              <a:avLst/>
            </a:prstGeom>
          </p:spPr>
        </p:pic>
        <p:pic>
          <p:nvPicPr>
            <p:cNvPr id="81" name="Picture 80"/>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88751" y="2958248"/>
              <a:ext cx="233734" cy="248540"/>
            </a:xfrm>
            <a:prstGeom prst="rect">
              <a:avLst/>
            </a:prstGeom>
          </p:spPr>
        </p:pic>
        <p:pic>
          <p:nvPicPr>
            <p:cNvPr id="82" name="Picture 81"/>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3272105" y="3135970"/>
              <a:ext cx="273930" cy="117399"/>
            </a:xfrm>
            <a:prstGeom prst="rect">
              <a:avLst/>
            </a:prstGeom>
          </p:spPr>
        </p:pic>
      </p:grpSp>
      <p:sp>
        <p:nvSpPr>
          <p:cNvPr id="94" name="TextBox 93"/>
          <p:cNvSpPr txBox="1"/>
          <p:nvPr/>
        </p:nvSpPr>
        <p:spPr>
          <a:xfrm>
            <a:off x="3435882" y="4587726"/>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EW</a:t>
            </a:r>
          </a:p>
        </p:txBody>
      </p:sp>
      <p:grpSp>
        <p:nvGrpSpPr>
          <p:cNvPr id="193" name="Group 192"/>
          <p:cNvGrpSpPr>
            <a:grpSpLocks noChangeAspect="1"/>
          </p:cNvGrpSpPr>
          <p:nvPr/>
        </p:nvGrpSpPr>
        <p:grpSpPr>
          <a:xfrm flipH="1">
            <a:off x="3064550" y="3722924"/>
            <a:ext cx="266908" cy="131399"/>
            <a:chOff x="6629317" y="3274898"/>
            <a:chExt cx="434084" cy="213700"/>
          </a:xfrm>
        </p:grpSpPr>
        <p:pic>
          <p:nvPicPr>
            <p:cNvPr id="194" name="Picture 193"/>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76932" y="3274898"/>
              <a:ext cx="286469" cy="165352"/>
            </a:xfrm>
            <a:prstGeom prst="rect">
              <a:avLst/>
            </a:prstGeom>
          </p:spPr>
        </p:pic>
        <p:pic>
          <p:nvPicPr>
            <p:cNvPr id="195" name="Picture 194"/>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29317" y="3304036"/>
              <a:ext cx="319751" cy="184562"/>
            </a:xfrm>
            <a:prstGeom prst="rect">
              <a:avLst/>
            </a:prstGeom>
          </p:spPr>
        </p:pic>
      </p:grpSp>
      <p:grpSp>
        <p:nvGrpSpPr>
          <p:cNvPr id="196" name="Group 195"/>
          <p:cNvGrpSpPr>
            <a:grpSpLocks noChangeAspect="1"/>
          </p:cNvGrpSpPr>
          <p:nvPr/>
        </p:nvGrpSpPr>
        <p:grpSpPr>
          <a:xfrm flipH="1">
            <a:off x="2160682" y="3481526"/>
            <a:ext cx="211184" cy="103966"/>
            <a:chOff x="6629317" y="3274898"/>
            <a:chExt cx="434084" cy="213700"/>
          </a:xfrm>
        </p:grpSpPr>
        <p:pic>
          <p:nvPicPr>
            <p:cNvPr id="197" name="Picture 196"/>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76932" y="3274898"/>
              <a:ext cx="286469" cy="165352"/>
            </a:xfrm>
            <a:prstGeom prst="rect">
              <a:avLst/>
            </a:prstGeom>
          </p:spPr>
        </p:pic>
        <p:pic>
          <p:nvPicPr>
            <p:cNvPr id="198" name="Picture 197"/>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29317" y="3304036"/>
              <a:ext cx="319751" cy="184562"/>
            </a:xfrm>
            <a:prstGeom prst="rect">
              <a:avLst/>
            </a:prstGeom>
          </p:spPr>
        </p:pic>
      </p:grpSp>
      <p:grpSp>
        <p:nvGrpSpPr>
          <p:cNvPr id="201" name="Group 200"/>
          <p:cNvGrpSpPr>
            <a:grpSpLocks noChangeAspect="1"/>
          </p:cNvGrpSpPr>
          <p:nvPr/>
        </p:nvGrpSpPr>
        <p:grpSpPr>
          <a:xfrm>
            <a:off x="2634397" y="3610714"/>
            <a:ext cx="448595" cy="384419"/>
            <a:chOff x="3244832" y="2958248"/>
            <a:chExt cx="555305" cy="475860"/>
          </a:xfrm>
        </p:grpSpPr>
        <p:pic>
          <p:nvPicPr>
            <p:cNvPr id="202" name="Picture 201"/>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44832" y="3098030"/>
              <a:ext cx="555305" cy="336078"/>
            </a:xfrm>
            <a:prstGeom prst="rect">
              <a:avLst/>
            </a:prstGeom>
          </p:spPr>
        </p:pic>
        <p:pic>
          <p:nvPicPr>
            <p:cNvPr id="203" name="Picture 202"/>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88751" y="2958248"/>
              <a:ext cx="233734" cy="248540"/>
            </a:xfrm>
            <a:prstGeom prst="rect">
              <a:avLst/>
            </a:prstGeom>
          </p:spPr>
        </p:pic>
        <p:pic>
          <p:nvPicPr>
            <p:cNvPr id="204" name="Picture 203"/>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3272105" y="3135970"/>
              <a:ext cx="273930" cy="117399"/>
            </a:xfrm>
            <a:prstGeom prst="rect">
              <a:avLst/>
            </a:prstGeom>
          </p:spPr>
        </p:pic>
      </p:grpSp>
      <p:grpSp>
        <p:nvGrpSpPr>
          <p:cNvPr id="205" name="Group 204"/>
          <p:cNvGrpSpPr>
            <a:grpSpLocks noChangeAspect="1"/>
          </p:cNvGrpSpPr>
          <p:nvPr/>
        </p:nvGrpSpPr>
        <p:grpSpPr>
          <a:xfrm>
            <a:off x="1834159" y="3378384"/>
            <a:ext cx="320548" cy="274691"/>
            <a:chOff x="3244832" y="2958248"/>
            <a:chExt cx="555305" cy="475860"/>
          </a:xfrm>
        </p:grpSpPr>
        <p:pic>
          <p:nvPicPr>
            <p:cNvPr id="206" name="Picture 205"/>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44832" y="3098030"/>
              <a:ext cx="555305" cy="336078"/>
            </a:xfrm>
            <a:prstGeom prst="rect">
              <a:avLst/>
            </a:prstGeom>
          </p:spPr>
        </p:pic>
        <p:pic>
          <p:nvPicPr>
            <p:cNvPr id="207" name="Picture 206"/>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88751" y="2958248"/>
              <a:ext cx="233734" cy="248540"/>
            </a:xfrm>
            <a:prstGeom prst="rect">
              <a:avLst/>
            </a:prstGeom>
          </p:spPr>
        </p:pic>
        <p:pic>
          <p:nvPicPr>
            <p:cNvPr id="208" name="Picture 207"/>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3272105" y="3135970"/>
              <a:ext cx="273930" cy="117399"/>
            </a:xfrm>
            <a:prstGeom prst="rect">
              <a:avLst/>
            </a:prstGeom>
          </p:spPr>
        </p:pic>
      </p:grpSp>
      <p:grpSp>
        <p:nvGrpSpPr>
          <p:cNvPr id="209" name="Group 208"/>
          <p:cNvGrpSpPr>
            <a:grpSpLocks noChangeAspect="1"/>
          </p:cNvGrpSpPr>
          <p:nvPr/>
        </p:nvGrpSpPr>
        <p:grpSpPr>
          <a:xfrm>
            <a:off x="557671" y="3260003"/>
            <a:ext cx="320548" cy="274691"/>
            <a:chOff x="3244832" y="2958248"/>
            <a:chExt cx="555305" cy="475860"/>
          </a:xfrm>
        </p:grpSpPr>
        <p:pic>
          <p:nvPicPr>
            <p:cNvPr id="210" name="Picture 209"/>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44832" y="3098030"/>
              <a:ext cx="555305" cy="336078"/>
            </a:xfrm>
            <a:prstGeom prst="rect">
              <a:avLst/>
            </a:prstGeom>
          </p:spPr>
        </p:pic>
        <p:pic>
          <p:nvPicPr>
            <p:cNvPr id="211" name="Picture 210"/>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88751" y="2958248"/>
              <a:ext cx="233734" cy="248540"/>
            </a:xfrm>
            <a:prstGeom prst="rect">
              <a:avLst/>
            </a:prstGeom>
          </p:spPr>
        </p:pic>
        <p:pic>
          <p:nvPicPr>
            <p:cNvPr id="212" name="Picture 211"/>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3272105" y="3135970"/>
              <a:ext cx="273930" cy="117399"/>
            </a:xfrm>
            <a:prstGeom prst="rect">
              <a:avLst/>
            </a:prstGeom>
          </p:spPr>
        </p:pic>
      </p:grpSp>
      <p:grpSp>
        <p:nvGrpSpPr>
          <p:cNvPr id="213" name="Group 212"/>
          <p:cNvGrpSpPr>
            <a:grpSpLocks noChangeAspect="1"/>
          </p:cNvGrpSpPr>
          <p:nvPr/>
        </p:nvGrpSpPr>
        <p:grpSpPr>
          <a:xfrm>
            <a:off x="1147605" y="3598670"/>
            <a:ext cx="448595" cy="384419"/>
            <a:chOff x="3244832" y="2958248"/>
            <a:chExt cx="555305" cy="475860"/>
          </a:xfrm>
        </p:grpSpPr>
        <p:pic>
          <p:nvPicPr>
            <p:cNvPr id="214" name="Picture 213"/>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44832" y="3098030"/>
              <a:ext cx="555305" cy="336078"/>
            </a:xfrm>
            <a:prstGeom prst="rect">
              <a:avLst/>
            </a:prstGeom>
          </p:spPr>
        </p:pic>
        <p:pic>
          <p:nvPicPr>
            <p:cNvPr id="215" name="Picture 214"/>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88751" y="2958248"/>
              <a:ext cx="233734" cy="248540"/>
            </a:xfrm>
            <a:prstGeom prst="rect">
              <a:avLst/>
            </a:prstGeom>
          </p:spPr>
        </p:pic>
        <p:pic>
          <p:nvPicPr>
            <p:cNvPr id="216" name="Picture 215"/>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3272105" y="3135970"/>
              <a:ext cx="273930" cy="117399"/>
            </a:xfrm>
            <a:prstGeom prst="rect">
              <a:avLst/>
            </a:prstGeom>
          </p:spPr>
        </p:pic>
      </p:grpSp>
      <p:grpSp>
        <p:nvGrpSpPr>
          <p:cNvPr id="217" name="Group 216"/>
          <p:cNvGrpSpPr/>
          <p:nvPr/>
        </p:nvGrpSpPr>
        <p:grpSpPr>
          <a:xfrm>
            <a:off x="1183084" y="4171239"/>
            <a:ext cx="555305" cy="475860"/>
            <a:chOff x="3244832" y="2958248"/>
            <a:chExt cx="555305" cy="475860"/>
          </a:xfrm>
        </p:grpSpPr>
        <p:pic>
          <p:nvPicPr>
            <p:cNvPr id="218" name="Picture 217"/>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44832" y="3098030"/>
              <a:ext cx="555305" cy="336078"/>
            </a:xfrm>
            <a:prstGeom prst="rect">
              <a:avLst/>
            </a:prstGeom>
          </p:spPr>
        </p:pic>
        <p:pic>
          <p:nvPicPr>
            <p:cNvPr id="219" name="Picture 218"/>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88751" y="2958248"/>
              <a:ext cx="233734" cy="248540"/>
            </a:xfrm>
            <a:prstGeom prst="rect">
              <a:avLst/>
            </a:prstGeom>
          </p:spPr>
        </p:pic>
        <p:pic>
          <p:nvPicPr>
            <p:cNvPr id="220" name="Picture 219"/>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3272105" y="3135970"/>
              <a:ext cx="273930" cy="117399"/>
            </a:xfrm>
            <a:prstGeom prst="rect">
              <a:avLst/>
            </a:prstGeom>
          </p:spPr>
        </p:pic>
      </p:grpSp>
      <p:grpSp>
        <p:nvGrpSpPr>
          <p:cNvPr id="224" name="Group 223"/>
          <p:cNvGrpSpPr>
            <a:grpSpLocks noChangeAspect="1"/>
          </p:cNvGrpSpPr>
          <p:nvPr/>
        </p:nvGrpSpPr>
        <p:grpSpPr>
          <a:xfrm>
            <a:off x="594540" y="4205705"/>
            <a:ext cx="390319" cy="305143"/>
            <a:chOff x="-36894" y="2969507"/>
            <a:chExt cx="518975" cy="405727"/>
          </a:xfrm>
        </p:grpSpPr>
        <p:pic>
          <p:nvPicPr>
            <p:cNvPr id="221" name="Picture 220"/>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7000" y="2969507"/>
              <a:ext cx="355081" cy="281107"/>
            </a:xfrm>
            <a:prstGeom prst="rect">
              <a:avLst/>
            </a:prstGeom>
          </p:spPr>
        </p:pic>
        <p:pic>
          <p:nvPicPr>
            <p:cNvPr id="222" name="Picture 221"/>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5053" y="3013530"/>
              <a:ext cx="378180" cy="299394"/>
            </a:xfrm>
            <a:prstGeom prst="rect">
              <a:avLst/>
            </a:prstGeom>
          </p:spPr>
        </p:pic>
        <p:pic>
          <p:nvPicPr>
            <p:cNvPr id="223" name="Picture 222"/>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894" y="3057553"/>
              <a:ext cx="401279" cy="317681"/>
            </a:xfrm>
            <a:prstGeom prst="rect">
              <a:avLst/>
            </a:prstGeom>
          </p:spPr>
        </p:pic>
      </p:grpSp>
      <p:grpSp>
        <p:nvGrpSpPr>
          <p:cNvPr id="225" name="Group 224"/>
          <p:cNvGrpSpPr>
            <a:grpSpLocks noChangeAspect="1"/>
          </p:cNvGrpSpPr>
          <p:nvPr/>
        </p:nvGrpSpPr>
        <p:grpSpPr>
          <a:xfrm>
            <a:off x="160386" y="3378384"/>
            <a:ext cx="246847" cy="192980"/>
            <a:chOff x="-36894" y="2969507"/>
            <a:chExt cx="518975" cy="405727"/>
          </a:xfrm>
        </p:grpSpPr>
        <p:pic>
          <p:nvPicPr>
            <p:cNvPr id="226" name="Picture 225"/>
            <p:cNvPicPr>
              <a:picLocks noChangeAspect="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7000" y="2969507"/>
              <a:ext cx="355081" cy="281107"/>
            </a:xfrm>
            <a:prstGeom prst="rect">
              <a:avLst/>
            </a:prstGeom>
          </p:spPr>
        </p:pic>
        <p:pic>
          <p:nvPicPr>
            <p:cNvPr id="227" name="Picture 226"/>
            <p:cNvPicPr>
              <a:picLocks noChangeAspect="1"/>
            </p:cNvPicPr>
            <p:nvPr/>
          </p:nvPicPr>
          <p:blipFill>
            <a:blip r:embed="rId2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5053" y="3013530"/>
              <a:ext cx="378180" cy="299394"/>
            </a:xfrm>
            <a:prstGeom prst="rect">
              <a:avLst/>
            </a:prstGeom>
          </p:spPr>
        </p:pic>
        <p:pic>
          <p:nvPicPr>
            <p:cNvPr id="228" name="Picture 227"/>
            <p:cNvPicPr>
              <a:picLocks noChangeAspect="1"/>
            </p:cNvPicPr>
            <p:nvPr/>
          </p:nvPicPr>
          <p:blipFill>
            <a:blip r:embed="rId2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894" y="3057553"/>
              <a:ext cx="401279" cy="317681"/>
            </a:xfrm>
            <a:prstGeom prst="rect">
              <a:avLst/>
            </a:prstGeom>
          </p:spPr>
        </p:pic>
      </p:grpSp>
      <p:grpSp>
        <p:nvGrpSpPr>
          <p:cNvPr id="229" name="Group 228"/>
          <p:cNvGrpSpPr>
            <a:grpSpLocks noChangeAspect="1"/>
          </p:cNvGrpSpPr>
          <p:nvPr/>
        </p:nvGrpSpPr>
        <p:grpSpPr>
          <a:xfrm>
            <a:off x="269070" y="3686699"/>
            <a:ext cx="326305" cy="255098"/>
            <a:chOff x="-36894" y="2969507"/>
            <a:chExt cx="518975" cy="405727"/>
          </a:xfrm>
        </p:grpSpPr>
        <p:pic>
          <p:nvPicPr>
            <p:cNvPr id="230" name="Picture 229"/>
            <p:cNvPicPr>
              <a:picLocks noChangeAspect="1"/>
            </p:cNvPicPr>
            <p:nvPr/>
          </p:nvPicPr>
          <p:blipFill>
            <a:blip r:embed="rId2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7000" y="2969507"/>
              <a:ext cx="355081" cy="281107"/>
            </a:xfrm>
            <a:prstGeom prst="rect">
              <a:avLst/>
            </a:prstGeom>
          </p:spPr>
        </p:pic>
        <p:pic>
          <p:nvPicPr>
            <p:cNvPr id="231" name="Picture 230"/>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5053" y="3013530"/>
              <a:ext cx="378180" cy="299394"/>
            </a:xfrm>
            <a:prstGeom prst="rect">
              <a:avLst/>
            </a:prstGeom>
          </p:spPr>
        </p:pic>
        <p:pic>
          <p:nvPicPr>
            <p:cNvPr id="232" name="Picture 231"/>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894" y="3057553"/>
              <a:ext cx="401279" cy="317681"/>
            </a:xfrm>
            <a:prstGeom prst="rect">
              <a:avLst/>
            </a:prstGeom>
          </p:spPr>
        </p:pic>
      </p:grpSp>
      <p:grpSp>
        <p:nvGrpSpPr>
          <p:cNvPr id="237" name="Group 236"/>
          <p:cNvGrpSpPr/>
          <p:nvPr/>
        </p:nvGrpSpPr>
        <p:grpSpPr>
          <a:xfrm>
            <a:off x="3049933" y="3424806"/>
            <a:ext cx="673150" cy="217089"/>
            <a:chOff x="4559250" y="2632797"/>
            <a:chExt cx="1258462" cy="405846"/>
          </a:xfrm>
        </p:grpSpPr>
        <p:grpSp>
          <p:nvGrpSpPr>
            <p:cNvPr id="238" name="Group 237"/>
            <p:cNvGrpSpPr>
              <a:grpSpLocks noChangeAspect="1"/>
            </p:cNvGrpSpPr>
            <p:nvPr/>
          </p:nvGrpSpPr>
          <p:grpSpPr>
            <a:xfrm flipH="1">
              <a:off x="5183595" y="2824554"/>
              <a:ext cx="634117" cy="214089"/>
              <a:chOff x="5598737" y="5287130"/>
              <a:chExt cx="495520" cy="167296"/>
            </a:xfrm>
          </p:grpSpPr>
          <p:pic>
            <p:nvPicPr>
              <p:cNvPr id="242" name="Picture 241" descr="Fighter, J-11 profile white.png"/>
              <p:cNvPicPr>
                <a:picLocks noChangeAspect="1"/>
              </p:cNvPicPr>
              <p:nvPr/>
            </p:nvPicPr>
            <p:blipFill>
              <a:blip r:embed="rId2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98737" y="5352485"/>
                <a:ext cx="382464" cy="101941"/>
              </a:xfrm>
              <a:prstGeom prst="rect">
                <a:avLst/>
              </a:prstGeom>
            </p:spPr>
          </p:pic>
          <p:pic>
            <p:nvPicPr>
              <p:cNvPr id="243" name="Picture 242" descr="Fighter, J-11 profile white.png"/>
              <p:cNvPicPr>
                <a:picLocks noChangeAspect="1"/>
              </p:cNvPicPr>
              <p:nvPr/>
            </p:nvPicPr>
            <p:blipFill>
              <a:blip r:embed="rId2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80417" y="5287130"/>
                <a:ext cx="313840" cy="83650"/>
              </a:xfrm>
              <a:prstGeom prst="rect">
                <a:avLst/>
              </a:prstGeom>
            </p:spPr>
          </p:pic>
        </p:grpSp>
        <p:grpSp>
          <p:nvGrpSpPr>
            <p:cNvPr id="239" name="Group 238"/>
            <p:cNvGrpSpPr>
              <a:grpSpLocks noChangeAspect="1"/>
            </p:cNvGrpSpPr>
            <p:nvPr/>
          </p:nvGrpSpPr>
          <p:grpSpPr>
            <a:xfrm flipH="1">
              <a:off x="4559250" y="2632797"/>
              <a:ext cx="480436" cy="162203"/>
              <a:chOff x="5598737" y="5385082"/>
              <a:chExt cx="495520" cy="167295"/>
            </a:xfrm>
          </p:grpSpPr>
          <p:pic>
            <p:nvPicPr>
              <p:cNvPr id="240" name="Picture 239" descr="Fighter, J-11 profile white.png"/>
              <p:cNvPicPr>
                <a:picLocks noChangeAspect="1"/>
              </p:cNvPicPr>
              <p:nvPr/>
            </p:nvPicPr>
            <p:blipFill>
              <a:blip r:embed="rId2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98737" y="5450436"/>
                <a:ext cx="382464" cy="101941"/>
              </a:xfrm>
              <a:prstGeom prst="rect">
                <a:avLst/>
              </a:prstGeom>
            </p:spPr>
          </p:pic>
          <p:pic>
            <p:nvPicPr>
              <p:cNvPr id="241" name="Picture 240" descr="Fighter, J-11 profile white.png"/>
              <p:cNvPicPr>
                <a:picLocks noChangeAspect="1"/>
              </p:cNvPicPr>
              <p:nvPr/>
            </p:nvPicPr>
            <p:blipFill>
              <a:blip r:embed="rId2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80416" y="5385082"/>
                <a:ext cx="313841" cy="83650"/>
              </a:xfrm>
              <a:prstGeom prst="rect">
                <a:avLst/>
              </a:prstGeom>
            </p:spPr>
          </p:pic>
        </p:grpSp>
      </p:grpSp>
      <p:pic>
        <p:nvPicPr>
          <p:cNvPr id="245" name="Picture 244" descr="Undersea, UUV.png"/>
          <p:cNvPicPr>
            <a:picLocks noChangeAspect="1"/>
          </p:cNvPicPr>
          <p:nvPr/>
        </p:nvPicPr>
        <p:blipFill>
          <a:blip r:embed="rId28" cstate="print">
            <a:duotone>
              <a:prstClr val="black"/>
              <a:schemeClr val="accent1">
                <a:tint val="45000"/>
                <a:satMod val="400000"/>
              </a:schemeClr>
            </a:duotone>
            <a:alphaModFix amt="71000"/>
            <a:extLst>
              <a:ext uri="{28A0092B-C50C-407E-A947-70E740481C1C}">
                <a14:useLocalDpi xmlns:a14="http://schemas.microsoft.com/office/drawing/2010/main" val="0"/>
              </a:ext>
            </a:extLst>
          </a:blip>
          <a:stretch>
            <a:fillRect/>
          </a:stretch>
        </p:blipFill>
        <p:spPr>
          <a:xfrm flipH="1">
            <a:off x="4940488" y="5171533"/>
            <a:ext cx="286741" cy="98019"/>
          </a:xfrm>
          <a:prstGeom prst="rect">
            <a:avLst/>
          </a:prstGeom>
        </p:spPr>
      </p:pic>
      <p:pic>
        <p:nvPicPr>
          <p:cNvPr id="246" name="Picture 245" descr="Undersea, UUV.png"/>
          <p:cNvPicPr>
            <a:picLocks noChangeAspect="1"/>
          </p:cNvPicPr>
          <p:nvPr/>
        </p:nvPicPr>
        <p:blipFill>
          <a:blip r:embed="rId29" cstate="print">
            <a:duotone>
              <a:prstClr val="black"/>
              <a:schemeClr val="accent1">
                <a:tint val="45000"/>
                <a:satMod val="400000"/>
              </a:schemeClr>
            </a:duotone>
            <a:alphaModFix amt="58000"/>
            <a:extLst>
              <a:ext uri="{28A0092B-C50C-407E-A947-70E740481C1C}">
                <a14:useLocalDpi xmlns:a14="http://schemas.microsoft.com/office/drawing/2010/main" val="0"/>
              </a:ext>
            </a:extLst>
          </a:blip>
          <a:stretch>
            <a:fillRect/>
          </a:stretch>
        </p:blipFill>
        <p:spPr>
          <a:xfrm flipH="1">
            <a:off x="4848419" y="5131281"/>
            <a:ext cx="206492" cy="70587"/>
          </a:xfrm>
          <a:prstGeom prst="rect">
            <a:avLst/>
          </a:prstGeom>
        </p:spPr>
      </p:pic>
      <p:grpSp>
        <p:nvGrpSpPr>
          <p:cNvPr id="259" name="Group 258"/>
          <p:cNvGrpSpPr/>
          <p:nvPr/>
        </p:nvGrpSpPr>
        <p:grpSpPr>
          <a:xfrm>
            <a:off x="3362814" y="4135744"/>
            <a:ext cx="803219" cy="561571"/>
            <a:chOff x="3377931" y="2922753"/>
            <a:chExt cx="803219" cy="561571"/>
          </a:xfrm>
        </p:grpSpPr>
        <p:pic>
          <p:nvPicPr>
            <p:cNvPr id="247" name="Picture 246" descr="Radar, JY-26.png"/>
            <p:cNvPicPr>
              <a:picLocks noChangeAspect="1"/>
            </p:cNvPicPr>
            <p:nvPr/>
          </p:nvPicPr>
          <p:blipFill>
            <a:blip r:embed="rId3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4519" y="3038643"/>
              <a:ext cx="199948" cy="212351"/>
            </a:xfrm>
            <a:prstGeom prst="rect">
              <a:avLst/>
            </a:prstGeom>
          </p:spPr>
        </p:pic>
        <p:grpSp>
          <p:nvGrpSpPr>
            <p:cNvPr id="249" name="Group 248"/>
            <p:cNvGrpSpPr/>
            <p:nvPr/>
          </p:nvGrpSpPr>
          <p:grpSpPr>
            <a:xfrm>
              <a:off x="3957140" y="3058933"/>
              <a:ext cx="224010" cy="227480"/>
              <a:chOff x="3957140" y="3058933"/>
              <a:chExt cx="224010" cy="227480"/>
            </a:xfrm>
          </p:grpSpPr>
          <p:pic>
            <p:nvPicPr>
              <p:cNvPr id="69" name="Picture 68"/>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48" name="Picture 247"/>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nvGrpSpPr>
            <p:cNvPr id="250" name="Group 249"/>
            <p:cNvGrpSpPr/>
            <p:nvPr/>
          </p:nvGrpSpPr>
          <p:grpSpPr>
            <a:xfrm>
              <a:off x="3505646" y="2922753"/>
              <a:ext cx="179808" cy="182593"/>
              <a:chOff x="3957140" y="3058933"/>
              <a:chExt cx="224010" cy="227480"/>
            </a:xfrm>
          </p:grpSpPr>
          <p:pic>
            <p:nvPicPr>
              <p:cNvPr id="251" name="Picture 250"/>
              <p:cNvPicPr>
                <a:picLocks noChangeAspect="1"/>
              </p:cNvPicPr>
              <p:nvPr/>
            </p:nvPicPr>
            <p:blipFill>
              <a:blip r:embed="rId3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52" name="Picture 251"/>
              <p:cNvPicPr>
                <a:picLocks noChangeAspect="1"/>
              </p:cNvPicPr>
              <p:nvPr/>
            </p:nvPicPr>
            <p:blipFill>
              <a:blip r:embed="rId3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nvGrpSpPr>
            <p:cNvPr id="256" name="Group 255"/>
            <p:cNvGrpSpPr/>
            <p:nvPr/>
          </p:nvGrpSpPr>
          <p:grpSpPr>
            <a:xfrm>
              <a:off x="3377931" y="3256844"/>
              <a:ext cx="224010" cy="227480"/>
              <a:chOff x="3957140" y="3058933"/>
              <a:chExt cx="224010" cy="227480"/>
            </a:xfrm>
          </p:grpSpPr>
          <p:pic>
            <p:nvPicPr>
              <p:cNvPr id="257" name="Picture 256"/>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58" name="Picture 257"/>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grpSp>
        <p:nvGrpSpPr>
          <p:cNvPr id="260" name="Group 259"/>
          <p:cNvGrpSpPr>
            <a:grpSpLocks noChangeAspect="1"/>
          </p:cNvGrpSpPr>
          <p:nvPr/>
        </p:nvGrpSpPr>
        <p:grpSpPr>
          <a:xfrm>
            <a:off x="1990525" y="3548743"/>
            <a:ext cx="579209" cy="404954"/>
            <a:chOff x="3377931" y="2922753"/>
            <a:chExt cx="803219" cy="561571"/>
          </a:xfrm>
        </p:grpSpPr>
        <p:pic>
          <p:nvPicPr>
            <p:cNvPr id="261" name="Picture 260" descr="Radar, JY-26.png"/>
            <p:cNvPicPr>
              <a:picLocks noChangeAspect="1"/>
            </p:cNvPicPr>
            <p:nvPr/>
          </p:nvPicPr>
          <p:blipFill>
            <a:blip r:embed="rId3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4519" y="3038643"/>
              <a:ext cx="199948" cy="212351"/>
            </a:xfrm>
            <a:prstGeom prst="rect">
              <a:avLst/>
            </a:prstGeom>
          </p:spPr>
        </p:pic>
        <p:grpSp>
          <p:nvGrpSpPr>
            <p:cNvPr id="262" name="Group 261"/>
            <p:cNvGrpSpPr/>
            <p:nvPr/>
          </p:nvGrpSpPr>
          <p:grpSpPr>
            <a:xfrm>
              <a:off x="3957140" y="3058933"/>
              <a:ext cx="224010" cy="227480"/>
              <a:chOff x="3957140" y="3058933"/>
              <a:chExt cx="224010" cy="227480"/>
            </a:xfrm>
          </p:grpSpPr>
          <p:pic>
            <p:nvPicPr>
              <p:cNvPr id="269" name="Picture 268"/>
              <p:cNvPicPr>
                <a:picLocks noChangeAspect="1"/>
              </p:cNvPicPr>
              <p:nvPr/>
            </p:nvPicPr>
            <p:blipFill>
              <a:blip r:embed="rId3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70" name="Picture 269"/>
              <p:cNvPicPr>
                <a:picLocks noChangeAspect="1"/>
              </p:cNvPicPr>
              <p:nvPr/>
            </p:nvPicPr>
            <p:blipFill>
              <a:blip r:embed="rId3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nvGrpSpPr>
            <p:cNvPr id="263" name="Group 262"/>
            <p:cNvGrpSpPr/>
            <p:nvPr/>
          </p:nvGrpSpPr>
          <p:grpSpPr>
            <a:xfrm>
              <a:off x="3505646" y="2922753"/>
              <a:ext cx="179808" cy="182593"/>
              <a:chOff x="3957140" y="3058933"/>
              <a:chExt cx="224010" cy="227480"/>
            </a:xfrm>
          </p:grpSpPr>
          <p:pic>
            <p:nvPicPr>
              <p:cNvPr id="267" name="Picture 266"/>
              <p:cNvPicPr>
                <a:picLocks noChangeAspect="1"/>
              </p:cNvPicPr>
              <p:nvPr/>
            </p:nvPicPr>
            <p:blipFill>
              <a:blip r:embed="rId3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68" name="Picture 267"/>
              <p:cNvPicPr>
                <a:picLocks noChangeAspect="1"/>
              </p:cNvPicPr>
              <p:nvPr/>
            </p:nvPicPr>
            <p:blipFill>
              <a:blip r:embed="rId3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nvGrpSpPr>
            <p:cNvPr id="264" name="Group 263"/>
            <p:cNvGrpSpPr/>
            <p:nvPr/>
          </p:nvGrpSpPr>
          <p:grpSpPr>
            <a:xfrm>
              <a:off x="3377931" y="3256844"/>
              <a:ext cx="224010" cy="227480"/>
              <a:chOff x="3957140" y="3058933"/>
              <a:chExt cx="224010" cy="227480"/>
            </a:xfrm>
          </p:grpSpPr>
          <p:pic>
            <p:nvPicPr>
              <p:cNvPr id="265" name="Picture 264"/>
              <p:cNvPicPr>
                <a:picLocks noChangeAspect="1"/>
              </p:cNvPicPr>
              <p:nvPr/>
            </p:nvPicPr>
            <p:blipFill>
              <a:blip r:embed="rId3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66" name="Picture 265"/>
              <p:cNvPicPr>
                <a:picLocks noChangeAspect="1"/>
              </p:cNvPicPr>
              <p:nvPr/>
            </p:nvPicPr>
            <p:blipFill>
              <a:blip r:embed="rId3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grpSp>
        <p:nvGrpSpPr>
          <p:cNvPr id="271" name="Group 270"/>
          <p:cNvGrpSpPr/>
          <p:nvPr/>
        </p:nvGrpSpPr>
        <p:grpSpPr>
          <a:xfrm>
            <a:off x="39750" y="3869604"/>
            <a:ext cx="803219" cy="561571"/>
            <a:chOff x="3377931" y="2922753"/>
            <a:chExt cx="803219" cy="561571"/>
          </a:xfrm>
        </p:grpSpPr>
        <p:pic>
          <p:nvPicPr>
            <p:cNvPr id="272" name="Picture 271" descr="Radar, JY-26.png"/>
            <p:cNvPicPr>
              <a:picLocks noChangeAspect="1"/>
            </p:cNvPicPr>
            <p:nvPr/>
          </p:nvPicPr>
          <p:blipFill>
            <a:blip r:embed="rId3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74519" y="3038643"/>
              <a:ext cx="199948" cy="212351"/>
            </a:xfrm>
            <a:prstGeom prst="rect">
              <a:avLst/>
            </a:prstGeom>
          </p:spPr>
        </p:pic>
        <p:grpSp>
          <p:nvGrpSpPr>
            <p:cNvPr id="273" name="Group 272"/>
            <p:cNvGrpSpPr/>
            <p:nvPr/>
          </p:nvGrpSpPr>
          <p:grpSpPr>
            <a:xfrm>
              <a:off x="3957140" y="3058933"/>
              <a:ext cx="224010" cy="227480"/>
              <a:chOff x="3957140" y="3058933"/>
              <a:chExt cx="224010" cy="227480"/>
            </a:xfrm>
          </p:grpSpPr>
          <p:pic>
            <p:nvPicPr>
              <p:cNvPr id="280" name="Picture 279"/>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81" name="Picture 280"/>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nvGrpSpPr>
            <p:cNvPr id="274" name="Group 273"/>
            <p:cNvGrpSpPr/>
            <p:nvPr/>
          </p:nvGrpSpPr>
          <p:grpSpPr>
            <a:xfrm>
              <a:off x="3505646" y="2922753"/>
              <a:ext cx="179808" cy="182593"/>
              <a:chOff x="3957140" y="3058933"/>
              <a:chExt cx="224010" cy="227480"/>
            </a:xfrm>
          </p:grpSpPr>
          <p:pic>
            <p:nvPicPr>
              <p:cNvPr id="278" name="Picture 277"/>
              <p:cNvPicPr>
                <a:picLocks noChangeAspect="1"/>
              </p:cNvPicPr>
              <p:nvPr/>
            </p:nvPicPr>
            <p:blipFill>
              <a:blip r:embed="rId3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79" name="Picture 278"/>
              <p:cNvPicPr>
                <a:picLocks noChangeAspect="1"/>
              </p:cNvPicPr>
              <p:nvPr/>
            </p:nvPicPr>
            <p:blipFill>
              <a:blip r:embed="rId3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nvGrpSpPr>
            <p:cNvPr id="275" name="Group 274"/>
            <p:cNvGrpSpPr/>
            <p:nvPr/>
          </p:nvGrpSpPr>
          <p:grpSpPr>
            <a:xfrm>
              <a:off x="3377931" y="3256844"/>
              <a:ext cx="224010" cy="227480"/>
              <a:chOff x="3957140" y="3058933"/>
              <a:chExt cx="224010" cy="227480"/>
            </a:xfrm>
          </p:grpSpPr>
          <p:pic>
            <p:nvPicPr>
              <p:cNvPr id="276" name="Picture 275"/>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92945" y="3058933"/>
                <a:ext cx="188205" cy="159251"/>
              </a:xfrm>
              <a:prstGeom prst="rect">
                <a:avLst/>
              </a:prstGeom>
            </p:spPr>
          </p:pic>
          <p:pic>
            <p:nvPicPr>
              <p:cNvPr id="277" name="Picture 276"/>
              <p:cNvPicPr>
                <a:picLocks noChangeAspect="1"/>
              </p:cNvPicPr>
              <p:nvPr/>
            </p:nvPicPr>
            <p:blipFill>
              <a:blip r:embed="rId3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57140" y="3127162"/>
                <a:ext cx="188205" cy="159251"/>
              </a:xfrm>
              <a:prstGeom prst="rect">
                <a:avLst/>
              </a:prstGeom>
            </p:spPr>
          </p:pic>
        </p:grpSp>
      </p:grpSp>
      <p:pic>
        <p:nvPicPr>
          <p:cNvPr id="282" name="Picture 281" descr="EW, Krashukha-4.png"/>
          <p:cNvPicPr>
            <a:picLocks noChangeAspect="1"/>
          </p:cNvPicPr>
          <p:nvPr/>
        </p:nvPicPr>
        <p:blipFill>
          <a:blip r:embed="rId3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3801035" y="4441472"/>
            <a:ext cx="176793" cy="193184"/>
          </a:xfrm>
          <a:prstGeom prst="rect">
            <a:avLst/>
          </a:prstGeom>
        </p:spPr>
      </p:pic>
      <p:pic>
        <p:nvPicPr>
          <p:cNvPr id="283" name="Picture 282" descr="EW, Krashukha-4.png"/>
          <p:cNvPicPr>
            <a:picLocks noChangeAspect="1"/>
          </p:cNvPicPr>
          <p:nvPr/>
        </p:nvPicPr>
        <p:blipFill>
          <a:blip r:embed="rId3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740055" y="3495702"/>
            <a:ext cx="109847" cy="120030"/>
          </a:xfrm>
          <a:prstGeom prst="rect">
            <a:avLst/>
          </a:prstGeom>
        </p:spPr>
      </p:pic>
      <p:grpSp>
        <p:nvGrpSpPr>
          <p:cNvPr id="286" name="Group 285"/>
          <p:cNvGrpSpPr/>
          <p:nvPr/>
        </p:nvGrpSpPr>
        <p:grpSpPr>
          <a:xfrm rot="18313294">
            <a:off x="1074496" y="957705"/>
            <a:ext cx="4809454" cy="6048544"/>
            <a:chOff x="-1833408" y="2092761"/>
            <a:chExt cx="760182" cy="760182"/>
          </a:xfrm>
        </p:grpSpPr>
        <p:grpSp>
          <p:nvGrpSpPr>
            <p:cNvPr id="287" name="Group 286"/>
            <p:cNvGrpSpPr/>
            <p:nvPr/>
          </p:nvGrpSpPr>
          <p:grpSpPr>
            <a:xfrm>
              <a:off x="-1833408" y="2092761"/>
              <a:ext cx="760182" cy="760182"/>
              <a:chOff x="-1371600" y="1219200"/>
              <a:chExt cx="914400" cy="914400"/>
            </a:xfrm>
          </p:grpSpPr>
          <p:sp>
            <p:nvSpPr>
              <p:cNvPr id="292" name="Arc 291"/>
              <p:cNvSpPr/>
              <p:nvPr/>
            </p:nvSpPr>
            <p:spPr>
              <a:xfrm rot="2714830">
                <a:off x="-1371600" y="1219200"/>
                <a:ext cx="914400" cy="914400"/>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3" name="Arc 292"/>
              <p:cNvSpPr/>
              <p:nvPr/>
            </p:nvSpPr>
            <p:spPr>
              <a:xfrm rot="2714830">
                <a:off x="-1283717" y="1307083"/>
                <a:ext cx="738635" cy="738635"/>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4" name="Arc 293"/>
              <p:cNvSpPr/>
              <p:nvPr/>
            </p:nvSpPr>
            <p:spPr>
              <a:xfrm rot="2714830">
                <a:off x="-1179744" y="1411056"/>
                <a:ext cx="530688" cy="530688"/>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288" name="Group 287"/>
            <p:cNvGrpSpPr>
              <a:grpSpLocks noChangeAspect="1"/>
            </p:cNvGrpSpPr>
            <p:nvPr/>
          </p:nvGrpSpPr>
          <p:grpSpPr>
            <a:xfrm>
              <a:off x="-1649301" y="2293921"/>
              <a:ext cx="357863" cy="357863"/>
              <a:chOff x="-1371600" y="1219200"/>
              <a:chExt cx="914400" cy="914400"/>
            </a:xfrm>
          </p:grpSpPr>
          <p:sp>
            <p:nvSpPr>
              <p:cNvPr id="289" name="Arc 288"/>
              <p:cNvSpPr/>
              <p:nvPr/>
            </p:nvSpPr>
            <p:spPr>
              <a:xfrm rot="2714830">
                <a:off x="-1371600" y="1219200"/>
                <a:ext cx="914400" cy="914400"/>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0" name="Arc 289"/>
              <p:cNvSpPr/>
              <p:nvPr/>
            </p:nvSpPr>
            <p:spPr>
              <a:xfrm rot="2714830">
                <a:off x="-1283717" y="1307083"/>
                <a:ext cx="738635" cy="738635"/>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1" name="Arc 290"/>
              <p:cNvSpPr/>
              <p:nvPr/>
            </p:nvSpPr>
            <p:spPr>
              <a:xfrm rot="2714830">
                <a:off x="-1179744" y="1411056"/>
                <a:ext cx="530688" cy="530688"/>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grpSp>
        <p:nvGrpSpPr>
          <p:cNvPr id="295" name="Group 294"/>
          <p:cNvGrpSpPr/>
          <p:nvPr/>
        </p:nvGrpSpPr>
        <p:grpSpPr>
          <a:xfrm rot="18313294">
            <a:off x="82506" y="1697661"/>
            <a:ext cx="3371072" cy="3371072"/>
            <a:chOff x="-1833408" y="2092761"/>
            <a:chExt cx="760182" cy="760182"/>
          </a:xfrm>
        </p:grpSpPr>
        <p:grpSp>
          <p:nvGrpSpPr>
            <p:cNvPr id="296" name="Group 295"/>
            <p:cNvGrpSpPr/>
            <p:nvPr/>
          </p:nvGrpSpPr>
          <p:grpSpPr>
            <a:xfrm>
              <a:off x="-1833408" y="2092761"/>
              <a:ext cx="760182" cy="760182"/>
              <a:chOff x="-1371600" y="1219200"/>
              <a:chExt cx="914400" cy="914400"/>
            </a:xfrm>
          </p:grpSpPr>
          <p:sp>
            <p:nvSpPr>
              <p:cNvPr id="301" name="Arc 300"/>
              <p:cNvSpPr/>
              <p:nvPr/>
            </p:nvSpPr>
            <p:spPr>
              <a:xfrm rot="2714830">
                <a:off x="-1371600" y="1219200"/>
                <a:ext cx="914400" cy="914400"/>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2" name="Arc 301"/>
              <p:cNvSpPr/>
              <p:nvPr/>
            </p:nvSpPr>
            <p:spPr>
              <a:xfrm rot="2714830">
                <a:off x="-1283717" y="1307083"/>
                <a:ext cx="738635" cy="738635"/>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3" name="Arc 302"/>
              <p:cNvSpPr/>
              <p:nvPr/>
            </p:nvSpPr>
            <p:spPr>
              <a:xfrm rot="2714830">
                <a:off x="-1179744" y="1411056"/>
                <a:ext cx="530688" cy="530688"/>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297" name="Group 296"/>
            <p:cNvGrpSpPr>
              <a:grpSpLocks noChangeAspect="1"/>
            </p:cNvGrpSpPr>
            <p:nvPr/>
          </p:nvGrpSpPr>
          <p:grpSpPr>
            <a:xfrm>
              <a:off x="-1649301" y="2293921"/>
              <a:ext cx="357863" cy="357863"/>
              <a:chOff x="-1371600" y="1219200"/>
              <a:chExt cx="914400" cy="914400"/>
            </a:xfrm>
          </p:grpSpPr>
          <p:sp>
            <p:nvSpPr>
              <p:cNvPr id="298" name="Arc 297"/>
              <p:cNvSpPr/>
              <p:nvPr/>
            </p:nvSpPr>
            <p:spPr>
              <a:xfrm rot="2714830">
                <a:off x="-1371600" y="1219200"/>
                <a:ext cx="914400" cy="914400"/>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9" name="Arc 298"/>
              <p:cNvSpPr/>
              <p:nvPr/>
            </p:nvSpPr>
            <p:spPr>
              <a:xfrm rot="2714830">
                <a:off x="-1283717" y="1307083"/>
                <a:ext cx="738635" cy="738635"/>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0" name="Arc 299"/>
              <p:cNvSpPr/>
              <p:nvPr/>
            </p:nvSpPr>
            <p:spPr>
              <a:xfrm rot="2714830">
                <a:off x="-1179744" y="1411056"/>
                <a:ext cx="530688" cy="530688"/>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sp>
        <p:nvSpPr>
          <p:cNvPr id="304" name="TextBox 303"/>
          <p:cNvSpPr txBox="1"/>
          <p:nvPr/>
        </p:nvSpPr>
        <p:spPr>
          <a:xfrm>
            <a:off x="4472624" y="4509122"/>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Coastal ASCMs</a:t>
            </a:r>
          </a:p>
        </p:txBody>
      </p:sp>
      <p:sp>
        <p:nvSpPr>
          <p:cNvPr id="305" name="TextBox 304"/>
          <p:cNvSpPr txBox="1"/>
          <p:nvPr/>
        </p:nvSpPr>
        <p:spPr>
          <a:xfrm>
            <a:off x="5116585" y="4281364"/>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Combat Air Patrols</a:t>
            </a:r>
          </a:p>
        </p:txBody>
      </p:sp>
      <p:grpSp>
        <p:nvGrpSpPr>
          <p:cNvPr id="306" name="Group 305"/>
          <p:cNvGrpSpPr/>
          <p:nvPr/>
        </p:nvGrpSpPr>
        <p:grpSpPr>
          <a:xfrm>
            <a:off x="4544133" y="3750813"/>
            <a:ext cx="1258462" cy="500821"/>
            <a:chOff x="4559250" y="2537822"/>
            <a:chExt cx="1258462" cy="500821"/>
          </a:xfrm>
        </p:grpSpPr>
        <p:grpSp>
          <p:nvGrpSpPr>
            <p:cNvPr id="307" name="Group 306"/>
            <p:cNvGrpSpPr>
              <a:grpSpLocks noChangeAspect="1"/>
            </p:cNvGrpSpPr>
            <p:nvPr/>
          </p:nvGrpSpPr>
          <p:grpSpPr>
            <a:xfrm flipH="1">
              <a:off x="5183595" y="2824554"/>
              <a:ext cx="634117" cy="214089"/>
              <a:chOff x="5598737" y="5287130"/>
              <a:chExt cx="495520" cy="167296"/>
            </a:xfrm>
          </p:grpSpPr>
          <p:pic>
            <p:nvPicPr>
              <p:cNvPr id="311" name="Picture 310" descr="Fighter, J-11 profile white.png"/>
              <p:cNvPicPr>
                <a:picLocks noChangeAspect="1"/>
              </p:cNvPicPr>
              <p:nvPr/>
            </p:nvPicPr>
            <p:blipFill>
              <a:blip r:embed="rId3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98737" y="5352485"/>
                <a:ext cx="382464" cy="101941"/>
              </a:xfrm>
              <a:prstGeom prst="rect">
                <a:avLst/>
              </a:prstGeom>
            </p:spPr>
          </p:pic>
          <p:pic>
            <p:nvPicPr>
              <p:cNvPr id="312" name="Picture 311" descr="Fighter, J-11 profile white.png"/>
              <p:cNvPicPr>
                <a:picLocks noChangeAspect="1"/>
              </p:cNvPicPr>
              <p:nvPr/>
            </p:nvPicPr>
            <p:blipFill>
              <a:blip r:embed="rId3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80417" y="5287130"/>
                <a:ext cx="313840" cy="83650"/>
              </a:xfrm>
              <a:prstGeom prst="rect">
                <a:avLst/>
              </a:prstGeom>
            </p:spPr>
          </p:pic>
        </p:grpSp>
        <p:grpSp>
          <p:nvGrpSpPr>
            <p:cNvPr id="308" name="Group 307"/>
            <p:cNvGrpSpPr>
              <a:grpSpLocks noChangeAspect="1"/>
            </p:cNvGrpSpPr>
            <p:nvPr/>
          </p:nvGrpSpPr>
          <p:grpSpPr>
            <a:xfrm flipH="1">
              <a:off x="4559250" y="2537822"/>
              <a:ext cx="480436" cy="162204"/>
              <a:chOff x="5598737" y="5287130"/>
              <a:chExt cx="495520" cy="167296"/>
            </a:xfrm>
          </p:grpSpPr>
          <p:pic>
            <p:nvPicPr>
              <p:cNvPr id="309" name="Picture 308" descr="Fighter, J-11 profile white.png"/>
              <p:cNvPicPr>
                <a:picLocks noChangeAspect="1"/>
              </p:cNvPicPr>
              <p:nvPr/>
            </p:nvPicPr>
            <p:blipFill>
              <a:blip r:embed="rId4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98737" y="5352485"/>
                <a:ext cx="382464" cy="101941"/>
              </a:xfrm>
              <a:prstGeom prst="rect">
                <a:avLst/>
              </a:prstGeom>
            </p:spPr>
          </p:pic>
          <p:pic>
            <p:nvPicPr>
              <p:cNvPr id="310" name="Picture 309" descr="Fighter, J-11 profile white.png"/>
              <p:cNvPicPr>
                <a:picLocks noChangeAspect="1"/>
              </p:cNvPicPr>
              <p:nvPr/>
            </p:nvPicPr>
            <p:blipFill>
              <a:blip r:embed="rId4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80417" y="5287130"/>
                <a:ext cx="313840" cy="83650"/>
              </a:xfrm>
              <a:prstGeom prst="rect">
                <a:avLst/>
              </a:prstGeom>
            </p:spPr>
          </p:pic>
        </p:grpSp>
      </p:grpSp>
      <p:grpSp>
        <p:nvGrpSpPr>
          <p:cNvPr id="313" name="Group 312"/>
          <p:cNvGrpSpPr/>
          <p:nvPr/>
        </p:nvGrpSpPr>
        <p:grpSpPr>
          <a:xfrm flipH="1">
            <a:off x="4429800" y="4345496"/>
            <a:ext cx="434084" cy="213700"/>
            <a:chOff x="6629317" y="3274898"/>
            <a:chExt cx="434084" cy="213700"/>
          </a:xfrm>
        </p:grpSpPr>
        <p:pic>
          <p:nvPicPr>
            <p:cNvPr id="314" name="Picture 313"/>
            <p:cNvPicPr>
              <a:picLocks noChangeAspect="1"/>
            </p:cNvPicPr>
            <p:nvPr/>
          </p:nvPicPr>
          <p:blipFill>
            <a:blip r:embed="rId4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76932" y="3274898"/>
              <a:ext cx="286469" cy="165352"/>
            </a:xfrm>
            <a:prstGeom prst="rect">
              <a:avLst/>
            </a:prstGeom>
          </p:spPr>
        </p:pic>
        <p:pic>
          <p:nvPicPr>
            <p:cNvPr id="315" name="Picture 314"/>
            <p:cNvPicPr>
              <a:picLocks noChangeAspect="1"/>
            </p:cNvPicPr>
            <p:nvPr/>
          </p:nvPicPr>
          <p:blipFill>
            <a:blip r:embed="rId4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29317" y="3304036"/>
              <a:ext cx="319751" cy="184562"/>
            </a:xfrm>
            <a:prstGeom prst="rect">
              <a:avLst/>
            </a:prstGeom>
          </p:spPr>
        </p:pic>
      </p:grpSp>
      <p:sp>
        <p:nvSpPr>
          <p:cNvPr id="316" name="TextBox 315"/>
          <p:cNvSpPr txBox="1"/>
          <p:nvPr/>
        </p:nvSpPr>
        <p:spPr>
          <a:xfrm>
            <a:off x="3461282" y="4124559"/>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IADS</a:t>
            </a:r>
          </a:p>
        </p:txBody>
      </p:sp>
      <p:sp>
        <p:nvSpPr>
          <p:cNvPr id="318" name="TextBox 317"/>
          <p:cNvSpPr txBox="1"/>
          <p:nvPr/>
        </p:nvSpPr>
        <p:spPr>
          <a:xfrm>
            <a:off x="353906" y="4478143"/>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IRBM Launchers</a:t>
            </a:r>
          </a:p>
        </p:txBody>
      </p:sp>
      <p:sp>
        <p:nvSpPr>
          <p:cNvPr id="319" name="TextBox 318"/>
          <p:cNvSpPr txBox="1"/>
          <p:nvPr/>
        </p:nvSpPr>
        <p:spPr>
          <a:xfrm>
            <a:off x="1409803" y="4223345"/>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C4ISR Facilities</a:t>
            </a:r>
          </a:p>
        </p:txBody>
      </p:sp>
      <p:pic>
        <p:nvPicPr>
          <p:cNvPr id="320" name="Picture 319" descr="Space, satellite white.png"/>
          <p:cNvPicPr>
            <a:picLocks noChangeAspect="1"/>
          </p:cNvPicPr>
          <p:nvPr/>
        </p:nvPicPr>
        <p:blipFill>
          <a:blip r:embed="rId4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194028">
            <a:off x="2006924" y="949948"/>
            <a:ext cx="268288" cy="134144"/>
          </a:xfrm>
          <a:prstGeom prst="rect">
            <a:avLst/>
          </a:prstGeom>
        </p:spPr>
      </p:pic>
      <p:cxnSp>
        <p:nvCxnSpPr>
          <p:cNvPr id="323" name="Straight Connector 322"/>
          <p:cNvCxnSpPr>
            <a:stCxn id="215" idx="0"/>
            <a:endCxn id="320" idx="2"/>
          </p:cNvCxnSpPr>
          <p:nvPr/>
        </p:nvCxnSpPr>
        <p:spPr>
          <a:xfrm flipV="1">
            <a:off x="1277494" y="1080087"/>
            <a:ext cx="840744" cy="2518583"/>
          </a:xfrm>
          <a:prstGeom prst="line">
            <a:avLst/>
          </a:prstGeom>
          <a:ln w="6350" cmpd="sng">
            <a:solidFill>
              <a:schemeClr val="bg1"/>
            </a:solidFill>
          </a:ln>
          <a:effectLst>
            <a:glow rad="635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325" name="Picture 324"/>
          <p:cNvPicPr>
            <a:picLocks noChangeAspect="1"/>
          </p:cNvPicPr>
          <p:nvPr/>
        </p:nvPicPr>
        <p:blipFill>
          <a:blip r:embed="rId4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17119" y="3670954"/>
            <a:ext cx="229854" cy="179151"/>
          </a:xfrm>
          <a:prstGeom prst="rect">
            <a:avLst/>
          </a:prstGeom>
        </p:spPr>
      </p:pic>
      <p:sp>
        <p:nvSpPr>
          <p:cNvPr id="326" name="TextBox 325"/>
          <p:cNvSpPr txBox="1"/>
          <p:nvPr/>
        </p:nvSpPr>
        <p:spPr>
          <a:xfrm>
            <a:off x="474725" y="3844617"/>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Over-the-Horizon Radar</a:t>
            </a:r>
          </a:p>
        </p:txBody>
      </p:sp>
      <p:cxnSp>
        <p:nvCxnSpPr>
          <p:cNvPr id="327" name="Straight Connector 326"/>
          <p:cNvCxnSpPr>
            <a:stCxn id="211" idx="0"/>
          </p:cNvCxnSpPr>
          <p:nvPr/>
        </p:nvCxnSpPr>
        <p:spPr>
          <a:xfrm flipV="1">
            <a:off x="650484" y="1055360"/>
            <a:ext cx="187548" cy="2204643"/>
          </a:xfrm>
          <a:prstGeom prst="line">
            <a:avLst/>
          </a:prstGeom>
          <a:ln w="6350" cmpd="sng">
            <a:solidFill>
              <a:schemeClr val="bg1"/>
            </a:solidFill>
          </a:ln>
          <a:effectLst>
            <a:glow rad="635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329" name="Picture 328" descr="Ground, HELLADS.png"/>
          <p:cNvPicPr>
            <a:picLocks noChangeAspect="1"/>
          </p:cNvPicPr>
          <p:nvPr/>
        </p:nvPicPr>
        <p:blipFill>
          <a:blip r:embed="rId4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44187" y="3995133"/>
            <a:ext cx="297497" cy="337850"/>
          </a:xfrm>
          <a:prstGeom prst="rect">
            <a:avLst/>
          </a:prstGeom>
        </p:spPr>
      </p:pic>
      <p:pic>
        <p:nvPicPr>
          <p:cNvPr id="330" name="Picture 329" descr="Ground, HELLADS.png"/>
          <p:cNvPicPr>
            <a:picLocks noChangeAspect="1"/>
          </p:cNvPicPr>
          <p:nvPr/>
        </p:nvPicPr>
        <p:blipFill>
          <a:blip r:embed="rId4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403827" y="3307720"/>
            <a:ext cx="190713" cy="216582"/>
          </a:xfrm>
          <a:prstGeom prst="rect">
            <a:avLst/>
          </a:prstGeom>
        </p:spPr>
      </p:pic>
      <p:sp>
        <p:nvSpPr>
          <p:cNvPr id="331" name="TextBox 330"/>
          <p:cNvSpPr txBox="1"/>
          <p:nvPr/>
        </p:nvSpPr>
        <p:spPr>
          <a:xfrm>
            <a:off x="283042" y="3466776"/>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101600">
                    <a:schemeClr val="accent2">
                      <a:satMod val="175000"/>
                      <a:alpha val="40000"/>
                    </a:schemeClr>
                  </a:glow>
                  <a:outerShdw blurRad="38100" dist="38100" dir="2700000" algn="tl">
                    <a:srgbClr val="000000">
                      <a:alpha val="43137"/>
                    </a:srgbClr>
                  </a:outerShdw>
                </a:effectLst>
                <a:latin typeface="Arial" pitchFamily="34" charset="0"/>
                <a:cs typeface="Arial" pitchFamily="34" charset="0"/>
              </a:rPr>
              <a:t>Counter-Space Laser</a:t>
            </a:r>
          </a:p>
        </p:txBody>
      </p:sp>
      <p:pic>
        <p:nvPicPr>
          <p:cNvPr id="332" name="Picture 331" descr="Space, satellite white.png"/>
          <p:cNvPicPr>
            <a:picLocks noChangeAspect="1"/>
          </p:cNvPicPr>
          <p:nvPr/>
        </p:nvPicPr>
        <p:blipFill>
          <a:blip r:embed="rId4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0526590">
            <a:off x="763190" y="1008771"/>
            <a:ext cx="176846" cy="88423"/>
          </a:xfrm>
          <a:prstGeom prst="rect">
            <a:avLst/>
          </a:prstGeom>
        </p:spPr>
      </p:pic>
      <p:pic>
        <p:nvPicPr>
          <p:cNvPr id="334" name="Picture 333" descr="Space, satellite white.png"/>
          <p:cNvPicPr>
            <a:picLocks noChangeAspect="1"/>
          </p:cNvPicPr>
          <p:nvPr/>
        </p:nvPicPr>
        <p:blipFill>
          <a:blip r:embed="rId4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0432765">
            <a:off x="4201167" y="1055148"/>
            <a:ext cx="268288" cy="134144"/>
          </a:xfrm>
          <a:prstGeom prst="rect">
            <a:avLst/>
          </a:prstGeom>
        </p:spPr>
      </p:pic>
      <p:pic>
        <p:nvPicPr>
          <p:cNvPr id="335" name="Picture 334" descr="Space, satellite white.png"/>
          <p:cNvPicPr>
            <a:picLocks noChangeAspect="1"/>
          </p:cNvPicPr>
          <p:nvPr/>
        </p:nvPicPr>
        <p:blipFill>
          <a:blip r:embed="rId4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303149">
            <a:off x="3067592" y="1071680"/>
            <a:ext cx="176846" cy="88423"/>
          </a:xfrm>
          <a:prstGeom prst="rect">
            <a:avLst/>
          </a:prstGeom>
        </p:spPr>
      </p:pic>
      <p:sp>
        <p:nvSpPr>
          <p:cNvPr id="336" name="TextBox 335"/>
          <p:cNvSpPr txBox="1"/>
          <p:nvPr/>
        </p:nvSpPr>
        <p:spPr>
          <a:xfrm>
            <a:off x="4266336" y="1003709"/>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SATCOM</a:t>
            </a:r>
          </a:p>
        </p:txBody>
      </p:sp>
      <p:sp>
        <p:nvSpPr>
          <p:cNvPr id="337" name="TextBox 336"/>
          <p:cNvSpPr txBox="1"/>
          <p:nvPr/>
        </p:nvSpPr>
        <p:spPr>
          <a:xfrm>
            <a:off x="1396781" y="898361"/>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EO/IR</a:t>
            </a:r>
          </a:p>
        </p:txBody>
      </p:sp>
      <p:grpSp>
        <p:nvGrpSpPr>
          <p:cNvPr id="339" name="Group 338"/>
          <p:cNvGrpSpPr/>
          <p:nvPr/>
        </p:nvGrpSpPr>
        <p:grpSpPr>
          <a:xfrm>
            <a:off x="670836" y="1573692"/>
            <a:ext cx="907028" cy="449660"/>
            <a:chOff x="1650808" y="976315"/>
            <a:chExt cx="907028" cy="449660"/>
          </a:xfrm>
        </p:grpSpPr>
        <p:pic>
          <p:nvPicPr>
            <p:cNvPr id="333" name="Picture 332" descr="UAS, HALE LO UAV.png"/>
            <p:cNvPicPr>
              <a:picLocks noChangeAspect="1"/>
            </p:cNvPicPr>
            <p:nvPr/>
          </p:nvPicPr>
          <p:blipFill>
            <a:blip r:embed="rId4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041737" y="976315"/>
              <a:ext cx="346744" cy="266459"/>
            </a:xfrm>
            <a:prstGeom prst="rect">
              <a:avLst/>
            </a:prstGeom>
          </p:spPr>
        </p:pic>
        <p:sp>
          <p:nvSpPr>
            <p:cNvPr id="338" name="TextBox 337"/>
            <p:cNvSpPr txBox="1"/>
            <p:nvPr/>
          </p:nvSpPr>
          <p:spPr>
            <a:xfrm>
              <a:off x="1650808" y="1232197"/>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Stealthy UAS w/</a:t>
              </a:r>
            </a:p>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EO/IR or SIGINT</a:t>
              </a:r>
            </a:p>
          </p:txBody>
        </p:sp>
      </p:grpSp>
      <p:grpSp>
        <p:nvGrpSpPr>
          <p:cNvPr id="340" name="Group 339"/>
          <p:cNvGrpSpPr/>
          <p:nvPr/>
        </p:nvGrpSpPr>
        <p:grpSpPr>
          <a:xfrm flipH="1">
            <a:off x="1970817" y="2119128"/>
            <a:ext cx="392529" cy="337867"/>
            <a:chOff x="7239053" y="1912878"/>
            <a:chExt cx="522880" cy="450066"/>
          </a:xfrm>
        </p:grpSpPr>
        <p:grpSp>
          <p:nvGrpSpPr>
            <p:cNvPr id="341" name="Group 340"/>
            <p:cNvGrpSpPr/>
            <p:nvPr/>
          </p:nvGrpSpPr>
          <p:grpSpPr>
            <a:xfrm>
              <a:off x="7436491" y="2038648"/>
              <a:ext cx="292460" cy="324296"/>
              <a:chOff x="-655786" y="1748202"/>
              <a:chExt cx="278503" cy="308820"/>
            </a:xfrm>
          </p:grpSpPr>
          <p:grpSp>
            <p:nvGrpSpPr>
              <p:cNvPr id="343" name="Group 342"/>
              <p:cNvGrpSpPr/>
              <p:nvPr/>
            </p:nvGrpSpPr>
            <p:grpSpPr>
              <a:xfrm>
                <a:off x="-655786" y="1748202"/>
                <a:ext cx="256483" cy="278853"/>
                <a:chOff x="-655786" y="1748202"/>
                <a:chExt cx="256483" cy="278853"/>
              </a:xfrm>
            </p:grpSpPr>
            <p:pic>
              <p:nvPicPr>
                <p:cNvPr id="352" name="Picture 351"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53" name="Picture 352"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54" name="Picture 353"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55" name="Picture 354"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56" name="Picture 355"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57" name="Straight Connector 356"/>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344" name="Group 343"/>
              <p:cNvGrpSpPr/>
              <p:nvPr/>
            </p:nvGrpSpPr>
            <p:grpSpPr>
              <a:xfrm>
                <a:off x="-633766" y="1778169"/>
                <a:ext cx="256483" cy="278853"/>
                <a:chOff x="-655786" y="1748202"/>
                <a:chExt cx="256483" cy="278853"/>
              </a:xfrm>
            </p:grpSpPr>
            <p:pic>
              <p:nvPicPr>
                <p:cNvPr id="345" name="Picture 344"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46" name="Picture 345"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47" name="Picture 346"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48" name="Picture 347"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49" name="Picture 348"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50" name="Straight Connector 349"/>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51" name="Straight Connector 350"/>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pic>
          <p:nvPicPr>
            <p:cNvPr id="342" name="Picture 341" descr="Bomber, LRS-B Profile.png"/>
            <p:cNvPicPr>
              <a:picLocks noChangeAspect="1"/>
            </p:cNvPicPr>
            <p:nvPr/>
          </p:nvPicPr>
          <p:blipFill>
            <a:blip r:embed="rId5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239053" y="1912878"/>
              <a:ext cx="522880" cy="130720"/>
            </a:xfrm>
            <a:prstGeom prst="rect">
              <a:avLst/>
            </a:prstGeom>
          </p:spPr>
        </p:pic>
      </p:grpSp>
      <p:grpSp>
        <p:nvGrpSpPr>
          <p:cNvPr id="379" name="Group 378"/>
          <p:cNvGrpSpPr/>
          <p:nvPr/>
        </p:nvGrpSpPr>
        <p:grpSpPr>
          <a:xfrm>
            <a:off x="3071035" y="1573692"/>
            <a:ext cx="978085" cy="425898"/>
            <a:chOff x="1410396" y="976315"/>
            <a:chExt cx="978085" cy="425898"/>
          </a:xfrm>
        </p:grpSpPr>
        <p:pic>
          <p:nvPicPr>
            <p:cNvPr id="380" name="Picture 379" descr="UAS, HALE LO UAV.png"/>
            <p:cNvPicPr>
              <a:picLocks noChangeAspect="1"/>
            </p:cNvPicPr>
            <p:nvPr/>
          </p:nvPicPr>
          <p:blipFill>
            <a:blip r:embed="rId4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041737" y="976315"/>
              <a:ext cx="346744" cy="266459"/>
            </a:xfrm>
            <a:prstGeom prst="rect">
              <a:avLst/>
            </a:prstGeom>
          </p:spPr>
        </p:pic>
        <p:sp>
          <p:nvSpPr>
            <p:cNvPr id="381" name="TextBox 380"/>
            <p:cNvSpPr txBox="1"/>
            <p:nvPr/>
          </p:nvSpPr>
          <p:spPr>
            <a:xfrm>
              <a:off x="1410396" y="1208435"/>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Comms Relay UAS</a:t>
              </a:r>
            </a:p>
          </p:txBody>
        </p:sp>
      </p:grpSp>
      <p:pic>
        <p:nvPicPr>
          <p:cNvPr id="384" name="Picture 383" descr="Space, satellite white.png"/>
          <p:cNvPicPr>
            <a:picLocks noChangeAspect="1"/>
          </p:cNvPicPr>
          <p:nvPr/>
        </p:nvPicPr>
        <p:blipFill>
          <a:blip r:embed="rId4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303149">
            <a:off x="6959629" y="1116948"/>
            <a:ext cx="176846" cy="88423"/>
          </a:xfrm>
          <a:prstGeom prst="rect">
            <a:avLst/>
          </a:prstGeom>
        </p:spPr>
      </p:pic>
      <p:grpSp>
        <p:nvGrpSpPr>
          <p:cNvPr id="385" name="Group 384"/>
          <p:cNvGrpSpPr/>
          <p:nvPr/>
        </p:nvGrpSpPr>
        <p:grpSpPr>
          <a:xfrm>
            <a:off x="8147185" y="4064358"/>
            <a:ext cx="763987" cy="405477"/>
            <a:chOff x="3087307" y="5820059"/>
            <a:chExt cx="615950" cy="326908"/>
          </a:xfrm>
        </p:grpSpPr>
        <p:pic>
          <p:nvPicPr>
            <p:cNvPr id="386" name="Picture 385"/>
            <p:cNvPicPr>
              <a:picLocks noChangeAspect="1"/>
            </p:cNvPicPr>
            <p:nvPr/>
          </p:nvPicPr>
          <p:blipFill>
            <a:blip r:embed="rId5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440391" y="5820059"/>
              <a:ext cx="262866" cy="227019"/>
            </a:xfrm>
            <a:prstGeom prst="rect">
              <a:avLst/>
            </a:prstGeom>
            <a:effectLst/>
          </p:spPr>
        </p:pic>
        <p:pic>
          <p:nvPicPr>
            <p:cNvPr id="388" name="Picture 387"/>
            <p:cNvPicPr>
              <a:picLocks noChangeAspect="1"/>
            </p:cNvPicPr>
            <p:nvPr/>
          </p:nvPicPr>
          <p:blipFill>
            <a:blip r:embed="rId5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087307" y="5832759"/>
              <a:ext cx="363823" cy="314208"/>
            </a:xfrm>
            <a:prstGeom prst="rect">
              <a:avLst/>
            </a:prstGeom>
            <a:effectLst/>
          </p:spPr>
        </p:pic>
      </p:grpSp>
      <p:sp>
        <p:nvSpPr>
          <p:cNvPr id="389" name="TextBox 388"/>
          <p:cNvSpPr txBox="1"/>
          <p:nvPr/>
        </p:nvSpPr>
        <p:spPr>
          <a:xfrm>
            <a:off x="8093515" y="5165183"/>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SSGN</a:t>
            </a:r>
          </a:p>
        </p:txBody>
      </p:sp>
      <p:sp>
        <p:nvSpPr>
          <p:cNvPr id="390" name="TextBox 389"/>
          <p:cNvSpPr txBox="1"/>
          <p:nvPr/>
        </p:nvSpPr>
        <p:spPr>
          <a:xfrm>
            <a:off x="8093515" y="4398407"/>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Surface Combatants</a:t>
            </a:r>
          </a:p>
        </p:txBody>
      </p:sp>
      <p:sp>
        <p:nvSpPr>
          <p:cNvPr id="391" name="TextBox 390"/>
          <p:cNvSpPr txBox="1"/>
          <p:nvPr/>
        </p:nvSpPr>
        <p:spPr>
          <a:xfrm>
            <a:off x="5745445" y="5195776"/>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SSN</a:t>
            </a:r>
          </a:p>
        </p:txBody>
      </p:sp>
      <p:sp>
        <p:nvSpPr>
          <p:cNvPr id="392" name="TextBox 391"/>
          <p:cNvSpPr txBox="1"/>
          <p:nvPr/>
        </p:nvSpPr>
        <p:spPr>
          <a:xfrm>
            <a:off x="4601397" y="5210069"/>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UUV</a:t>
            </a:r>
          </a:p>
        </p:txBody>
      </p:sp>
      <p:grpSp>
        <p:nvGrpSpPr>
          <p:cNvPr id="396" name="Group 395"/>
          <p:cNvGrpSpPr/>
          <p:nvPr/>
        </p:nvGrpSpPr>
        <p:grpSpPr>
          <a:xfrm>
            <a:off x="6352102" y="3940590"/>
            <a:ext cx="760976" cy="456673"/>
            <a:chOff x="-1300281" y="1816373"/>
            <a:chExt cx="616481" cy="369959"/>
          </a:xfrm>
        </p:grpSpPr>
        <p:pic>
          <p:nvPicPr>
            <p:cNvPr id="244" name="Picture 243" descr="UAS, UCAV Profile.png"/>
            <p:cNvPicPr>
              <a:picLocks noChangeAspect="1"/>
            </p:cNvPicPr>
            <p:nvPr/>
          </p:nvPicPr>
          <p:blipFill>
            <a:blip r:embed="rId5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00281" y="1918579"/>
              <a:ext cx="239747" cy="132056"/>
            </a:xfrm>
            <a:prstGeom prst="rect">
              <a:avLst/>
            </a:prstGeom>
          </p:spPr>
        </p:pic>
        <p:pic>
          <p:nvPicPr>
            <p:cNvPr id="393" name="Picture 392" descr="UAS, UCAV Profile.png"/>
            <p:cNvPicPr>
              <a:picLocks noChangeAspect="1"/>
            </p:cNvPicPr>
            <p:nvPr/>
          </p:nvPicPr>
          <p:blipFill>
            <a:blip r:embed="rId5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276057" y="2045131"/>
              <a:ext cx="256350" cy="141201"/>
            </a:xfrm>
            <a:prstGeom prst="rect">
              <a:avLst/>
            </a:prstGeom>
          </p:spPr>
        </p:pic>
        <p:pic>
          <p:nvPicPr>
            <p:cNvPr id="394" name="Picture 393" descr="UAS, UCAV Profile.png"/>
            <p:cNvPicPr>
              <a:picLocks noChangeAspect="1"/>
            </p:cNvPicPr>
            <p:nvPr/>
          </p:nvPicPr>
          <p:blipFill>
            <a:blip r:embed="rId5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083290" y="1861315"/>
              <a:ext cx="206543" cy="113767"/>
            </a:xfrm>
            <a:prstGeom prst="rect">
              <a:avLst/>
            </a:prstGeom>
          </p:spPr>
        </p:pic>
        <p:pic>
          <p:nvPicPr>
            <p:cNvPr id="395" name="Picture 394" descr="UAS, UCAV Profile.png"/>
            <p:cNvPicPr>
              <a:picLocks noChangeAspect="1"/>
            </p:cNvPicPr>
            <p:nvPr/>
          </p:nvPicPr>
          <p:blipFill>
            <a:blip r:embed="rId5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873740" y="1816373"/>
              <a:ext cx="189940" cy="104622"/>
            </a:xfrm>
            <a:prstGeom prst="rect">
              <a:avLst/>
            </a:prstGeom>
          </p:spPr>
        </p:pic>
      </p:grpSp>
      <p:grpSp>
        <p:nvGrpSpPr>
          <p:cNvPr id="397" name="Group 396"/>
          <p:cNvGrpSpPr/>
          <p:nvPr/>
        </p:nvGrpSpPr>
        <p:grpSpPr>
          <a:xfrm>
            <a:off x="4143632" y="3417692"/>
            <a:ext cx="457765" cy="274712"/>
            <a:chOff x="-1300281" y="1816373"/>
            <a:chExt cx="616481" cy="369959"/>
          </a:xfrm>
        </p:grpSpPr>
        <p:pic>
          <p:nvPicPr>
            <p:cNvPr id="398" name="Picture 397" descr="UAS, UCAV Profile.png"/>
            <p:cNvPicPr>
              <a:picLocks noChangeAspect="1"/>
            </p:cNvPicPr>
            <p:nvPr/>
          </p:nvPicPr>
          <p:blipFill>
            <a:blip r:embed="rId5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00281" y="1918579"/>
              <a:ext cx="239747" cy="132056"/>
            </a:xfrm>
            <a:prstGeom prst="rect">
              <a:avLst/>
            </a:prstGeom>
          </p:spPr>
        </p:pic>
        <p:pic>
          <p:nvPicPr>
            <p:cNvPr id="399" name="Picture 398" descr="UAS, UCAV Profile.png"/>
            <p:cNvPicPr>
              <a:picLocks noChangeAspect="1"/>
            </p:cNvPicPr>
            <p:nvPr/>
          </p:nvPicPr>
          <p:blipFill>
            <a:blip r:embed="rId58"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276057" y="2045131"/>
              <a:ext cx="256350" cy="141201"/>
            </a:xfrm>
            <a:prstGeom prst="rect">
              <a:avLst/>
            </a:prstGeom>
          </p:spPr>
        </p:pic>
        <p:pic>
          <p:nvPicPr>
            <p:cNvPr id="400" name="Picture 399" descr="UAS, UCAV Profile.png"/>
            <p:cNvPicPr>
              <a:picLocks noChangeAspect="1"/>
            </p:cNvPicPr>
            <p:nvPr/>
          </p:nvPicPr>
          <p:blipFill>
            <a:blip r:embed="rId5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083290" y="1861315"/>
              <a:ext cx="206543" cy="113767"/>
            </a:xfrm>
            <a:prstGeom prst="rect">
              <a:avLst/>
            </a:prstGeom>
          </p:spPr>
        </p:pic>
        <p:pic>
          <p:nvPicPr>
            <p:cNvPr id="401" name="Picture 400" descr="UAS, UCAV Profile.png"/>
            <p:cNvPicPr>
              <a:picLocks noChangeAspect="1"/>
            </p:cNvPicPr>
            <p:nvPr/>
          </p:nvPicPr>
          <p:blipFill>
            <a:blip r:embed="rId6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873740" y="1816373"/>
              <a:ext cx="189940" cy="104622"/>
            </a:xfrm>
            <a:prstGeom prst="rect">
              <a:avLst/>
            </a:prstGeom>
          </p:spPr>
        </p:pic>
      </p:grpSp>
      <p:sp>
        <p:nvSpPr>
          <p:cNvPr id="402" name="TextBox 401"/>
          <p:cNvSpPr txBox="1"/>
          <p:nvPr/>
        </p:nvSpPr>
        <p:spPr>
          <a:xfrm>
            <a:off x="1970458" y="1919583"/>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Stealthy Bombers</a:t>
            </a:r>
          </a:p>
        </p:txBody>
      </p:sp>
      <p:sp>
        <p:nvSpPr>
          <p:cNvPr id="403" name="TextBox 402"/>
          <p:cNvSpPr txBox="1"/>
          <p:nvPr/>
        </p:nvSpPr>
        <p:spPr>
          <a:xfrm>
            <a:off x="6692146" y="4194781"/>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UCAV or Fighters</a:t>
            </a:r>
          </a:p>
        </p:txBody>
      </p:sp>
      <p:sp>
        <p:nvSpPr>
          <p:cNvPr id="404" name="Freeform 403"/>
          <p:cNvSpPr/>
          <p:nvPr/>
        </p:nvSpPr>
        <p:spPr>
          <a:xfrm rot="20549508">
            <a:off x="1185027" y="1337447"/>
            <a:ext cx="1946765" cy="103992"/>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Freeform 404"/>
          <p:cNvSpPr/>
          <p:nvPr/>
        </p:nvSpPr>
        <p:spPr>
          <a:xfrm rot="18655637">
            <a:off x="3747112" y="1366277"/>
            <a:ext cx="636295" cy="86648"/>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TextBox 405"/>
          <p:cNvSpPr txBox="1"/>
          <p:nvPr/>
        </p:nvSpPr>
        <p:spPr>
          <a:xfrm>
            <a:off x="3078803" y="893587"/>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Red SATCOM uplink jamming</a:t>
            </a:r>
          </a:p>
        </p:txBody>
      </p:sp>
      <p:sp>
        <p:nvSpPr>
          <p:cNvPr id="407" name="TextBox 406"/>
          <p:cNvSpPr txBox="1"/>
          <p:nvPr/>
        </p:nvSpPr>
        <p:spPr>
          <a:xfrm>
            <a:off x="2792967" y="1051186"/>
            <a:ext cx="264541" cy="276999"/>
          </a:xfrm>
          <a:prstGeom prst="rect">
            <a:avLst/>
          </a:prstGeom>
          <a:noFill/>
        </p:spPr>
        <p:txBody>
          <a:bodyPr wrap="none" rtlCol="0">
            <a:spAutoFit/>
          </a:bodyPr>
          <a:lstStyle/>
          <a:p>
            <a:r>
              <a:rPr lang="en-US" sz="1200" dirty="0">
                <a:solidFill>
                  <a:srgbClr val="FBD802"/>
                </a:solidFill>
              </a:rPr>
              <a:t>X</a:t>
            </a:r>
          </a:p>
        </p:txBody>
      </p:sp>
      <p:sp>
        <p:nvSpPr>
          <p:cNvPr id="408" name="TextBox 407"/>
          <p:cNvSpPr txBox="1"/>
          <p:nvPr/>
        </p:nvSpPr>
        <p:spPr>
          <a:xfrm>
            <a:off x="4090836" y="1147195"/>
            <a:ext cx="264541" cy="276999"/>
          </a:xfrm>
          <a:prstGeom prst="rect">
            <a:avLst/>
          </a:prstGeom>
          <a:noFill/>
        </p:spPr>
        <p:txBody>
          <a:bodyPr wrap="none" rtlCol="0">
            <a:spAutoFit/>
          </a:bodyPr>
          <a:lstStyle/>
          <a:p>
            <a:r>
              <a:rPr lang="en-US" sz="1200" dirty="0">
                <a:solidFill>
                  <a:srgbClr val="FBD802"/>
                </a:solidFill>
              </a:rPr>
              <a:t>X</a:t>
            </a:r>
          </a:p>
        </p:txBody>
      </p:sp>
      <p:sp>
        <p:nvSpPr>
          <p:cNvPr id="409" name="Freeform 408"/>
          <p:cNvSpPr/>
          <p:nvPr/>
        </p:nvSpPr>
        <p:spPr>
          <a:xfrm>
            <a:off x="1250234" y="1602472"/>
            <a:ext cx="2515503" cy="134373"/>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TextBox 409"/>
          <p:cNvSpPr txBox="1"/>
          <p:nvPr/>
        </p:nvSpPr>
        <p:spPr>
          <a:xfrm>
            <a:off x="4437885" y="1451146"/>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Airborne RF/lasercom layer</a:t>
            </a:r>
          </a:p>
        </p:txBody>
      </p:sp>
      <p:sp>
        <p:nvSpPr>
          <p:cNvPr id="411" name="Freeform 410"/>
          <p:cNvSpPr/>
          <p:nvPr/>
        </p:nvSpPr>
        <p:spPr>
          <a:xfrm rot="1526931">
            <a:off x="1232480" y="1806474"/>
            <a:ext cx="876461" cy="126336"/>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extBox 411"/>
          <p:cNvSpPr txBox="1"/>
          <p:nvPr/>
        </p:nvSpPr>
        <p:spPr>
          <a:xfrm>
            <a:off x="1505665" y="1739461"/>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Ad hoc </a:t>
            </a:r>
          </a:p>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network formation</a:t>
            </a:r>
          </a:p>
        </p:txBody>
      </p:sp>
      <p:sp>
        <p:nvSpPr>
          <p:cNvPr id="413" name="Freeform 412"/>
          <p:cNvSpPr/>
          <p:nvPr/>
        </p:nvSpPr>
        <p:spPr>
          <a:xfrm>
            <a:off x="3931143" y="1628488"/>
            <a:ext cx="2834501" cy="110973"/>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Freeform 413"/>
          <p:cNvSpPr/>
          <p:nvPr/>
        </p:nvSpPr>
        <p:spPr>
          <a:xfrm rot="16956756">
            <a:off x="6715998" y="1386778"/>
            <a:ext cx="498878" cy="79058"/>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5" name="Picture 414" descr="Space, satellite white.png"/>
          <p:cNvPicPr>
            <a:picLocks noChangeAspect="1"/>
          </p:cNvPicPr>
          <p:nvPr/>
        </p:nvPicPr>
        <p:blipFill>
          <a:blip r:embed="rId4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0432765">
            <a:off x="8187579" y="1080123"/>
            <a:ext cx="268288" cy="134144"/>
          </a:xfrm>
          <a:prstGeom prst="rect">
            <a:avLst/>
          </a:prstGeom>
        </p:spPr>
      </p:pic>
      <p:sp>
        <p:nvSpPr>
          <p:cNvPr id="416" name="Freeform 415"/>
          <p:cNvSpPr/>
          <p:nvPr/>
        </p:nvSpPr>
        <p:spPr>
          <a:xfrm>
            <a:off x="7087444" y="1061312"/>
            <a:ext cx="1110309" cy="85883"/>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Freeform 416"/>
          <p:cNvSpPr/>
          <p:nvPr/>
        </p:nvSpPr>
        <p:spPr>
          <a:xfrm rot="16941111" flipH="1">
            <a:off x="5635372" y="2630346"/>
            <a:ext cx="2117042" cy="488122"/>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TextBox 418"/>
          <p:cNvSpPr txBox="1"/>
          <p:nvPr/>
        </p:nvSpPr>
        <p:spPr>
          <a:xfrm>
            <a:off x="492782" y="1377315"/>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Target </a:t>
            </a:r>
          </a:p>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data collected</a:t>
            </a:r>
          </a:p>
        </p:txBody>
      </p:sp>
      <p:pic>
        <p:nvPicPr>
          <p:cNvPr id="420" name="Picture 419" descr="Space, satellite white.png"/>
          <p:cNvPicPr>
            <a:picLocks noChangeAspect="1"/>
          </p:cNvPicPr>
          <p:nvPr/>
        </p:nvPicPr>
        <p:blipFill>
          <a:blip r:embed="rId4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998692">
            <a:off x="1318497" y="994490"/>
            <a:ext cx="176846" cy="88423"/>
          </a:xfrm>
          <a:prstGeom prst="rect">
            <a:avLst/>
          </a:prstGeom>
        </p:spPr>
      </p:pic>
      <p:sp>
        <p:nvSpPr>
          <p:cNvPr id="421" name="TextBox 420"/>
          <p:cNvSpPr txBox="1"/>
          <p:nvPr/>
        </p:nvSpPr>
        <p:spPr>
          <a:xfrm>
            <a:off x="6862978" y="1314075"/>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Targeting data passed to </a:t>
            </a:r>
          </a:p>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long-range shooters</a:t>
            </a:r>
          </a:p>
        </p:txBody>
      </p:sp>
      <p:grpSp>
        <p:nvGrpSpPr>
          <p:cNvPr id="424" name="Group 423"/>
          <p:cNvGrpSpPr/>
          <p:nvPr/>
        </p:nvGrpSpPr>
        <p:grpSpPr>
          <a:xfrm flipH="1">
            <a:off x="7545055" y="2326277"/>
            <a:ext cx="564278" cy="165875"/>
            <a:chOff x="4280342" y="1793764"/>
            <a:chExt cx="803049" cy="236064"/>
          </a:xfrm>
        </p:grpSpPr>
        <p:pic>
          <p:nvPicPr>
            <p:cNvPr id="422" name="Picture 421" descr="Bomber, B-52 profile copy.png"/>
            <p:cNvPicPr>
              <a:picLocks noChangeAspect="1"/>
            </p:cNvPicPr>
            <p:nvPr/>
          </p:nvPicPr>
          <p:blipFill>
            <a:blip r:embed="rId6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80342" y="1793764"/>
              <a:ext cx="525630" cy="147585"/>
            </a:xfrm>
            <a:prstGeom prst="rect">
              <a:avLst/>
            </a:prstGeom>
          </p:spPr>
        </p:pic>
        <p:pic>
          <p:nvPicPr>
            <p:cNvPr id="423" name="Picture 422" descr="Bomber, B-52 profile copy.png"/>
            <p:cNvPicPr>
              <a:picLocks noChangeAspect="1"/>
            </p:cNvPicPr>
            <p:nvPr/>
          </p:nvPicPr>
          <p:blipFill>
            <a:blip r:embed="rId6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492621" y="1863953"/>
              <a:ext cx="590770" cy="165875"/>
            </a:xfrm>
            <a:prstGeom prst="rect">
              <a:avLst/>
            </a:prstGeom>
          </p:spPr>
        </p:pic>
      </p:grpSp>
      <p:sp>
        <p:nvSpPr>
          <p:cNvPr id="425" name="Rectangle 2"/>
          <p:cNvSpPr/>
          <p:nvPr/>
        </p:nvSpPr>
        <p:spPr>
          <a:xfrm flipH="1">
            <a:off x="8074205" y="3556646"/>
            <a:ext cx="1048488" cy="284654"/>
          </a:xfrm>
          <a:custGeom>
            <a:avLst/>
            <a:gdLst>
              <a:gd name="connsiteX0" fmla="*/ 0 w 4267200"/>
              <a:gd name="connsiteY0" fmla="*/ 0 h 6038193"/>
              <a:gd name="connsiteX1" fmla="*/ 4267200 w 4267200"/>
              <a:gd name="connsiteY1" fmla="*/ 0 h 6038193"/>
              <a:gd name="connsiteX2" fmla="*/ 4267200 w 4267200"/>
              <a:gd name="connsiteY2" fmla="*/ 6038193 h 6038193"/>
              <a:gd name="connsiteX3" fmla="*/ 0 w 4267200"/>
              <a:gd name="connsiteY3" fmla="*/ 6038193 h 6038193"/>
              <a:gd name="connsiteX4" fmla="*/ 0 w 4267200"/>
              <a:gd name="connsiteY4" fmla="*/ 0 h 6038193"/>
              <a:gd name="connsiteX0" fmla="*/ 0 w 4267200"/>
              <a:gd name="connsiteY0" fmla="*/ 0 h 6048704"/>
              <a:gd name="connsiteX1" fmla="*/ 4267200 w 4267200"/>
              <a:gd name="connsiteY1" fmla="*/ 0 h 6048704"/>
              <a:gd name="connsiteX2" fmla="*/ 2617076 w 4267200"/>
              <a:gd name="connsiteY2" fmla="*/ 6048704 h 6048704"/>
              <a:gd name="connsiteX3" fmla="*/ 0 w 4267200"/>
              <a:gd name="connsiteY3" fmla="*/ 6038193 h 6048704"/>
              <a:gd name="connsiteX4" fmla="*/ 0 w 4267200"/>
              <a:gd name="connsiteY4" fmla="*/ 0 h 6048704"/>
              <a:gd name="connsiteX0" fmla="*/ 0 w 4302019"/>
              <a:gd name="connsiteY0" fmla="*/ 0 h 6048704"/>
              <a:gd name="connsiteX1" fmla="*/ 4267200 w 4302019"/>
              <a:gd name="connsiteY1" fmla="*/ 0 h 6048704"/>
              <a:gd name="connsiteX2" fmla="*/ 4183117 w 4302019"/>
              <a:gd name="connsiteY2" fmla="*/ 4309240 h 6048704"/>
              <a:gd name="connsiteX3" fmla="*/ 2617076 w 4302019"/>
              <a:gd name="connsiteY3" fmla="*/ 6048704 h 6048704"/>
              <a:gd name="connsiteX4" fmla="*/ 0 w 4302019"/>
              <a:gd name="connsiteY4" fmla="*/ 6038193 h 6048704"/>
              <a:gd name="connsiteX5" fmla="*/ 0 w 4302019"/>
              <a:gd name="connsiteY5" fmla="*/ 0 h 6048704"/>
              <a:gd name="connsiteX0" fmla="*/ 0 w 4401298"/>
              <a:gd name="connsiteY0" fmla="*/ 0 h 6048704"/>
              <a:gd name="connsiteX1" fmla="*/ 4267200 w 4401298"/>
              <a:gd name="connsiteY1" fmla="*/ 0 h 6048704"/>
              <a:gd name="connsiteX2" fmla="*/ 2648607 w 4401298"/>
              <a:gd name="connsiteY2" fmla="*/ 3016468 h 6048704"/>
              <a:gd name="connsiteX3" fmla="*/ 4183117 w 4401298"/>
              <a:gd name="connsiteY3" fmla="*/ 4309240 h 6048704"/>
              <a:gd name="connsiteX4" fmla="*/ 2617076 w 4401298"/>
              <a:gd name="connsiteY4" fmla="*/ 6048704 h 6048704"/>
              <a:gd name="connsiteX5" fmla="*/ 0 w 4401298"/>
              <a:gd name="connsiteY5" fmla="*/ 6038193 h 6048704"/>
              <a:gd name="connsiteX6" fmla="*/ 0 w 4401298"/>
              <a:gd name="connsiteY6" fmla="*/ 0 h 6048704"/>
              <a:gd name="connsiteX0" fmla="*/ 0 w 4470128"/>
              <a:gd name="connsiteY0" fmla="*/ 0 h 6048704"/>
              <a:gd name="connsiteX1" fmla="*/ 4267200 w 4470128"/>
              <a:gd name="connsiteY1" fmla="*/ 0 h 6048704"/>
              <a:gd name="connsiteX2" fmla="*/ 3699640 w 4470128"/>
              <a:gd name="connsiteY2" fmla="*/ 2322785 h 6048704"/>
              <a:gd name="connsiteX3" fmla="*/ 2648607 w 4470128"/>
              <a:gd name="connsiteY3" fmla="*/ 3016468 h 6048704"/>
              <a:gd name="connsiteX4" fmla="*/ 4183117 w 4470128"/>
              <a:gd name="connsiteY4" fmla="*/ 4309240 h 6048704"/>
              <a:gd name="connsiteX5" fmla="*/ 2617076 w 4470128"/>
              <a:gd name="connsiteY5" fmla="*/ 6048704 h 6048704"/>
              <a:gd name="connsiteX6" fmla="*/ 0 w 4470128"/>
              <a:gd name="connsiteY6" fmla="*/ 6038193 h 6048704"/>
              <a:gd name="connsiteX7" fmla="*/ 0 w 4470128"/>
              <a:gd name="connsiteY7" fmla="*/ 0 h 6048704"/>
              <a:gd name="connsiteX0" fmla="*/ 0 w 4355206"/>
              <a:gd name="connsiteY0" fmla="*/ 0 h 6048704"/>
              <a:gd name="connsiteX1" fmla="*/ 4267200 w 4355206"/>
              <a:gd name="connsiteY1" fmla="*/ 0 h 6048704"/>
              <a:gd name="connsiteX2" fmla="*/ 998482 w 4355206"/>
              <a:gd name="connsiteY2" fmla="*/ 1198178 h 6048704"/>
              <a:gd name="connsiteX3" fmla="*/ 3699640 w 4355206"/>
              <a:gd name="connsiteY3" fmla="*/ 2322785 h 6048704"/>
              <a:gd name="connsiteX4" fmla="*/ 2648607 w 4355206"/>
              <a:gd name="connsiteY4" fmla="*/ 3016468 h 6048704"/>
              <a:gd name="connsiteX5" fmla="*/ 4183117 w 4355206"/>
              <a:gd name="connsiteY5" fmla="*/ 4309240 h 6048704"/>
              <a:gd name="connsiteX6" fmla="*/ 2617076 w 4355206"/>
              <a:gd name="connsiteY6" fmla="*/ 6048704 h 6048704"/>
              <a:gd name="connsiteX7" fmla="*/ 0 w 4355206"/>
              <a:gd name="connsiteY7" fmla="*/ 6038193 h 6048704"/>
              <a:gd name="connsiteX8" fmla="*/ 0 w 4355206"/>
              <a:gd name="connsiteY8" fmla="*/ 0 h 6048704"/>
              <a:gd name="connsiteX0" fmla="*/ 0 w 4211974"/>
              <a:gd name="connsiteY0" fmla="*/ 21020 h 6069724"/>
              <a:gd name="connsiteX1" fmla="*/ 2427889 w 4211974"/>
              <a:gd name="connsiteY1" fmla="*/ 0 h 6069724"/>
              <a:gd name="connsiteX2" fmla="*/ 998482 w 4211974"/>
              <a:gd name="connsiteY2" fmla="*/ 1219198 h 6069724"/>
              <a:gd name="connsiteX3" fmla="*/ 3699640 w 4211974"/>
              <a:gd name="connsiteY3" fmla="*/ 2343805 h 6069724"/>
              <a:gd name="connsiteX4" fmla="*/ 2648607 w 4211974"/>
              <a:gd name="connsiteY4" fmla="*/ 3037488 h 6069724"/>
              <a:gd name="connsiteX5" fmla="*/ 4183117 w 4211974"/>
              <a:gd name="connsiteY5" fmla="*/ 4330260 h 6069724"/>
              <a:gd name="connsiteX6" fmla="*/ 2617076 w 4211974"/>
              <a:gd name="connsiteY6" fmla="*/ 6069724 h 6069724"/>
              <a:gd name="connsiteX7" fmla="*/ 0 w 4211974"/>
              <a:gd name="connsiteY7" fmla="*/ 6059213 h 6069724"/>
              <a:gd name="connsiteX8" fmla="*/ 0 w 4211974"/>
              <a:gd name="connsiteY8" fmla="*/ 21020 h 6069724"/>
              <a:gd name="connsiteX0" fmla="*/ 0 w 4271368"/>
              <a:gd name="connsiteY0" fmla="*/ 21020 h 6069724"/>
              <a:gd name="connsiteX1" fmla="*/ 2427889 w 4271368"/>
              <a:gd name="connsiteY1" fmla="*/ 0 h 6069724"/>
              <a:gd name="connsiteX2" fmla="*/ 998482 w 4271368"/>
              <a:gd name="connsiteY2" fmla="*/ 1219198 h 6069724"/>
              <a:gd name="connsiteX3" fmla="*/ 3699640 w 4271368"/>
              <a:gd name="connsiteY3" fmla="*/ 2343805 h 6069724"/>
              <a:gd name="connsiteX4" fmla="*/ 2648607 w 4271368"/>
              <a:gd name="connsiteY4" fmla="*/ 3037488 h 6069724"/>
              <a:gd name="connsiteX5" fmla="*/ 4183117 w 4271368"/>
              <a:gd name="connsiteY5" fmla="*/ 4330260 h 6069724"/>
              <a:gd name="connsiteX6" fmla="*/ 2617076 w 4271368"/>
              <a:gd name="connsiteY6" fmla="*/ 6069724 h 6069724"/>
              <a:gd name="connsiteX7" fmla="*/ 0 w 4271368"/>
              <a:gd name="connsiteY7" fmla="*/ 6059213 h 6069724"/>
              <a:gd name="connsiteX8" fmla="*/ 0 w 4271368"/>
              <a:gd name="connsiteY8" fmla="*/ 21020 h 6069724"/>
              <a:gd name="connsiteX0" fmla="*/ 0 w 4201065"/>
              <a:gd name="connsiteY0" fmla="*/ 21020 h 6069724"/>
              <a:gd name="connsiteX1" fmla="*/ 2427889 w 4201065"/>
              <a:gd name="connsiteY1" fmla="*/ 0 h 6069724"/>
              <a:gd name="connsiteX2" fmla="*/ 998482 w 4201065"/>
              <a:gd name="connsiteY2" fmla="*/ 1219198 h 6069724"/>
              <a:gd name="connsiteX3" fmla="*/ 3699640 w 4201065"/>
              <a:gd name="connsiteY3" fmla="*/ 2343805 h 6069724"/>
              <a:gd name="connsiteX4" fmla="*/ 2648607 w 4201065"/>
              <a:gd name="connsiteY4" fmla="*/ 3037488 h 6069724"/>
              <a:gd name="connsiteX5" fmla="*/ 4183117 w 4201065"/>
              <a:gd name="connsiteY5" fmla="*/ 4330260 h 6069724"/>
              <a:gd name="connsiteX6" fmla="*/ 2617076 w 4201065"/>
              <a:gd name="connsiteY6" fmla="*/ 6069724 h 6069724"/>
              <a:gd name="connsiteX7" fmla="*/ 0 w 4201065"/>
              <a:gd name="connsiteY7" fmla="*/ 6059213 h 6069724"/>
              <a:gd name="connsiteX8" fmla="*/ 0 w 4201065"/>
              <a:gd name="connsiteY8" fmla="*/ 21020 h 6069724"/>
              <a:gd name="connsiteX0" fmla="*/ 0 w 4242694"/>
              <a:gd name="connsiteY0" fmla="*/ 21020 h 6069724"/>
              <a:gd name="connsiteX1" fmla="*/ 2427889 w 4242694"/>
              <a:gd name="connsiteY1" fmla="*/ 0 h 6069724"/>
              <a:gd name="connsiteX2" fmla="*/ 998482 w 4242694"/>
              <a:gd name="connsiteY2" fmla="*/ 1219198 h 6069724"/>
              <a:gd name="connsiteX3" fmla="*/ 3699640 w 4242694"/>
              <a:gd name="connsiteY3" fmla="*/ 2343805 h 6069724"/>
              <a:gd name="connsiteX4" fmla="*/ 2648607 w 4242694"/>
              <a:gd name="connsiteY4" fmla="*/ 3037488 h 6069724"/>
              <a:gd name="connsiteX5" fmla="*/ 4225158 w 4242694"/>
              <a:gd name="connsiteY5" fmla="*/ 4487915 h 6069724"/>
              <a:gd name="connsiteX6" fmla="*/ 2617076 w 4242694"/>
              <a:gd name="connsiteY6" fmla="*/ 6069724 h 6069724"/>
              <a:gd name="connsiteX7" fmla="*/ 0 w 4242694"/>
              <a:gd name="connsiteY7" fmla="*/ 6059213 h 6069724"/>
              <a:gd name="connsiteX8" fmla="*/ 0 w 424269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699640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457902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440"/>
              <a:gd name="connsiteY0" fmla="*/ 21020 h 6069724"/>
              <a:gd name="connsiteX1" fmla="*/ 2427889 w 4225440"/>
              <a:gd name="connsiteY1" fmla="*/ 0 h 6069724"/>
              <a:gd name="connsiteX2" fmla="*/ 998482 w 4225440"/>
              <a:gd name="connsiteY2" fmla="*/ 1219198 h 6069724"/>
              <a:gd name="connsiteX3" fmla="*/ 3457902 w 4225440"/>
              <a:gd name="connsiteY3" fmla="*/ 2343805 h 6069724"/>
              <a:gd name="connsiteX4" fmla="*/ 2511973 w 4225440"/>
              <a:gd name="connsiteY4" fmla="*/ 3174122 h 6069724"/>
              <a:gd name="connsiteX5" fmla="*/ 4225158 w 4225440"/>
              <a:gd name="connsiteY5" fmla="*/ 4487915 h 6069724"/>
              <a:gd name="connsiteX6" fmla="*/ 2617076 w 4225440"/>
              <a:gd name="connsiteY6" fmla="*/ 6069724 h 6069724"/>
              <a:gd name="connsiteX7" fmla="*/ 0 w 4225440"/>
              <a:gd name="connsiteY7" fmla="*/ 6059213 h 6069724"/>
              <a:gd name="connsiteX8" fmla="*/ 0 w 4225440"/>
              <a:gd name="connsiteY8" fmla="*/ 21020 h 6069724"/>
              <a:gd name="connsiteX0" fmla="*/ 0 w 4393557"/>
              <a:gd name="connsiteY0" fmla="*/ 21020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0 w 4393557"/>
              <a:gd name="connsiteY8" fmla="*/ 21020 h 6069724"/>
              <a:gd name="connsiteX0" fmla="*/ 84082 w 4393557"/>
              <a:gd name="connsiteY0" fmla="*/ 596415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84082 w 4393557"/>
              <a:gd name="connsiteY8" fmla="*/ 596415 h 6069724"/>
              <a:gd name="connsiteX0" fmla="*/ 0 w 4467130"/>
              <a:gd name="connsiteY0" fmla="*/ 610449 h 6069724"/>
              <a:gd name="connsiteX1" fmla="*/ 2501462 w 4467130"/>
              <a:gd name="connsiteY1" fmla="*/ 0 h 6069724"/>
              <a:gd name="connsiteX2" fmla="*/ 1072055 w 4467130"/>
              <a:gd name="connsiteY2" fmla="*/ 1219198 h 6069724"/>
              <a:gd name="connsiteX3" fmla="*/ 3531475 w 4467130"/>
              <a:gd name="connsiteY3" fmla="*/ 2343805 h 6069724"/>
              <a:gd name="connsiteX4" fmla="*/ 2585546 w 4467130"/>
              <a:gd name="connsiteY4" fmla="*/ 3174122 h 6069724"/>
              <a:gd name="connsiteX5" fmla="*/ 4466896 w 4467130"/>
              <a:gd name="connsiteY5" fmla="*/ 4498425 h 6069724"/>
              <a:gd name="connsiteX6" fmla="*/ 2690649 w 4467130"/>
              <a:gd name="connsiteY6" fmla="*/ 6069724 h 6069724"/>
              <a:gd name="connsiteX7" fmla="*/ 73573 w 4467130"/>
              <a:gd name="connsiteY7" fmla="*/ 6059213 h 6069724"/>
              <a:gd name="connsiteX8" fmla="*/ 0 w 4467130"/>
              <a:gd name="connsiteY8" fmla="*/ 610449 h 6069724"/>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688453 h 6147728"/>
              <a:gd name="connsiteX1" fmla="*/ 1387366 w 4467130"/>
              <a:gd name="connsiteY1" fmla="*/ 106072 h 6147728"/>
              <a:gd name="connsiteX2" fmla="*/ 2501462 w 4467130"/>
              <a:gd name="connsiteY2" fmla="*/ 78004 h 6147728"/>
              <a:gd name="connsiteX3" fmla="*/ 1072055 w 4467130"/>
              <a:gd name="connsiteY3" fmla="*/ 1297202 h 6147728"/>
              <a:gd name="connsiteX4" fmla="*/ 3531475 w 4467130"/>
              <a:gd name="connsiteY4" fmla="*/ 2421809 h 6147728"/>
              <a:gd name="connsiteX5" fmla="*/ 2585546 w 4467130"/>
              <a:gd name="connsiteY5" fmla="*/ 3252126 h 6147728"/>
              <a:gd name="connsiteX6" fmla="*/ 4466896 w 4467130"/>
              <a:gd name="connsiteY6" fmla="*/ 4576429 h 6147728"/>
              <a:gd name="connsiteX7" fmla="*/ 2690649 w 4467130"/>
              <a:gd name="connsiteY7" fmla="*/ 6147728 h 6147728"/>
              <a:gd name="connsiteX8" fmla="*/ 73573 w 4467130"/>
              <a:gd name="connsiteY8" fmla="*/ 6137217 h 6147728"/>
              <a:gd name="connsiteX9" fmla="*/ 0 w 4467130"/>
              <a:gd name="connsiteY9" fmla="*/ 688453 h 6147728"/>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80134 h 6139409"/>
              <a:gd name="connsiteX1" fmla="*/ 567558 w 4467130"/>
              <a:gd name="connsiteY1" fmla="*/ 27583 h 6139409"/>
              <a:gd name="connsiteX2" fmla="*/ 1439917 w 4467130"/>
              <a:gd name="connsiteY2" fmla="*/ 167923 h 6139409"/>
              <a:gd name="connsiteX3" fmla="*/ 2501462 w 4467130"/>
              <a:gd name="connsiteY3" fmla="*/ 69685 h 6139409"/>
              <a:gd name="connsiteX4" fmla="*/ 1072055 w 4467130"/>
              <a:gd name="connsiteY4" fmla="*/ 1288883 h 6139409"/>
              <a:gd name="connsiteX5" fmla="*/ 3531475 w 4467130"/>
              <a:gd name="connsiteY5" fmla="*/ 2413490 h 6139409"/>
              <a:gd name="connsiteX6" fmla="*/ 2585546 w 4467130"/>
              <a:gd name="connsiteY6" fmla="*/ 3243807 h 6139409"/>
              <a:gd name="connsiteX7" fmla="*/ 4466896 w 4467130"/>
              <a:gd name="connsiteY7" fmla="*/ 4568110 h 6139409"/>
              <a:gd name="connsiteX8" fmla="*/ 2690649 w 4467130"/>
              <a:gd name="connsiteY8" fmla="*/ 6139409 h 6139409"/>
              <a:gd name="connsiteX9" fmla="*/ 73573 w 4467130"/>
              <a:gd name="connsiteY9" fmla="*/ 6128898 h 6139409"/>
              <a:gd name="connsiteX10" fmla="*/ 0 w 4467130"/>
              <a:gd name="connsiteY10" fmla="*/ 680134 h 6139409"/>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22723 h 6181998"/>
              <a:gd name="connsiteX1" fmla="*/ 567558 w 4467130"/>
              <a:gd name="connsiteY1" fmla="*/ 1 h 6181998"/>
              <a:gd name="connsiteX2" fmla="*/ 1439917 w 4467130"/>
              <a:gd name="connsiteY2" fmla="*/ 210512 h 6181998"/>
              <a:gd name="connsiteX3" fmla="*/ 2501462 w 4467130"/>
              <a:gd name="connsiteY3" fmla="*/ 112274 h 6181998"/>
              <a:gd name="connsiteX4" fmla="*/ 1072055 w 4467130"/>
              <a:gd name="connsiteY4" fmla="*/ 1331472 h 6181998"/>
              <a:gd name="connsiteX5" fmla="*/ 3531475 w 4467130"/>
              <a:gd name="connsiteY5" fmla="*/ 2456079 h 6181998"/>
              <a:gd name="connsiteX6" fmla="*/ 2585546 w 4467130"/>
              <a:gd name="connsiteY6" fmla="*/ 3286396 h 6181998"/>
              <a:gd name="connsiteX7" fmla="*/ 4466896 w 4467130"/>
              <a:gd name="connsiteY7" fmla="*/ 4610699 h 6181998"/>
              <a:gd name="connsiteX8" fmla="*/ 2690649 w 4467130"/>
              <a:gd name="connsiteY8" fmla="*/ 6181998 h 6181998"/>
              <a:gd name="connsiteX9" fmla="*/ 73573 w 4467130"/>
              <a:gd name="connsiteY9" fmla="*/ 6171487 h 6181998"/>
              <a:gd name="connsiteX10" fmla="*/ 0 w 4467130"/>
              <a:gd name="connsiteY10" fmla="*/ 722723 h 6181998"/>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3531475 w 4467130"/>
              <a:gd name="connsiteY6" fmla="*/ 2456078 h 6181997"/>
              <a:gd name="connsiteX7" fmla="*/ 2585546 w 4467130"/>
              <a:gd name="connsiteY7" fmla="*/ 3286395 h 6181997"/>
              <a:gd name="connsiteX8" fmla="*/ 4466896 w 4467130"/>
              <a:gd name="connsiteY8" fmla="*/ 4610698 h 6181997"/>
              <a:gd name="connsiteX9" fmla="*/ 2690649 w 4467130"/>
              <a:gd name="connsiteY9" fmla="*/ 6181997 h 6181997"/>
              <a:gd name="connsiteX10" fmla="*/ 73573 w 4467130"/>
              <a:gd name="connsiteY10" fmla="*/ 6171486 h 6181997"/>
              <a:gd name="connsiteX11" fmla="*/ 0 w 4467130"/>
              <a:gd name="connsiteY11"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3531720"/>
              <a:gd name="connsiteY0" fmla="*/ 722722 h 6181997"/>
              <a:gd name="connsiteX1" fmla="*/ 567558 w 3531720"/>
              <a:gd name="connsiteY1" fmla="*/ 0 h 6181997"/>
              <a:gd name="connsiteX2" fmla="*/ 1597572 w 3531720"/>
              <a:gd name="connsiteY2" fmla="*/ 154375 h 6181997"/>
              <a:gd name="connsiteX3" fmla="*/ 3246997 w 3531720"/>
              <a:gd name="connsiteY3" fmla="*/ 1039584 h 6181997"/>
              <a:gd name="connsiteX4" fmla="*/ 1072055 w 3531720"/>
              <a:gd name="connsiteY4" fmla="*/ 1331471 h 6181997"/>
              <a:gd name="connsiteX5" fmla="*/ 1576552 w 3531720"/>
              <a:gd name="connsiteY5" fmla="*/ 1712152 h 6181997"/>
              <a:gd name="connsiteX6" fmla="*/ 2480441 w 3531720"/>
              <a:gd name="connsiteY6" fmla="*/ 1964764 h 6181997"/>
              <a:gd name="connsiteX7" fmla="*/ 3531475 w 3531720"/>
              <a:gd name="connsiteY7" fmla="*/ 2456078 h 6181997"/>
              <a:gd name="connsiteX8" fmla="*/ 2585546 w 3531720"/>
              <a:gd name="connsiteY8" fmla="*/ 3286395 h 6181997"/>
              <a:gd name="connsiteX9" fmla="*/ 3313042 w 3531720"/>
              <a:gd name="connsiteY9" fmla="*/ 4451291 h 6181997"/>
              <a:gd name="connsiteX10" fmla="*/ 2690649 w 3531720"/>
              <a:gd name="connsiteY10" fmla="*/ 6181997 h 6181997"/>
              <a:gd name="connsiteX11" fmla="*/ 73573 w 3531720"/>
              <a:gd name="connsiteY11" fmla="*/ 6171486 h 6181997"/>
              <a:gd name="connsiteX12" fmla="*/ 0 w 3531720"/>
              <a:gd name="connsiteY12" fmla="*/ 722722 h 6181997"/>
              <a:gd name="connsiteX0" fmla="*/ 0 w 3531720"/>
              <a:gd name="connsiteY0" fmla="*/ 722722 h 6171488"/>
              <a:gd name="connsiteX1" fmla="*/ 567558 w 3531720"/>
              <a:gd name="connsiteY1" fmla="*/ 0 h 6171488"/>
              <a:gd name="connsiteX2" fmla="*/ 1597572 w 3531720"/>
              <a:gd name="connsiteY2" fmla="*/ 154375 h 6171488"/>
              <a:gd name="connsiteX3" fmla="*/ 3246997 w 3531720"/>
              <a:gd name="connsiteY3" fmla="*/ 1039584 h 6171488"/>
              <a:gd name="connsiteX4" fmla="*/ 1072055 w 3531720"/>
              <a:gd name="connsiteY4" fmla="*/ 1331471 h 6171488"/>
              <a:gd name="connsiteX5" fmla="*/ 1576552 w 3531720"/>
              <a:gd name="connsiteY5" fmla="*/ 1712152 h 6171488"/>
              <a:gd name="connsiteX6" fmla="*/ 2480441 w 3531720"/>
              <a:gd name="connsiteY6" fmla="*/ 1964764 h 6171488"/>
              <a:gd name="connsiteX7" fmla="*/ 3531475 w 3531720"/>
              <a:gd name="connsiteY7" fmla="*/ 2456078 h 6171488"/>
              <a:gd name="connsiteX8" fmla="*/ 2585546 w 3531720"/>
              <a:gd name="connsiteY8" fmla="*/ 3286395 h 6171488"/>
              <a:gd name="connsiteX9" fmla="*/ 3313042 w 3531720"/>
              <a:gd name="connsiteY9" fmla="*/ 4451291 h 6171488"/>
              <a:gd name="connsiteX10" fmla="*/ 1861824 w 3531720"/>
              <a:gd name="connsiteY10" fmla="*/ 6142148 h 6171488"/>
              <a:gd name="connsiteX11" fmla="*/ 73573 w 3531720"/>
              <a:gd name="connsiteY11" fmla="*/ 6171486 h 6171488"/>
              <a:gd name="connsiteX12" fmla="*/ 0 w 3531720"/>
              <a:gd name="connsiteY12" fmla="*/ 722722 h 6171488"/>
              <a:gd name="connsiteX0" fmla="*/ 0 w 3531997"/>
              <a:gd name="connsiteY0" fmla="*/ 722722 h 6171488"/>
              <a:gd name="connsiteX1" fmla="*/ 567558 w 3531997"/>
              <a:gd name="connsiteY1" fmla="*/ 0 h 6171488"/>
              <a:gd name="connsiteX2" fmla="*/ 1597572 w 3531997"/>
              <a:gd name="connsiteY2" fmla="*/ 154375 h 6171488"/>
              <a:gd name="connsiteX3" fmla="*/ 3246997 w 3531997"/>
              <a:gd name="connsiteY3" fmla="*/ 1039584 h 6171488"/>
              <a:gd name="connsiteX4" fmla="*/ 1072055 w 3531997"/>
              <a:gd name="connsiteY4" fmla="*/ 1331471 h 6171488"/>
              <a:gd name="connsiteX5" fmla="*/ 1576552 w 3531997"/>
              <a:gd name="connsiteY5" fmla="*/ 1712152 h 6171488"/>
              <a:gd name="connsiteX6" fmla="*/ 2480441 w 3531997"/>
              <a:gd name="connsiteY6" fmla="*/ 1964764 h 6171488"/>
              <a:gd name="connsiteX7" fmla="*/ 3531475 w 3531997"/>
              <a:gd name="connsiteY7" fmla="*/ 2456078 h 6171488"/>
              <a:gd name="connsiteX8" fmla="*/ 2341774 w 3531997"/>
              <a:gd name="connsiteY8" fmla="*/ 3286396 h 6171488"/>
              <a:gd name="connsiteX9" fmla="*/ 3313042 w 3531997"/>
              <a:gd name="connsiteY9" fmla="*/ 4451291 h 6171488"/>
              <a:gd name="connsiteX10" fmla="*/ 1861824 w 3531997"/>
              <a:gd name="connsiteY10" fmla="*/ 6142148 h 6171488"/>
              <a:gd name="connsiteX11" fmla="*/ 73573 w 3531997"/>
              <a:gd name="connsiteY11" fmla="*/ 6171486 h 6171488"/>
              <a:gd name="connsiteX12" fmla="*/ 0 w 3531997"/>
              <a:gd name="connsiteY12" fmla="*/ 722722 h 6171488"/>
              <a:gd name="connsiteX0" fmla="*/ 0 w 3531999"/>
              <a:gd name="connsiteY0" fmla="*/ 722722 h 6171488"/>
              <a:gd name="connsiteX1" fmla="*/ 567558 w 3531999"/>
              <a:gd name="connsiteY1" fmla="*/ 0 h 6171488"/>
              <a:gd name="connsiteX2" fmla="*/ 1597572 w 3531999"/>
              <a:gd name="connsiteY2" fmla="*/ 154375 h 6171488"/>
              <a:gd name="connsiteX3" fmla="*/ 3246997 w 3531999"/>
              <a:gd name="connsiteY3" fmla="*/ 1039584 h 6171488"/>
              <a:gd name="connsiteX4" fmla="*/ 1072055 w 3531999"/>
              <a:gd name="connsiteY4" fmla="*/ 1331471 h 6171488"/>
              <a:gd name="connsiteX5" fmla="*/ 1576552 w 3531999"/>
              <a:gd name="connsiteY5" fmla="*/ 1712152 h 6171488"/>
              <a:gd name="connsiteX6" fmla="*/ 2480441 w 3531999"/>
              <a:gd name="connsiteY6" fmla="*/ 1964764 h 6171488"/>
              <a:gd name="connsiteX7" fmla="*/ 3531475 w 3531999"/>
              <a:gd name="connsiteY7" fmla="*/ 2456078 h 6171488"/>
              <a:gd name="connsiteX8" fmla="*/ 2341774 w 3531999"/>
              <a:gd name="connsiteY8" fmla="*/ 3286396 h 6171488"/>
              <a:gd name="connsiteX9" fmla="*/ 3313042 w 3531999"/>
              <a:gd name="connsiteY9" fmla="*/ 4451291 h 6171488"/>
              <a:gd name="connsiteX10" fmla="*/ 1861824 w 3531999"/>
              <a:gd name="connsiteY10" fmla="*/ 6142148 h 6171488"/>
              <a:gd name="connsiteX11" fmla="*/ 73573 w 3531999"/>
              <a:gd name="connsiteY11" fmla="*/ 6171486 h 6171488"/>
              <a:gd name="connsiteX12" fmla="*/ 0 w 3531999"/>
              <a:gd name="connsiteY12" fmla="*/ 722722 h 6171488"/>
              <a:gd name="connsiteX0" fmla="*/ 0 w 3318925"/>
              <a:gd name="connsiteY0" fmla="*/ 722722 h 6171488"/>
              <a:gd name="connsiteX1" fmla="*/ 567558 w 3318925"/>
              <a:gd name="connsiteY1" fmla="*/ 0 h 6171488"/>
              <a:gd name="connsiteX2" fmla="*/ 1597572 w 3318925"/>
              <a:gd name="connsiteY2" fmla="*/ 154375 h 6171488"/>
              <a:gd name="connsiteX3" fmla="*/ 3246997 w 3318925"/>
              <a:gd name="connsiteY3" fmla="*/ 1039584 h 6171488"/>
              <a:gd name="connsiteX4" fmla="*/ 1072055 w 3318925"/>
              <a:gd name="connsiteY4" fmla="*/ 1331471 h 6171488"/>
              <a:gd name="connsiteX5" fmla="*/ 1576552 w 3318925"/>
              <a:gd name="connsiteY5" fmla="*/ 1712152 h 6171488"/>
              <a:gd name="connsiteX6" fmla="*/ 2480441 w 3318925"/>
              <a:gd name="connsiteY6" fmla="*/ 1964764 h 6171488"/>
              <a:gd name="connsiteX7" fmla="*/ 1548794 w 3318925"/>
              <a:gd name="connsiteY7" fmla="*/ 2615487 h 6171488"/>
              <a:gd name="connsiteX8" fmla="*/ 2341774 w 3318925"/>
              <a:gd name="connsiteY8" fmla="*/ 3286396 h 6171488"/>
              <a:gd name="connsiteX9" fmla="*/ 3313042 w 3318925"/>
              <a:gd name="connsiteY9" fmla="*/ 4451291 h 6171488"/>
              <a:gd name="connsiteX10" fmla="*/ 1861824 w 3318925"/>
              <a:gd name="connsiteY10" fmla="*/ 6142148 h 6171488"/>
              <a:gd name="connsiteX11" fmla="*/ 73573 w 3318925"/>
              <a:gd name="connsiteY11" fmla="*/ 6171486 h 6171488"/>
              <a:gd name="connsiteX12" fmla="*/ 0 w 3318925"/>
              <a:gd name="connsiteY12" fmla="*/ 722722 h 6171488"/>
              <a:gd name="connsiteX0" fmla="*/ 0 w 3331035"/>
              <a:gd name="connsiteY0" fmla="*/ 722722 h 6171488"/>
              <a:gd name="connsiteX1" fmla="*/ 567558 w 3331035"/>
              <a:gd name="connsiteY1" fmla="*/ 0 h 6171488"/>
              <a:gd name="connsiteX2" fmla="*/ 1597572 w 3331035"/>
              <a:gd name="connsiteY2" fmla="*/ 154375 h 6171488"/>
              <a:gd name="connsiteX3" fmla="*/ 3246997 w 3331035"/>
              <a:gd name="connsiteY3" fmla="*/ 1039584 h 6171488"/>
              <a:gd name="connsiteX4" fmla="*/ 1072055 w 3331035"/>
              <a:gd name="connsiteY4" fmla="*/ 1331471 h 6171488"/>
              <a:gd name="connsiteX5" fmla="*/ 1576552 w 3331035"/>
              <a:gd name="connsiteY5" fmla="*/ 1712152 h 6171488"/>
              <a:gd name="connsiteX6" fmla="*/ 2480441 w 3331035"/>
              <a:gd name="connsiteY6" fmla="*/ 1964764 h 6171488"/>
              <a:gd name="connsiteX7" fmla="*/ 1548794 w 3331035"/>
              <a:gd name="connsiteY7" fmla="*/ 2615487 h 6171488"/>
              <a:gd name="connsiteX8" fmla="*/ 2601797 w 3331035"/>
              <a:gd name="connsiteY8" fmla="*/ 3206694 h 6171488"/>
              <a:gd name="connsiteX9" fmla="*/ 3313042 w 3331035"/>
              <a:gd name="connsiteY9" fmla="*/ 4451291 h 6171488"/>
              <a:gd name="connsiteX10" fmla="*/ 1861824 w 3331035"/>
              <a:gd name="connsiteY10" fmla="*/ 6142148 h 6171488"/>
              <a:gd name="connsiteX11" fmla="*/ 73573 w 3331035"/>
              <a:gd name="connsiteY11" fmla="*/ 6171486 h 6171488"/>
              <a:gd name="connsiteX12" fmla="*/ 0 w 3331035"/>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072055 w 3394640"/>
              <a:gd name="connsiteY4" fmla="*/ 1331471 h 6171488"/>
              <a:gd name="connsiteX5" fmla="*/ 1576552 w 3394640"/>
              <a:gd name="connsiteY5" fmla="*/ 1712152 h 6171488"/>
              <a:gd name="connsiteX6" fmla="*/ 2480441 w 3394640"/>
              <a:gd name="connsiteY6" fmla="*/ 1964764 h 6171488"/>
              <a:gd name="connsiteX7" fmla="*/ 1548794 w 3394640"/>
              <a:gd name="connsiteY7" fmla="*/ 2615487 h 6171488"/>
              <a:gd name="connsiteX8" fmla="*/ 2601797 w 3394640"/>
              <a:gd name="connsiteY8" fmla="*/ 3206694 h 6171488"/>
              <a:gd name="connsiteX9" fmla="*/ 3378049 w 3394640"/>
              <a:gd name="connsiteY9" fmla="*/ 4451291 h 6171488"/>
              <a:gd name="connsiteX10" fmla="*/ 1861824 w 3394640"/>
              <a:gd name="connsiteY10" fmla="*/ 6142148 h 6171488"/>
              <a:gd name="connsiteX11" fmla="*/ 73573 w 3394640"/>
              <a:gd name="connsiteY11" fmla="*/ 6171486 h 6171488"/>
              <a:gd name="connsiteX12" fmla="*/ 0 w 3394640"/>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480441 w 3394640"/>
              <a:gd name="connsiteY5" fmla="*/ 1964764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236670 w 3394640"/>
              <a:gd name="connsiteY5" fmla="*/ 2124173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3246997 w 3394276"/>
              <a:gd name="connsiteY3" fmla="*/ 1039584 h 6171488"/>
              <a:gd name="connsiteX4" fmla="*/ 1576552 w 3394276"/>
              <a:gd name="connsiteY4" fmla="*/ 1712152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0 w 3394274"/>
              <a:gd name="connsiteY0" fmla="*/ 722722 h 6171488"/>
              <a:gd name="connsiteX1" fmla="*/ 567558 w 3394274"/>
              <a:gd name="connsiteY1" fmla="*/ 0 h 6171488"/>
              <a:gd name="connsiteX2" fmla="*/ 1597572 w 3394274"/>
              <a:gd name="connsiteY2" fmla="*/ 154375 h 6171488"/>
              <a:gd name="connsiteX3" fmla="*/ 3246997 w 3394274"/>
              <a:gd name="connsiteY3" fmla="*/ 1039584 h 6171488"/>
              <a:gd name="connsiteX4" fmla="*/ 1982840 w 3394274"/>
              <a:gd name="connsiteY4" fmla="*/ 1592596 h 6171488"/>
              <a:gd name="connsiteX5" fmla="*/ 2236670 w 3394274"/>
              <a:gd name="connsiteY5" fmla="*/ 2124173 h 6171488"/>
              <a:gd name="connsiteX6" fmla="*/ 1646302 w 3394274"/>
              <a:gd name="connsiteY6" fmla="*/ 2615487 h 6171488"/>
              <a:gd name="connsiteX7" fmla="*/ 2601797 w 3394274"/>
              <a:gd name="connsiteY7" fmla="*/ 3206694 h 6171488"/>
              <a:gd name="connsiteX8" fmla="*/ 3378049 w 3394274"/>
              <a:gd name="connsiteY8" fmla="*/ 4451291 h 6171488"/>
              <a:gd name="connsiteX9" fmla="*/ 1861824 w 3394274"/>
              <a:gd name="connsiteY9" fmla="*/ 6142148 h 6171488"/>
              <a:gd name="connsiteX10" fmla="*/ 73573 w 3394274"/>
              <a:gd name="connsiteY10" fmla="*/ 6171486 h 6171488"/>
              <a:gd name="connsiteX11" fmla="*/ 0 w 3394274"/>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2873214 w 3394276"/>
              <a:gd name="connsiteY3" fmla="*/ 1278693 h 6171488"/>
              <a:gd name="connsiteX4" fmla="*/ 1982840 w 3394276"/>
              <a:gd name="connsiteY4" fmla="*/ 1592596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515234 w 3322892"/>
              <a:gd name="connsiteY5" fmla="*/ 2258386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06665"/>
              <a:gd name="connsiteY0" fmla="*/ 464339 h 6171488"/>
              <a:gd name="connsiteX1" fmla="*/ 496174 w 3306665"/>
              <a:gd name="connsiteY1" fmla="*/ 0 h 6171488"/>
              <a:gd name="connsiteX2" fmla="*/ 1526188 w 3306665"/>
              <a:gd name="connsiteY2" fmla="*/ 154375 h 6171488"/>
              <a:gd name="connsiteX3" fmla="*/ 2801830 w 3306665"/>
              <a:gd name="connsiteY3" fmla="*/ 1278693 h 6171488"/>
              <a:gd name="connsiteX4" fmla="*/ 1911455 w 3306665"/>
              <a:gd name="connsiteY4" fmla="*/ 1657474 h 6171488"/>
              <a:gd name="connsiteX5" fmla="*/ 2515234 w 3306665"/>
              <a:gd name="connsiteY5" fmla="*/ 2258386 h 6171488"/>
              <a:gd name="connsiteX6" fmla="*/ 1522202 w 3306665"/>
              <a:gd name="connsiteY6" fmla="*/ 3028976 h 6171488"/>
              <a:gd name="connsiteX7" fmla="*/ 3306665 w 3306665"/>
              <a:gd name="connsiteY7" fmla="*/ 4451291 h 6171488"/>
              <a:gd name="connsiteX8" fmla="*/ 1790440 w 3306665"/>
              <a:gd name="connsiteY8" fmla="*/ 6142148 h 6171488"/>
              <a:gd name="connsiteX9" fmla="*/ 2189 w 3306665"/>
              <a:gd name="connsiteY9" fmla="*/ 6171486 h 6171488"/>
              <a:gd name="connsiteX10" fmla="*/ 2506 w 3306665"/>
              <a:gd name="connsiteY10" fmla="*/ 464339 h 6171488"/>
              <a:gd name="connsiteX0" fmla="*/ 2506 w 3307944"/>
              <a:gd name="connsiteY0" fmla="*/ 464339 h 6171488"/>
              <a:gd name="connsiteX1" fmla="*/ 496174 w 3307944"/>
              <a:gd name="connsiteY1" fmla="*/ 0 h 6171488"/>
              <a:gd name="connsiteX2" fmla="*/ 1526188 w 3307944"/>
              <a:gd name="connsiteY2" fmla="*/ 154375 h 6171488"/>
              <a:gd name="connsiteX3" fmla="*/ 2801830 w 3307944"/>
              <a:gd name="connsiteY3" fmla="*/ 1278693 h 6171488"/>
              <a:gd name="connsiteX4" fmla="*/ 1911455 w 3307944"/>
              <a:gd name="connsiteY4" fmla="*/ 1657474 h 6171488"/>
              <a:gd name="connsiteX5" fmla="*/ 2515234 w 3307944"/>
              <a:gd name="connsiteY5" fmla="*/ 2258386 h 6171488"/>
              <a:gd name="connsiteX6" fmla="*/ 1522202 w 3307944"/>
              <a:gd name="connsiteY6" fmla="*/ 3028976 h 6171488"/>
              <a:gd name="connsiteX7" fmla="*/ 3306665 w 3307944"/>
              <a:gd name="connsiteY7" fmla="*/ 4451291 h 6171488"/>
              <a:gd name="connsiteX8" fmla="*/ 1790440 w 3307944"/>
              <a:gd name="connsiteY8" fmla="*/ 6142148 h 6171488"/>
              <a:gd name="connsiteX9" fmla="*/ 2189 w 3307944"/>
              <a:gd name="connsiteY9" fmla="*/ 6171486 h 6171488"/>
              <a:gd name="connsiteX10" fmla="*/ 2506 w 3307944"/>
              <a:gd name="connsiteY10" fmla="*/ 464339 h 6171488"/>
              <a:gd name="connsiteX0" fmla="*/ 2506 w 3307828"/>
              <a:gd name="connsiteY0" fmla="*/ 464339 h 6171488"/>
              <a:gd name="connsiteX1" fmla="*/ 496174 w 3307828"/>
              <a:gd name="connsiteY1" fmla="*/ 0 h 6171488"/>
              <a:gd name="connsiteX2" fmla="*/ 1526188 w 3307828"/>
              <a:gd name="connsiteY2" fmla="*/ 154375 h 6171488"/>
              <a:gd name="connsiteX3" fmla="*/ 2801830 w 3307828"/>
              <a:gd name="connsiteY3" fmla="*/ 1278693 h 6171488"/>
              <a:gd name="connsiteX4" fmla="*/ 1911455 w 3307828"/>
              <a:gd name="connsiteY4" fmla="*/ 1657474 h 6171488"/>
              <a:gd name="connsiteX5" fmla="*/ 2515234 w 3307828"/>
              <a:gd name="connsiteY5" fmla="*/ 2258386 h 6171488"/>
              <a:gd name="connsiteX6" fmla="*/ 1522202 w 3307828"/>
              <a:gd name="connsiteY6" fmla="*/ 3028976 h 6171488"/>
              <a:gd name="connsiteX7" fmla="*/ 3306665 w 3307828"/>
              <a:gd name="connsiteY7" fmla="*/ 4451291 h 6171488"/>
              <a:gd name="connsiteX8" fmla="*/ 1790440 w 3307828"/>
              <a:gd name="connsiteY8" fmla="*/ 6142148 h 6171488"/>
              <a:gd name="connsiteX9" fmla="*/ 2189 w 3307828"/>
              <a:gd name="connsiteY9" fmla="*/ 6171486 h 6171488"/>
              <a:gd name="connsiteX10" fmla="*/ 2506 w 3307828"/>
              <a:gd name="connsiteY10" fmla="*/ 464339 h 6171488"/>
              <a:gd name="connsiteX0" fmla="*/ 2506 w 3308260"/>
              <a:gd name="connsiteY0" fmla="*/ 464339 h 6171488"/>
              <a:gd name="connsiteX1" fmla="*/ 496174 w 3308260"/>
              <a:gd name="connsiteY1" fmla="*/ 0 h 6171488"/>
              <a:gd name="connsiteX2" fmla="*/ 1526188 w 3308260"/>
              <a:gd name="connsiteY2" fmla="*/ 154375 h 6171488"/>
              <a:gd name="connsiteX3" fmla="*/ 2801830 w 3308260"/>
              <a:gd name="connsiteY3" fmla="*/ 1278693 h 6171488"/>
              <a:gd name="connsiteX4" fmla="*/ 1911455 w 3308260"/>
              <a:gd name="connsiteY4" fmla="*/ 1657474 h 6171488"/>
              <a:gd name="connsiteX5" fmla="*/ 2515234 w 3308260"/>
              <a:gd name="connsiteY5" fmla="*/ 2258386 h 6171488"/>
              <a:gd name="connsiteX6" fmla="*/ 1548560 w 3308260"/>
              <a:gd name="connsiteY6" fmla="*/ 2875831 h 6171488"/>
              <a:gd name="connsiteX7" fmla="*/ 3306665 w 3308260"/>
              <a:gd name="connsiteY7" fmla="*/ 4451291 h 6171488"/>
              <a:gd name="connsiteX8" fmla="*/ 1790440 w 3308260"/>
              <a:gd name="connsiteY8" fmla="*/ 6142148 h 6171488"/>
              <a:gd name="connsiteX9" fmla="*/ 2189 w 3308260"/>
              <a:gd name="connsiteY9" fmla="*/ 6171486 h 6171488"/>
              <a:gd name="connsiteX10" fmla="*/ 2506 w 3308260"/>
              <a:gd name="connsiteY10" fmla="*/ 464339 h 6171488"/>
              <a:gd name="connsiteX0" fmla="*/ 2506 w 3308108"/>
              <a:gd name="connsiteY0" fmla="*/ 464339 h 6177523"/>
              <a:gd name="connsiteX1" fmla="*/ 496174 w 3308108"/>
              <a:gd name="connsiteY1" fmla="*/ 0 h 6177523"/>
              <a:gd name="connsiteX2" fmla="*/ 1526188 w 3308108"/>
              <a:gd name="connsiteY2" fmla="*/ 154375 h 6177523"/>
              <a:gd name="connsiteX3" fmla="*/ 2801830 w 3308108"/>
              <a:gd name="connsiteY3" fmla="*/ 1278693 h 6177523"/>
              <a:gd name="connsiteX4" fmla="*/ 1911455 w 3308108"/>
              <a:gd name="connsiteY4" fmla="*/ 1657474 h 6177523"/>
              <a:gd name="connsiteX5" fmla="*/ 2515234 w 3308108"/>
              <a:gd name="connsiteY5" fmla="*/ 2258386 h 6177523"/>
              <a:gd name="connsiteX6" fmla="*/ 1548560 w 3308108"/>
              <a:gd name="connsiteY6" fmla="*/ 2875831 h 6177523"/>
              <a:gd name="connsiteX7" fmla="*/ 3306665 w 3308108"/>
              <a:gd name="connsiteY7" fmla="*/ 4451291 h 6177523"/>
              <a:gd name="connsiteX8" fmla="*/ 1779781 w 3308108"/>
              <a:gd name="connsiteY8" fmla="*/ 6177523 h 6177523"/>
              <a:gd name="connsiteX9" fmla="*/ 2189 w 3308108"/>
              <a:gd name="connsiteY9" fmla="*/ 6171486 h 6177523"/>
              <a:gd name="connsiteX10" fmla="*/ 2506 w 3308108"/>
              <a:gd name="connsiteY10" fmla="*/ 464339 h 6177523"/>
              <a:gd name="connsiteX0" fmla="*/ 2506 w 5550070"/>
              <a:gd name="connsiteY0" fmla="*/ 464339 h 6177523"/>
              <a:gd name="connsiteX1" fmla="*/ 496174 w 5550070"/>
              <a:gd name="connsiteY1" fmla="*/ 0 h 6177523"/>
              <a:gd name="connsiteX2" fmla="*/ 1526188 w 5550070"/>
              <a:gd name="connsiteY2" fmla="*/ 154375 h 6177523"/>
              <a:gd name="connsiteX3" fmla="*/ 2801830 w 5550070"/>
              <a:gd name="connsiteY3" fmla="*/ 1278693 h 6177523"/>
              <a:gd name="connsiteX4" fmla="*/ 1911455 w 5550070"/>
              <a:gd name="connsiteY4" fmla="*/ 1657474 h 6177523"/>
              <a:gd name="connsiteX5" fmla="*/ 2515234 w 5550070"/>
              <a:gd name="connsiteY5" fmla="*/ 2258386 h 6177523"/>
              <a:gd name="connsiteX6" fmla="*/ 1548560 w 5550070"/>
              <a:gd name="connsiteY6" fmla="*/ 2875831 h 6177523"/>
              <a:gd name="connsiteX7" fmla="*/ 5549699 w 5550070"/>
              <a:gd name="connsiteY7" fmla="*/ 4856612 h 6177523"/>
              <a:gd name="connsiteX8" fmla="*/ 1779781 w 5550070"/>
              <a:gd name="connsiteY8" fmla="*/ 6177523 h 6177523"/>
              <a:gd name="connsiteX9" fmla="*/ 2189 w 5550070"/>
              <a:gd name="connsiteY9" fmla="*/ 6171486 h 6177523"/>
              <a:gd name="connsiteX10" fmla="*/ 2506 w 5550070"/>
              <a:gd name="connsiteY10" fmla="*/ 464339 h 6177523"/>
              <a:gd name="connsiteX0" fmla="*/ 2506 w 5581868"/>
              <a:gd name="connsiteY0" fmla="*/ 464339 h 6177523"/>
              <a:gd name="connsiteX1" fmla="*/ 496174 w 5581868"/>
              <a:gd name="connsiteY1" fmla="*/ 0 h 6177523"/>
              <a:gd name="connsiteX2" fmla="*/ 1526188 w 5581868"/>
              <a:gd name="connsiteY2" fmla="*/ 154375 h 6177523"/>
              <a:gd name="connsiteX3" fmla="*/ 2801830 w 5581868"/>
              <a:gd name="connsiteY3" fmla="*/ 1278693 h 6177523"/>
              <a:gd name="connsiteX4" fmla="*/ 1911455 w 5581868"/>
              <a:gd name="connsiteY4" fmla="*/ 1657474 h 6177523"/>
              <a:gd name="connsiteX5" fmla="*/ 2515234 w 5581868"/>
              <a:gd name="connsiteY5" fmla="*/ 2258386 h 6177523"/>
              <a:gd name="connsiteX6" fmla="*/ 1548560 w 5581868"/>
              <a:gd name="connsiteY6" fmla="*/ 2875831 h 6177523"/>
              <a:gd name="connsiteX7" fmla="*/ 5549699 w 5581868"/>
              <a:gd name="connsiteY7" fmla="*/ 4856612 h 6177523"/>
              <a:gd name="connsiteX8" fmla="*/ 1779781 w 5581868"/>
              <a:gd name="connsiteY8" fmla="*/ 6177523 h 6177523"/>
              <a:gd name="connsiteX9" fmla="*/ 2189 w 5581868"/>
              <a:gd name="connsiteY9" fmla="*/ 6171486 h 6177523"/>
              <a:gd name="connsiteX10" fmla="*/ 2506 w 5581868"/>
              <a:gd name="connsiteY10" fmla="*/ 464339 h 6177523"/>
              <a:gd name="connsiteX0" fmla="*/ 2506 w 5597555"/>
              <a:gd name="connsiteY0" fmla="*/ 464339 h 6171484"/>
              <a:gd name="connsiteX1" fmla="*/ 496174 w 5597555"/>
              <a:gd name="connsiteY1" fmla="*/ 0 h 6171484"/>
              <a:gd name="connsiteX2" fmla="*/ 1526188 w 5597555"/>
              <a:gd name="connsiteY2" fmla="*/ 154375 h 6171484"/>
              <a:gd name="connsiteX3" fmla="*/ 2801830 w 5597555"/>
              <a:gd name="connsiteY3" fmla="*/ 1278693 h 6171484"/>
              <a:gd name="connsiteX4" fmla="*/ 1911455 w 5597555"/>
              <a:gd name="connsiteY4" fmla="*/ 1657474 h 6171484"/>
              <a:gd name="connsiteX5" fmla="*/ 2515234 w 5597555"/>
              <a:gd name="connsiteY5" fmla="*/ 2258386 h 6171484"/>
              <a:gd name="connsiteX6" fmla="*/ 1548560 w 5597555"/>
              <a:gd name="connsiteY6" fmla="*/ 2875831 h 6171484"/>
              <a:gd name="connsiteX7" fmla="*/ 5549699 w 5597555"/>
              <a:gd name="connsiteY7" fmla="*/ 4856612 h 6171484"/>
              <a:gd name="connsiteX8" fmla="*/ 3556442 w 5597555"/>
              <a:gd name="connsiteY8" fmla="*/ 6140676 h 6171484"/>
              <a:gd name="connsiteX9" fmla="*/ 2189 w 5597555"/>
              <a:gd name="connsiteY9" fmla="*/ 6171486 h 6171484"/>
              <a:gd name="connsiteX10" fmla="*/ 2506 w 5597555"/>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0 w 5589390"/>
              <a:gd name="connsiteY6" fmla="*/ 2875831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7133"/>
              <a:gd name="connsiteY0" fmla="*/ 464339 h 6171484"/>
              <a:gd name="connsiteX1" fmla="*/ 496174 w 5587133"/>
              <a:gd name="connsiteY1" fmla="*/ 0 h 6171484"/>
              <a:gd name="connsiteX2" fmla="*/ 1526188 w 5587133"/>
              <a:gd name="connsiteY2" fmla="*/ 154375 h 6171484"/>
              <a:gd name="connsiteX3" fmla="*/ 2801830 w 5587133"/>
              <a:gd name="connsiteY3" fmla="*/ 1278693 h 6171484"/>
              <a:gd name="connsiteX4" fmla="*/ 1911455 w 5587133"/>
              <a:gd name="connsiteY4" fmla="*/ 1657474 h 6171484"/>
              <a:gd name="connsiteX5" fmla="*/ 2515234 w 5587133"/>
              <a:gd name="connsiteY5" fmla="*/ 2258386 h 6171484"/>
              <a:gd name="connsiteX6" fmla="*/ 1615186 w 5587133"/>
              <a:gd name="connsiteY6" fmla="*/ 3133764 h 6171484"/>
              <a:gd name="connsiteX7" fmla="*/ 5549699 w 5587133"/>
              <a:gd name="connsiteY7" fmla="*/ 4856612 h 6171484"/>
              <a:gd name="connsiteX8" fmla="*/ 3556442 w 5587133"/>
              <a:gd name="connsiteY8" fmla="*/ 6140676 h 6171484"/>
              <a:gd name="connsiteX9" fmla="*/ 2189 w 5587133"/>
              <a:gd name="connsiteY9" fmla="*/ 6171486 h 6171484"/>
              <a:gd name="connsiteX10" fmla="*/ 2506 w 5587133"/>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1 w 5589390"/>
              <a:gd name="connsiteY6" fmla="*/ 3133764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9390"/>
              <a:gd name="connsiteY0" fmla="*/ 464339 h 6171484"/>
              <a:gd name="connsiteX1" fmla="*/ 496174 w 5589390"/>
              <a:gd name="connsiteY1" fmla="*/ 0 h 6171484"/>
              <a:gd name="connsiteX2" fmla="*/ 1526188 w 5589390"/>
              <a:gd name="connsiteY2" fmla="*/ 154375 h 6171484"/>
              <a:gd name="connsiteX3" fmla="*/ 2801830 w 5589390"/>
              <a:gd name="connsiteY3" fmla="*/ 1278693 h 6171484"/>
              <a:gd name="connsiteX4" fmla="*/ 1911455 w 5589390"/>
              <a:gd name="connsiteY4" fmla="*/ 1657474 h 6171484"/>
              <a:gd name="connsiteX5" fmla="*/ 2515234 w 5589390"/>
              <a:gd name="connsiteY5" fmla="*/ 2258386 h 6171484"/>
              <a:gd name="connsiteX6" fmla="*/ 1548561 w 5589390"/>
              <a:gd name="connsiteY6" fmla="*/ 3133764 h 6171484"/>
              <a:gd name="connsiteX7" fmla="*/ 5549699 w 5589390"/>
              <a:gd name="connsiteY7" fmla="*/ 4856612 h 6171484"/>
              <a:gd name="connsiteX8" fmla="*/ 3556442 w 5589390"/>
              <a:gd name="connsiteY8" fmla="*/ 6140676 h 6171484"/>
              <a:gd name="connsiteX9" fmla="*/ 2189 w 5589390"/>
              <a:gd name="connsiteY9" fmla="*/ 6171486 h 6171484"/>
              <a:gd name="connsiteX10" fmla="*/ 2506 w 5589390"/>
              <a:gd name="connsiteY10" fmla="*/ 464339 h 6171484"/>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 name="connsiteX0" fmla="*/ 2506 w 5579187"/>
              <a:gd name="connsiteY0" fmla="*/ 464339 h 6365371"/>
              <a:gd name="connsiteX1" fmla="*/ 496174 w 5579187"/>
              <a:gd name="connsiteY1" fmla="*/ 0 h 6365371"/>
              <a:gd name="connsiteX2" fmla="*/ 1526188 w 5579187"/>
              <a:gd name="connsiteY2" fmla="*/ 154375 h 6365371"/>
              <a:gd name="connsiteX3" fmla="*/ 2801830 w 5579187"/>
              <a:gd name="connsiteY3" fmla="*/ 1278693 h 6365371"/>
              <a:gd name="connsiteX4" fmla="*/ 1911455 w 5579187"/>
              <a:gd name="connsiteY4" fmla="*/ 1657474 h 6365371"/>
              <a:gd name="connsiteX5" fmla="*/ 2515234 w 5579187"/>
              <a:gd name="connsiteY5" fmla="*/ 2258386 h 6365371"/>
              <a:gd name="connsiteX6" fmla="*/ 1548561 w 5579187"/>
              <a:gd name="connsiteY6" fmla="*/ 3133764 h 6365371"/>
              <a:gd name="connsiteX7" fmla="*/ 5549699 w 5579187"/>
              <a:gd name="connsiteY7" fmla="*/ 4856612 h 6365371"/>
              <a:gd name="connsiteX8" fmla="*/ 2189 w 5579187"/>
              <a:gd name="connsiteY8" fmla="*/ 6171486 h 6365371"/>
              <a:gd name="connsiteX9" fmla="*/ 2506 w 5579187"/>
              <a:gd name="connsiteY9" fmla="*/ 464339 h 6365371"/>
              <a:gd name="connsiteX0" fmla="*/ 19 w 5549810"/>
              <a:gd name="connsiteY0" fmla="*/ 464339 h 5610698"/>
              <a:gd name="connsiteX1" fmla="*/ 493687 w 5549810"/>
              <a:gd name="connsiteY1" fmla="*/ 0 h 5610698"/>
              <a:gd name="connsiteX2" fmla="*/ 1523701 w 5549810"/>
              <a:gd name="connsiteY2" fmla="*/ 154375 h 5610698"/>
              <a:gd name="connsiteX3" fmla="*/ 2799343 w 5549810"/>
              <a:gd name="connsiteY3" fmla="*/ 1278693 h 5610698"/>
              <a:gd name="connsiteX4" fmla="*/ 1908968 w 5549810"/>
              <a:gd name="connsiteY4" fmla="*/ 1657474 h 5610698"/>
              <a:gd name="connsiteX5" fmla="*/ 2512747 w 5549810"/>
              <a:gd name="connsiteY5" fmla="*/ 2258386 h 5610698"/>
              <a:gd name="connsiteX6" fmla="*/ 1546074 w 5549810"/>
              <a:gd name="connsiteY6" fmla="*/ 3133764 h 5610698"/>
              <a:gd name="connsiteX7" fmla="*/ 5547212 w 5549810"/>
              <a:gd name="connsiteY7" fmla="*/ 4856612 h 5610698"/>
              <a:gd name="connsiteX8" fmla="*/ 2122741 w 5549810"/>
              <a:gd name="connsiteY8" fmla="*/ 5318398 h 5610698"/>
              <a:gd name="connsiteX9" fmla="*/ 19 w 5549810"/>
              <a:gd name="connsiteY9" fmla="*/ 464339 h 5610698"/>
              <a:gd name="connsiteX0" fmla="*/ 1629054 w 5056123"/>
              <a:gd name="connsiteY0" fmla="*/ 5318398 h 5610698"/>
              <a:gd name="connsiteX1" fmla="*/ 0 w 5056123"/>
              <a:gd name="connsiteY1" fmla="*/ 0 h 5610698"/>
              <a:gd name="connsiteX2" fmla="*/ 1030014 w 5056123"/>
              <a:gd name="connsiteY2" fmla="*/ 154375 h 5610698"/>
              <a:gd name="connsiteX3" fmla="*/ 2305656 w 5056123"/>
              <a:gd name="connsiteY3" fmla="*/ 1278693 h 5610698"/>
              <a:gd name="connsiteX4" fmla="*/ 1415281 w 5056123"/>
              <a:gd name="connsiteY4" fmla="*/ 1657474 h 5610698"/>
              <a:gd name="connsiteX5" fmla="*/ 2019060 w 5056123"/>
              <a:gd name="connsiteY5" fmla="*/ 2258386 h 5610698"/>
              <a:gd name="connsiteX6" fmla="*/ 1052387 w 5056123"/>
              <a:gd name="connsiteY6" fmla="*/ 3133764 h 5610698"/>
              <a:gd name="connsiteX7" fmla="*/ 5053525 w 5056123"/>
              <a:gd name="connsiteY7" fmla="*/ 4856612 h 5610698"/>
              <a:gd name="connsiteX8" fmla="*/ 1629054 w 5056123"/>
              <a:gd name="connsiteY8" fmla="*/ 5318398 h 5610698"/>
              <a:gd name="connsiteX0" fmla="*/ 647415 w 4074484"/>
              <a:gd name="connsiteY0" fmla="*/ 5164025 h 5456325"/>
              <a:gd name="connsiteX1" fmla="*/ 48375 w 4074484"/>
              <a:gd name="connsiteY1" fmla="*/ 2 h 5456325"/>
              <a:gd name="connsiteX2" fmla="*/ 1324017 w 4074484"/>
              <a:gd name="connsiteY2" fmla="*/ 1124320 h 5456325"/>
              <a:gd name="connsiteX3" fmla="*/ 433642 w 4074484"/>
              <a:gd name="connsiteY3" fmla="*/ 1503101 h 5456325"/>
              <a:gd name="connsiteX4" fmla="*/ 1037421 w 4074484"/>
              <a:gd name="connsiteY4" fmla="*/ 2104013 h 5456325"/>
              <a:gd name="connsiteX5" fmla="*/ 70748 w 4074484"/>
              <a:gd name="connsiteY5" fmla="*/ 2979391 h 5456325"/>
              <a:gd name="connsiteX6" fmla="*/ 4071886 w 4074484"/>
              <a:gd name="connsiteY6" fmla="*/ 4702239 h 5456325"/>
              <a:gd name="connsiteX7" fmla="*/ 647415 w 4074484"/>
              <a:gd name="connsiteY7" fmla="*/ 5164025 h 5456325"/>
              <a:gd name="connsiteX0" fmla="*/ 576667 w 4003736"/>
              <a:gd name="connsiteY0" fmla="*/ 4039705 h 4332005"/>
              <a:gd name="connsiteX1" fmla="*/ 1253269 w 4003736"/>
              <a:gd name="connsiteY1" fmla="*/ 0 h 4332005"/>
              <a:gd name="connsiteX2" fmla="*/ 362894 w 4003736"/>
              <a:gd name="connsiteY2" fmla="*/ 378781 h 4332005"/>
              <a:gd name="connsiteX3" fmla="*/ 966673 w 4003736"/>
              <a:gd name="connsiteY3" fmla="*/ 979693 h 4332005"/>
              <a:gd name="connsiteX4" fmla="*/ 0 w 4003736"/>
              <a:gd name="connsiteY4" fmla="*/ 1855071 h 4332005"/>
              <a:gd name="connsiteX5" fmla="*/ 4001138 w 4003736"/>
              <a:gd name="connsiteY5" fmla="*/ 3577919 h 4332005"/>
              <a:gd name="connsiteX6" fmla="*/ 576667 w 4003736"/>
              <a:gd name="connsiteY6" fmla="*/ 4039705 h 4332005"/>
              <a:gd name="connsiteX0" fmla="*/ 576667 w 4003736"/>
              <a:gd name="connsiteY0" fmla="*/ 4165875 h 4458175"/>
              <a:gd name="connsiteX1" fmla="*/ 1253269 w 4003736"/>
              <a:gd name="connsiteY1" fmla="*/ 126170 h 4458175"/>
              <a:gd name="connsiteX2" fmla="*/ 966673 w 4003736"/>
              <a:gd name="connsiteY2" fmla="*/ 1105863 h 4458175"/>
              <a:gd name="connsiteX3" fmla="*/ 0 w 4003736"/>
              <a:gd name="connsiteY3" fmla="*/ 1981241 h 4458175"/>
              <a:gd name="connsiteX4" fmla="*/ 4001138 w 4003736"/>
              <a:gd name="connsiteY4" fmla="*/ 3704089 h 4458175"/>
              <a:gd name="connsiteX5" fmla="*/ 576667 w 4003736"/>
              <a:gd name="connsiteY5" fmla="*/ 4165875 h 4458175"/>
              <a:gd name="connsiteX0" fmla="*/ 106451 w 3533520"/>
              <a:gd name="connsiteY0" fmla="*/ 4165875 h 4458175"/>
              <a:gd name="connsiteX1" fmla="*/ 783053 w 3533520"/>
              <a:gd name="connsiteY1" fmla="*/ 126170 h 4458175"/>
              <a:gd name="connsiteX2" fmla="*/ 496457 w 3533520"/>
              <a:gd name="connsiteY2" fmla="*/ 1105863 h 4458175"/>
              <a:gd name="connsiteX3" fmla="*/ 3530922 w 3533520"/>
              <a:gd name="connsiteY3" fmla="*/ 3704089 h 4458175"/>
              <a:gd name="connsiteX4" fmla="*/ 106451 w 3533520"/>
              <a:gd name="connsiteY4" fmla="*/ 4165875 h 4458175"/>
              <a:gd name="connsiteX0" fmla="*/ 106451 w 3534947"/>
              <a:gd name="connsiteY0" fmla="*/ 4041167 h 4333467"/>
              <a:gd name="connsiteX1" fmla="*/ 783053 w 3534947"/>
              <a:gd name="connsiteY1" fmla="*/ 1462 h 4333467"/>
              <a:gd name="connsiteX2" fmla="*/ 3530922 w 3534947"/>
              <a:gd name="connsiteY2" fmla="*/ 3579381 h 4333467"/>
              <a:gd name="connsiteX3" fmla="*/ 106451 w 3534947"/>
              <a:gd name="connsiteY3" fmla="*/ 4041167 h 4333467"/>
              <a:gd name="connsiteX0" fmla="*/ -1 w 3427069"/>
              <a:gd name="connsiteY0" fmla="*/ 461787 h 754087"/>
              <a:gd name="connsiteX1" fmla="*/ 3424470 w 3427069"/>
              <a:gd name="connsiteY1" fmla="*/ 1 h 754087"/>
              <a:gd name="connsiteX2" fmla="*/ -1 w 3427069"/>
              <a:gd name="connsiteY2" fmla="*/ 461787 h 754087"/>
              <a:gd name="connsiteX0" fmla="*/ 0 w 3532788"/>
              <a:gd name="connsiteY0" fmla="*/ 226453 h 501946"/>
              <a:gd name="connsiteX1" fmla="*/ 3532788 w 3532788"/>
              <a:gd name="connsiteY1" fmla="*/ 1 h 501946"/>
              <a:gd name="connsiteX2" fmla="*/ 0 w 3532788"/>
              <a:gd name="connsiteY2" fmla="*/ 226453 h 501946"/>
              <a:gd name="connsiteX0" fmla="*/ 0 w 3576118"/>
              <a:gd name="connsiteY0" fmla="*/ 79369 h 385347"/>
              <a:gd name="connsiteX1" fmla="*/ 3576118 w 3576118"/>
              <a:gd name="connsiteY1" fmla="*/ 0 h 385347"/>
              <a:gd name="connsiteX2" fmla="*/ 0 w 3576118"/>
              <a:gd name="connsiteY2" fmla="*/ 79369 h 385347"/>
              <a:gd name="connsiteX0" fmla="*/ 0 w 3680170"/>
              <a:gd name="connsiteY0" fmla="*/ 172474 h 532174"/>
              <a:gd name="connsiteX1" fmla="*/ 3576118 w 3680170"/>
              <a:gd name="connsiteY1" fmla="*/ 93105 h 532174"/>
              <a:gd name="connsiteX2" fmla="*/ 0 w 3680170"/>
              <a:gd name="connsiteY2" fmla="*/ 172474 h 532174"/>
              <a:gd name="connsiteX0" fmla="*/ 0 w 3680170"/>
              <a:gd name="connsiteY0" fmla="*/ 172474 h 532178"/>
              <a:gd name="connsiteX1" fmla="*/ 3576118 w 3680170"/>
              <a:gd name="connsiteY1" fmla="*/ 93105 h 532178"/>
              <a:gd name="connsiteX2" fmla="*/ 0 w 3680170"/>
              <a:gd name="connsiteY2" fmla="*/ 172474 h 532178"/>
              <a:gd name="connsiteX0" fmla="*/ 0 w 3576118"/>
              <a:gd name="connsiteY0" fmla="*/ 172474 h 510812"/>
              <a:gd name="connsiteX1" fmla="*/ 3576118 w 3576118"/>
              <a:gd name="connsiteY1" fmla="*/ 93105 h 510812"/>
              <a:gd name="connsiteX2" fmla="*/ 0 w 3576118"/>
              <a:gd name="connsiteY2" fmla="*/ 172474 h 510812"/>
              <a:gd name="connsiteX0" fmla="*/ 0 w 3576118"/>
              <a:gd name="connsiteY0" fmla="*/ 172474 h 419373"/>
              <a:gd name="connsiteX1" fmla="*/ 3576118 w 3576118"/>
              <a:gd name="connsiteY1" fmla="*/ 93105 h 419373"/>
              <a:gd name="connsiteX2" fmla="*/ 0 w 3576118"/>
              <a:gd name="connsiteY2" fmla="*/ 172474 h 419373"/>
              <a:gd name="connsiteX0" fmla="*/ 0 w 3576118"/>
              <a:gd name="connsiteY0" fmla="*/ 328505 h 575404"/>
              <a:gd name="connsiteX1" fmla="*/ 3576118 w 3576118"/>
              <a:gd name="connsiteY1" fmla="*/ 249136 h 575404"/>
              <a:gd name="connsiteX2" fmla="*/ 0 w 3576118"/>
              <a:gd name="connsiteY2" fmla="*/ 328505 h 575404"/>
              <a:gd name="connsiteX0" fmla="*/ 8929 w 3705347"/>
              <a:gd name="connsiteY0" fmla="*/ 296163 h 543062"/>
              <a:gd name="connsiteX1" fmla="*/ 2597645 w 3705347"/>
              <a:gd name="connsiteY1" fmla="*/ 693 h 543062"/>
              <a:gd name="connsiteX2" fmla="*/ 3585047 w 3705347"/>
              <a:gd name="connsiteY2" fmla="*/ 216794 h 543062"/>
              <a:gd name="connsiteX3" fmla="*/ 8929 w 3705347"/>
              <a:gd name="connsiteY3" fmla="*/ 296163 h 543062"/>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694419"/>
              <a:gd name="connsiteY0" fmla="*/ 383724 h 630623"/>
              <a:gd name="connsiteX1" fmla="*/ 2597645 w 3694419"/>
              <a:gd name="connsiteY1" fmla="*/ 0 h 630623"/>
              <a:gd name="connsiteX2" fmla="*/ 3585047 w 3694419"/>
              <a:gd name="connsiteY2" fmla="*/ 304355 h 630623"/>
              <a:gd name="connsiteX3" fmla="*/ 8929 w 3694419"/>
              <a:gd name="connsiteY3" fmla="*/ 383724 h 630623"/>
              <a:gd name="connsiteX0" fmla="*/ 85363 w 3770853"/>
              <a:gd name="connsiteY0" fmla="*/ 385998 h 632897"/>
              <a:gd name="connsiteX1" fmla="*/ 1244278 w 3770853"/>
              <a:gd name="connsiteY1" fmla="*/ 178778 h 632897"/>
              <a:gd name="connsiteX2" fmla="*/ 2674079 w 3770853"/>
              <a:gd name="connsiteY2" fmla="*/ 2274 h 632897"/>
              <a:gd name="connsiteX3" fmla="*/ 3661481 w 3770853"/>
              <a:gd name="connsiteY3" fmla="*/ 306629 h 632897"/>
              <a:gd name="connsiteX4" fmla="*/ 85363 w 3770853"/>
              <a:gd name="connsiteY4" fmla="*/ 385998 h 632897"/>
              <a:gd name="connsiteX0" fmla="*/ 82896 w 3768386"/>
              <a:gd name="connsiteY0" fmla="*/ 543916 h 790815"/>
              <a:gd name="connsiteX1" fmla="*/ 1285138 w 3768386"/>
              <a:gd name="connsiteY1" fmla="*/ 13108 h 790815"/>
              <a:gd name="connsiteX2" fmla="*/ 2671612 w 3768386"/>
              <a:gd name="connsiteY2" fmla="*/ 160192 h 790815"/>
              <a:gd name="connsiteX3" fmla="*/ 3659014 w 3768386"/>
              <a:gd name="connsiteY3" fmla="*/ 464547 h 790815"/>
              <a:gd name="connsiteX4" fmla="*/ 82896 w 3768386"/>
              <a:gd name="connsiteY4" fmla="*/ 543916 h 790815"/>
              <a:gd name="connsiteX0" fmla="*/ 0 w 3685490"/>
              <a:gd name="connsiteY0" fmla="*/ 543916 h 790815"/>
              <a:gd name="connsiteX1" fmla="*/ 1202242 w 3685490"/>
              <a:gd name="connsiteY1" fmla="*/ 13108 h 790815"/>
              <a:gd name="connsiteX2" fmla="*/ 2588716 w 3685490"/>
              <a:gd name="connsiteY2" fmla="*/ 160192 h 790815"/>
              <a:gd name="connsiteX3" fmla="*/ 3576118 w 3685490"/>
              <a:gd name="connsiteY3" fmla="*/ 464547 h 790815"/>
              <a:gd name="connsiteX4" fmla="*/ 0 w 3685490"/>
              <a:gd name="connsiteY4" fmla="*/ 543916 h 790815"/>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19058 h 865957"/>
              <a:gd name="connsiteX1" fmla="*/ 1202242 w 3685490"/>
              <a:gd name="connsiteY1" fmla="*/ 0 h 865957"/>
              <a:gd name="connsiteX2" fmla="*/ 2588716 w 3685490"/>
              <a:gd name="connsiteY2" fmla="*/ 235334 h 865957"/>
              <a:gd name="connsiteX3" fmla="*/ 3576118 w 3685490"/>
              <a:gd name="connsiteY3" fmla="*/ 539689 h 865957"/>
              <a:gd name="connsiteX4" fmla="*/ 0 w 3685490"/>
              <a:gd name="connsiteY4" fmla="*/ 619058 h 865957"/>
              <a:gd name="connsiteX0" fmla="*/ 0 w 3294178"/>
              <a:gd name="connsiteY0" fmla="*/ 619058 h 984947"/>
              <a:gd name="connsiteX1" fmla="*/ 1202242 w 3294178"/>
              <a:gd name="connsiteY1" fmla="*/ 0 h 984947"/>
              <a:gd name="connsiteX2" fmla="*/ 2588716 w 3294178"/>
              <a:gd name="connsiteY2" fmla="*/ 235334 h 984947"/>
              <a:gd name="connsiteX3" fmla="*/ 3130718 w 3294178"/>
              <a:gd name="connsiteY3" fmla="*/ 842304 h 984947"/>
              <a:gd name="connsiteX4" fmla="*/ 0 w 3294178"/>
              <a:gd name="connsiteY4" fmla="*/ 619058 h 984947"/>
              <a:gd name="connsiteX0" fmla="*/ 0 w 3171131"/>
              <a:gd name="connsiteY0" fmla="*/ 619058 h 927600"/>
              <a:gd name="connsiteX1" fmla="*/ 1202242 w 3171131"/>
              <a:gd name="connsiteY1" fmla="*/ 0 h 927600"/>
              <a:gd name="connsiteX2" fmla="*/ 2588716 w 3171131"/>
              <a:gd name="connsiteY2" fmla="*/ 235334 h 927600"/>
              <a:gd name="connsiteX3" fmla="*/ 2975794 w 3171131"/>
              <a:gd name="connsiteY3" fmla="*/ 721254 h 927600"/>
              <a:gd name="connsiteX4" fmla="*/ 0 w 3171131"/>
              <a:gd name="connsiteY4" fmla="*/ 619058 h 927600"/>
              <a:gd name="connsiteX0" fmla="*/ 103273 w 3274404"/>
              <a:gd name="connsiteY0" fmla="*/ 619058 h 927600"/>
              <a:gd name="connsiteX1" fmla="*/ 739356 w 3274404"/>
              <a:gd name="connsiteY1" fmla="*/ 235600 h 927600"/>
              <a:gd name="connsiteX2" fmla="*/ 1305515 w 3274404"/>
              <a:gd name="connsiteY2" fmla="*/ 0 h 927600"/>
              <a:gd name="connsiteX3" fmla="*/ 2691989 w 3274404"/>
              <a:gd name="connsiteY3" fmla="*/ 235334 h 927600"/>
              <a:gd name="connsiteX4" fmla="*/ 3079067 w 3274404"/>
              <a:gd name="connsiteY4" fmla="*/ 721254 h 927600"/>
              <a:gd name="connsiteX5" fmla="*/ 103273 w 3274404"/>
              <a:gd name="connsiteY5" fmla="*/ 619058 h 927600"/>
              <a:gd name="connsiteX0" fmla="*/ 188967 w 3360098"/>
              <a:gd name="connsiteY0" fmla="*/ 745846 h 1054388"/>
              <a:gd name="connsiteX1" fmla="*/ 302188 w 3360098"/>
              <a:gd name="connsiteY1" fmla="*/ 29509 h 1054388"/>
              <a:gd name="connsiteX2" fmla="*/ 1391209 w 3360098"/>
              <a:gd name="connsiteY2" fmla="*/ 126788 h 1054388"/>
              <a:gd name="connsiteX3" fmla="*/ 2777683 w 3360098"/>
              <a:gd name="connsiteY3" fmla="*/ 362122 h 1054388"/>
              <a:gd name="connsiteX4" fmla="*/ 3164761 w 3360098"/>
              <a:gd name="connsiteY4" fmla="*/ 848042 h 1054388"/>
              <a:gd name="connsiteX5" fmla="*/ 188967 w 3360098"/>
              <a:gd name="connsiteY5" fmla="*/ 745846 h 1054388"/>
              <a:gd name="connsiteX0" fmla="*/ 151682 w 3322813"/>
              <a:gd name="connsiteY0" fmla="*/ 724924 h 1033466"/>
              <a:gd name="connsiteX1" fmla="*/ 652210 w 3322813"/>
              <a:gd name="connsiteY1" fmla="*/ 401993 h 1033466"/>
              <a:gd name="connsiteX2" fmla="*/ 264903 w 3322813"/>
              <a:gd name="connsiteY2" fmla="*/ 8587 h 1033466"/>
              <a:gd name="connsiteX3" fmla="*/ 1353924 w 3322813"/>
              <a:gd name="connsiteY3" fmla="*/ 105866 h 1033466"/>
              <a:gd name="connsiteX4" fmla="*/ 2740398 w 3322813"/>
              <a:gd name="connsiteY4" fmla="*/ 341200 h 1033466"/>
              <a:gd name="connsiteX5" fmla="*/ 3127476 w 3322813"/>
              <a:gd name="connsiteY5" fmla="*/ 827120 h 1033466"/>
              <a:gd name="connsiteX6" fmla="*/ 151682 w 3322813"/>
              <a:gd name="connsiteY6" fmla="*/ 724924 h 1033466"/>
              <a:gd name="connsiteX0" fmla="*/ 151682 w 3322813"/>
              <a:gd name="connsiteY0" fmla="*/ 1012463 h 1321005"/>
              <a:gd name="connsiteX1" fmla="*/ 652210 w 3322813"/>
              <a:gd name="connsiteY1" fmla="*/ 689532 h 1321005"/>
              <a:gd name="connsiteX2" fmla="*/ 264903 w 3322813"/>
              <a:gd name="connsiteY2" fmla="*/ 296126 h 1321005"/>
              <a:gd name="connsiteX3" fmla="*/ 908523 w 3322813"/>
              <a:gd name="connsiteY3" fmla="*/ 0 h 1321005"/>
              <a:gd name="connsiteX4" fmla="*/ 2740398 w 3322813"/>
              <a:gd name="connsiteY4" fmla="*/ 628739 h 1321005"/>
              <a:gd name="connsiteX5" fmla="*/ 3127476 w 3322813"/>
              <a:gd name="connsiteY5" fmla="*/ 1114659 h 1321005"/>
              <a:gd name="connsiteX6" fmla="*/ 151682 w 3322813"/>
              <a:gd name="connsiteY6" fmla="*/ 1012463 h 1321005"/>
              <a:gd name="connsiteX0" fmla="*/ 151682 w 3322813"/>
              <a:gd name="connsiteY0" fmla="*/ 1012463 h 1321005"/>
              <a:gd name="connsiteX1" fmla="*/ 652210 w 3322813"/>
              <a:gd name="connsiteY1" fmla="*/ 689532 h 1321005"/>
              <a:gd name="connsiteX2" fmla="*/ 264903 w 3322813"/>
              <a:gd name="connsiteY2" fmla="*/ 296126 h 1321005"/>
              <a:gd name="connsiteX3" fmla="*/ 908523 w 3322813"/>
              <a:gd name="connsiteY3" fmla="*/ 0 h 1321005"/>
              <a:gd name="connsiteX4" fmla="*/ 2740398 w 3322813"/>
              <a:gd name="connsiteY4" fmla="*/ 628739 h 1321005"/>
              <a:gd name="connsiteX5" fmla="*/ 3127476 w 3322813"/>
              <a:gd name="connsiteY5" fmla="*/ 1114659 h 1321005"/>
              <a:gd name="connsiteX6" fmla="*/ 151682 w 3322813"/>
              <a:gd name="connsiteY6" fmla="*/ 1012463 h 1321005"/>
              <a:gd name="connsiteX0" fmla="*/ 151682 w 3322813"/>
              <a:gd name="connsiteY0" fmla="*/ 1072990 h 1381532"/>
              <a:gd name="connsiteX1" fmla="*/ 652210 w 3322813"/>
              <a:gd name="connsiteY1" fmla="*/ 750059 h 1381532"/>
              <a:gd name="connsiteX2" fmla="*/ 264903 w 3322813"/>
              <a:gd name="connsiteY2" fmla="*/ 356653 h 1381532"/>
              <a:gd name="connsiteX3" fmla="*/ 1102176 w 3322813"/>
              <a:gd name="connsiteY3" fmla="*/ 0 h 1381532"/>
              <a:gd name="connsiteX4" fmla="*/ 2740398 w 3322813"/>
              <a:gd name="connsiteY4" fmla="*/ 689266 h 1381532"/>
              <a:gd name="connsiteX5" fmla="*/ 3127476 w 3322813"/>
              <a:gd name="connsiteY5" fmla="*/ 1175186 h 1381532"/>
              <a:gd name="connsiteX6" fmla="*/ 151682 w 3322813"/>
              <a:gd name="connsiteY6" fmla="*/ 1072990 h 1381532"/>
              <a:gd name="connsiteX0" fmla="*/ 151682 w 3301747"/>
              <a:gd name="connsiteY0" fmla="*/ 1072990 h 1381532"/>
              <a:gd name="connsiteX1" fmla="*/ 652210 w 3301747"/>
              <a:gd name="connsiteY1" fmla="*/ 750059 h 1381532"/>
              <a:gd name="connsiteX2" fmla="*/ 264903 w 3301747"/>
              <a:gd name="connsiteY2" fmla="*/ 356653 h 1381532"/>
              <a:gd name="connsiteX3" fmla="*/ 1102176 w 3301747"/>
              <a:gd name="connsiteY3" fmla="*/ 0 h 1381532"/>
              <a:gd name="connsiteX4" fmla="*/ 2643572 w 3301747"/>
              <a:gd name="connsiteY4" fmla="*/ 507697 h 1381532"/>
              <a:gd name="connsiteX5" fmla="*/ 3127476 w 3301747"/>
              <a:gd name="connsiteY5" fmla="*/ 1175186 h 1381532"/>
              <a:gd name="connsiteX6" fmla="*/ 151682 w 3301747"/>
              <a:gd name="connsiteY6" fmla="*/ 1072990 h 1381532"/>
              <a:gd name="connsiteX0" fmla="*/ 151682 w 3256381"/>
              <a:gd name="connsiteY0" fmla="*/ 1072990 h 1381532"/>
              <a:gd name="connsiteX1" fmla="*/ 652210 w 3256381"/>
              <a:gd name="connsiteY1" fmla="*/ 750059 h 1381532"/>
              <a:gd name="connsiteX2" fmla="*/ 264903 w 3256381"/>
              <a:gd name="connsiteY2" fmla="*/ 356653 h 1381532"/>
              <a:gd name="connsiteX3" fmla="*/ 1102176 w 3256381"/>
              <a:gd name="connsiteY3" fmla="*/ 0 h 1381532"/>
              <a:gd name="connsiteX4" fmla="*/ 2643572 w 3256381"/>
              <a:gd name="connsiteY4" fmla="*/ 507697 h 1381532"/>
              <a:gd name="connsiteX5" fmla="*/ 3127476 w 3256381"/>
              <a:gd name="connsiteY5" fmla="*/ 1175186 h 1381532"/>
              <a:gd name="connsiteX6" fmla="*/ 151682 w 3256381"/>
              <a:gd name="connsiteY6" fmla="*/ 1072990 h 1381532"/>
              <a:gd name="connsiteX0" fmla="*/ 151682 w 3256381"/>
              <a:gd name="connsiteY0" fmla="*/ 1072990 h 1381532"/>
              <a:gd name="connsiteX1" fmla="*/ 652210 w 3256381"/>
              <a:gd name="connsiteY1" fmla="*/ 750059 h 1381532"/>
              <a:gd name="connsiteX2" fmla="*/ 264903 w 3256381"/>
              <a:gd name="connsiteY2" fmla="*/ 356653 h 1381532"/>
              <a:gd name="connsiteX3" fmla="*/ 1102176 w 3256381"/>
              <a:gd name="connsiteY3" fmla="*/ 0 h 1381532"/>
              <a:gd name="connsiteX4" fmla="*/ 2643572 w 3256381"/>
              <a:gd name="connsiteY4" fmla="*/ 507697 h 1381532"/>
              <a:gd name="connsiteX5" fmla="*/ 3127476 w 3256381"/>
              <a:gd name="connsiteY5" fmla="*/ 1175186 h 1381532"/>
              <a:gd name="connsiteX6" fmla="*/ 151682 w 3256381"/>
              <a:gd name="connsiteY6" fmla="*/ 1072990 h 13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6381" h="1381532">
                <a:moveTo>
                  <a:pt x="151682" y="1072990"/>
                </a:moveTo>
                <a:cubicBezTo>
                  <a:pt x="-373826" y="997093"/>
                  <a:pt x="633340" y="869448"/>
                  <a:pt x="652210" y="750059"/>
                </a:cubicBezTo>
                <a:cubicBezTo>
                  <a:pt x="671080" y="630670"/>
                  <a:pt x="34987" y="400964"/>
                  <a:pt x="264903" y="356653"/>
                </a:cubicBezTo>
                <a:cubicBezTo>
                  <a:pt x="494819" y="312342"/>
                  <a:pt x="834833" y="151358"/>
                  <a:pt x="1102176" y="0"/>
                </a:cubicBezTo>
                <a:cubicBezTo>
                  <a:pt x="1511966" y="259636"/>
                  <a:pt x="2085780" y="607432"/>
                  <a:pt x="2643572" y="507697"/>
                </a:cubicBezTo>
                <a:cubicBezTo>
                  <a:pt x="2780398" y="730657"/>
                  <a:pt x="3558929" y="1125941"/>
                  <a:pt x="3127476" y="1175186"/>
                </a:cubicBezTo>
                <a:cubicBezTo>
                  <a:pt x="2738067" y="1325233"/>
                  <a:pt x="859578" y="1599118"/>
                  <a:pt x="151682" y="1072990"/>
                </a:cubicBezTo>
                <a:close/>
              </a:path>
            </a:pathLst>
          </a:custGeom>
          <a:blipFill dpi="0" rotWithShape="1">
            <a:blip r:embed="rId4">
              <a:extLst>
                <a:ext uri="{28A0092B-C50C-407E-A947-70E740481C1C}">
                  <a14:useLocalDpi xmlns:a14="http://schemas.microsoft.com/office/drawing/2010/main" val="0"/>
                </a:ext>
              </a:extLst>
            </a:blip>
            <a:srcRect/>
            <a:tile tx="7620000" ty="0" sx="100000" sy="16000" flip="none" algn="b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6" name="Freeform 425"/>
          <p:cNvSpPr/>
          <p:nvPr/>
        </p:nvSpPr>
        <p:spPr>
          <a:xfrm rot="5400000">
            <a:off x="6889098" y="2607752"/>
            <a:ext cx="3007992" cy="236024"/>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7" name="Group 426"/>
          <p:cNvGrpSpPr>
            <a:grpSpLocks noChangeAspect="1"/>
          </p:cNvGrpSpPr>
          <p:nvPr/>
        </p:nvGrpSpPr>
        <p:grpSpPr>
          <a:xfrm>
            <a:off x="7757764" y="3471779"/>
            <a:ext cx="260355" cy="181296"/>
            <a:chOff x="3281606" y="5820059"/>
            <a:chExt cx="421651" cy="293613"/>
          </a:xfrm>
        </p:grpSpPr>
        <p:pic>
          <p:nvPicPr>
            <p:cNvPr id="428" name="Picture 427"/>
            <p:cNvPicPr>
              <a:picLocks noChangeAspect="1"/>
            </p:cNvPicPr>
            <p:nvPr/>
          </p:nvPicPr>
          <p:blipFill>
            <a:blip r:embed="rId6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440391" y="5820059"/>
              <a:ext cx="262866" cy="227019"/>
            </a:xfrm>
            <a:prstGeom prst="rect">
              <a:avLst/>
            </a:prstGeom>
            <a:effectLst/>
          </p:spPr>
        </p:pic>
        <p:pic>
          <p:nvPicPr>
            <p:cNvPr id="429" name="Picture 428"/>
            <p:cNvPicPr>
              <a:picLocks noChangeAspect="1"/>
            </p:cNvPicPr>
            <p:nvPr/>
          </p:nvPicPr>
          <p:blipFill>
            <a:blip r:embed="rId5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281606" y="5836324"/>
              <a:ext cx="321141" cy="277348"/>
            </a:xfrm>
            <a:prstGeom prst="rect">
              <a:avLst/>
            </a:prstGeom>
            <a:effectLst/>
          </p:spPr>
        </p:pic>
      </p:grpSp>
      <p:pic>
        <p:nvPicPr>
          <p:cNvPr id="430" name="Picture 429"/>
          <p:cNvPicPr>
            <a:picLocks noChangeAspect="1"/>
          </p:cNvPicPr>
          <p:nvPr/>
        </p:nvPicPr>
        <p:blipFill>
          <a:blip r:embed="rId6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505295" y="3559037"/>
            <a:ext cx="186308" cy="165716"/>
          </a:xfrm>
          <a:prstGeom prst="rect">
            <a:avLst/>
          </a:prstGeom>
        </p:spPr>
      </p:pic>
      <p:pic>
        <p:nvPicPr>
          <p:cNvPr id="431" name="Picture 430"/>
          <p:cNvPicPr>
            <a:picLocks noChangeAspect="1"/>
          </p:cNvPicPr>
          <p:nvPr/>
        </p:nvPicPr>
        <p:blipFill>
          <a:blip r:embed="rId6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605673" y="3584791"/>
            <a:ext cx="186308" cy="165716"/>
          </a:xfrm>
          <a:prstGeom prst="rect">
            <a:avLst/>
          </a:prstGeom>
        </p:spPr>
      </p:pic>
      <p:pic>
        <p:nvPicPr>
          <p:cNvPr id="432" name="Picture 431"/>
          <p:cNvPicPr>
            <a:picLocks noChangeAspect="1"/>
          </p:cNvPicPr>
          <p:nvPr/>
        </p:nvPicPr>
        <p:blipFill>
          <a:blip r:embed="rId6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466574" y="3615732"/>
            <a:ext cx="186308" cy="165716"/>
          </a:xfrm>
          <a:prstGeom prst="rect">
            <a:avLst/>
          </a:prstGeom>
        </p:spPr>
      </p:pic>
      <p:sp>
        <p:nvSpPr>
          <p:cNvPr id="433" name="TextBox 432"/>
          <p:cNvSpPr txBox="1"/>
          <p:nvPr/>
        </p:nvSpPr>
        <p:spPr>
          <a:xfrm>
            <a:off x="8147185" y="3712144"/>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Land-based VLS</a:t>
            </a:r>
          </a:p>
        </p:txBody>
      </p:sp>
      <p:sp>
        <p:nvSpPr>
          <p:cNvPr id="434" name="Freeform 433"/>
          <p:cNvSpPr/>
          <p:nvPr/>
        </p:nvSpPr>
        <p:spPr>
          <a:xfrm rot="4705522">
            <a:off x="7432730" y="2215143"/>
            <a:ext cx="2341359" cy="286842"/>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5" name="Freeform 434"/>
          <p:cNvSpPr/>
          <p:nvPr/>
        </p:nvSpPr>
        <p:spPr>
          <a:xfrm rot="17262547" flipH="1">
            <a:off x="7484526" y="1744477"/>
            <a:ext cx="1200860" cy="70236"/>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6" name="TextBox 435"/>
          <p:cNvSpPr txBox="1"/>
          <p:nvPr/>
        </p:nvSpPr>
        <p:spPr>
          <a:xfrm>
            <a:off x="1782771" y="4413959"/>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Red buried fiber comms</a:t>
            </a:r>
          </a:p>
        </p:txBody>
      </p:sp>
      <p:sp>
        <p:nvSpPr>
          <p:cNvPr id="437" name="Oval 436"/>
          <p:cNvSpPr>
            <a:spLocks noChangeAspect="1"/>
          </p:cNvSpPr>
          <p:nvPr/>
        </p:nvSpPr>
        <p:spPr>
          <a:xfrm>
            <a:off x="5870842" y="4877655"/>
            <a:ext cx="45719" cy="45719"/>
          </a:xfrm>
          <a:prstGeom prst="ellipse">
            <a:avLst/>
          </a:prstGeom>
          <a:solidFill>
            <a:schemeClr val="accent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8" name="TextBox 437"/>
          <p:cNvSpPr txBox="1"/>
          <p:nvPr/>
        </p:nvSpPr>
        <p:spPr>
          <a:xfrm>
            <a:off x="5897132" y="4794735"/>
            <a:ext cx="773112"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RF-Acoustic Gateway</a:t>
            </a:r>
          </a:p>
        </p:txBody>
      </p:sp>
      <p:sp>
        <p:nvSpPr>
          <p:cNvPr id="439" name="Freeform 438"/>
          <p:cNvSpPr/>
          <p:nvPr/>
        </p:nvSpPr>
        <p:spPr>
          <a:xfrm rot="17457730" flipH="1">
            <a:off x="4682688" y="3112164"/>
            <a:ext cx="3151564" cy="367925"/>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0" name="Picture 449" descr="UAS, RQ-4 white.png"/>
          <p:cNvPicPr>
            <a:picLocks noChangeAspect="1"/>
          </p:cNvPicPr>
          <p:nvPr/>
        </p:nvPicPr>
        <p:blipFill>
          <a:blip r:embed="rId6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6749575" y="1585167"/>
            <a:ext cx="389795" cy="308588"/>
          </a:xfrm>
          <a:prstGeom prst="rect">
            <a:avLst/>
          </a:prstGeom>
        </p:spPr>
      </p:pic>
      <p:grpSp>
        <p:nvGrpSpPr>
          <p:cNvPr id="451" name="Group 450"/>
          <p:cNvGrpSpPr>
            <a:grpSpLocks noChangeAspect="1"/>
          </p:cNvGrpSpPr>
          <p:nvPr/>
        </p:nvGrpSpPr>
        <p:grpSpPr>
          <a:xfrm>
            <a:off x="7535671" y="3722924"/>
            <a:ext cx="444185" cy="309308"/>
            <a:chOff x="3281606" y="5820059"/>
            <a:chExt cx="421651" cy="293613"/>
          </a:xfrm>
        </p:grpSpPr>
        <p:pic>
          <p:nvPicPr>
            <p:cNvPr id="452" name="Picture 451"/>
            <p:cNvPicPr>
              <a:picLocks noChangeAspect="1"/>
            </p:cNvPicPr>
            <p:nvPr/>
          </p:nvPicPr>
          <p:blipFill>
            <a:blip r:embed="rId5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440391" y="5820059"/>
              <a:ext cx="262866" cy="227019"/>
            </a:xfrm>
            <a:prstGeom prst="rect">
              <a:avLst/>
            </a:prstGeom>
            <a:effectLst/>
          </p:spPr>
        </p:pic>
        <p:pic>
          <p:nvPicPr>
            <p:cNvPr id="453" name="Picture 452"/>
            <p:cNvPicPr>
              <a:picLocks noChangeAspect="1"/>
            </p:cNvPicPr>
            <p:nvPr/>
          </p:nvPicPr>
          <p:blipFill>
            <a:blip r:embed="rId5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281606" y="5836324"/>
              <a:ext cx="321141" cy="277348"/>
            </a:xfrm>
            <a:prstGeom prst="rect">
              <a:avLst/>
            </a:prstGeom>
            <a:effectLst/>
          </p:spPr>
        </p:pic>
      </p:grpSp>
      <p:sp>
        <p:nvSpPr>
          <p:cNvPr id="454" name="Freeform 453"/>
          <p:cNvSpPr/>
          <p:nvPr/>
        </p:nvSpPr>
        <p:spPr>
          <a:xfrm rot="3701581" flipH="1">
            <a:off x="6481774" y="2562413"/>
            <a:ext cx="1943143" cy="165588"/>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5" name="Freeform 454"/>
          <p:cNvSpPr/>
          <p:nvPr/>
        </p:nvSpPr>
        <p:spPr>
          <a:xfrm rot="2595721" flipH="1">
            <a:off x="7869388" y="4029175"/>
            <a:ext cx="433088" cy="102818"/>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Freeform 455"/>
          <p:cNvSpPr/>
          <p:nvPr/>
        </p:nvSpPr>
        <p:spPr>
          <a:xfrm rot="15136839" flipH="1" flipV="1">
            <a:off x="3370061" y="2509820"/>
            <a:ext cx="1628993" cy="162819"/>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7" name="TextBox 456"/>
          <p:cNvSpPr txBox="1"/>
          <p:nvPr/>
        </p:nvSpPr>
        <p:spPr>
          <a:xfrm>
            <a:off x="6431323" y="3593720"/>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Cooperative Engagement Capability (CEC)</a:t>
            </a:r>
          </a:p>
        </p:txBody>
      </p:sp>
      <p:sp>
        <p:nvSpPr>
          <p:cNvPr id="458" name="Freeform 457"/>
          <p:cNvSpPr/>
          <p:nvPr/>
        </p:nvSpPr>
        <p:spPr>
          <a:xfrm rot="475733" flipH="1">
            <a:off x="6703670" y="4088582"/>
            <a:ext cx="1424856" cy="174587"/>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9" name="Freeform 458"/>
          <p:cNvSpPr/>
          <p:nvPr/>
        </p:nvSpPr>
        <p:spPr>
          <a:xfrm flipH="1">
            <a:off x="7108025" y="3861608"/>
            <a:ext cx="433088" cy="102818"/>
          </a:xfrm>
          <a:custGeom>
            <a:avLst/>
            <a:gdLst>
              <a:gd name="connsiteX0" fmla="*/ 0 w 3244906"/>
              <a:gd name="connsiteY0" fmla="*/ 137565 h 137565"/>
              <a:gd name="connsiteX1" fmla="*/ 1149069 w 3244906"/>
              <a:gd name="connsiteY1" fmla="*/ 16184 h 137565"/>
              <a:gd name="connsiteX2" fmla="*/ 1092425 w 3244906"/>
              <a:gd name="connsiteY2" fmla="*/ 89013 h 137565"/>
              <a:gd name="connsiteX3" fmla="*/ 2152481 w 3244906"/>
              <a:gd name="connsiteY3" fmla="*/ 0 h 137565"/>
              <a:gd name="connsiteX4" fmla="*/ 2063469 w 3244906"/>
              <a:gd name="connsiteY4" fmla="*/ 80921 h 137565"/>
              <a:gd name="connsiteX5" fmla="*/ 3244906 w 3244906"/>
              <a:gd name="connsiteY5" fmla="*/ 64736 h 137565"/>
              <a:gd name="connsiteX0" fmla="*/ 0 w 3244906"/>
              <a:gd name="connsiteY0" fmla="*/ 186117 h 186117"/>
              <a:gd name="connsiteX1" fmla="*/ 1149069 w 3244906"/>
              <a:gd name="connsiteY1" fmla="*/ 0 h 186117"/>
              <a:gd name="connsiteX2" fmla="*/ 1092425 w 3244906"/>
              <a:gd name="connsiteY2" fmla="*/ 137565 h 186117"/>
              <a:gd name="connsiteX3" fmla="*/ 2152481 w 3244906"/>
              <a:gd name="connsiteY3" fmla="*/ 48552 h 186117"/>
              <a:gd name="connsiteX4" fmla="*/ 2063469 w 3244906"/>
              <a:gd name="connsiteY4" fmla="*/ 129473 h 186117"/>
              <a:gd name="connsiteX5" fmla="*/ 3244906 w 3244906"/>
              <a:gd name="connsiteY5" fmla="*/ 113288 h 186117"/>
              <a:gd name="connsiteX0" fmla="*/ 0 w 3244906"/>
              <a:gd name="connsiteY0" fmla="*/ 186117 h 186117"/>
              <a:gd name="connsiteX1" fmla="*/ 1149069 w 3244906"/>
              <a:gd name="connsiteY1" fmla="*/ 0 h 186117"/>
              <a:gd name="connsiteX2" fmla="*/ 1092425 w 3244906"/>
              <a:gd name="connsiteY2" fmla="*/ 137565 h 186117"/>
              <a:gd name="connsiteX3" fmla="*/ 2201033 w 3244906"/>
              <a:gd name="connsiteY3" fmla="*/ 16184 h 186117"/>
              <a:gd name="connsiteX4" fmla="*/ 2063469 w 3244906"/>
              <a:gd name="connsiteY4" fmla="*/ 129473 h 186117"/>
              <a:gd name="connsiteX5" fmla="*/ 3244906 w 3244906"/>
              <a:gd name="connsiteY5" fmla="*/ 113288 h 186117"/>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691027 w 3691027"/>
              <a:gd name="connsiteY5"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920557 w 3691027"/>
              <a:gd name="connsiteY5" fmla="*/ 178611 h 220245"/>
              <a:gd name="connsiteX6" fmla="*/ 3691027 w 3691027"/>
              <a:gd name="connsiteY6"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2776647 w 3691027"/>
              <a:gd name="connsiteY5" fmla="*/ 172319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920557 w 3691027"/>
              <a:gd name="connsiteY6" fmla="*/ 178611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42880 w 3691027"/>
              <a:gd name="connsiteY5" fmla="*/ 103112 h 220245"/>
              <a:gd name="connsiteX6" fmla="*/ 2898970 w 3691027"/>
              <a:gd name="connsiteY6" fmla="*/ 216360 h 220245"/>
              <a:gd name="connsiteX7" fmla="*/ 3691027 w 3691027"/>
              <a:gd name="connsiteY7" fmla="*/ 220245 h 220245"/>
              <a:gd name="connsiteX0" fmla="*/ 0 w 3691027"/>
              <a:gd name="connsiteY0" fmla="*/ 186117 h 220245"/>
              <a:gd name="connsiteX1" fmla="*/ 1149069 w 3691027"/>
              <a:gd name="connsiteY1" fmla="*/ 0 h 220245"/>
              <a:gd name="connsiteX2" fmla="*/ 1092425 w 3691027"/>
              <a:gd name="connsiteY2" fmla="*/ 137565 h 220245"/>
              <a:gd name="connsiteX3" fmla="*/ 2201033 w 3691027"/>
              <a:gd name="connsiteY3" fmla="*/ 16184 h 220245"/>
              <a:gd name="connsiteX4" fmla="*/ 2063469 w 3691027"/>
              <a:gd name="connsiteY4" fmla="*/ 129473 h 220245"/>
              <a:gd name="connsiteX5" fmla="*/ 3035685 w 3691027"/>
              <a:gd name="connsiteY5" fmla="*/ 121987 h 220245"/>
              <a:gd name="connsiteX6" fmla="*/ 2898970 w 3691027"/>
              <a:gd name="connsiteY6" fmla="*/ 216360 h 220245"/>
              <a:gd name="connsiteX7" fmla="*/ 3691027 w 3691027"/>
              <a:gd name="connsiteY7" fmla="*/ 220245 h 220245"/>
              <a:gd name="connsiteX0" fmla="*/ 0 w 3691027"/>
              <a:gd name="connsiteY0" fmla="*/ 186117 h 245412"/>
              <a:gd name="connsiteX1" fmla="*/ 1149069 w 3691027"/>
              <a:gd name="connsiteY1" fmla="*/ 0 h 245412"/>
              <a:gd name="connsiteX2" fmla="*/ 1092425 w 3691027"/>
              <a:gd name="connsiteY2" fmla="*/ 137565 h 245412"/>
              <a:gd name="connsiteX3" fmla="*/ 2201033 w 3691027"/>
              <a:gd name="connsiteY3" fmla="*/ 16184 h 245412"/>
              <a:gd name="connsiteX4" fmla="*/ 2063469 w 3691027"/>
              <a:gd name="connsiteY4" fmla="*/ 129473 h 245412"/>
              <a:gd name="connsiteX5" fmla="*/ 3035685 w 3691027"/>
              <a:gd name="connsiteY5" fmla="*/ 121987 h 245412"/>
              <a:gd name="connsiteX6" fmla="*/ 2898970 w 3691027"/>
              <a:gd name="connsiteY6" fmla="*/ 216360 h 245412"/>
              <a:gd name="connsiteX7" fmla="*/ 3691027 w 3691027"/>
              <a:gd name="connsiteY7" fmla="*/ 245412 h 245412"/>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898970 w 3919047"/>
              <a:gd name="connsiteY6" fmla="*/ 216360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35685 w 3919047"/>
              <a:gd name="connsiteY5" fmla="*/ 121987 h 234019"/>
              <a:gd name="connsiteX6" fmla="*/ 2957603 w 3919047"/>
              <a:gd name="connsiteY6" fmla="*/ 227753 h 234019"/>
              <a:gd name="connsiteX7" fmla="*/ 3919047 w 3919047"/>
              <a:gd name="connsiteY7" fmla="*/ 234019 h 234019"/>
              <a:gd name="connsiteX0" fmla="*/ 0 w 3919047"/>
              <a:gd name="connsiteY0" fmla="*/ 186117 h 234019"/>
              <a:gd name="connsiteX1" fmla="*/ 1149069 w 3919047"/>
              <a:gd name="connsiteY1" fmla="*/ 0 h 234019"/>
              <a:gd name="connsiteX2" fmla="*/ 1092425 w 3919047"/>
              <a:gd name="connsiteY2" fmla="*/ 137565 h 234019"/>
              <a:gd name="connsiteX3" fmla="*/ 2201033 w 3919047"/>
              <a:gd name="connsiteY3" fmla="*/ 16184 h 234019"/>
              <a:gd name="connsiteX4" fmla="*/ 2063469 w 3919047"/>
              <a:gd name="connsiteY4" fmla="*/ 129473 h 234019"/>
              <a:gd name="connsiteX5" fmla="*/ 3074774 w 3919047"/>
              <a:gd name="connsiteY5" fmla="*/ 127683 h 234019"/>
              <a:gd name="connsiteX6" fmla="*/ 2957603 w 3919047"/>
              <a:gd name="connsiteY6" fmla="*/ 227753 h 234019"/>
              <a:gd name="connsiteX7" fmla="*/ 3919047 w 3919047"/>
              <a:gd name="connsiteY7" fmla="*/ 234019 h 23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9047" h="234019">
                <a:moveTo>
                  <a:pt x="0" y="186117"/>
                </a:moveTo>
                <a:lnTo>
                  <a:pt x="1149069" y="0"/>
                </a:lnTo>
                <a:lnTo>
                  <a:pt x="1092425" y="137565"/>
                </a:lnTo>
                <a:lnTo>
                  <a:pt x="2201033" y="16184"/>
                </a:lnTo>
                <a:lnTo>
                  <a:pt x="2063469" y="129473"/>
                </a:lnTo>
                <a:lnTo>
                  <a:pt x="3074774" y="127683"/>
                </a:lnTo>
                <a:lnTo>
                  <a:pt x="2957603" y="227753"/>
                </a:lnTo>
                <a:lnTo>
                  <a:pt x="3919047" y="234019"/>
                </a:lnTo>
              </a:path>
            </a:pathLst>
          </a:custGeom>
          <a:noFill/>
          <a:ln w="6350">
            <a:solidFill>
              <a:srgbClr val="FFC000"/>
            </a:solidFill>
            <a:prstDash val="solid"/>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2" name="Straight Connector 461"/>
          <p:cNvCxnSpPr/>
          <p:nvPr/>
        </p:nvCxnSpPr>
        <p:spPr>
          <a:xfrm flipV="1">
            <a:off x="8451545" y="1144798"/>
            <a:ext cx="670915" cy="0"/>
          </a:xfrm>
          <a:prstGeom prst="line">
            <a:avLst/>
          </a:prstGeom>
          <a:ln>
            <a:solidFill>
              <a:srgbClr val="FBD80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64" name="TextBox 463"/>
          <p:cNvSpPr txBox="1"/>
          <p:nvPr/>
        </p:nvSpPr>
        <p:spPr>
          <a:xfrm>
            <a:off x="8064883" y="949840"/>
            <a:ext cx="1437815"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700" b="1" i="1" dirty="0">
                <a:solidFill>
                  <a:srgbClr val="FBD802"/>
                </a:solidFill>
                <a:effectLst>
                  <a:outerShdw blurRad="38100" dist="38100" dir="2700000" algn="tl">
                    <a:srgbClr val="000000">
                      <a:alpha val="43137"/>
                    </a:srgbClr>
                  </a:outerShdw>
                </a:effectLst>
                <a:latin typeface="Arial" pitchFamily="34" charset="0"/>
                <a:cs typeface="Arial" pitchFamily="34" charset="0"/>
              </a:rPr>
              <a:t>To theater C3</a:t>
            </a:r>
          </a:p>
        </p:txBody>
      </p:sp>
      <p:sp>
        <p:nvSpPr>
          <p:cNvPr id="285" name="Rectangle 3"/>
          <p:cNvSpPr txBox="1">
            <a:spLocks noChangeArrowheads="1"/>
          </p:cNvSpPr>
          <p:nvPr/>
        </p:nvSpPr>
        <p:spPr>
          <a:xfrm>
            <a:off x="1408509" y="18628"/>
            <a:ext cx="7713951"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r>
              <a:rPr lang="en-US" altLang="en-US" sz="3200" i="1" dirty="0">
                <a:ea typeface="ＭＳ Ｐゴシック" panose="020B0600070205080204" pitchFamily="34" charset="-128"/>
              </a:rPr>
              <a:t>Battle Management systems essential</a:t>
            </a:r>
          </a:p>
        </p:txBody>
      </p:sp>
      <p:sp>
        <p:nvSpPr>
          <p:cNvPr id="317" name="Slide Number Placeholder 1"/>
          <p:cNvSpPr txBox="1">
            <a:spLocks/>
          </p:cNvSpPr>
          <p:nvPr/>
        </p:nvSpPr>
        <p:spPr>
          <a:xfrm>
            <a:off x="8447142" y="507473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30</a:t>
            </a:fld>
            <a:endParaRPr lang="en-US" dirty="0">
              <a:solidFill>
                <a:schemeClr val="tx1"/>
              </a:solidFill>
            </a:endParaRPr>
          </a:p>
        </p:txBody>
      </p:sp>
      <p:sp>
        <p:nvSpPr>
          <p:cNvPr id="284" name="Rectangle 223"/>
          <p:cNvSpPr/>
          <p:nvPr/>
        </p:nvSpPr>
        <p:spPr>
          <a:xfrm>
            <a:off x="-31319" y="5683761"/>
            <a:ext cx="9282151" cy="1187744"/>
          </a:xfrm>
          <a:custGeom>
            <a:avLst/>
            <a:gdLst>
              <a:gd name="connsiteX0" fmla="*/ 0 w 7517981"/>
              <a:gd name="connsiteY0" fmla="*/ 0 h 535145"/>
              <a:gd name="connsiteX1" fmla="*/ 7517981 w 7517981"/>
              <a:gd name="connsiteY1" fmla="*/ 0 h 535145"/>
              <a:gd name="connsiteX2" fmla="*/ 7517981 w 7517981"/>
              <a:gd name="connsiteY2" fmla="*/ 535145 h 535145"/>
              <a:gd name="connsiteX3" fmla="*/ 0 w 7517981"/>
              <a:gd name="connsiteY3" fmla="*/ 535145 h 535145"/>
              <a:gd name="connsiteX4" fmla="*/ 0 w 7517981"/>
              <a:gd name="connsiteY4"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2313036 w 7517981"/>
              <a:gd name="connsiteY2" fmla="*/ 341044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81324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50836 w 7517981"/>
              <a:gd name="connsiteY4" fmla="*/ 384715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07550 w 7517981"/>
              <a:gd name="connsiteY5" fmla="*/ 216092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728965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7153"/>
              <a:gd name="connsiteX1" fmla="*/ 1542625 w 7517981"/>
              <a:gd name="connsiteY1" fmla="*/ 583 h 537153"/>
              <a:gd name="connsiteX2" fmla="*/ 3042085 w 7517981"/>
              <a:gd name="connsiteY2" fmla="*/ 248368 h 537153"/>
              <a:gd name="connsiteX3" fmla="*/ 4394084 w 7517981"/>
              <a:gd name="connsiteY3" fmla="*/ 527518 h 537153"/>
              <a:gd name="connsiteX4" fmla="*/ 6728965 w 7517981"/>
              <a:gd name="connsiteY4" fmla="*/ 308226 h 537153"/>
              <a:gd name="connsiteX5" fmla="*/ 7514503 w 7517981"/>
              <a:gd name="connsiteY5" fmla="*/ 226523 h 537153"/>
              <a:gd name="connsiteX6" fmla="*/ 7517981 w 7517981"/>
              <a:gd name="connsiteY6" fmla="*/ 535145 h 537153"/>
              <a:gd name="connsiteX7" fmla="*/ 0 w 7517981"/>
              <a:gd name="connsiteY7" fmla="*/ 535145 h 537153"/>
              <a:gd name="connsiteX8" fmla="*/ 0 w 7517981"/>
              <a:gd name="connsiteY8" fmla="*/ 0 h 537153"/>
              <a:gd name="connsiteX0" fmla="*/ 0 w 7517981"/>
              <a:gd name="connsiteY0" fmla="*/ 0 h 536332"/>
              <a:gd name="connsiteX1" fmla="*/ 1542625 w 7517981"/>
              <a:gd name="connsiteY1" fmla="*/ 583 h 536332"/>
              <a:gd name="connsiteX2" fmla="*/ 3042085 w 7517981"/>
              <a:gd name="connsiteY2" fmla="*/ 248368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2588"/>
              <a:gd name="connsiteX1" fmla="*/ 1542625 w 7517981"/>
              <a:gd name="connsiteY1" fmla="*/ 583 h 562588"/>
              <a:gd name="connsiteX2" fmla="*/ 3234941 w 7517981"/>
              <a:gd name="connsiteY2" fmla="*/ 364746 h 562588"/>
              <a:gd name="connsiteX3" fmla="*/ 4394084 w 7517981"/>
              <a:gd name="connsiteY3" fmla="*/ 527518 h 562588"/>
              <a:gd name="connsiteX4" fmla="*/ 6728965 w 7517981"/>
              <a:gd name="connsiteY4" fmla="*/ 308226 h 562588"/>
              <a:gd name="connsiteX5" fmla="*/ 7514503 w 7517981"/>
              <a:gd name="connsiteY5" fmla="*/ 226523 h 562588"/>
              <a:gd name="connsiteX6" fmla="*/ 7517981 w 7517981"/>
              <a:gd name="connsiteY6" fmla="*/ 535145 h 562588"/>
              <a:gd name="connsiteX7" fmla="*/ 0 w 7517981"/>
              <a:gd name="connsiteY7" fmla="*/ 535145 h 562588"/>
              <a:gd name="connsiteX8" fmla="*/ 0 w 7517981"/>
              <a:gd name="connsiteY8" fmla="*/ 0 h 562588"/>
              <a:gd name="connsiteX0" fmla="*/ 0 w 7517981"/>
              <a:gd name="connsiteY0" fmla="*/ 0 h 541416"/>
              <a:gd name="connsiteX1" fmla="*/ 1542625 w 7517981"/>
              <a:gd name="connsiteY1" fmla="*/ 583 h 541416"/>
              <a:gd name="connsiteX2" fmla="*/ 3234941 w 7517981"/>
              <a:gd name="connsiteY2" fmla="*/ 364746 h 541416"/>
              <a:gd name="connsiteX3" fmla="*/ 4394084 w 7517981"/>
              <a:gd name="connsiteY3" fmla="*/ 527518 h 541416"/>
              <a:gd name="connsiteX4" fmla="*/ 6728965 w 7517981"/>
              <a:gd name="connsiteY4" fmla="*/ 308226 h 541416"/>
              <a:gd name="connsiteX5" fmla="*/ 7514503 w 7517981"/>
              <a:gd name="connsiteY5" fmla="*/ 226523 h 541416"/>
              <a:gd name="connsiteX6" fmla="*/ 7517981 w 7517981"/>
              <a:gd name="connsiteY6" fmla="*/ 535145 h 541416"/>
              <a:gd name="connsiteX7" fmla="*/ 0 w 7517981"/>
              <a:gd name="connsiteY7" fmla="*/ 535145 h 541416"/>
              <a:gd name="connsiteX8" fmla="*/ 0 w 7517981"/>
              <a:gd name="connsiteY8" fmla="*/ 0 h 541416"/>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6332"/>
              <a:gd name="connsiteX1" fmla="*/ 1542625 w 7517981"/>
              <a:gd name="connsiteY1" fmla="*/ 583 h 536332"/>
              <a:gd name="connsiteX2" fmla="*/ 2692016 w 7517981"/>
              <a:gd name="connsiteY2" fmla="*/ 355221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5381"/>
              <a:gd name="connsiteX1" fmla="*/ 1542625 w 7517981"/>
              <a:gd name="connsiteY1" fmla="*/ 583 h 565381"/>
              <a:gd name="connsiteX2" fmla="*/ 2692016 w 7517981"/>
              <a:gd name="connsiteY2" fmla="*/ 355221 h 565381"/>
              <a:gd name="connsiteX3" fmla="*/ 4394084 w 7517981"/>
              <a:gd name="connsiteY3" fmla="*/ 527518 h 565381"/>
              <a:gd name="connsiteX4" fmla="*/ 4722486 w 7517981"/>
              <a:gd name="connsiteY4" fmla="*/ 407900 h 565381"/>
              <a:gd name="connsiteX5" fmla="*/ 7514503 w 7517981"/>
              <a:gd name="connsiteY5" fmla="*/ 226523 h 565381"/>
              <a:gd name="connsiteX6" fmla="*/ 7517981 w 7517981"/>
              <a:gd name="connsiteY6" fmla="*/ 535145 h 565381"/>
              <a:gd name="connsiteX7" fmla="*/ 0 w 7517981"/>
              <a:gd name="connsiteY7" fmla="*/ 535145 h 565381"/>
              <a:gd name="connsiteX8" fmla="*/ 0 w 7517981"/>
              <a:gd name="connsiteY8" fmla="*/ 0 h 565381"/>
              <a:gd name="connsiteX0" fmla="*/ 0 w 7517981"/>
              <a:gd name="connsiteY0" fmla="*/ 0 h 563685"/>
              <a:gd name="connsiteX1" fmla="*/ 1542625 w 7517981"/>
              <a:gd name="connsiteY1" fmla="*/ 583 h 563685"/>
              <a:gd name="connsiteX2" fmla="*/ 2692016 w 7517981"/>
              <a:gd name="connsiteY2" fmla="*/ 355221 h 563685"/>
              <a:gd name="connsiteX3" fmla="*/ 4394084 w 7517981"/>
              <a:gd name="connsiteY3" fmla="*/ 527518 h 563685"/>
              <a:gd name="connsiteX4" fmla="*/ 4722486 w 7517981"/>
              <a:gd name="connsiteY4" fmla="*/ 407900 h 563685"/>
              <a:gd name="connsiteX5" fmla="*/ 7514503 w 7517981"/>
              <a:gd name="connsiteY5" fmla="*/ 226523 h 563685"/>
              <a:gd name="connsiteX6" fmla="*/ 7517981 w 7517981"/>
              <a:gd name="connsiteY6" fmla="*/ 535145 h 563685"/>
              <a:gd name="connsiteX7" fmla="*/ 0 w 7517981"/>
              <a:gd name="connsiteY7" fmla="*/ 535145 h 563685"/>
              <a:gd name="connsiteX8" fmla="*/ 0 w 7517981"/>
              <a:gd name="connsiteY8" fmla="*/ 0 h 563685"/>
              <a:gd name="connsiteX0" fmla="*/ 0 w 7517981"/>
              <a:gd name="connsiteY0" fmla="*/ 0 h 536224"/>
              <a:gd name="connsiteX1" fmla="*/ 1542625 w 7517981"/>
              <a:gd name="connsiteY1" fmla="*/ 583 h 536224"/>
              <a:gd name="connsiteX2" fmla="*/ 2692016 w 7517981"/>
              <a:gd name="connsiteY2" fmla="*/ 355221 h 536224"/>
              <a:gd name="connsiteX3" fmla="*/ 4394084 w 7517981"/>
              <a:gd name="connsiteY3" fmla="*/ 527518 h 536224"/>
              <a:gd name="connsiteX4" fmla="*/ 4722486 w 7517981"/>
              <a:gd name="connsiteY4" fmla="*/ 407900 h 536224"/>
              <a:gd name="connsiteX5" fmla="*/ 7514503 w 7517981"/>
              <a:gd name="connsiteY5" fmla="*/ 226523 h 536224"/>
              <a:gd name="connsiteX6" fmla="*/ 7517981 w 7517981"/>
              <a:gd name="connsiteY6" fmla="*/ 535145 h 536224"/>
              <a:gd name="connsiteX7" fmla="*/ 0 w 7517981"/>
              <a:gd name="connsiteY7" fmla="*/ 535145 h 536224"/>
              <a:gd name="connsiteX8" fmla="*/ 0 w 7517981"/>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2683 h 538907"/>
              <a:gd name="connsiteX1" fmla="*/ 1374255 w 7519096"/>
              <a:gd name="connsiteY1" fmla="*/ 0 h 538907"/>
              <a:gd name="connsiteX2" fmla="*/ 2692016 w 7519096"/>
              <a:gd name="connsiteY2" fmla="*/ 357904 h 538907"/>
              <a:gd name="connsiteX3" fmla="*/ 4394084 w 7519096"/>
              <a:gd name="connsiteY3" fmla="*/ 530201 h 538907"/>
              <a:gd name="connsiteX4" fmla="*/ 4722486 w 7519096"/>
              <a:gd name="connsiteY4" fmla="*/ 410583 h 538907"/>
              <a:gd name="connsiteX5" fmla="*/ 7518837 w 7519096"/>
              <a:gd name="connsiteY5" fmla="*/ 138199 h 538907"/>
              <a:gd name="connsiteX6" fmla="*/ 7517981 w 7519096"/>
              <a:gd name="connsiteY6" fmla="*/ 537828 h 538907"/>
              <a:gd name="connsiteX7" fmla="*/ 0 w 7519096"/>
              <a:gd name="connsiteY7" fmla="*/ 537828 h 538907"/>
              <a:gd name="connsiteX8" fmla="*/ 0 w 7519096"/>
              <a:gd name="connsiteY8" fmla="*/ 2683 h 538907"/>
              <a:gd name="connsiteX0" fmla="*/ 0 w 7519096"/>
              <a:gd name="connsiteY0" fmla="*/ 2683 h 540784"/>
              <a:gd name="connsiteX1" fmla="*/ 1374255 w 7519096"/>
              <a:gd name="connsiteY1" fmla="*/ 0 h 540784"/>
              <a:gd name="connsiteX2" fmla="*/ 2692016 w 7519096"/>
              <a:gd name="connsiteY2" fmla="*/ 357904 h 540784"/>
              <a:gd name="connsiteX3" fmla="*/ 3798489 w 7519096"/>
              <a:gd name="connsiteY3" fmla="*/ 532546 h 540784"/>
              <a:gd name="connsiteX4" fmla="*/ 4722486 w 7519096"/>
              <a:gd name="connsiteY4" fmla="*/ 410583 h 540784"/>
              <a:gd name="connsiteX5" fmla="*/ 7518837 w 7519096"/>
              <a:gd name="connsiteY5" fmla="*/ 138199 h 540784"/>
              <a:gd name="connsiteX6" fmla="*/ 7517981 w 7519096"/>
              <a:gd name="connsiteY6" fmla="*/ 537828 h 540784"/>
              <a:gd name="connsiteX7" fmla="*/ 0 w 7519096"/>
              <a:gd name="connsiteY7" fmla="*/ 537828 h 540784"/>
              <a:gd name="connsiteX8" fmla="*/ 0 w 7519096"/>
              <a:gd name="connsiteY8" fmla="*/ 2683 h 540784"/>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8156"/>
              <a:gd name="connsiteX1" fmla="*/ 1374255 w 7519096"/>
              <a:gd name="connsiteY1" fmla="*/ 0 h 538156"/>
              <a:gd name="connsiteX2" fmla="*/ 2692016 w 7519096"/>
              <a:gd name="connsiteY2" fmla="*/ 357904 h 538156"/>
              <a:gd name="connsiteX3" fmla="*/ 2925476 w 7519096"/>
              <a:gd name="connsiteY3" fmla="*/ 501387 h 538156"/>
              <a:gd name="connsiteX4" fmla="*/ 3798489 w 7519096"/>
              <a:gd name="connsiteY4" fmla="*/ 532546 h 538156"/>
              <a:gd name="connsiteX5" fmla="*/ 4722486 w 7519096"/>
              <a:gd name="connsiteY5" fmla="*/ 410583 h 538156"/>
              <a:gd name="connsiteX6" fmla="*/ 7518837 w 7519096"/>
              <a:gd name="connsiteY6" fmla="*/ 138199 h 538156"/>
              <a:gd name="connsiteX7" fmla="*/ 7517981 w 7519096"/>
              <a:gd name="connsiteY7" fmla="*/ 537828 h 538156"/>
              <a:gd name="connsiteX8" fmla="*/ 0 w 7519096"/>
              <a:gd name="connsiteY8" fmla="*/ 537828 h 538156"/>
              <a:gd name="connsiteX9" fmla="*/ 0 w 7519096"/>
              <a:gd name="connsiteY9" fmla="*/ 2683 h 538156"/>
              <a:gd name="connsiteX0" fmla="*/ 0 w 7650025"/>
              <a:gd name="connsiteY0" fmla="*/ 2683 h 538156"/>
              <a:gd name="connsiteX1" fmla="*/ 1374255 w 7650025"/>
              <a:gd name="connsiteY1" fmla="*/ 0 h 538156"/>
              <a:gd name="connsiteX2" fmla="*/ 2692016 w 7650025"/>
              <a:gd name="connsiteY2" fmla="*/ 357904 h 538156"/>
              <a:gd name="connsiteX3" fmla="*/ 2925476 w 7650025"/>
              <a:gd name="connsiteY3" fmla="*/ 501387 h 538156"/>
              <a:gd name="connsiteX4" fmla="*/ 3798489 w 7650025"/>
              <a:gd name="connsiteY4" fmla="*/ 532546 h 538156"/>
              <a:gd name="connsiteX5" fmla="*/ 4722486 w 7650025"/>
              <a:gd name="connsiteY5" fmla="*/ 410583 h 538156"/>
              <a:gd name="connsiteX6" fmla="*/ 7517981 w 7650025"/>
              <a:gd name="connsiteY6" fmla="*/ 537828 h 538156"/>
              <a:gd name="connsiteX7" fmla="*/ 0 w 7650025"/>
              <a:gd name="connsiteY7" fmla="*/ 537828 h 538156"/>
              <a:gd name="connsiteX8" fmla="*/ 0 w 7650025"/>
              <a:gd name="connsiteY8" fmla="*/ 2683 h 538156"/>
              <a:gd name="connsiteX0" fmla="*/ 0 w 4722486"/>
              <a:gd name="connsiteY0" fmla="*/ 2683 h 552252"/>
              <a:gd name="connsiteX1" fmla="*/ 1374255 w 4722486"/>
              <a:gd name="connsiteY1" fmla="*/ 0 h 552252"/>
              <a:gd name="connsiteX2" fmla="*/ 2692016 w 4722486"/>
              <a:gd name="connsiteY2" fmla="*/ 357904 h 552252"/>
              <a:gd name="connsiteX3" fmla="*/ 2925476 w 4722486"/>
              <a:gd name="connsiteY3" fmla="*/ 501387 h 552252"/>
              <a:gd name="connsiteX4" fmla="*/ 3798489 w 4722486"/>
              <a:gd name="connsiteY4" fmla="*/ 532546 h 552252"/>
              <a:gd name="connsiteX5" fmla="*/ 4722486 w 4722486"/>
              <a:gd name="connsiteY5" fmla="*/ 410583 h 552252"/>
              <a:gd name="connsiteX6" fmla="*/ 0 w 4722486"/>
              <a:gd name="connsiteY6" fmla="*/ 537828 h 552252"/>
              <a:gd name="connsiteX7" fmla="*/ 0 w 4722486"/>
              <a:gd name="connsiteY7" fmla="*/ 2683 h 552252"/>
              <a:gd name="connsiteX0" fmla="*/ 0 w 3915953"/>
              <a:gd name="connsiteY0" fmla="*/ 2683 h 577058"/>
              <a:gd name="connsiteX1" fmla="*/ 1374255 w 3915953"/>
              <a:gd name="connsiteY1" fmla="*/ 0 h 577058"/>
              <a:gd name="connsiteX2" fmla="*/ 2692016 w 3915953"/>
              <a:gd name="connsiteY2" fmla="*/ 357904 h 577058"/>
              <a:gd name="connsiteX3" fmla="*/ 2925476 w 3915953"/>
              <a:gd name="connsiteY3" fmla="*/ 501387 h 577058"/>
              <a:gd name="connsiteX4" fmla="*/ 3798489 w 3915953"/>
              <a:gd name="connsiteY4" fmla="*/ 532546 h 577058"/>
              <a:gd name="connsiteX5" fmla="*/ 0 w 3915953"/>
              <a:gd name="connsiteY5" fmla="*/ 537828 h 577058"/>
              <a:gd name="connsiteX6" fmla="*/ 0 w 3915953"/>
              <a:gd name="connsiteY6" fmla="*/ 2683 h 577058"/>
              <a:gd name="connsiteX0" fmla="*/ 0 w 3122246"/>
              <a:gd name="connsiteY0" fmla="*/ 2683 h 572280"/>
              <a:gd name="connsiteX1" fmla="*/ 1374255 w 3122246"/>
              <a:gd name="connsiteY1" fmla="*/ 0 h 572280"/>
              <a:gd name="connsiteX2" fmla="*/ 2692016 w 3122246"/>
              <a:gd name="connsiteY2" fmla="*/ 357904 h 572280"/>
              <a:gd name="connsiteX3" fmla="*/ 2925476 w 3122246"/>
              <a:gd name="connsiteY3" fmla="*/ 501387 h 572280"/>
              <a:gd name="connsiteX4" fmla="*/ 0 w 3122246"/>
              <a:gd name="connsiteY4" fmla="*/ 537828 h 572280"/>
              <a:gd name="connsiteX5" fmla="*/ 0 w 3122246"/>
              <a:gd name="connsiteY5" fmla="*/ 2683 h 572280"/>
              <a:gd name="connsiteX0" fmla="*/ 0 w 3122246"/>
              <a:gd name="connsiteY0" fmla="*/ 2683 h 537828"/>
              <a:gd name="connsiteX1" fmla="*/ 1374255 w 3122246"/>
              <a:gd name="connsiteY1" fmla="*/ 0 h 537828"/>
              <a:gd name="connsiteX2" fmla="*/ 2692016 w 3122246"/>
              <a:gd name="connsiteY2" fmla="*/ 357904 h 537828"/>
              <a:gd name="connsiteX3" fmla="*/ 2925476 w 3122246"/>
              <a:gd name="connsiteY3" fmla="*/ 501387 h 537828"/>
              <a:gd name="connsiteX4" fmla="*/ 0 w 3122246"/>
              <a:gd name="connsiteY4" fmla="*/ 537828 h 537828"/>
              <a:gd name="connsiteX5" fmla="*/ 0 w 3122246"/>
              <a:gd name="connsiteY5" fmla="*/ 2683 h 537828"/>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37828"/>
              <a:gd name="connsiteX1" fmla="*/ 1374255 w 3117990"/>
              <a:gd name="connsiteY1" fmla="*/ 0 h 537828"/>
              <a:gd name="connsiteX2" fmla="*/ 2692016 w 3117990"/>
              <a:gd name="connsiteY2" fmla="*/ 357904 h 537828"/>
              <a:gd name="connsiteX3" fmla="*/ 2919883 w 3117990"/>
              <a:gd name="connsiteY3" fmla="*/ 537462 h 537828"/>
              <a:gd name="connsiteX4" fmla="*/ 0 w 3117990"/>
              <a:gd name="connsiteY4" fmla="*/ 537828 h 537828"/>
              <a:gd name="connsiteX5" fmla="*/ 0 w 3117990"/>
              <a:gd name="connsiteY5" fmla="*/ 2683 h 537828"/>
              <a:gd name="connsiteX0" fmla="*/ 0 w 2919883"/>
              <a:gd name="connsiteY0" fmla="*/ 2683 h 537828"/>
              <a:gd name="connsiteX1" fmla="*/ 1374255 w 2919883"/>
              <a:gd name="connsiteY1" fmla="*/ 0 h 537828"/>
              <a:gd name="connsiteX2" fmla="*/ 2692016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650622"/>
              <a:gd name="connsiteX1" fmla="*/ 1374255 w 2919883"/>
              <a:gd name="connsiteY1" fmla="*/ 112794 h 650622"/>
              <a:gd name="connsiteX2" fmla="*/ 2807924 w 2919883"/>
              <a:gd name="connsiteY2" fmla="*/ 549333 h 650622"/>
              <a:gd name="connsiteX3" fmla="*/ 2919883 w 2919883"/>
              <a:gd name="connsiteY3" fmla="*/ 650256 h 650622"/>
              <a:gd name="connsiteX4" fmla="*/ 0 w 2919883"/>
              <a:gd name="connsiteY4" fmla="*/ 650622 h 650622"/>
              <a:gd name="connsiteX5" fmla="*/ 0 w 2919883"/>
              <a:gd name="connsiteY5" fmla="*/ 0 h 650622"/>
              <a:gd name="connsiteX0" fmla="*/ 0 w 2919883"/>
              <a:gd name="connsiteY0" fmla="*/ 0 h 650622"/>
              <a:gd name="connsiteX1" fmla="*/ 2550077 w 2919883"/>
              <a:gd name="connsiteY1" fmla="*/ 120206 h 650622"/>
              <a:gd name="connsiteX2" fmla="*/ 2807924 w 2919883"/>
              <a:gd name="connsiteY2" fmla="*/ 549333 h 650622"/>
              <a:gd name="connsiteX3" fmla="*/ 2919883 w 2919883"/>
              <a:gd name="connsiteY3" fmla="*/ 650256 h 650622"/>
              <a:gd name="connsiteX4" fmla="*/ 0 w 2919883"/>
              <a:gd name="connsiteY4" fmla="*/ 650622 h 650622"/>
              <a:gd name="connsiteX5" fmla="*/ 0 w 2919883"/>
              <a:gd name="connsiteY5" fmla="*/ 0 h 650622"/>
              <a:gd name="connsiteX0" fmla="*/ 0 w 3012641"/>
              <a:gd name="connsiteY0" fmla="*/ 0 h 650622"/>
              <a:gd name="connsiteX1" fmla="*/ 2550077 w 3012641"/>
              <a:gd name="connsiteY1" fmla="*/ 120206 h 650622"/>
              <a:gd name="connsiteX2" fmla="*/ 2985162 w 3012641"/>
              <a:gd name="connsiteY2" fmla="*/ 512271 h 650622"/>
              <a:gd name="connsiteX3" fmla="*/ 2919883 w 3012641"/>
              <a:gd name="connsiteY3" fmla="*/ 650256 h 650622"/>
              <a:gd name="connsiteX4" fmla="*/ 0 w 3012641"/>
              <a:gd name="connsiteY4" fmla="*/ 650622 h 650622"/>
              <a:gd name="connsiteX5" fmla="*/ 0 w 3012641"/>
              <a:gd name="connsiteY5" fmla="*/ 0 h 650622"/>
              <a:gd name="connsiteX0" fmla="*/ 0 w 3053892"/>
              <a:gd name="connsiteY0" fmla="*/ 0 h 650622"/>
              <a:gd name="connsiteX1" fmla="*/ 2550077 w 3053892"/>
              <a:gd name="connsiteY1" fmla="*/ 120206 h 650622"/>
              <a:gd name="connsiteX2" fmla="*/ 2985162 w 3053892"/>
              <a:gd name="connsiteY2" fmla="*/ 512271 h 650622"/>
              <a:gd name="connsiteX3" fmla="*/ 3053892 w 3053892"/>
              <a:gd name="connsiteY3" fmla="*/ 642844 h 650622"/>
              <a:gd name="connsiteX4" fmla="*/ 0 w 3053892"/>
              <a:gd name="connsiteY4" fmla="*/ 650622 h 650622"/>
              <a:gd name="connsiteX5" fmla="*/ 0 w 3053892"/>
              <a:gd name="connsiteY5" fmla="*/ 0 h 650622"/>
              <a:gd name="connsiteX0" fmla="*/ 0 w 3053892"/>
              <a:gd name="connsiteY0" fmla="*/ 0 h 650622"/>
              <a:gd name="connsiteX1" fmla="*/ 2550077 w 3053892"/>
              <a:gd name="connsiteY1" fmla="*/ 120206 h 650622"/>
              <a:gd name="connsiteX2" fmla="*/ 3006777 w 3053892"/>
              <a:gd name="connsiteY2" fmla="*/ 193537 h 650622"/>
              <a:gd name="connsiteX3" fmla="*/ 3053892 w 3053892"/>
              <a:gd name="connsiteY3" fmla="*/ 642844 h 650622"/>
              <a:gd name="connsiteX4" fmla="*/ 0 w 3053892"/>
              <a:gd name="connsiteY4" fmla="*/ 650622 h 650622"/>
              <a:gd name="connsiteX5" fmla="*/ 0 w 3053892"/>
              <a:gd name="connsiteY5" fmla="*/ 0 h 650622"/>
              <a:gd name="connsiteX0" fmla="*/ 0 w 3053892"/>
              <a:gd name="connsiteY0" fmla="*/ 19646 h 670268"/>
              <a:gd name="connsiteX1" fmla="*/ 3006777 w 3053892"/>
              <a:gd name="connsiteY1" fmla="*/ 213183 h 670268"/>
              <a:gd name="connsiteX2" fmla="*/ 3053892 w 3053892"/>
              <a:gd name="connsiteY2" fmla="*/ 662490 h 670268"/>
              <a:gd name="connsiteX3" fmla="*/ 0 w 3053892"/>
              <a:gd name="connsiteY3" fmla="*/ 670268 h 670268"/>
              <a:gd name="connsiteX4" fmla="*/ 0 w 3053892"/>
              <a:gd name="connsiteY4" fmla="*/ 19646 h 670268"/>
              <a:gd name="connsiteX0" fmla="*/ 0 w 3071730"/>
              <a:gd name="connsiteY0" fmla="*/ 23354 h 673976"/>
              <a:gd name="connsiteX1" fmla="*/ 3032714 w 3071730"/>
              <a:gd name="connsiteY1" fmla="*/ 179829 h 673976"/>
              <a:gd name="connsiteX2" fmla="*/ 3053892 w 3071730"/>
              <a:gd name="connsiteY2" fmla="*/ 666198 h 673976"/>
              <a:gd name="connsiteX3" fmla="*/ 0 w 3071730"/>
              <a:gd name="connsiteY3" fmla="*/ 673976 h 673976"/>
              <a:gd name="connsiteX4" fmla="*/ 0 w 3071730"/>
              <a:gd name="connsiteY4" fmla="*/ 23354 h 67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730" h="673976">
                <a:moveTo>
                  <a:pt x="0" y="23354"/>
                </a:moveTo>
                <a:cubicBezTo>
                  <a:pt x="501130" y="-52827"/>
                  <a:pt x="2523732" y="72688"/>
                  <a:pt x="3032714" y="179829"/>
                </a:cubicBezTo>
                <a:cubicBezTo>
                  <a:pt x="3137424" y="273700"/>
                  <a:pt x="2991111" y="613400"/>
                  <a:pt x="3053892" y="666198"/>
                </a:cubicBezTo>
                <a:lnTo>
                  <a:pt x="0" y="673976"/>
                </a:lnTo>
                <a:lnTo>
                  <a:pt x="0" y="23354"/>
                </a:lnTo>
                <a:close/>
              </a:path>
            </a:pathLst>
          </a:custGeom>
          <a:gradFill>
            <a:gsLst>
              <a:gs pos="99583">
                <a:schemeClr val="bg2">
                  <a:lumMod val="25000"/>
                </a:schemeClr>
              </a:gs>
              <a:gs pos="98000">
                <a:schemeClr val="tx1"/>
              </a:gs>
            </a:gsLst>
            <a:lin ang="162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23"/>
          <p:cNvSpPr/>
          <p:nvPr/>
        </p:nvSpPr>
        <p:spPr>
          <a:xfrm>
            <a:off x="-41515" y="4631410"/>
            <a:ext cx="7089799" cy="1238027"/>
          </a:xfrm>
          <a:custGeom>
            <a:avLst/>
            <a:gdLst>
              <a:gd name="connsiteX0" fmla="*/ 0 w 7517981"/>
              <a:gd name="connsiteY0" fmla="*/ 0 h 535145"/>
              <a:gd name="connsiteX1" fmla="*/ 7517981 w 7517981"/>
              <a:gd name="connsiteY1" fmla="*/ 0 h 535145"/>
              <a:gd name="connsiteX2" fmla="*/ 7517981 w 7517981"/>
              <a:gd name="connsiteY2" fmla="*/ 535145 h 535145"/>
              <a:gd name="connsiteX3" fmla="*/ 0 w 7517981"/>
              <a:gd name="connsiteY3" fmla="*/ 535145 h 535145"/>
              <a:gd name="connsiteX4" fmla="*/ 0 w 7517981"/>
              <a:gd name="connsiteY4"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2313036 w 7517981"/>
              <a:gd name="connsiteY2" fmla="*/ 341044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81324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50836 w 7517981"/>
              <a:gd name="connsiteY4" fmla="*/ 384715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07550 w 7517981"/>
              <a:gd name="connsiteY5" fmla="*/ 216092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728965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7153"/>
              <a:gd name="connsiteX1" fmla="*/ 1542625 w 7517981"/>
              <a:gd name="connsiteY1" fmla="*/ 583 h 537153"/>
              <a:gd name="connsiteX2" fmla="*/ 3042085 w 7517981"/>
              <a:gd name="connsiteY2" fmla="*/ 248368 h 537153"/>
              <a:gd name="connsiteX3" fmla="*/ 4394084 w 7517981"/>
              <a:gd name="connsiteY3" fmla="*/ 527518 h 537153"/>
              <a:gd name="connsiteX4" fmla="*/ 6728965 w 7517981"/>
              <a:gd name="connsiteY4" fmla="*/ 308226 h 537153"/>
              <a:gd name="connsiteX5" fmla="*/ 7514503 w 7517981"/>
              <a:gd name="connsiteY5" fmla="*/ 226523 h 537153"/>
              <a:gd name="connsiteX6" fmla="*/ 7517981 w 7517981"/>
              <a:gd name="connsiteY6" fmla="*/ 535145 h 537153"/>
              <a:gd name="connsiteX7" fmla="*/ 0 w 7517981"/>
              <a:gd name="connsiteY7" fmla="*/ 535145 h 537153"/>
              <a:gd name="connsiteX8" fmla="*/ 0 w 7517981"/>
              <a:gd name="connsiteY8" fmla="*/ 0 h 537153"/>
              <a:gd name="connsiteX0" fmla="*/ 0 w 7517981"/>
              <a:gd name="connsiteY0" fmla="*/ 0 h 536332"/>
              <a:gd name="connsiteX1" fmla="*/ 1542625 w 7517981"/>
              <a:gd name="connsiteY1" fmla="*/ 583 h 536332"/>
              <a:gd name="connsiteX2" fmla="*/ 3042085 w 7517981"/>
              <a:gd name="connsiteY2" fmla="*/ 248368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2588"/>
              <a:gd name="connsiteX1" fmla="*/ 1542625 w 7517981"/>
              <a:gd name="connsiteY1" fmla="*/ 583 h 562588"/>
              <a:gd name="connsiteX2" fmla="*/ 3234941 w 7517981"/>
              <a:gd name="connsiteY2" fmla="*/ 364746 h 562588"/>
              <a:gd name="connsiteX3" fmla="*/ 4394084 w 7517981"/>
              <a:gd name="connsiteY3" fmla="*/ 527518 h 562588"/>
              <a:gd name="connsiteX4" fmla="*/ 6728965 w 7517981"/>
              <a:gd name="connsiteY4" fmla="*/ 308226 h 562588"/>
              <a:gd name="connsiteX5" fmla="*/ 7514503 w 7517981"/>
              <a:gd name="connsiteY5" fmla="*/ 226523 h 562588"/>
              <a:gd name="connsiteX6" fmla="*/ 7517981 w 7517981"/>
              <a:gd name="connsiteY6" fmla="*/ 535145 h 562588"/>
              <a:gd name="connsiteX7" fmla="*/ 0 w 7517981"/>
              <a:gd name="connsiteY7" fmla="*/ 535145 h 562588"/>
              <a:gd name="connsiteX8" fmla="*/ 0 w 7517981"/>
              <a:gd name="connsiteY8" fmla="*/ 0 h 562588"/>
              <a:gd name="connsiteX0" fmla="*/ 0 w 7517981"/>
              <a:gd name="connsiteY0" fmla="*/ 0 h 541416"/>
              <a:gd name="connsiteX1" fmla="*/ 1542625 w 7517981"/>
              <a:gd name="connsiteY1" fmla="*/ 583 h 541416"/>
              <a:gd name="connsiteX2" fmla="*/ 3234941 w 7517981"/>
              <a:gd name="connsiteY2" fmla="*/ 364746 h 541416"/>
              <a:gd name="connsiteX3" fmla="*/ 4394084 w 7517981"/>
              <a:gd name="connsiteY3" fmla="*/ 527518 h 541416"/>
              <a:gd name="connsiteX4" fmla="*/ 6728965 w 7517981"/>
              <a:gd name="connsiteY4" fmla="*/ 308226 h 541416"/>
              <a:gd name="connsiteX5" fmla="*/ 7514503 w 7517981"/>
              <a:gd name="connsiteY5" fmla="*/ 226523 h 541416"/>
              <a:gd name="connsiteX6" fmla="*/ 7517981 w 7517981"/>
              <a:gd name="connsiteY6" fmla="*/ 535145 h 541416"/>
              <a:gd name="connsiteX7" fmla="*/ 0 w 7517981"/>
              <a:gd name="connsiteY7" fmla="*/ 535145 h 541416"/>
              <a:gd name="connsiteX8" fmla="*/ 0 w 7517981"/>
              <a:gd name="connsiteY8" fmla="*/ 0 h 541416"/>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6332"/>
              <a:gd name="connsiteX1" fmla="*/ 1542625 w 7517981"/>
              <a:gd name="connsiteY1" fmla="*/ 583 h 536332"/>
              <a:gd name="connsiteX2" fmla="*/ 2692016 w 7517981"/>
              <a:gd name="connsiteY2" fmla="*/ 355221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5381"/>
              <a:gd name="connsiteX1" fmla="*/ 1542625 w 7517981"/>
              <a:gd name="connsiteY1" fmla="*/ 583 h 565381"/>
              <a:gd name="connsiteX2" fmla="*/ 2692016 w 7517981"/>
              <a:gd name="connsiteY2" fmla="*/ 355221 h 565381"/>
              <a:gd name="connsiteX3" fmla="*/ 4394084 w 7517981"/>
              <a:gd name="connsiteY3" fmla="*/ 527518 h 565381"/>
              <a:gd name="connsiteX4" fmla="*/ 4722486 w 7517981"/>
              <a:gd name="connsiteY4" fmla="*/ 407900 h 565381"/>
              <a:gd name="connsiteX5" fmla="*/ 7514503 w 7517981"/>
              <a:gd name="connsiteY5" fmla="*/ 226523 h 565381"/>
              <a:gd name="connsiteX6" fmla="*/ 7517981 w 7517981"/>
              <a:gd name="connsiteY6" fmla="*/ 535145 h 565381"/>
              <a:gd name="connsiteX7" fmla="*/ 0 w 7517981"/>
              <a:gd name="connsiteY7" fmla="*/ 535145 h 565381"/>
              <a:gd name="connsiteX8" fmla="*/ 0 w 7517981"/>
              <a:gd name="connsiteY8" fmla="*/ 0 h 565381"/>
              <a:gd name="connsiteX0" fmla="*/ 0 w 7517981"/>
              <a:gd name="connsiteY0" fmla="*/ 0 h 563685"/>
              <a:gd name="connsiteX1" fmla="*/ 1542625 w 7517981"/>
              <a:gd name="connsiteY1" fmla="*/ 583 h 563685"/>
              <a:gd name="connsiteX2" fmla="*/ 2692016 w 7517981"/>
              <a:gd name="connsiteY2" fmla="*/ 355221 h 563685"/>
              <a:gd name="connsiteX3" fmla="*/ 4394084 w 7517981"/>
              <a:gd name="connsiteY3" fmla="*/ 527518 h 563685"/>
              <a:gd name="connsiteX4" fmla="*/ 4722486 w 7517981"/>
              <a:gd name="connsiteY4" fmla="*/ 407900 h 563685"/>
              <a:gd name="connsiteX5" fmla="*/ 7514503 w 7517981"/>
              <a:gd name="connsiteY5" fmla="*/ 226523 h 563685"/>
              <a:gd name="connsiteX6" fmla="*/ 7517981 w 7517981"/>
              <a:gd name="connsiteY6" fmla="*/ 535145 h 563685"/>
              <a:gd name="connsiteX7" fmla="*/ 0 w 7517981"/>
              <a:gd name="connsiteY7" fmla="*/ 535145 h 563685"/>
              <a:gd name="connsiteX8" fmla="*/ 0 w 7517981"/>
              <a:gd name="connsiteY8" fmla="*/ 0 h 563685"/>
              <a:gd name="connsiteX0" fmla="*/ 0 w 7517981"/>
              <a:gd name="connsiteY0" fmla="*/ 0 h 536224"/>
              <a:gd name="connsiteX1" fmla="*/ 1542625 w 7517981"/>
              <a:gd name="connsiteY1" fmla="*/ 583 h 536224"/>
              <a:gd name="connsiteX2" fmla="*/ 2692016 w 7517981"/>
              <a:gd name="connsiteY2" fmla="*/ 355221 h 536224"/>
              <a:gd name="connsiteX3" fmla="*/ 4394084 w 7517981"/>
              <a:gd name="connsiteY3" fmla="*/ 527518 h 536224"/>
              <a:gd name="connsiteX4" fmla="*/ 4722486 w 7517981"/>
              <a:gd name="connsiteY4" fmla="*/ 407900 h 536224"/>
              <a:gd name="connsiteX5" fmla="*/ 7514503 w 7517981"/>
              <a:gd name="connsiteY5" fmla="*/ 226523 h 536224"/>
              <a:gd name="connsiteX6" fmla="*/ 7517981 w 7517981"/>
              <a:gd name="connsiteY6" fmla="*/ 535145 h 536224"/>
              <a:gd name="connsiteX7" fmla="*/ 0 w 7517981"/>
              <a:gd name="connsiteY7" fmla="*/ 535145 h 536224"/>
              <a:gd name="connsiteX8" fmla="*/ 0 w 7517981"/>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2683 h 538907"/>
              <a:gd name="connsiteX1" fmla="*/ 1374255 w 7519096"/>
              <a:gd name="connsiteY1" fmla="*/ 0 h 538907"/>
              <a:gd name="connsiteX2" fmla="*/ 2692016 w 7519096"/>
              <a:gd name="connsiteY2" fmla="*/ 357904 h 538907"/>
              <a:gd name="connsiteX3" fmla="*/ 4394084 w 7519096"/>
              <a:gd name="connsiteY3" fmla="*/ 530201 h 538907"/>
              <a:gd name="connsiteX4" fmla="*/ 4722486 w 7519096"/>
              <a:gd name="connsiteY4" fmla="*/ 410583 h 538907"/>
              <a:gd name="connsiteX5" fmla="*/ 7518837 w 7519096"/>
              <a:gd name="connsiteY5" fmla="*/ 138199 h 538907"/>
              <a:gd name="connsiteX6" fmla="*/ 7517981 w 7519096"/>
              <a:gd name="connsiteY6" fmla="*/ 537828 h 538907"/>
              <a:gd name="connsiteX7" fmla="*/ 0 w 7519096"/>
              <a:gd name="connsiteY7" fmla="*/ 537828 h 538907"/>
              <a:gd name="connsiteX8" fmla="*/ 0 w 7519096"/>
              <a:gd name="connsiteY8" fmla="*/ 2683 h 538907"/>
              <a:gd name="connsiteX0" fmla="*/ 0 w 7519096"/>
              <a:gd name="connsiteY0" fmla="*/ 2683 h 540784"/>
              <a:gd name="connsiteX1" fmla="*/ 1374255 w 7519096"/>
              <a:gd name="connsiteY1" fmla="*/ 0 h 540784"/>
              <a:gd name="connsiteX2" fmla="*/ 2692016 w 7519096"/>
              <a:gd name="connsiteY2" fmla="*/ 357904 h 540784"/>
              <a:gd name="connsiteX3" fmla="*/ 3798489 w 7519096"/>
              <a:gd name="connsiteY3" fmla="*/ 532546 h 540784"/>
              <a:gd name="connsiteX4" fmla="*/ 4722486 w 7519096"/>
              <a:gd name="connsiteY4" fmla="*/ 410583 h 540784"/>
              <a:gd name="connsiteX5" fmla="*/ 7518837 w 7519096"/>
              <a:gd name="connsiteY5" fmla="*/ 138199 h 540784"/>
              <a:gd name="connsiteX6" fmla="*/ 7517981 w 7519096"/>
              <a:gd name="connsiteY6" fmla="*/ 537828 h 540784"/>
              <a:gd name="connsiteX7" fmla="*/ 0 w 7519096"/>
              <a:gd name="connsiteY7" fmla="*/ 537828 h 540784"/>
              <a:gd name="connsiteX8" fmla="*/ 0 w 7519096"/>
              <a:gd name="connsiteY8" fmla="*/ 2683 h 540784"/>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8156"/>
              <a:gd name="connsiteX1" fmla="*/ 1374255 w 7519096"/>
              <a:gd name="connsiteY1" fmla="*/ 0 h 538156"/>
              <a:gd name="connsiteX2" fmla="*/ 2692016 w 7519096"/>
              <a:gd name="connsiteY2" fmla="*/ 357904 h 538156"/>
              <a:gd name="connsiteX3" fmla="*/ 2925476 w 7519096"/>
              <a:gd name="connsiteY3" fmla="*/ 501387 h 538156"/>
              <a:gd name="connsiteX4" fmla="*/ 3798489 w 7519096"/>
              <a:gd name="connsiteY4" fmla="*/ 532546 h 538156"/>
              <a:gd name="connsiteX5" fmla="*/ 4722486 w 7519096"/>
              <a:gd name="connsiteY5" fmla="*/ 410583 h 538156"/>
              <a:gd name="connsiteX6" fmla="*/ 7518837 w 7519096"/>
              <a:gd name="connsiteY6" fmla="*/ 138199 h 538156"/>
              <a:gd name="connsiteX7" fmla="*/ 7517981 w 7519096"/>
              <a:gd name="connsiteY7" fmla="*/ 537828 h 538156"/>
              <a:gd name="connsiteX8" fmla="*/ 0 w 7519096"/>
              <a:gd name="connsiteY8" fmla="*/ 537828 h 538156"/>
              <a:gd name="connsiteX9" fmla="*/ 0 w 7519096"/>
              <a:gd name="connsiteY9" fmla="*/ 2683 h 538156"/>
              <a:gd name="connsiteX0" fmla="*/ 0 w 7650025"/>
              <a:gd name="connsiteY0" fmla="*/ 2683 h 538156"/>
              <a:gd name="connsiteX1" fmla="*/ 1374255 w 7650025"/>
              <a:gd name="connsiteY1" fmla="*/ 0 h 538156"/>
              <a:gd name="connsiteX2" fmla="*/ 2692016 w 7650025"/>
              <a:gd name="connsiteY2" fmla="*/ 357904 h 538156"/>
              <a:gd name="connsiteX3" fmla="*/ 2925476 w 7650025"/>
              <a:gd name="connsiteY3" fmla="*/ 501387 h 538156"/>
              <a:gd name="connsiteX4" fmla="*/ 3798489 w 7650025"/>
              <a:gd name="connsiteY4" fmla="*/ 532546 h 538156"/>
              <a:gd name="connsiteX5" fmla="*/ 4722486 w 7650025"/>
              <a:gd name="connsiteY5" fmla="*/ 410583 h 538156"/>
              <a:gd name="connsiteX6" fmla="*/ 7517981 w 7650025"/>
              <a:gd name="connsiteY6" fmla="*/ 537828 h 538156"/>
              <a:gd name="connsiteX7" fmla="*/ 0 w 7650025"/>
              <a:gd name="connsiteY7" fmla="*/ 537828 h 538156"/>
              <a:gd name="connsiteX8" fmla="*/ 0 w 7650025"/>
              <a:gd name="connsiteY8" fmla="*/ 2683 h 538156"/>
              <a:gd name="connsiteX0" fmla="*/ 0 w 4722486"/>
              <a:gd name="connsiteY0" fmla="*/ 2683 h 552252"/>
              <a:gd name="connsiteX1" fmla="*/ 1374255 w 4722486"/>
              <a:gd name="connsiteY1" fmla="*/ 0 h 552252"/>
              <a:gd name="connsiteX2" fmla="*/ 2692016 w 4722486"/>
              <a:gd name="connsiteY2" fmla="*/ 357904 h 552252"/>
              <a:gd name="connsiteX3" fmla="*/ 2925476 w 4722486"/>
              <a:gd name="connsiteY3" fmla="*/ 501387 h 552252"/>
              <a:gd name="connsiteX4" fmla="*/ 3798489 w 4722486"/>
              <a:gd name="connsiteY4" fmla="*/ 532546 h 552252"/>
              <a:gd name="connsiteX5" fmla="*/ 4722486 w 4722486"/>
              <a:gd name="connsiteY5" fmla="*/ 410583 h 552252"/>
              <a:gd name="connsiteX6" fmla="*/ 0 w 4722486"/>
              <a:gd name="connsiteY6" fmla="*/ 537828 h 552252"/>
              <a:gd name="connsiteX7" fmla="*/ 0 w 4722486"/>
              <a:gd name="connsiteY7" fmla="*/ 2683 h 552252"/>
              <a:gd name="connsiteX0" fmla="*/ 0 w 3915953"/>
              <a:gd name="connsiteY0" fmla="*/ 2683 h 577058"/>
              <a:gd name="connsiteX1" fmla="*/ 1374255 w 3915953"/>
              <a:gd name="connsiteY1" fmla="*/ 0 h 577058"/>
              <a:gd name="connsiteX2" fmla="*/ 2692016 w 3915953"/>
              <a:gd name="connsiteY2" fmla="*/ 357904 h 577058"/>
              <a:gd name="connsiteX3" fmla="*/ 2925476 w 3915953"/>
              <a:gd name="connsiteY3" fmla="*/ 501387 h 577058"/>
              <a:gd name="connsiteX4" fmla="*/ 3798489 w 3915953"/>
              <a:gd name="connsiteY4" fmla="*/ 532546 h 577058"/>
              <a:gd name="connsiteX5" fmla="*/ 0 w 3915953"/>
              <a:gd name="connsiteY5" fmla="*/ 537828 h 577058"/>
              <a:gd name="connsiteX6" fmla="*/ 0 w 3915953"/>
              <a:gd name="connsiteY6" fmla="*/ 2683 h 577058"/>
              <a:gd name="connsiteX0" fmla="*/ 0 w 3122246"/>
              <a:gd name="connsiteY0" fmla="*/ 2683 h 572280"/>
              <a:gd name="connsiteX1" fmla="*/ 1374255 w 3122246"/>
              <a:gd name="connsiteY1" fmla="*/ 0 h 572280"/>
              <a:gd name="connsiteX2" fmla="*/ 2692016 w 3122246"/>
              <a:gd name="connsiteY2" fmla="*/ 357904 h 572280"/>
              <a:gd name="connsiteX3" fmla="*/ 2925476 w 3122246"/>
              <a:gd name="connsiteY3" fmla="*/ 501387 h 572280"/>
              <a:gd name="connsiteX4" fmla="*/ 0 w 3122246"/>
              <a:gd name="connsiteY4" fmla="*/ 537828 h 572280"/>
              <a:gd name="connsiteX5" fmla="*/ 0 w 3122246"/>
              <a:gd name="connsiteY5" fmla="*/ 2683 h 572280"/>
              <a:gd name="connsiteX0" fmla="*/ 0 w 3122246"/>
              <a:gd name="connsiteY0" fmla="*/ 2683 h 537828"/>
              <a:gd name="connsiteX1" fmla="*/ 1374255 w 3122246"/>
              <a:gd name="connsiteY1" fmla="*/ 0 h 537828"/>
              <a:gd name="connsiteX2" fmla="*/ 2692016 w 3122246"/>
              <a:gd name="connsiteY2" fmla="*/ 357904 h 537828"/>
              <a:gd name="connsiteX3" fmla="*/ 2925476 w 3122246"/>
              <a:gd name="connsiteY3" fmla="*/ 501387 h 537828"/>
              <a:gd name="connsiteX4" fmla="*/ 0 w 3122246"/>
              <a:gd name="connsiteY4" fmla="*/ 537828 h 537828"/>
              <a:gd name="connsiteX5" fmla="*/ 0 w 3122246"/>
              <a:gd name="connsiteY5" fmla="*/ 2683 h 537828"/>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37828"/>
              <a:gd name="connsiteX1" fmla="*/ 1374255 w 3117990"/>
              <a:gd name="connsiteY1" fmla="*/ 0 h 537828"/>
              <a:gd name="connsiteX2" fmla="*/ 2692016 w 3117990"/>
              <a:gd name="connsiteY2" fmla="*/ 357904 h 537828"/>
              <a:gd name="connsiteX3" fmla="*/ 2919883 w 3117990"/>
              <a:gd name="connsiteY3" fmla="*/ 537462 h 537828"/>
              <a:gd name="connsiteX4" fmla="*/ 0 w 3117990"/>
              <a:gd name="connsiteY4" fmla="*/ 537828 h 537828"/>
              <a:gd name="connsiteX5" fmla="*/ 0 w 3117990"/>
              <a:gd name="connsiteY5" fmla="*/ 2683 h 537828"/>
              <a:gd name="connsiteX0" fmla="*/ 0 w 2919883"/>
              <a:gd name="connsiteY0" fmla="*/ 2683 h 537828"/>
              <a:gd name="connsiteX1" fmla="*/ 1374255 w 2919883"/>
              <a:gd name="connsiteY1" fmla="*/ 0 h 537828"/>
              <a:gd name="connsiteX2" fmla="*/ 2692016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9883" h="702509">
                <a:moveTo>
                  <a:pt x="0" y="0"/>
                </a:moveTo>
                <a:cubicBezTo>
                  <a:pt x="594602" y="42940"/>
                  <a:pt x="948674" y="93847"/>
                  <a:pt x="1374255" y="164681"/>
                </a:cubicBezTo>
                <a:cubicBezTo>
                  <a:pt x="1470411" y="254300"/>
                  <a:pt x="1497241" y="460789"/>
                  <a:pt x="2807924" y="601220"/>
                </a:cubicBezTo>
                <a:cubicBezTo>
                  <a:pt x="2912634" y="695091"/>
                  <a:pt x="2857102" y="649345"/>
                  <a:pt x="2919883" y="702143"/>
                </a:cubicBezTo>
                <a:lnTo>
                  <a:pt x="0" y="702509"/>
                </a:lnTo>
                <a:lnTo>
                  <a:pt x="0" y="0"/>
                </a:lnTo>
                <a:close/>
              </a:path>
            </a:pathLst>
          </a:custGeom>
          <a:gradFill>
            <a:gsLst>
              <a:gs pos="99583">
                <a:schemeClr val="bg2">
                  <a:lumMod val="25000"/>
                </a:schemeClr>
              </a:gs>
              <a:gs pos="1000">
                <a:schemeClr val="tx1"/>
              </a:gs>
            </a:gsLst>
            <a:lin ang="162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1" name="TextBox 320"/>
          <p:cNvSpPr txBox="1"/>
          <p:nvPr/>
        </p:nvSpPr>
        <p:spPr>
          <a:xfrm>
            <a:off x="222106" y="5818279"/>
            <a:ext cx="8703690" cy="830997"/>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Aegis Combat System and Integrated Air and Missile Defense Command System can manage fires; improving flexibility</a:t>
            </a:r>
          </a:p>
        </p:txBody>
      </p:sp>
      <p:sp>
        <p:nvSpPr>
          <p:cNvPr id="322"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30</a:t>
            </a:r>
          </a:p>
        </p:txBody>
      </p:sp>
    </p:spTree>
    <p:extLst>
      <p:ext uri="{BB962C8B-B14F-4D97-AF65-F5344CB8AC3E}">
        <p14:creationId xmlns:p14="http://schemas.microsoft.com/office/powerpoint/2010/main" val="2683319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3-23 - Winning the Salvo Competition Background.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7"/>
          <p:cNvSpPr>
            <a:spLocks noGrp="1"/>
          </p:cNvSpPr>
          <p:nvPr>
            <p:ph type="ctrTitle"/>
          </p:nvPr>
        </p:nvSpPr>
        <p:spPr>
          <a:xfrm>
            <a:off x="111642" y="2468291"/>
            <a:ext cx="8920716" cy="1470025"/>
          </a:xfrm>
        </p:spPr>
        <p:txBody>
          <a:bodyPr/>
          <a:lstStyle/>
          <a:p>
            <a:r>
              <a:rPr lang="en-US" sz="4200" i="1" dirty="0"/>
              <a:t>Illustrative Case Studies</a:t>
            </a:r>
          </a:p>
        </p:txBody>
      </p:sp>
      <p:sp>
        <p:nvSpPr>
          <p:cNvPr id="5"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bg1"/>
                </a:solidFill>
              </a:rPr>
              <a:pPr/>
              <a:t>31</a:t>
            </a:fld>
            <a:endParaRPr lang="en-US" dirty="0">
              <a:solidFill>
                <a:schemeClr val="bg1"/>
              </a:solidFill>
            </a:endParaRPr>
          </a:p>
        </p:txBody>
      </p:sp>
    </p:spTree>
    <p:extLst>
      <p:ext uri="{BB962C8B-B14F-4D97-AF65-F5344CB8AC3E}">
        <p14:creationId xmlns:p14="http://schemas.microsoft.com/office/powerpoint/2010/main" val="2748362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24119356"/>
              </p:ext>
            </p:extLst>
          </p:nvPr>
        </p:nvGraphicFramePr>
        <p:xfrm>
          <a:off x="471638" y="3848726"/>
          <a:ext cx="3820561" cy="1386840"/>
        </p:xfrm>
        <a:graphic>
          <a:graphicData uri="http://schemas.openxmlformats.org/drawingml/2006/table">
            <a:tbl>
              <a:tblPr/>
              <a:tblGrid>
                <a:gridCol w="753571">
                  <a:extLst>
                    <a:ext uri="{9D8B030D-6E8A-4147-A177-3AD203B41FA5}">
                      <a16:colId xmlns:a16="http://schemas.microsoft.com/office/drawing/2014/main" xmlns="" val="20000"/>
                    </a:ext>
                  </a:extLst>
                </a:gridCol>
                <a:gridCol w="1619629">
                  <a:extLst>
                    <a:ext uri="{9D8B030D-6E8A-4147-A177-3AD203B41FA5}">
                      <a16:colId xmlns:a16="http://schemas.microsoft.com/office/drawing/2014/main" xmlns="" val="20001"/>
                    </a:ext>
                  </a:extLst>
                </a:gridCol>
                <a:gridCol w="1447361">
                  <a:extLst>
                    <a:ext uri="{9D8B030D-6E8A-4147-A177-3AD203B41FA5}">
                      <a16:colId xmlns:a16="http://schemas.microsoft.com/office/drawing/2014/main" xmlns="" val="20002"/>
                    </a:ext>
                  </a:extLst>
                </a:gridCol>
              </a:tblGrid>
              <a:tr h="126248">
                <a:tc>
                  <a:txBody>
                    <a:bodyPr/>
                    <a:lstStyle/>
                    <a:p>
                      <a:pPr algn="ctr" fontAlgn="b"/>
                      <a:r>
                        <a:rPr lang="en-US" sz="1300" b="1" i="0" u="none" strike="noStrike" dirty="0">
                          <a:solidFill>
                            <a:srgbClr val="000000"/>
                          </a:solidFill>
                          <a:effectLst/>
                          <a:latin typeface="Calibri"/>
                        </a:rPr>
                        <a:t>Weapon</a:t>
                      </a:r>
                    </a:p>
                  </a:txBody>
                  <a:tcPr marL="0" marR="0" marT="0" marB="0" anchor="b">
                    <a:lnL>
                      <a:noFill/>
                    </a:lnL>
                    <a:lnR>
                      <a:noFill/>
                    </a:lnR>
                    <a:lnT>
                      <a:noFill/>
                    </a:lnT>
                    <a:lnB w="19050" cap="flat" cmpd="sng" algn="ctr">
                      <a:solidFill>
                        <a:scrgbClr r="0" g="0" b="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CG</a:t>
                      </a:r>
                      <a:r>
                        <a:rPr lang="en-US" sz="1300" b="1" i="0" u="none" strike="noStrike" baseline="0" dirty="0">
                          <a:solidFill>
                            <a:srgbClr val="000000"/>
                          </a:solidFill>
                          <a:effectLst/>
                          <a:latin typeface="Calibri"/>
                        </a:rPr>
                        <a:t> and </a:t>
                      </a:r>
                      <a:r>
                        <a:rPr lang="en-US" sz="1300" b="1" i="0" u="none" strike="noStrike" dirty="0">
                          <a:solidFill>
                            <a:srgbClr val="000000"/>
                          </a:solidFill>
                          <a:effectLst/>
                          <a:latin typeface="Calibri"/>
                        </a:rPr>
                        <a:t>DDG-51</a:t>
                      </a:r>
                    </a:p>
                  </a:txBody>
                  <a:tcPr marL="0" marR="0" marT="0" marB="0" anchor="b">
                    <a:lnL>
                      <a:noFill/>
                    </a:lnL>
                    <a:lnR>
                      <a:noFill/>
                    </a:lnR>
                    <a:lnT>
                      <a:noFill/>
                    </a:lnT>
                    <a:lnB w="19050" cap="flat" cmpd="sng" algn="ctr">
                      <a:solidFill>
                        <a:scrgbClr r="0" g="0" b="0"/>
                      </a:solidFill>
                      <a:prstDash val="solid"/>
                      <a:round/>
                      <a:headEnd type="none" w="med" len="med"/>
                      <a:tailEnd type="none" w="med" len="med"/>
                    </a:lnB>
                    <a:solidFill>
                      <a:srgbClr val="DCE6F1"/>
                    </a:solidFill>
                  </a:tcPr>
                </a:tc>
                <a:tc>
                  <a:txBody>
                    <a:bodyPr/>
                    <a:lstStyle/>
                    <a:p>
                      <a:pPr algn="ctr" fontAlgn="b"/>
                      <a:r>
                        <a:rPr lang="en-US" sz="1300" b="1" i="0" u="none" strike="noStrike" dirty="0">
                          <a:solidFill>
                            <a:srgbClr val="000000"/>
                          </a:solidFill>
                          <a:effectLst/>
                          <a:latin typeface="Calibri"/>
                        </a:rPr>
                        <a:t>DDG-1000</a:t>
                      </a:r>
                    </a:p>
                  </a:txBody>
                  <a:tcPr marL="0" marR="0" marT="0" marB="0" anchor="b">
                    <a:lnL>
                      <a:noFill/>
                    </a:lnL>
                    <a:lnR>
                      <a:noFill/>
                    </a:lnR>
                    <a:lnT>
                      <a:noFill/>
                    </a:lnT>
                    <a:lnB w="19050" cap="flat" cmpd="sng" algn="ctr">
                      <a:solidFill>
                        <a:scrgbClr r="0" g="0" b="0"/>
                      </a:solidFill>
                      <a:prstDash val="solid"/>
                      <a:round/>
                      <a:headEnd type="none" w="med" len="med"/>
                      <a:tailEnd type="none" w="med" len="med"/>
                    </a:lnB>
                    <a:solidFill>
                      <a:srgbClr val="DCE6F1"/>
                    </a:solidFill>
                  </a:tcPr>
                </a:tc>
                <a:extLst>
                  <a:ext uri="{0D108BD9-81ED-4DB2-BD59-A6C34878D82A}">
                    <a16:rowId xmlns:a16="http://schemas.microsoft.com/office/drawing/2014/main" xmlns="" val="10000"/>
                  </a:ext>
                </a:extLst>
              </a:tr>
              <a:tr h="112027">
                <a:tc>
                  <a:txBody>
                    <a:bodyPr/>
                    <a:lstStyle/>
                    <a:p>
                      <a:pPr algn="l" fontAlgn="b"/>
                      <a:r>
                        <a:rPr lang="en-US" sz="1300" b="1" i="0" u="none" strike="noStrike" dirty="0">
                          <a:solidFill>
                            <a:srgbClr val="000000"/>
                          </a:solidFill>
                          <a:effectLst/>
                          <a:latin typeface="Calibri"/>
                        </a:rPr>
                        <a:t>SM-3</a:t>
                      </a:r>
                    </a:p>
                  </a:txBody>
                  <a:tcPr marL="0" marR="0" marT="0" marB="0" anchor="b">
                    <a:lnL>
                      <a:noFill/>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10%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1300" b="1" i="0" u="none" strike="noStrike" dirty="0">
                          <a:solidFill>
                            <a:srgbClr val="000000"/>
                          </a:solidFill>
                          <a:effectLst/>
                          <a:latin typeface="Calibri"/>
                        </a:rPr>
                        <a:t>0% VLS</a:t>
                      </a:r>
                    </a:p>
                  </a:txBody>
                  <a:tcPr marL="0" marR="0" marT="0" marB="0" anchor="b">
                    <a:lnL w="6350" cap="flat" cmpd="sng" algn="ctr">
                      <a:solidFill>
                        <a:schemeClr val="tx1"/>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1"/>
                  </a:ext>
                </a:extLst>
              </a:tr>
              <a:tr h="112027">
                <a:tc>
                  <a:txBody>
                    <a:bodyPr/>
                    <a:lstStyle/>
                    <a:p>
                      <a:pPr algn="l" fontAlgn="b"/>
                      <a:r>
                        <a:rPr lang="en-US" sz="1300" b="1" i="0" u="none" strike="noStrike" dirty="0">
                          <a:solidFill>
                            <a:srgbClr val="000000"/>
                          </a:solidFill>
                          <a:effectLst/>
                          <a:latin typeface="Calibri"/>
                        </a:rPr>
                        <a:t>SM-6</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20%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1300" b="1" i="0" u="none" strike="noStrike" dirty="0">
                          <a:solidFill>
                            <a:srgbClr val="000000"/>
                          </a:solidFill>
                          <a:effectLst/>
                          <a:latin typeface="Calibri"/>
                        </a:rPr>
                        <a:t>20%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2"/>
                  </a:ext>
                </a:extLst>
              </a:tr>
              <a:tr h="112027">
                <a:tc>
                  <a:txBody>
                    <a:bodyPr/>
                    <a:lstStyle/>
                    <a:p>
                      <a:pPr algn="l" fontAlgn="b"/>
                      <a:r>
                        <a:rPr lang="en-US" sz="1300" b="1" i="0" u="none" strike="noStrike" dirty="0">
                          <a:solidFill>
                            <a:srgbClr val="000000"/>
                          </a:solidFill>
                          <a:effectLst/>
                          <a:latin typeface="Calibri"/>
                        </a:rPr>
                        <a:t>SM-2</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30%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1300" b="1" i="0" u="none" strike="noStrike" dirty="0">
                          <a:solidFill>
                            <a:srgbClr val="000000"/>
                          </a:solidFill>
                          <a:effectLst/>
                          <a:latin typeface="Calibri"/>
                        </a:rPr>
                        <a:t>30%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3"/>
                  </a:ext>
                </a:extLst>
              </a:tr>
              <a:tr h="112027">
                <a:tc>
                  <a:txBody>
                    <a:bodyPr/>
                    <a:lstStyle/>
                    <a:p>
                      <a:pPr algn="l" fontAlgn="b"/>
                      <a:r>
                        <a:rPr lang="en-US" sz="1300" b="1" i="0" u="none" strike="noStrike" dirty="0">
                          <a:solidFill>
                            <a:srgbClr val="000000"/>
                          </a:solidFill>
                          <a:effectLst/>
                          <a:latin typeface="Calibri"/>
                        </a:rPr>
                        <a:t>ESSM</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10%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1300" b="1" i="0" u="none" strike="noStrike" dirty="0">
                          <a:solidFill>
                            <a:srgbClr val="000000"/>
                          </a:solidFill>
                          <a:effectLst/>
                          <a:latin typeface="Calibri"/>
                        </a:rPr>
                        <a:t>10%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4"/>
                  </a:ext>
                </a:extLst>
              </a:tr>
              <a:tr h="112027">
                <a:tc>
                  <a:txBody>
                    <a:bodyPr/>
                    <a:lstStyle/>
                    <a:p>
                      <a:pPr algn="l" fontAlgn="b"/>
                      <a:r>
                        <a:rPr lang="en-US" sz="1300" b="1" i="0" u="none" strike="noStrike" dirty="0">
                          <a:solidFill>
                            <a:srgbClr val="000000"/>
                          </a:solidFill>
                          <a:effectLst/>
                          <a:latin typeface="Calibri"/>
                        </a:rPr>
                        <a:t>Tomahawk</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25%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1300" b="1" i="0" u="none" strike="noStrike" dirty="0">
                          <a:solidFill>
                            <a:srgbClr val="000000"/>
                          </a:solidFill>
                          <a:effectLst/>
                          <a:latin typeface="Calibri"/>
                        </a:rPr>
                        <a:t>40%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5"/>
                  </a:ext>
                </a:extLst>
              </a:tr>
              <a:tr h="112027">
                <a:tc>
                  <a:txBody>
                    <a:bodyPr/>
                    <a:lstStyle/>
                    <a:p>
                      <a:pPr algn="l" fontAlgn="b"/>
                      <a:r>
                        <a:rPr lang="en-US" sz="1300" b="1" i="0" u="none" strike="noStrike" dirty="0">
                          <a:solidFill>
                            <a:srgbClr val="000000"/>
                          </a:solidFill>
                          <a:effectLst/>
                          <a:latin typeface="Calibri"/>
                        </a:rPr>
                        <a:t>VLA</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  5%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tc>
                  <a:txBody>
                    <a:bodyPr/>
                    <a:lstStyle/>
                    <a:p>
                      <a:pPr algn="ctr" fontAlgn="b"/>
                      <a:r>
                        <a:rPr lang="en-US" sz="1300" b="1" i="0" u="none" strike="noStrike" dirty="0">
                          <a:solidFill>
                            <a:srgbClr val="000000"/>
                          </a:solidFill>
                          <a:effectLst/>
                          <a:latin typeface="Calibri"/>
                        </a:rPr>
                        <a:t>  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6"/>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32438388"/>
              </p:ext>
            </p:extLst>
          </p:nvPr>
        </p:nvGraphicFramePr>
        <p:xfrm>
          <a:off x="4572000" y="3855076"/>
          <a:ext cx="4302494" cy="2181216"/>
        </p:xfrm>
        <a:graphic>
          <a:graphicData uri="http://schemas.openxmlformats.org/drawingml/2006/table">
            <a:tbl>
              <a:tblPr/>
              <a:tblGrid>
                <a:gridCol w="1953466">
                  <a:extLst>
                    <a:ext uri="{9D8B030D-6E8A-4147-A177-3AD203B41FA5}">
                      <a16:colId xmlns:a16="http://schemas.microsoft.com/office/drawing/2014/main" xmlns="" val="20000"/>
                    </a:ext>
                  </a:extLst>
                </a:gridCol>
                <a:gridCol w="1135145">
                  <a:extLst>
                    <a:ext uri="{9D8B030D-6E8A-4147-A177-3AD203B41FA5}">
                      <a16:colId xmlns:a16="http://schemas.microsoft.com/office/drawing/2014/main" xmlns="" val="20001"/>
                    </a:ext>
                  </a:extLst>
                </a:gridCol>
                <a:gridCol w="1213883">
                  <a:extLst>
                    <a:ext uri="{9D8B030D-6E8A-4147-A177-3AD203B41FA5}">
                      <a16:colId xmlns:a16="http://schemas.microsoft.com/office/drawing/2014/main" xmlns="" val="20002"/>
                    </a:ext>
                  </a:extLst>
                </a:gridCol>
              </a:tblGrid>
              <a:tr h="115462">
                <a:tc>
                  <a:txBody>
                    <a:bodyPr/>
                    <a:lstStyle/>
                    <a:p>
                      <a:pPr algn="ctr" fontAlgn="b"/>
                      <a:r>
                        <a:rPr lang="en-US" sz="1300" b="1" i="0" u="none" strike="noStrike" dirty="0">
                          <a:solidFill>
                            <a:srgbClr val="000000"/>
                          </a:solidFill>
                          <a:effectLst/>
                          <a:latin typeface="+mj-lt"/>
                        </a:rPr>
                        <a:t>Weapon</a:t>
                      </a:r>
                    </a:p>
                  </a:txBody>
                  <a:tcPr marL="0" marR="0" marT="0" marB="0" anchor="b">
                    <a:lnL>
                      <a:noFill/>
                    </a:lnL>
                    <a:lnR w="6350" cap="flat" cmpd="sng" algn="ctr">
                      <a:noFill/>
                      <a:prstDash val="solid"/>
                      <a:round/>
                      <a:headEnd type="none" w="med" len="med"/>
                      <a:tailEnd type="none" w="med" len="med"/>
                    </a:lnR>
                    <a:lnT>
                      <a:noFill/>
                    </a:lnT>
                    <a:lnB w="19050" cap="flat" cmpd="sng" algn="ctr">
                      <a:solidFill>
                        <a:scrgbClr r="0" g="0" b="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CG and DDG-51</a:t>
                      </a: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9050" cap="flat" cmpd="sng" algn="ctr">
                      <a:solidFill>
                        <a:scrgbClr r="0" g="0" b="0"/>
                      </a:solidFill>
                      <a:prstDash val="solid"/>
                      <a:round/>
                      <a:headEnd type="none" w="med" len="med"/>
                      <a:tailEnd type="none" w="med" len="med"/>
                    </a:lnB>
                    <a:solidFill>
                      <a:srgbClr val="FCD5B4"/>
                    </a:solidFill>
                  </a:tcPr>
                </a:tc>
                <a:tc>
                  <a:txBody>
                    <a:bodyPr/>
                    <a:lstStyle/>
                    <a:p>
                      <a:pPr algn="ctr" fontAlgn="b"/>
                      <a:r>
                        <a:rPr lang="en-US" sz="1300" b="1" i="0" u="none" strike="noStrike" dirty="0">
                          <a:solidFill>
                            <a:srgbClr val="000000"/>
                          </a:solidFill>
                          <a:effectLst/>
                          <a:latin typeface="+mj-lt"/>
                        </a:rPr>
                        <a:t>DDG-1000</a:t>
                      </a:r>
                    </a:p>
                  </a:txBody>
                  <a:tcPr marL="0" marR="0" marT="0" marB="0" anchor="b">
                    <a:lnL w="6350" cap="flat" cmpd="sng" algn="ctr">
                      <a:noFill/>
                      <a:prstDash val="solid"/>
                      <a:round/>
                      <a:headEnd type="none" w="med" len="med"/>
                      <a:tailEnd type="none" w="med" len="med"/>
                    </a:lnL>
                    <a:lnR>
                      <a:noFill/>
                    </a:lnR>
                    <a:lnT>
                      <a:noFill/>
                    </a:lnT>
                    <a:lnB w="19050" cap="flat" cmpd="sng" algn="ctr">
                      <a:solidFill>
                        <a:scrgbClr r="0" g="0" b="0"/>
                      </a:solidFill>
                      <a:prstDash val="solid"/>
                      <a:round/>
                      <a:headEnd type="none" w="med" len="med"/>
                      <a:tailEnd type="none" w="med" len="med"/>
                    </a:lnB>
                    <a:solidFill>
                      <a:srgbClr val="FCD5B4"/>
                    </a:solidFill>
                  </a:tcPr>
                </a:tc>
                <a:extLst>
                  <a:ext uri="{0D108BD9-81ED-4DB2-BD59-A6C34878D82A}">
                    <a16:rowId xmlns:a16="http://schemas.microsoft.com/office/drawing/2014/main" xmlns="" val="10000"/>
                  </a:ext>
                </a:extLst>
              </a:tr>
              <a:tr h="99297">
                <a:tc>
                  <a:txBody>
                    <a:bodyPr/>
                    <a:lstStyle/>
                    <a:p>
                      <a:pPr algn="l" fontAlgn="b"/>
                      <a:r>
                        <a:rPr lang="en-US" sz="1300" b="1" i="0" u="none" strike="noStrike" dirty="0">
                          <a:solidFill>
                            <a:srgbClr val="000000"/>
                          </a:solidFill>
                          <a:effectLst/>
                          <a:latin typeface="+mj-lt"/>
                        </a:rPr>
                        <a:t>SM-3</a:t>
                      </a:r>
                    </a:p>
                  </a:txBody>
                  <a:tcPr marL="0" marR="0" marT="0" marB="0" anchor="b">
                    <a:lnL>
                      <a:noFill/>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10%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300" b="1" i="0" u="none" strike="noStrike" dirty="0">
                          <a:solidFill>
                            <a:srgbClr val="000000"/>
                          </a:solidFill>
                          <a:effectLst/>
                          <a:latin typeface="+mj-lt"/>
                        </a:rPr>
                        <a:t>0% VLS</a:t>
                      </a:r>
                    </a:p>
                  </a:txBody>
                  <a:tcPr marL="0" marR="0" marT="0" marB="0" anchor="b">
                    <a:lnL w="6350" cap="flat" cmpd="sng" algn="ctr">
                      <a:solidFill>
                        <a:schemeClr val="tx1"/>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1"/>
                  </a:ext>
                </a:extLst>
              </a:tr>
              <a:tr h="99297">
                <a:tc>
                  <a:txBody>
                    <a:bodyPr/>
                    <a:lstStyle/>
                    <a:p>
                      <a:pPr algn="l" fontAlgn="b"/>
                      <a:r>
                        <a:rPr lang="en-US" sz="1300" b="1" i="0" u="none" strike="noStrike" dirty="0">
                          <a:solidFill>
                            <a:srgbClr val="000000"/>
                          </a:solidFill>
                          <a:effectLst/>
                          <a:latin typeface="+mj-lt"/>
                        </a:rPr>
                        <a:t>SM-6</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20%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300" b="1" i="0" u="none" strike="noStrike" dirty="0">
                          <a:solidFill>
                            <a:srgbClr val="000000"/>
                          </a:solidFill>
                          <a:effectLst/>
                          <a:latin typeface="+mj-lt"/>
                        </a:rPr>
                        <a:t>20%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5B4"/>
                    </a:solidFill>
                  </a:tcPr>
                </a:tc>
                <a:extLst>
                  <a:ext uri="{0D108BD9-81ED-4DB2-BD59-A6C34878D82A}">
                    <a16:rowId xmlns:a16="http://schemas.microsoft.com/office/drawing/2014/main" xmlns="" val="10002"/>
                  </a:ext>
                </a:extLst>
              </a:tr>
              <a:tr h="99297">
                <a:tc>
                  <a:txBody>
                    <a:bodyPr/>
                    <a:lstStyle/>
                    <a:p>
                      <a:pPr algn="l" fontAlgn="b"/>
                      <a:r>
                        <a:rPr lang="en-US" sz="1300" b="1" i="0" u="none" strike="noStrike" dirty="0">
                          <a:solidFill>
                            <a:srgbClr val="000000"/>
                          </a:solidFill>
                          <a:effectLst/>
                          <a:latin typeface="+mj-lt"/>
                        </a:rPr>
                        <a:t>SM-2</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15%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300" b="1" i="0" u="none" strike="noStrike" dirty="0">
                          <a:solidFill>
                            <a:srgbClr val="000000"/>
                          </a:solidFill>
                          <a:effectLst/>
                          <a:latin typeface="+mj-lt"/>
                        </a:rPr>
                        <a:t>30%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5B4"/>
                    </a:solidFill>
                  </a:tcPr>
                </a:tc>
                <a:extLst>
                  <a:ext uri="{0D108BD9-81ED-4DB2-BD59-A6C34878D82A}">
                    <a16:rowId xmlns:a16="http://schemas.microsoft.com/office/drawing/2014/main" xmlns="" val="10003"/>
                  </a:ext>
                </a:extLst>
              </a:tr>
              <a:tr h="99297">
                <a:tc>
                  <a:txBody>
                    <a:bodyPr/>
                    <a:lstStyle/>
                    <a:p>
                      <a:pPr algn="l" fontAlgn="b"/>
                      <a:r>
                        <a:rPr lang="en-US" sz="1300" b="1" i="0" u="none" strike="noStrike" dirty="0">
                          <a:solidFill>
                            <a:srgbClr val="000000"/>
                          </a:solidFill>
                          <a:effectLst/>
                          <a:latin typeface="+mj-lt"/>
                        </a:rPr>
                        <a:t>ESSM</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25%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300" b="1" i="0" u="none" strike="noStrike" dirty="0">
                          <a:solidFill>
                            <a:srgbClr val="000000"/>
                          </a:solidFill>
                          <a:effectLst/>
                          <a:latin typeface="+mj-lt"/>
                        </a:rPr>
                        <a:t>10%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5B4"/>
                    </a:solidFill>
                  </a:tcPr>
                </a:tc>
                <a:extLst>
                  <a:ext uri="{0D108BD9-81ED-4DB2-BD59-A6C34878D82A}">
                    <a16:rowId xmlns:a16="http://schemas.microsoft.com/office/drawing/2014/main" xmlns="" val="10004"/>
                  </a:ext>
                </a:extLst>
              </a:tr>
              <a:tr h="99297">
                <a:tc>
                  <a:txBody>
                    <a:bodyPr/>
                    <a:lstStyle/>
                    <a:p>
                      <a:pPr algn="l" fontAlgn="b"/>
                      <a:r>
                        <a:rPr lang="en-US" sz="1300" b="1" i="0" u="none" strike="noStrike" dirty="0">
                          <a:solidFill>
                            <a:srgbClr val="000000"/>
                          </a:solidFill>
                          <a:effectLst/>
                          <a:latin typeface="+mj-lt"/>
                        </a:rPr>
                        <a:t>Tomahawk</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25%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a:txBody>
                    <a:bodyPr/>
                    <a:lstStyle/>
                    <a:p>
                      <a:pPr algn="ctr" fontAlgn="b"/>
                      <a:r>
                        <a:rPr lang="en-US" sz="1300" b="1" i="0" u="none" strike="noStrike" dirty="0">
                          <a:solidFill>
                            <a:srgbClr val="000000"/>
                          </a:solidFill>
                          <a:effectLst/>
                          <a:latin typeface="+mj-lt"/>
                        </a:rPr>
                        <a:t>40%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5B4"/>
                    </a:solidFill>
                  </a:tcPr>
                </a:tc>
                <a:extLst>
                  <a:ext uri="{0D108BD9-81ED-4DB2-BD59-A6C34878D82A}">
                    <a16:rowId xmlns:a16="http://schemas.microsoft.com/office/drawing/2014/main" xmlns="" val="10005"/>
                  </a:ext>
                </a:extLst>
              </a:tr>
              <a:tr h="101391">
                <a:tc>
                  <a:txBody>
                    <a:bodyPr/>
                    <a:lstStyle/>
                    <a:p>
                      <a:pPr algn="l" fontAlgn="b"/>
                      <a:r>
                        <a:rPr lang="en-US" sz="1300" b="1" i="0" u="none" strike="noStrike" dirty="0">
                          <a:solidFill>
                            <a:srgbClr val="000000"/>
                          </a:solidFill>
                          <a:effectLst/>
                          <a:latin typeface="+mj-lt"/>
                        </a:rPr>
                        <a:t>VLA</a:t>
                      </a:r>
                    </a:p>
                  </a:txBody>
                  <a:tcPr marL="0" marR="0" marT="0" marB="0" anchor="b">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  5% VLS</a:t>
                      </a: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CD5B4"/>
                    </a:solidFill>
                  </a:tcPr>
                </a:tc>
                <a:tc>
                  <a:txBody>
                    <a:bodyPr/>
                    <a:lstStyle/>
                    <a:p>
                      <a:pPr algn="ctr" fontAlgn="b"/>
                      <a:r>
                        <a:rPr lang="en-US" sz="1300" b="1" i="0" u="none" strike="noStrike" dirty="0">
                          <a:solidFill>
                            <a:srgbClr val="000000"/>
                          </a:solidFill>
                          <a:effectLst/>
                          <a:latin typeface="+mj-lt"/>
                        </a:rPr>
                        <a:t>  0% VLS</a:t>
                      </a:r>
                    </a:p>
                  </a:txBody>
                  <a:tcPr marL="0" marR="0" marT="0" marB="0" anchor="b">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CD5B4"/>
                    </a:solidFill>
                  </a:tcPr>
                </a:tc>
                <a:extLst>
                  <a:ext uri="{0D108BD9-81ED-4DB2-BD59-A6C34878D82A}">
                    <a16:rowId xmlns:a16="http://schemas.microsoft.com/office/drawing/2014/main" xmlns="" val="10006"/>
                  </a:ext>
                </a:extLst>
              </a:tr>
              <a:tr h="198594">
                <a:tc>
                  <a:txBody>
                    <a:bodyPr/>
                    <a:lstStyle/>
                    <a:p>
                      <a:pPr marL="0" algn="l" defTabSz="914400" rtl="0" eaLnBrk="1" fontAlgn="b" latinLnBrk="0" hangingPunct="1"/>
                      <a:r>
                        <a:rPr lang="en-US" sz="1300" b="1" i="0" u="none" strike="noStrike" kern="1200" dirty="0">
                          <a:solidFill>
                            <a:srgbClr val="000000"/>
                          </a:solidFill>
                          <a:effectLst/>
                          <a:latin typeface="+mj-lt"/>
                          <a:ea typeface="+mn-ea"/>
                          <a:cs typeface="+mn-cs"/>
                        </a:rPr>
                        <a:t>1 Mk-45 gun with HVP</a:t>
                      </a:r>
                    </a:p>
                  </a:txBody>
                  <a:tcPr marL="0" marR="0" marT="0" marB="0" anchor="ctr">
                    <a:lnL>
                      <a:noFill/>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marL="0" algn="ctr" defTabSz="914400" rtl="0" eaLnBrk="1" fontAlgn="b" latinLnBrk="0" hangingPunct="1"/>
                      <a:r>
                        <a:rPr lang="en-US" sz="1300" b="1" i="0" u="none" strike="noStrike" kern="1200" dirty="0">
                          <a:solidFill>
                            <a:srgbClr val="000000"/>
                          </a:solidFill>
                          <a:effectLst/>
                          <a:latin typeface="+mj-lt"/>
                          <a:ea typeface="+mn-ea"/>
                          <a:cs typeface="+mn-cs"/>
                        </a:rPr>
                        <a:t>20 rounds</a:t>
                      </a:r>
                      <a:r>
                        <a:rPr lang="en-US" sz="1300" b="1" i="0" u="none" strike="noStrike" kern="1200" baseline="0" dirty="0">
                          <a:solidFill>
                            <a:srgbClr val="000000"/>
                          </a:solidFill>
                          <a:effectLst/>
                          <a:latin typeface="+mj-lt"/>
                          <a:ea typeface="+mn-ea"/>
                          <a:cs typeface="+mn-cs"/>
                        </a:rPr>
                        <a:t> per </a:t>
                      </a:r>
                      <a:r>
                        <a:rPr lang="en-US" sz="1300" b="1" i="0" u="none" strike="noStrike" kern="1200" dirty="0">
                          <a:solidFill>
                            <a:srgbClr val="000000"/>
                          </a:solidFill>
                          <a:effectLst/>
                          <a:latin typeface="+mj-lt"/>
                          <a:ea typeface="+mn-ea"/>
                          <a:cs typeface="+mn-cs"/>
                        </a:rPr>
                        <a:t>minute</a:t>
                      </a:r>
                      <a:endParaRPr kumimoji="0" lang="en-US" sz="1300" b="1"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h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b">
                    <a:lnL w="6350" cap="flat" cmpd="sng" algn="ctr">
                      <a:solidFill>
                        <a:schemeClr val="tx1"/>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7"/>
                  </a:ext>
                </a:extLst>
              </a:tr>
              <a:tr h="198594">
                <a:tc>
                  <a:txBody>
                    <a:bodyPr/>
                    <a:lstStyle/>
                    <a:p>
                      <a:pPr algn="l" fontAlgn="b"/>
                      <a:r>
                        <a:rPr lang="en-US" sz="1300" b="1" i="0" u="none" strike="noStrike" dirty="0">
                          <a:solidFill>
                            <a:srgbClr val="000000"/>
                          </a:solidFill>
                          <a:effectLst/>
                          <a:latin typeface="+mj-lt"/>
                        </a:rPr>
                        <a:t>1 400kW laser</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fontAlgn="b"/>
                      <a:r>
                        <a:rPr lang="en-US" sz="1300" b="1" i="0" u="none" strike="noStrike" dirty="0">
                          <a:solidFill>
                            <a:srgbClr val="000000"/>
                          </a:solidFill>
                          <a:effectLst/>
                          <a:latin typeface="+mj-lt"/>
                        </a:rPr>
                        <a:t>6 seconds per missile defeat</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h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US" sz="1000" b="1" i="0" u="none" strike="noStrike" dirty="0">
                        <a:solidFill>
                          <a:srgbClr val="000000"/>
                        </a:solidFill>
                        <a:effectLst/>
                        <a:latin typeface="+mj-lt"/>
                      </a:endParaRP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8"/>
                  </a:ext>
                </a:extLst>
              </a:tr>
              <a:tr h="198594">
                <a:tc>
                  <a:txBody>
                    <a:bodyPr/>
                    <a:lstStyle/>
                    <a:p>
                      <a:pPr algn="l" fontAlgn="b"/>
                      <a:r>
                        <a:rPr lang="en-US" sz="1300" b="1" i="0" u="none" strike="noStrike" dirty="0">
                          <a:solidFill>
                            <a:srgbClr val="000000"/>
                          </a:solidFill>
                          <a:effectLst/>
                          <a:latin typeface="+mj-lt"/>
                        </a:rPr>
                        <a:t>SEWIP Block 3</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fontAlgn="b"/>
                      <a:r>
                        <a:rPr lang="en-US" sz="1300" b="1" i="0" u="none" strike="noStrike" dirty="0">
                          <a:solidFill>
                            <a:srgbClr val="000000"/>
                          </a:solidFill>
                          <a:effectLst/>
                          <a:latin typeface="+mj-lt"/>
                        </a:rPr>
                        <a:t>36 simultaneous</a:t>
                      </a:r>
                      <a:r>
                        <a:rPr lang="en-US" sz="1300" b="1" i="0" u="none" strike="noStrike" baseline="0" dirty="0">
                          <a:solidFill>
                            <a:srgbClr val="000000"/>
                          </a:solidFill>
                          <a:effectLst/>
                          <a:latin typeface="+mj-lt"/>
                        </a:rPr>
                        <a:t> </a:t>
                      </a:r>
                      <a:r>
                        <a:rPr lang="en-US" sz="1300" b="1" i="0" u="none" strike="noStrike" dirty="0">
                          <a:solidFill>
                            <a:srgbClr val="000000"/>
                          </a:solidFill>
                          <a:effectLst/>
                          <a:latin typeface="+mj-lt"/>
                        </a:rPr>
                        <a:t>targets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hMerge="1">
                  <a:txBody>
                    <a:bodyPr/>
                    <a:lstStyle/>
                    <a:p>
                      <a:pPr algn="l" fontAlgn="b"/>
                      <a:endParaRPr lang="en-US" sz="1000" b="1" i="0" u="none" strike="noStrike" dirty="0">
                        <a:solidFill>
                          <a:srgbClr val="000000"/>
                        </a:solidFill>
                        <a:effectLst/>
                        <a:latin typeface="+mj-lt"/>
                      </a:endParaRP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9"/>
                  </a:ext>
                </a:extLst>
              </a:tr>
              <a:tr h="198594">
                <a:tc>
                  <a:txBody>
                    <a:bodyPr/>
                    <a:lstStyle/>
                    <a:p>
                      <a:pPr algn="l" fontAlgn="b"/>
                      <a:r>
                        <a:rPr lang="en-US" sz="1300" b="1" i="0" u="none" strike="noStrike" dirty="0">
                          <a:solidFill>
                            <a:srgbClr val="000000"/>
                          </a:solidFill>
                          <a:effectLst/>
                          <a:latin typeface="+mj-lt"/>
                        </a:rPr>
                        <a:t>1 HPM system</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fontAlgn="b"/>
                      <a:r>
                        <a:rPr lang="en-US" sz="1300" b="1" i="0" u="none" strike="noStrike" dirty="0">
                          <a:solidFill>
                            <a:srgbClr val="000000"/>
                          </a:solidFill>
                          <a:effectLst/>
                          <a:latin typeface="+mj-lt"/>
                        </a:rPr>
                        <a:t>36 simultaneous</a:t>
                      </a:r>
                      <a:r>
                        <a:rPr lang="en-US" sz="1300" b="1" i="0" u="none" strike="noStrike" baseline="0" dirty="0">
                          <a:solidFill>
                            <a:srgbClr val="000000"/>
                          </a:solidFill>
                          <a:effectLst/>
                          <a:latin typeface="+mj-lt"/>
                        </a:rPr>
                        <a:t> </a:t>
                      </a:r>
                      <a:r>
                        <a:rPr lang="en-US" sz="1300" b="1" i="0" u="none" strike="noStrike" dirty="0">
                          <a:solidFill>
                            <a:srgbClr val="000000"/>
                          </a:solidFill>
                          <a:effectLst/>
                          <a:latin typeface="+mj-lt"/>
                        </a:rPr>
                        <a:t>targets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tc hMerge="1">
                  <a:txBody>
                    <a:bodyPr/>
                    <a:lstStyle/>
                    <a:p>
                      <a:pPr algn="l" fontAlgn="b"/>
                      <a:endParaRPr lang="en-US" sz="1000" b="1" i="0" u="none" strike="noStrike" dirty="0">
                        <a:solidFill>
                          <a:srgbClr val="000000"/>
                        </a:solidFill>
                        <a:effectLst/>
                        <a:latin typeface="+mj-lt"/>
                      </a:endParaRPr>
                    </a:p>
                  </a:txBody>
                  <a:tcPr marL="0" marR="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10"/>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1306054754"/>
              </p:ext>
            </p:extLst>
          </p:nvPr>
        </p:nvGraphicFramePr>
        <p:xfrm>
          <a:off x="4490893" y="917706"/>
          <a:ext cx="4516128" cy="2834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2770504021"/>
              </p:ext>
            </p:extLst>
          </p:nvPr>
        </p:nvGraphicFramePr>
        <p:xfrm>
          <a:off x="309292" y="1143139"/>
          <a:ext cx="4361684" cy="260858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1459840" y="745537"/>
            <a:ext cx="1739034" cy="28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accent1">
                    <a:lumMod val="50000"/>
                  </a:schemeClr>
                </a:solidFill>
              </a:rPr>
              <a:t>Current </a:t>
            </a:r>
          </a:p>
        </p:txBody>
      </p:sp>
      <p:sp>
        <p:nvSpPr>
          <p:cNvPr id="16" name="Rectangle 15"/>
          <p:cNvSpPr/>
          <p:nvPr/>
        </p:nvSpPr>
        <p:spPr>
          <a:xfrm>
            <a:off x="5367359" y="745537"/>
            <a:ext cx="2542675" cy="242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accent1">
                    <a:lumMod val="50000"/>
                  </a:schemeClr>
                </a:solidFill>
              </a:rPr>
              <a:t>Proposed Alternative </a:t>
            </a:r>
          </a:p>
        </p:txBody>
      </p:sp>
      <p:sp>
        <p:nvSpPr>
          <p:cNvPr id="17" name="Rectangle 16"/>
          <p:cNvSpPr/>
          <p:nvPr/>
        </p:nvSpPr>
        <p:spPr>
          <a:xfrm rot="16200000">
            <a:off x="-762990" y="2021638"/>
            <a:ext cx="2448432" cy="232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Number of Defensive Engagements</a:t>
            </a:r>
          </a:p>
        </p:txBody>
      </p:sp>
      <p:cxnSp>
        <p:nvCxnSpPr>
          <p:cNvPr id="4" name="Straight Connector 3"/>
          <p:cNvCxnSpPr/>
          <p:nvPr/>
        </p:nvCxnSpPr>
        <p:spPr>
          <a:xfrm>
            <a:off x="640949" y="1098689"/>
            <a:ext cx="3568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184690" y="947960"/>
            <a:ext cx="716118" cy="28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400 </a:t>
            </a:r>
          </a:p>
        </p:txBody>
      </p:sp>
      <p:sp>
        <p:nvSpPr>
          <p:cNvPr id="13" name="Rectangle 3"/>
          <p:cNvSpPr txBox="1">
            <a:spLocks noChangeArrowheads="1"/>
          </p:cNvSpPr>
          <p:nvPr/>
        </p:nvSpPr>
        <p:spPr>
          <a:xfrm>
            <a:off x="1365162" y="18628"/>
            <a:ext cx="7641860"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500"/>
              </a:lnSpc>
            </a:pPr>
            <a:r>
              <a:rPr lang="en-US" altLang="en-US" sz="2800" i="1" dirty="0">
                <a:ea typeface="ＭＳ Ｐゴシック" panose="020B0600070205080204" pitchFamily="34" charset="-128"/>
              </a:rPr>
              <a:t>Medium-range defenses </a:t>
            </a:r>
          </a:p>
          <a:p>
            <a:pPr>
              <a:lnSpc>
                <a:spcPts val="2500"/>
              </a:lnSpc>
            </a:pPr>
            <a:r>
              <a:rPr lang="en-US" altLang="en-US" sz="2800" i="1" dirty="0">
                <a:ea typeface="ＭＳ Ｐゴシック" panose="020B0600070205080204" pitchFamily="34" charset="-128"/>
              </a:rPr>
              <a:t>make ships unattractive targets</a:t>
            </a:r>
          </a:p>
        </p:txBody>
      </p:sp>
      <p:sp>
        <p:nvSpPr>
          <p:cNvPr id="20"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32</a:t>
            </a:fld>
            <a:endParaRPr lang="en-US" dirty="0">
              <a:solidFill>
                <a:schemeClr val="tx1"/>
              </a:solidFill>
            </a:endParaRPr>
          </a:p>
        </p:txBody>
      </p:sp>
      <p:sp>
        <p:nvSpPr>
          <p:cNvPr id="21" name="TextBox 20"/>
          <p:cNvSpPr txBox="1"/>
          <p:nvPr/>
        </p:nvSpPr>
        <p:spPr>
          <a:xfrm>
            <a:off x="220154" y="6190023"/>
            <a:ext cx="8703690" cy="461665"/>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May be infeasible &amp; costly for enemy to launch 100s of weapons </a:t>
            </a:r>
          </a:p>
        </p:txBody>
      </p:sp>
    </p:spTree>
    <p:extLst>
      <p:ext uri="{BB962C8B-B14F-4D97-AF65-F5344CB8AC3E}">
        <p14:creationId xmlns:p14="http://schemas.microsoft.com/office/powerpoint/2010/main" val="4062779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464810931"/>
              </p:ext>
            </p:extLst>
          </p:nvPr>
        </p:nvGraphicFramePr>
        <p:xfrm>
          <a:off x="4251158" y="704043"/>
          <a:ext cx="4758088" cy="32226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766544280"/>
              </p:ext>
            </p:extLst>
          </p:nvPr>
        </p:nvGraphicFramePr>
        <p:xfrm>
          <a:off x="173255" y="780858"/>
          <a:ext cx="4259045" cy="301884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1680804" y="775468"/>
            <a:ext cx="1739034" cy="28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accent1">
                    <a:lumMod val="50000"/>
                  </a:schemeClr>
                </a:solidFill>
              </a:rPr>
              <a:t>Current </a:t>
            </a:r>
          </a:p>
        </p:txBody>
      </p:sp>
      <p:sp>
        <p:nvSpPr>
          <p:cNvPr id="11" name="Rectangle 10"/>
          <p:cNvSpPr/>
          <p:nvPr/>
        </p:nvSpPr>
        <p:spPr>
          <a:xfrm>
            <a:off x="5443204" y="775468"/>
            <a:ext cx="2542675" cy="242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accent1">
                    <a:lumMod val="50000"/>
                  </a:schemeClr>
                </a:solidFill>
              </a:rPr>
              <a:t>Proposed Alternative</a:t>
            </a:r>
          </a:p>
        </p:txBody>
      </p:sp>
      <p:sp>
        <p:nvSpPr>
          <p:cNvPr id="12" name="Rectangle 11"/>
          <p:cNvSpPr/>
          <p:nvPr/>
        </p:nvSpPr>
        <p:spPr>
          <a:xfrm rot="16200000">
            <a:off x="-677962" y="2178452"/>
            <a:ext cx="2448432" cy="232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Number of Defensive Engagements</a:t>
            </a:r>
          </a:p>
        </p:txBody>
      </p:sp>
      <p:sp>
        <p:nvSpPr>
          <p:cNvPr id="13" name="Rectangle 12"/>
          <p:cNvSpPr/>
          <p:nvPr/>
        </p:nvSpPr>
        <p:spPr>
          <a:xfrm>
            <a:off x="1066800" y="3571514"/>
            <a:ext cx="3044743" cy="296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Range from Defensive System to Threat</a:t>
            </a:r>
          </a:p>
        </p:txBody>
      </p:sp>
      <p:sp>
        <p:nvSpPr>
          <p:cNvPr id="14" name="Rectangle 13"/>
          <p:cNvSpPr/>
          <p:nvPr/>
        </p:nvSpPr>
        <p:spPr>
          <a:xfrm>
            <a:off x="5143500" y="3571514"/>
            <a:ext cx="3044743" cy="302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Range from Defensive System to Threat</a:t>
            </a:r>
          </a:p>
        </p:txBody>
      </p:sp>
      <p:graphicFrame>
        <p:nvGraphicFramePr>
          <p:cNvPr id="15" name="Table 14"/>
          <p:cNvGraphicFramePr>
            <a:graphicFrameLocks noGrp="1"/>
          </p:cNvGraphicFramePr>
          <p:nvPr>
            <p:extLst>
              <p:ext uri="{D42A27DB-BD31-4B8C-83A1-F6EECF244321}">
                <p14:modId xmlns:p14="http://schemas.microsoft.com/office/powerpoint/2010/main" val="1088862925"/>
              </p:ext>
            </p:extLst>
          </p:nvPr>
        </p:nvGraphicFramePr>
        <p:xfrm>
          <a:off x="4610500" y="3833624"/>
          <a:ext cx="4244741" cy="2263631"/>
        </p:xfrm>
        <a:graphic>
          <a:graphicData uri="http://schemas.openxmlformats.org/drawingml/2006/table">
            <a:tbl>
              <a:tblPr/>
              <a:tblGrid>
                <a:gridCol w="2251228">
                  <a:extLst>
                    <a:ext uri="{9D8B030D-6E8A-4147-A177-3AD203B41FA5}">
                      <a16:colId xmlns:a16="http://schemas.microsoft.com/office/drawing/2014/main" xmlns="" val="20000"/>
                    </a:ext>
                  </a:extLst>
                </a:gridCol>
                <a:gridCol w="1993513">
                  <a:extLst>
                    <a:ext uri="{9D8B030D-6E8A-4147-A177-3AD203B41FA5}">
                      <a16:colId xmlns:a16="http://schemas.microsoft.com/office/drawing/2014/main" xmlns="" val="20001"/>
                    </a:ext>
                  </a:extLst>
                </a:gridCol>
              </a:tblGrid>
              <a:tr h="280535">
                <a:tc gridSpan="2">
                  <a:txBody>
                    <a:bodyPr/>
                    <a:lstStyle/>
                    <a:p>
                      <a:pPr algn="ctr" fontAlgn="b">
                        <a:lnSpc>
                          <a:spcPts val="2000"/>
                        </a:lnSpc>
                      </a:pPr>
                      <a:r>
                        <a:rPr lang="en-US" sz="1300" b="1" i="0" u="none" strike="noStrike" dirty="0">
                          <a:solidFill>
                            <a:srgbClr val="000000"/>
                          </a:solidFill>
                          <a:effectLst/>
                          <a:latin typeface="+mj-lt"/>
                        </a:rPr>
                        <a:t>1 Carrier</a:t>
                      </a:r>
                      <a:r>
                        <a:rPr lang="en-US" sz="1300" b="1" i="0" u="none" strike="noStrike" baseline="0" dirty="0">
                          <a:solidFill>
                            <a:srgbClr val="000000"/>
                          </a:solidFill>
                          <a:effectLst/>
                          <a:latin typeface="+mj-lt"/>
                        </a:rPr>
                        <a:t> and 4  DDG-51, each with the following</a:t>
                      </a:r>
                      <a:endParaRPr lang="en-US" sz="1300" b="1" i="0" u="none" strike="noStrike" dirty="0">
                        <a:solidFill>
                          <a:srgbClr val="000000"/>
                        </a:solidFill>
                        <a:effectLst/>
                        <a:latin typeface="+mj-lt"/>
                      </a:endParaRPr>
                    </a:p>
                  </a:txBody>
                  <a:tcPr marL="0" marR="0" marT="0" marB="0" anchor="ctr">
                    <a:lnL>
                      <a:noFill/>
                    </a:lnL>
                    <a:lnR w="6350" cap="flat" cmpd="sng" algn="ctr">
                      <a:noFill/>
                      <a:prstDash val="solid"/>
                      <a:round/>
                      <a:headEnd type="none" w="med" len="med"/>
                      <a:tailEnd type="none" w="med" len="med"/>
                    </a:lnR>
                    <a:lnT>
                      <a:noFill/>
                    </a:lnT>
                    <a:lnB w="19050" cap="flat" cmpd="sng" algn="ctr">
                      <a:solidFill>
                        <a:scrgbClr r="0" g="0" b="0"/>
                      </a:solidFill>
                      <a:prstDash val="solid"/>
                      <a:round/>
                      <a:headEnd type="none" w="med" len="med"/>
                      <a:tailEnd type="none" w="med" len="med"/>
                    </a:lnB>
                  </a:tcPr>
                </a:tc>
                <a:tc hMerge="1">
                  <a:txBody>
                    <a:bodyPr/>
                    <a:lstStyle/>
                    <a:p>
                      <a:pPr algn="ctr" fontAlgn="b"/>
                      <a:endParaRPr lang="en-US" sz="1000" b="1" i="0" u="none" strike="noStrike" dirty="0">
                        <a:solidFill>
                          <a:srgbClr val="000000"/>
                        </a:solidFill>
                        <a:effectLst/>
                        <a:latin typeface="+mj-lt"/>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9050" cap="flat" cmpd="sng" algn="ctr">
                      <a:solidFill>
                        <a:scrgbClr r="0" g="0" b="0"/>
                      </a:solidFill>
                      <a:prstDash val="solid"/>
                      <a:round/>
                      <a:headEnd type="none" w="med" len="med"/>
                      <a:tailEnd type="none" w="med" len="med"/>
                    </a:lnB>
                    <a:solidFill>
                      <a:srgbClr val="FCD5B4"/>
                    </a:solidFill>
                  </a:tcPr>
                </a:tc>
                <a:extLst>
                  <a:ext uri="{0D108BD9-81ED-4DB2-BD59-A6C34878D82A}">
                    <a16:rowId xmlns:a16="http://schemas.microsoft.com/office/drawing/2014/main" xmlns="" val="10000"/>
                  </a:ext>
                </a:extLst>
              </a:tr>
              <a:tr h="99297">
                <a:tc>
                  <a:txBody>
                    <a:bodyPr/>
                    <a:lstStyle/>
                    <a:p>
                      <a:pPr algn="l" fontAlgn="b"/>
                      <a:r>
                        <a:rPr lang="en-US" sz="1300" b="1" i="0" u="none" strike="noStrike" dirty="0">
                          <a:solidFill>
                            <a:srgbClr val="000000"/>
                          </a:solidFill>
                          <a:effectLst/>
                          <a:latin typeface="+mj-lt"/>
                        </a:rPr>
                        <a:t>SM-3</a:t>
                      </a:r>
                    </a:p>
                  </a:txBody>
                  <a:tcPr marL="0" marR="0" marT="0" marB="0" anchor="b">
                    <a:lnL>
                      <a:noFill/>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10%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1"/>
                  </a:ext>
                </a:extLst>
              </a:tr>
              <a:tr h="99297">
                <a:tc>
                  <a:txBody>
                    <a:bodyPr/>
                    <a:lstStyle/>
                    <a:p>
                      <a:pPr algn="l" fontAlgn="b"/>
                      <a:r>
                        <a:rPr lang="en-US" sz="1300" b="1" i="0" u="none" strike="noStrike" dirty="0">
                          <a:solidFill>
                            <a:srgbClr val="000000"/>
                          </a:solidFill>
                          <a:effectLst/>
                          <a:latin typeface="+mj-lt"/>
                        </a:rPr>
                        <a:t>SM-6</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20%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2"/>
                  </a:ext>
                </a:extLst>
              </a:tr>
              <a:tr h="99297">
                <a:tc>
                  <a:txBody>
                    <a:bodyPr/>
                    <a:lstStyle/>
                    <a:p>
                      <a:pPr algn="l" fontAlgn="b"/>
                      <a:r>
                        <a:rPr lang="en-US" sz="1300" b="1" i="0" u="none" strike="noStrike" dirty="0">
                          <a:solidFill>
                            <a:srgbClr val="000000"/>
                          </a:solidFill>
                          <a:effectLst/>
                          <a:latin typeface="+mj-lt"/>
                        </a:rPr>
                        <a:t>SM-2</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15% VLS </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3"/>
                  </a:ext>
                </a:extLst>
              </a:tr>
              <a:tr h="99297">
                <a:tc>
                  <a:txBody>
                    <a:bodyPr/>
                    <a:lstStyle/>
                    <a:p>
                      <a:pPr algn="l" fontAlgn="b"/>
                      <a:r>
                        <a:rPr lang="en-US" sz="1300" b="1" i="0" u="none" strike="noStrike" dirty="0">
                          <a:solidFill>
                            <a:srgbClr val="000000"/>
                          </a:solidFill>
                          <a:effectLst/>
                          <a:latin typeface="+mj-lt"/>
                        </a:rPr>
                        <a:t>ESSM</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25%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4"/>
                  </a:ext>
                </a:extLst>
              </a:tr>
              <a:tr h="99297">
                <a:tc>
                  <a:txBody>
                    <a:bodyPr/>
                    <a:lstStyle/>
                    <a:p>
                      <a:pPr algn="l" fontAlgn="b"/>
                      <a:r>
                        <a:rPr lang="en-US" sz="1300" b="1" i="0" u="none" strike="noStrike" dirty="0">
                          <a:solidFill>
                            <a:srgbClr val="000000"/>
                          </a:solidFill>
                          <a:effectLst/>
                          <a:latin typeface="+mj-lt"/>
                        </a:rPr>
                        <a:t>Tomahawk</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300" b="1" i="0" u="none" strike="noStrike" dirty="0">
                          <a:solidFill>
                            <a:srgbClr val="000000"/>
                          </a:solidFill>
                          <a:effectLst/>
                          <a:latin typeface="+mj-lt"/>
                        </a:rPr>
                        <a:t>25%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5"/>
                  </a:ext>
                </a:extLst>
              </a:tr>
              <a:tr h="101391">
                <a:tc>
                  <a:txBody>
                    <a:bodyPr/>
                    <a:lstStyle/>
                    <a:p>
                      <a:pPr algn="l" fontAlgn="b"/>
                      <a:r>
                        <a:rPr lang="en-US" sz="1300" b="1" i="0" u="none" strike="noStrike" dirty="0">
                          <a:solidFill>
                            <a:srgbClr val="000000"/>
                          </a:solidFill>
                          <a:effectLst/>
                          <a:latin typeface="+mj-lt"/>
                        </a:rPr>
                        <a:t>VLA</a:t>
                      </a:r>
                    </a:p>
                  </a:txBody>
                  <a:tcPr marL="0" marR="0" marT="0" marB="0" anchor="b">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  5%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CD5B4"/>
                    </a:solidFill>
                  </a:tcPr>
                </a:tc>
                <a:extLst>
                  <a:ext uri="{0D108BD9-81ED-4DB2-BD59-A6C34878D82A}">
                    <a16:rowId xmlns:a16="http://schemas.microsoft.com/office/drawing/2014/main" xmlns="" val="10006"/>
                  </a:ext>
                </a:extLst>
              </a:tr>
              <a:tr h="198594">
                <a:tc>
                  <a:txBody>
                    <a:bodyPr/>
                    <a:lstStyle/>
                    <a:p>
                      <a:pPr marL="0" algn="l" defTabSz="914400" rtl="0" eaLnBrk="1" fontAlgn="b" latinLnBrk="0" hangingPunct="1"/>
                      <a:r>
                        <a:rPr lang="en-US" sz="1300" b="1" i="0" u="none" strike="noStrike" kern="1200" dirty="0">
                          <a:solidFill>
                            <a:srgbClr val="000000"/>
                          </a:solidFill>
                          <a:effectLst/>
                          <a:latin typeface="+mj-lt"/>
                          <a:ea typeface="+mn-ea"/>
                          <a:cs typeface="+mn-cs"/>
                        </a:rPr>
                        <a:t>1 Mk-45 gun/ship with HVP</a:t>
                      </a:r>
                    </a:p>
                  </a:txBody>
                  <a:tcPr marL="0" marR="0" marT="0" marB="0" anchor="ctr">
                    <a:lnL>
                      <a:noFill/>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300" b="1" i="0" u="none" strike="noStrike" kern="1200" dirty="0">
                          <a:solidFill>
                            <a:srgbClr val="000000"/>
                          </a:solidFill>
                          <a:effectLst/>
                          <a:latin typeface="+mj-lt"/>
                          <a:ea typeface="+mn-ea"/>
                          <a:cs typeface="+mn-cs"/>
                        </a:rPr>
                        <a:t>20 rounds</a:t>
                      </a:r>
                      <a:r>
                        <a:rPr lang="en-US" sz="1300" b="1" i="0" u="none" strike="noStrike" kern="1200" baseline="0" dirty="0">
                          <a:solidFill>
                            <a:srgbClr val="000000"/>
                          </a:solidFill>
                          <a:effectLst/>
                          <a:latin typeface="+mj-lt"/>
                          <a:ea typeface="+mn-ea"/>
                          <a:cs typeface="+mn-cs"/>
                        </a:rPr>
                        <a:t> per </a:t>
                      </a:r>
                      <a:r>
                        <a:rPr lang="en-US" sz="1300" b="1" i="0" u="none" strike="noStrike" kern="1200" dirty="0">
                          <a:solidFill>
                            <a:srgbClr val="000000"/>
                          </a:solidFill>
                          <a:effectLst/>
                          <a:latin typeface="+mj-lt"/>
                          <a:ea typeface="+mn-ea"/>
                          <a:cs typeface="+mn-cs"/>
                        </a:rPr>
                        <a:t>minute</a:t>
                      </a:r>
                      <a:endParaRPr kumimoji="0" lang="en-US" sz="1300" b="1" i="0" u="none" strike="noStrike" kern="1200" cap="none" spc="0" normalizeH="0" baseline="0" noProof="0" dirty="0">
                        <a:ln>
                          <a:noFill/>
                        </a:ln>
                        <a:solidFill>
                          <a:srgbClr val="000000"/>
                        </a:solidFill>
                        <a:effectLst/>
                        <a:uLnTx/>
                        <a:uFillTx/>
                        <a:latin typeface="+mj-lt"/>
                        <a:ea typeface="+mn-ea"/>
                        <a:cs typeface="+mn-cs"/>
                      </a:endParaRP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7"/>
                  </a:ext>
                </a:extLst>
              </a:tr>
              <a:tr h="198594">
                <a:tc>
                  <a:txBody>
                    <a:bodyPr/>
                    <a:lstStyle/>
                    <a:p>
                      <a:pPr algn="l" fontAlgn="b"/>
                      <a:r>
                        <a:rPr lang="en-US" sz="1300" b="1" i="0" u="none" strike="noStrike" dirty="0">
                          <a:solidFill>
                            <a:srgbClr val="000000"/>
                          </a:solidFill>
                          <a:effectLst/>
                          <a:latin typeface="+mj-lt"/>
                        </a:rPr>
                        <a:t>1 400kW laser/ship</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6 seconds per missile defeat</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8"/>
                  </a:ext>
                </a:extLst>
              </a:tr>
              <a:tr h="198594">
                <a:tc>
                  <a:txBody>
                    <a:bodyPr/>
                    <a:lstStyle/>
                    <a:p>
                      <a:pPr algn="l" fontAlgn="b"/>
                      <a:r>
                        <a:rPr lang="en-US" sz="1300" b="1" i="0" u="none" strike="noStrike" dirty="0">
                          <a:solidFill>
                            <a:srgbClr val="000000"/>
                          </a:solidFill>
                          <a:effectLst/>
                          <a:latin typeface="+mj-lt"/>
                        </a:rPr>
                        <a:t>SEWIP Block 3</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36 simultaneous</a:t>
                      </a:r>
                      <a:r>
                        <a:rPr lang="en-US" sz="1300" b="1" i="0" u="none" strike="noStrike" baseline="0" dirty="0">
                          <a:solidFill>
                            <a:srgbClr val="000000"/>
                          </a:solidFill>
                          <a:effectLst/>
                          <a:latin typeface="+mj-lt"/>
                        </a:rPr>
                        <a:t> </a:t>
                      </a:r>
                      <a:r>
                        <a:rPr lang="en-US" sz="1300" b="1" i="0" u="none" strike="noStrike" dirty="0">
                          <a:solidFill>
                            <a:srgbClr val="000000"/>
                          </a:solidFill>
                          <a:effectLst/>
                          <a:latin typeface="+mj-lt"/>
                        </a:rPr>
                        <a:t>targets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9"/>
                  </a:ext>
                </a:extLst>
              </a:tr>
              <a:tr h="198594">
                <a:tc>
                  <a:txBody>
                    <a:bodyPr/>
                    <a:lstStyle/>
                    <a:p>
                      <a:pPr algn="l" fontAlgn="b"/>
                      <a:r>
                        <a:rPr lang="en-US" sz="1300" b="1" i="0" u="none" strike="noStrike" dirty="0">
                          <a:solidFill>
                            <a:srgbClr val="000000"/>
                          </a:solidFill>
                          <a:effectLst/>
                          <a:latin typeface="+mj-lt"/>
                        </a:rPr>
                        <a:t>1 HPM broadband system/ship</a:t>
                      </a:r>
                    </a:p>
                  </a:txBody>
                  <a:tcPr marL="0" marR="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mj-lt"/>
                        </a:rPr>
                        <a:t>36 simultaneous</a:t>
                      </a:r>
                      <a:r>
                        <a:rPr lang="en-US" sz="1300" b="1" i="0" u="none" strike="noStrike" baseline="0" dirty="0">
                          <a:solidFill>
                            <a:srgbClr val="000000"/>
                          </a:solidFill>
                          <a:effectLst/>
                          <a:latin typeface="+mj-lt"/>
                        </a:rPr>
                        <a:t> </a:t>
                      </a:r>
                      <a:r>
                        <a:rPr lang="en-US" sz="1300" b="1" i="0" u="none" strike="noStrike" dirty="0">
                          <a:solidFill>
                            <a:srgbClr val="000000"/>
                          </a:solidFill>
                          <a:effectLst/>
                          <a:latin typeface="+mj-lt"/>
                        </a:rPr>
                        <a:t>targets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1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811024388"/>
              </p:ext>
            </p:extLst>
          </p:nvPr>
        </p:nvGraphicFramePr>
        <p:xfrm>
          <a:off x="535905" y="3821815"/>
          <a:ext cx="3807495" cy="1481064"/>
        </p:xfrm>
        <a:graphic>
          <a:graphicData uri="http://schemas.openxmlformats.org/drawingml/2006/table">
            <a:tbl>
              <a:tblPr/>
              <a:tblGrid>
                <a:gridCol w="1831910">
                  <a:extLst>
                    <a:ext uri="{9D8B030D-6E8A-4147-A177-3AD203B41FA5}">
                      <a16:colId xmlns:a16="http://schemas.microsoft.com/office/drawing/2014/main" xmlns="" val="20000"/>
                    </a:ext>
                  </a:extLst>
                </a:gridCol>
                <a:gridCol w="1975585">
                  <a:extLst>
                    <a:ext uri="{9D8B030D-6E8A-4147-A177-3AD203B41FA5}">
                      <a16:colId xmlns:a16="http://schemas.microsoft.com/office/drawing/2014/main" xmlns="" val="20001"/>
                    </a:ext>
                  </a:extLst>
                </a:gridCol>
              </a:tblGrid>
              <a:tr h="292344">
                <a:tc gridSpan="2">
                  <a:txBody>
                    <a:bodyPr/>
                    <a:lstStyle/>
                    <a:p>
                      <a:pPr marL="0" marR="0" indent="0" algn="ctr" defTabSz="914400" rtl="0" eaLnBrk="1" fontAlgn="b" latinLnBrk="0" hangingPunct="1">
                        <a:lnSpc>
                          <a:spcPts val="2000"/>
                        </a:lnSpc>
                        <a:spcBef>
                          <a:spcPts val="0"/>
                        </a:spcBef>
                        <a:spcAft>
                          <a:spcPts val="0"/>
                        </a:spcAft>
                        <a:buClrTx/>
                        <a:buSzTx/>
                        <a:buFontTx/>
                        <a:buNone/>
                        <a:tabLst/>
                        <a:defRPr/>
                      </a:pPr>
                      <a:r>
                        <a:rPr lang="en-US" sz="1300" b="1" i="0" u="none" strike="noStrike" kern="1200" dirty="0">
                          <a:solidFill>
                            <a:srgbClr val="000000"/>
                          </a:solidFill>
                          <a:effectLst/>
                          <a:latin typeface="+mn-lt"/>
                          <a:ea typeface="+mn-ea"/>
                          <a:cs typeface="+mn-cs"/>
                        </a:rPr>
                        <a:t>1 Carrier</a:t>
                      </a:r>
                      <a:r>
                        <a:rPr lang="en-US" sz="1300" b="1" i="0" u="none" strike="noStrike" kern="1200" baseline="0" dirty="0">
                          <a:solidFill>
                            <a:srgbClr val="000000"/>
                          </a:solidFill>
                          <a:effectLst/>
                          <a:latin typeface="+mn-lt"/>
                          <a:ea typeface="+mn-ea"/>
                          <a:cs typeface="+mn-cs"/>
                        </a:rPr>
                        <a:t> and 4  DDG-51, each with the following</a:t>
                      </a:r>
                      <a:endParaRPr lang="en-US" sz="1300" b="1" i="0" u="none" strike="noStrike" kern="1200" dirty="0">
                        <a:solidFill>
                          <a:srgbClr val="000000"/>
                        </a:solidFill>
                        <a:effectLst/>
                        <a:latin typeface="+mn-lt"/>
                        <a:ea typeface="+mn-ea"/>
                        <a:cs typeface="+mn-cs"/>
                      </a:endParaRPr>
                    </a:p>
                  </a:txBody>
                  <a:tcPr marL="0" marR="0" marT="0" marB="0" anchor="ctr">
                    <a:lnL>
                      <a:noFill/>
                    </a:lnL>
                    <a:lnR>
                      <a:noFill/>
                    </a:lnR>
                    <a:lnT>
                      <a:noFill/>
                    </a:lnT>
                    <a:lnB w="19050" cap="flat" cmpd="sng" algn="ctr">
                      <a:solidFill>
                        <a:scrgbClr r="0" g="0" b="0"/>
                      </a:solidFill>
                      <a:prstDash val="solid"/>
                      <a:round/>
                      <a:headEnd type="none" w="med" len="med"/>
                      <a:tailEnd type="none" w="med" len="med"/>
                    </a:lnB>
                  </a:tcPr>
                </a:tc>
                <a:tc hMerge="1">
                  <a:txBody>
                    <a:bodyPr/>
                    <a:lstStyle/>
                    <a:p>
                      <a:pPr algn="ctr" fontAlgn="b"/>
                      <a:endParaRPr lang="en-US" sz="1050" b="1" i="0" u="none" strike="noStrike" dirty="0">
                        <a:solidFill>
                          <a:srgbClr val="000000"/>
                        </a:solidFill>
                        <a:effectLst/>
                        <a:latin typeface="Calibri"/>
                      </a:endParaRPr>
                    </a:p>
                  </a:txBody>
                  <a:tcPr marL="0" marR="0" marT="0" marB="0" anchor="b">
                    <a:lnL>
                      <a:noFill/>
                    </a:lnL>
                    <a:lnR>
                      <a:noFill/>
                    </a:lnR>
                    <a:lnT>
                      <a:noFill/>
                    </a:lnT>
                    <a:lnB w="19050" cap="flat" cmpd="sng" algn="ctr">
                      <a:solidFill>
                        <a:scrgbClr r="0" g="0" b="0"/>
                      </a:solidFill>
                      <a:prstDash val="solid"/>
                      <a:round/>
                      <a:headEnd type="none" w="med" len="med"/>
                      <a:tailEnd type="none" w="med" len="med"/>
                    </a:lnB>
                    <a:solidFill>
                      <a:srgbClr val="DCE6F1"/>
                    </a:solidFill>
                  </a:tcPr>
                </a:tc>
                <a:extLst>
                  <a:ext uri="{0D108BD9-81ED-4DB2-BD59-A6C34878D82A}">
                    <a16:rowId xmlns:a16="http://schemas.microsoft.com/office/drawing/2014/main" xmlns="" val="10000"/>
                  </a:ext>
                </a:extLst>
              </a:tr>
              <a:tr h="95791">
                <a:tc>
                  <a:txBody>
                    <a:bodyPr/>
                    <a:lstStyle/>
                    <a:p>
                      <a:pPr algn="l" fontAlgn="b"/>
                      <a:r>
                        <a:rPr lang="en-US" sz="1300" b="1" i="0" u="none" strike="noStrike" dirty="0">
                          <a:solidFill>
                            <a:srgbClr val="000000"/>
                          </a:solidFill>
                          <a:effectLst/>
                          <a:latin typeface="Calibri"/>
                        </a:rPr>
                        <a:t>SM-3</a:t>
                      </a:r>
                    </a:p>
                  </a:txBody>
                  <a:tcPr marL="0" marR="0" marT="0" marB="0" anchor="b">
                    <a:lnL>
                      <a:noFill/>
                    </a:lnL>
                    <a:lnR w="635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10%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rgbClr r="0" g="0" b="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1"/>
                  </a:ext>
                </a:extLst>
              </a:tr>
              <a:tr h="95791">
                <a:tc>
                  <a:txBody>
                    <a:bodyPr/>
                    <a:lstStyle/>
                    <a:p>
                      <a:pPr algn="l" fontAlgn="b"/>
                      <a:r>
                        <a:rPr lang="en-US" sz="1300" b="1" i="0" u="none" strike="noStrike" dirty="0">
                          <a:solidFill>
                            <a:srgbClr val="000000"/>
                          </a:solidFill>
                          <a:effectLst/>
                          <a:latin typeface="Calibri"/>
                        </a:rPr>
                        <a:t>SM-6</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20% VLS </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2"/>
                  </a:ext>
                </a:extLst>
              </a:tr>
              <a:tr h="95791">
                <a:tc>
                  <a:txBody>
                    <a:bodyPr/>
                    <a:lstStyle/>
                    <a:p>
                      <a:pPr algn="l" fontAlgn="b"/>
                      <a:r>
                        <a:rPr lang="en-US" sz="1300" b="1" i="0" u="none" strike="noStrike" dirty="0">
                          <a:solidFill>
                            <a:srgbClr val="000000"/>
                          </a:solidFill>
                          <a:effectLst/>
                          <a:latin typeface="Calibri"/>
                        </a:rPr>
                        <a:t>SM-2</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30%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3"/>
                  </a:ext>
                </a:extLst>
              </a:tr>
              <a:tr h="95791">
                <a:tc>
                  <a:txBody>
                    <a:bodyPr/>
                    <a:lstStyle/>
                    <a:p>
                      <a:pPr algn="l" fontAlgn="b"/>
                      <a:r>
                        <a:rPr lang="en-US" sz="1300" b="1" i="0" u="none" strike="noStrike" dirty="0">
                          <a:solidFill>
                            <a:srgbClr val="000000"/>
                          </a:solidFill>
                          <a:effectLst/>
                          <a:latin typeface="Calibri"/>
                        </a:rPr>
                        <a:t>ESSM</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10%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4"/>
                  </a:ext>
                </a:extLst>
              </a:tr>
              <a:tr h="95791">
                <a:tc>
                  <a:txBody>
                    <a:bodyPr/>
                    <a:lstStyle/>
                    <a:p>
                      <a:pPr algn="l" fontAlgn="b"/>
                      <a:r>
                        <a:rPr lang="en-US" sz="1300" b="1" i="0" u="none" strike="noStrike" dirty="0">
                          <a:solidFill>
                            <a:srgbClr val="000000"/>
                          </a:solidFill>
                          <a:effectLst/>
                          <a:latin typeface="Calibri"/>
                        </a:rPr>
                        <a:t>Tomahawk</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25% VLS </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5"/>
                  </a:ext>
                </a:extLst>
              </a:tr>
              <a:tr h="49383">
                <a:tc>
                  <a:txBody>
                    <a:bodyPr/>
                    <a:lstStyle/>
                    <a:p>
                      <a:pPr algn="l" fontAlgn="b"/>
                      <a:r>
                        <a:rPr lang="en-US" sz="1300" b="1" i="0" u="none" strike="noStrike" dirty="0">
                          <a:solidFill>
                            <a:srgbClr val="000000"/>
                          </a:solidFill>
                          <a:effectLst/>
                          <a:latin typeface="Calibri"/>
                        </a:rPr>
                        <a:t>VLA</a:t>
                      </a:r>
                    </a:p>
                  </a:txBody>
                  <a:tcPr marL="0" marR="0" marT="0" marB="0" anchor="b">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a:rPr>
                        <a:t>  5% VLS</a:t>
                      </a:r>
                    </a:p>
                  </a:txBody>
                  <a:tcPr marL="0" marR="0" marT="0" marB="0" anchor="b">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CE6F1"/>
                    </a:solidFill>
                  </a:tcPr>
                </a:tc>
                <a:extLst>
                  <a:ext uri="{0D108BD9-81ED-4DB2-BD59-A6C34878D82A}">
                    <a16:rowId xmlns:a16="http://schemas.microsoft.com/office/drawing/2014/main" xmlns="" val="10006"/>
                  </a:ext>
                </a:extLst>
              </a:tr>
            </a:tbl>
          </a:graphicData>
        </a:graphic>
      </p:graphicFrame>
      <p:sp>
        <p:nvSpPr>
          <p:cNvPr id="17" name="Rectangle 3"/>
          <p:cNvSpPr txBox="1">
            <a:spLocks noChangeArrowheads="1"/>
          </p:cNvSpPr>
          <p:nvPr/>
        </p:nvSpPr>
        <p:spPr>
          <a:xfrm>
            <a:off x="1287886" y="18628"/>
            <a:ext cx="7860405"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r>
              <a:rPr lang="en-US" altLang="en-US" sz="3200" i="1" dirty="0">
                <a:ea typeface="ＭＳ Ｐゴシック" panose="020B0600070205080204" pitchFamily="34" charset="-128"/>
              </a:rPr>
              <a:t>CSGs able to overcome structured attacks  </a:t>
            </a:r>
          </a:p>
        </p:txBody>
      </p:sp>
      <p:sp>
        <p:nvSpPr>
          <p:cNvPr id="20"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33</a:t>
            </a:fld>
            <a:endParaRPr lang="en-US" dirty="0">
              <a:solidFill>
                <a:schemeClr val="tx1"/>
              </a:solidFill>
            </a:endParaRPr>
          </a:p>
        </p:txBody>
      </p:sp>
      <p:sp>
        <p:nvSpPr>
          <p:cNvPr id="18" name="TextBox 17"/>
          <p:cNvSpPr txBox="1"/>
          <p:nvPr/>
        </p:nvSpPr>
        <p:spPr>
          <a:xfrm>
            <a:off x="535905" y="6190023"/>
            <a:ext cx="8319336" cy="461665"/>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More than half capacity is repeatable for multiple salvos</a:t>
            </a:r>
          </a:p>
        </p:txBody>
      </p:sp>
    </p:spTree>
    <p:extLst>
      <p:ext uri="{BB962C8B-B14F-4D97-AF65-F5344CB8AC3E}">
        <p14:creationId xmlns:p14="http://schemas.microsoft.com/office/powerpoint/2010/main" val="1825739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90918" y="0"/>
            <a:ext cx="7753082" cy="677863"/>
          </a:xfrm>
        </p:spPr>
        <p:txBody>
          <a:bodyPr/>
          <a:lstStyle/>
          <a:p>
            <a:r>
              <a:rPr lang="en-US" sz="3200" i="1" dirty="0"/>
              <a:t>Proposed CSG mix - less long-range capacity</a:t>
            </a:r>
          </a:p>
        </p:txBody>
      </p:sp>
      <p:sp>
        <p:nvSpPr>
          <p:cNvPr id="3" name="Slide Number Placeholder 2"/>
          <p:cNvSpPr>
            <a:spLocks noGrp="1"/>
          </p:cNvSpPr>
          <p:nvPr>
            <p:ph type="sldNum" sz="quarter" idx="12"/>
          </p:nvPr>
        </p:nvSpPr>
        <p:spPr/>
        <p:txBody>
          <a:bodyPr/>
          <a:lstStyle/>
          <a:p>
            <a:pPr>
              <a:defRPr/>
            </a:pPr>
            <a:fld id="{C0AECFC7-B9F9-469C-9506-08C5A85761D0}" type="slidenum">
              <a:rPr lang="en-US" smtClean="0">
                <a:solidFill>
                  <a:schemeClr val="tx1"/>
                </a:solidFill>
              </a:rPr>
              <a:pPr>
                <a:defRPr/>
              </a:pPr>
              <a:t>34</a:t>
            </a:fld>
            <a:endParaRPr lang="en-US" dirty="0">
              <a:solidFill>
                <a:schemeClr val="tx1"/>
              </a:solidFill>
            </a:endParaRPr>
          </a:p>
        </p:txBody>
      </p:sp>
      <p:graphicFrame>
        <p:nvGraphicFramePr>
          <p:cNvPr id="5" name="Chart 4"/>
          <p:cNvGraphicFramePr>
            <a:graphicFrameLocks/>
          </p:cNvGraphicFramePr>
          <p:nvPr>
            <p:extLst>
              <p:ext uri="{D42A27DB-BD31-4B8C-83A1-F6EECF244321}">
                <p14:modId xmlns:p14="http://schemas.microsoft.com/office/powerpoint/2010/main" val="758379270"/>
              </p:ext>
            </p:extLst>
          </p:nvPr>
        </p:nvGraphicFramePr>
        <p:xfrm>
          <a:off x="-141667" y="677863"/>
          <a:ext cx="9800822" cy="551215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20154" y="6108546"/>
            <a:ext cx="8703690" cy="461665"/>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Focus systems on defeating aircraft &amp; most challenging weapons</a:t>
            </a:r>
          </a:p>
        </p:txBody>
      </p:sp>
    </p:spTree>
    <p:extLst>
      <p:ext uri="{BB962C8B-B14F-4D97-AF65-F5344CB8AC3E}">
        <p14:creationId xmlns:p14="http://schemas.microsoft.com/office/powerpoint/2010/main" val="867024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683237880"/>
              </p:ext>
            </p:extLst>
          </p:nvPr>
        </p:nvGraphicFramePr>
        <p:xfrm>
          <a:off x="-1081825" y="677863"/>
          <a:ext cx="11281893" cy="56975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403797" y="0"/>
            <a:ext cx="7740203" cy="677863"/>
          </a:xfrm>
        </p:spPr>
        <p:txBody>
          <a:bodyPr/>
          <a:lstStyle/>
          <a:p>
            <a:r>
              <a:rPr lang="en-US" sz="3200" i="1" dirty="0"/>
              <a:t>Portfolio at medium range grows capacity</a:t>
            </a:r>
          </a:p>
        </p:txBody>
      </p:sp>
      <p:sp>
        <p:nvSpPr>
          <p:cNvPr id="3" name="Slide Number Placeholder 2"/>
          <p:cNvSpPr>
            <a:spLocks noGrp="1"/>
          </p:cNvSpPr>
          <p:nvPr>
            <p:ph type="sldNum" sz="quarter" idx="12"/>
          </p:nvPr>
        </p:nvSpPr>
        <p:spPr/>
        <p:txBody>
          <a:bodyPr/>
          <a:lstStyle/>
          <a:p>
            <a:pPr>
              <a:defRPr/>
            </a:pPr>
            <a:fld id="{234E9AB4-BE89-0945-9596-FDE3646AB6C9}" type="slidenum">
              <a:rPr lang="en-US" smtClean="0">
                <a:solidFill>
                  <a:schemeClr val="tx1"/>
                </a:solidFill>
              </a:rPr>
              <a:pPr>
                <a:defRPr/>
              </a:pPr>
              <a:t>35</a:t>
            </a:fld>
            <a:endParaRPr lang="en-US" dirty="0">
              <a:solidFill>
                <a:schemeClr val="tx1"/>
              </a:solidFill>
            </a:endParaRPr>
          </a:p>
        </p:txBody>
      </p:sp>
      <p:sp>
        <p:nvSpPr>
          <p:cNvPr id="6" name="TextBox 5"/>
          <p:cNvSpPr txBox="1"/>
          <p:nvPr/>
        </p:nvSpPr>
        <p:spPr>
          <a:xfrm>
            <a:off x="220154" y="6152699"/>
            <a:ext cx="8703690" cy="461665"/>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Even w/ some low Pk systems, CSGs able to defeat 100s of weapons</a:t>
            </a:r>
          </a:p>
        </p:txBody>
      </p:sp>
      <p:sp>
        <p:nvSpPr>
          <p:cNvPr id="4" name="TextBox 3"/>
          <p:cNvSpPr txBox="1"/>
          <p:nvPr/>
        </p:nvSpPr>
        <p:spPr>
          <a:xfrm>
            <a:off x="5517392" y="1980245"/>
            <a:ext cx="1497771" cy="646331"/>
          </a:xfrm>
          <a:prstGeom prst="rect">
            <a:avLst/>
          </a:prstGeom>
          <a:solidFill>
            <a:schemeClr val="bg1"/>
          </a:solidFill>
        </p:spPr>
        <p:txBody>
          <a:bodyPr wrap="square" rtlCol="0">
            <a:spAutoFit/>
          </a:bodyPr>
          <a:lstStyle/>
          <a:p>
            <a:r>
              <a:rPr lang="en-US" sz="1200" dirty="0"/>
              <a:t>Assume:</a:t>
            </a:r>
          </a:p>
          <a:p>
            <a:r>
              <a:rPr lang="en-US" sz="1200" dirty="0"/>
              <a:t>Interceptor Pk = 0.7</a:t>
            </a:r>
          </a:p>
          <a:p>
            <a:r>
              <a:rPr lang="en-US" sz="1200" dirty="0"/>
              <a:t>Other Pk = 0.4</a:t>
            </a:r>
          </a:p>
        </p:txBody>
      </p:sp>
      <p:sp>
        <p:nvSpPr>
          <p:cNvPr id="7" name="TextBox 6"/>
          <p:cNvSpPr txBox="1"/>
          <p:nvPr/>
        </p:nvSpPr>
        <p:spPr>
          <a:xfrm>
            <a:off x="5273899" y="3526631"/>
            <a:ext cx="972356" cy="369332"/>
          </a:xfrm>
          <a:prstGeom prst="rect">
            <a:avLst/>
          </a:prstGeom>
          <a:solidFill>
            <a:schemeClr val="bg1"/>
          </a:solidFill>
        </p:spPr>
        <p:txBody>
          <a:bodyPr wrap="square" rtlCol="0">
            <a:spAutoFit/>
          </a:bodyPr>
          <a:lstStyle/>
          <a:p>
            <a:r>
              <a:rPr lang="en-US" b="1" dirty="0">
                <a:solidFill>
                  <a:schemeClr val="accent2">
                    <a:lumMod val="50000"/>
                  </a:schemeClr>
                </a:solidFill>
              </a:rPr>
              <a:t>211 kills</a:t>
            </a:r>
          </a:p>
        </p:txBody>
      </p:sp>
      <p:sp>
        <p:nvSpPr>
          <p:cNvPr id="8" name="TextBox 7"/>
          <p:cNvSpPr txBox="1"/>
          <p:nvPr/>
        </p:nvSpPr>
        <p:spPr>
          <a:xfrm>
            <a:off x="4675031" y="4488995"/>
            <a:ext cx="953038" cy="369332"/>
          </a:xfrm>
          <a:prstGeom prst="rect">
            <a:avLst/>
          </a:prstGeom>
          <a:solidFill>
            <a:schemeClr val="bg1"/>
          </a:solidFill>
        </p:spPr>
        <p:txBody>
          <a:bodyPr wrap="square" rtlCol="0">
            <a:spAutoFit/>
          </a:bodyPr>
          <a:lstStyle/>
          <a:p>
            <a:r>
              <a:rPr lang="en-US" b="1" dirty="0">
                <a:solidFill>
                  <a:schemeClr val="accent5"/>
                </a:solidFill>
              </a:rPr>
              <a:t>123 kills</a:t>
            </a:r>
          </a:p>
        </p:txBody>
      </p:sp>
    </p:spTree>
    <p:extLst>
      <p:ext uri="{BB962C8B-B14F-4D97-AF65-F5344CB8AC3E}">
        <p14:creationId xmlns:p14="http://schemas.microsoft.com/office/powerpoint/2010/main" val="867024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58043440"/>
              </p:ext>
            </p:extLst>
          </p:nvPr>
        </p:nvGraphicFramePr>
        <p:xfrm>
          <a:off x="381000" y="695784"/>
          <a:ext cx="8553994" cy="3811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12533737"/>
              </p:ext>
            </p:extLst>
          </p:nvPr>
        </p:nvGraphicFramePr>
        <p:xfrm>
          <a:off x="381000" y="4507243"/>
          <a:ext cx="8553994" cy="2063983"/>
        </p:xfrm>
        <a:graphic>
          <a:graphicData uri="http://schemas.openxmlformats.org/drawingml/2006/table">
            <a:tbl>
              <a:tblPr/>
              <a:tblGrid>
                <a:gridCol w="1889062">
                  <a:extLst>
                    <a:ext uri="{9D8B030D-6E8A-4147-A177-3AD203B41FA5}">
                      <a16:colId xmlns:a16="http://schemas.microsoft.com/office/drawing/2014/main" xmlns="" val="20000"/>
                    </a:ext>
                  </a:extLst>
                </a:gridCol>
                <a:gridCol w="3281652">
                  <a:extLst>
                    <a:ext uri="{9D8B030D-6E8A-4147-A177-3AD203B41FA5}">
                      <a16:colId xmlns:a16="http://schemas.microsoft.com/office/drawing/2014/main" xmlns="" val="20001"/>
                    </a:ext>
                  </a:extLst>
                </a:gridCol>
                <a:gridCol w="3383280">
                  <a:extLst>
                    <a:ext uri="{9D8B030D-6E8A-4147-A177-3AD203B41FA5}">
                      <a16:colId xmlns:a16="http://schemas.microsoft.com/office/drawing/2014/main" xmlns="" val="20002"/>
                    </a:ext>
                  </a:extLst>
                </a:gridCol>
              </a:tblGrid>
              <a:tr h="244879">
                <a:tc>
                  <a:txBody>
                    <a:bodyPr/>
                    <a:lstStyle/>
                    <a:p>
                      <a:pPr algn="ctr" fontAlgn="b"/>
                      <a:r>
                        <a:rPr lang="en-US" sz="1400" b="1" i="1" u="none" strike="noStrike" dirty="0">
                          <a:solidFill>
                            <a:srgbClr val="000000"/>
                          </a:solidFill>
                          <a:effectLst/>
                          <a:latin typeface="+mn-lt"/>
                        </a:rPr>
                        <a:t>Defensive</a:t>
                      </a:r>
                      <a:r>
                        <a:rPr lang="en-US" sz="1400" b="1" i="1" u="none" strike="noStrike" baseline="0" dirty="0">
                          <a:solidFill>
                            <a:srgbClr val="000000"/>
                          </a:solidFill>
                          <a:effectLst/>
                          <a:latin typeface="+mn-lt"/>
                        </a:rPr>
                        <a:t> System</a:t>
                      </a:r>
                      <a:endParaRPr lang="en-US" sz="1400" b="1" i="1" u="none" strike="noStrike" dirty="0">
                        <a:solidFill>
                          <a:srgbClr val="000000"/>
                        </a:solidFill>
                        <a:effectLst/>
                        <a:latin typeface="+mn-lt"/>
                      </a:endParaRPr>
                    </a:p>
                  </a:txBody>
                  <a:tcPr marL="0" marR="0" marT="0" marB="0" anchor="ctr">
                    <a:lnL>
                      <a:noFill/>
                    </a:lnL>
                    <a:lnR w="1270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ctr" fontAlgn="b"/>
                      <a:r>
                        <a:rPr lang="en-US" sz="1400" b="1" i="1" u="none" strike="noStrike" dirty="0">
                          <a:solidFill>
                            <a:srgbClr val="000000"/>
                          </a:solidFill>
                          <a:effectLst/>
                          <a:latin typeface="+mn-lt"/>
                        </a:rPr>
                        <a:t>Current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DCE6F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1" u="none" strike="noStrike" dirty="0">
                          <a:solidFill>
                            <a:srgbClr val="000000"/>
                          </a:solidFill>
                          <a:effectLst/>
                          <a:latin typeface="+mn-lt"/>
                        </a:rPr>
                        <a:t>Proposed</a:t>
                      </a:r>
                    </a:p>
                  </a:txBody>
                  <a:tcPr marL="0" marR="0" marT="0" marB="0" anchor="ctr">
                    <a:lnL w="12700" cap="flat" cmpd="sng" algn="ctr">
                      <a:solidFill>
                        <a:schemeClr val="tx1"/>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CD5B4"/>
                    </a:solidFill>
                  </a:tcPr>
                </a:tc>
                <a:extLst>
                  <a:ext uri="{0D108BD9-81ED-4DB2-BD59-A6C34878D82A}">
                    <a16:rowId xmlns:a16="http://schemas.microsoft.com/office/drawing/2014/main" xmlns="" val="10000"/>
                  </a:ext>
                </a:extLst>
              </a:tr>
              <a:tr h="227388">
                <a:tc>
                  <a:txBody>
                    <a:bodyPr/>
                    <a:lstStyle/>
                    <a:p>
                      <a:pPr algn="l" fontAlgn="b"/>
                      <a:r>
                        <a:rPr lang="en-US" sz="1300" b="1" i="0" u="none" strike="noStrike" dirty="0">
                          <a:solidFill>
                            <a:srgbClr val="000000"/>
                          </a:solidFill>
                          <a:effectLst/>
                          <a:latin typeface="+mn-lt"/>
                        </a:rPr>
                        <a:t>Patriot battalion</a:t>
                      </a:r>
                    </a:p>
                  </a:txBody>
                  <a:tcPr marL="64008" marR="0" marT="0" marB="0" anchor="ctr">
                    <a:lnL>
                      <a:noFill/>
                    </a:lnL>
                    <a:lnR w="1270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b="1" i="0" u="none" strike="noStrike" dirty="0">
                          <a:solidFill>
                            <a:srgbClr val="000000"/>
                          </a:solidFill>
                          <a:effectLst/>
                          <a:latin typeface="+mn-lt"/>
                        </a:rPr>
                        <a:t>4 PAC-2</a:t>
                      </a:r>
                      <a:r>
                        <a:rPr lang="en-US" sz="1300" b="1" i="0" u="none" strike="noStrike" baseline="0" dirty="0">
                          <a:solidFill>
                            <a:srgbClr val="000000"/>
                          </a:solidFill>
                          <a:effectLst/>
                          <a:latin typeface="+mn-lt"/>
                        </a:rPr>
                        <a:t> and 2 PAC-3 launchers</a:t>
                      </a:r>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l" fontAlgn="b"/>
                      <a:r>
                        <a:rPr lang="en-US" sz="1300" b="1" i="0" u="none" strike="noStrike" dirty="0">
                          <a:solidFill>
                            <a:srgbClr val="000000"/>
                          </a:solidFill>
                          <a:effectLst/>
                          <a:latin typeface="+mn-lt"/>
                        </a:rPr>
                        <a:t>2 PAC-2 and </a:t>
                      </a:r>
                      <a:r>
                        <a:rPr lang="en-US" sz="1300" b="1" i="0" u="none" strike="noStrike" baseline="0" dirty="0">
                          <a:solidFill>
                            <a:srgbClr val="000000"/>
                          </a:solidFill>
                          <a:effectLst/>
                          <a:latin typeface="+mn-lt"/>
                        </a:rPr>
                        <a:t>4 PAC-3 launchers</a:t>
                      </a:r>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a:noFill/>
                    </a:lnR>
                    <a:lnT w="1905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1"/>
                  </a:ext>
                </a:extLst>
              </a:tr>
              <a:tr h="227388">
                <a:tc>
                  <a:txBody>
                    <a:bodyPr/>
                    <a:lstStyle/>
                    <a:p>
                      <a:pPr algn="l" fontAlgn="b"/>
                      <a:r>
                        <a:rPr lang="en-US" sz="1300" b="1" i="0" u="none" strike="noStrike" dirty="0">
                          <a:solidFill>
                            <a:srgbClr val="000000"/>
                          </a:solidFill>
                          <a:effectLst/>
                          <a:latin typeface="+mn-lt"/>
                        </a:rPr>
                        <a:t>THAAD battery</a:t>
                      </a:r>
                    </a:p>
                  </a:txBody>
                  <a:tcPr marL="64008"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b="1" i="0" u="none" strike="noStrike" dirty="0">
                          <a:solidFill>
                            <a:srgbClr val="000000"/>
                          </a:solidFill>
                          <a:effectLst/>
                          <a:latin typeface="+mn-lt"/>
                        </a:rPr>
                        <a:t>6 launchers</a:t>
                      </a:r>
                    </a:p>
                  </a:txBody>
                  <a:tcPr marL="64008"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l" fontAlgn="b"/>
                      <a:r>
                        <a:rPr lang="en-US" sz="1300" b="1" i="0" u="none" strike="noStrike" dirty="0">
                          <a:solidFill>
                            <a:srgbClr val="000000"/>
                          </a:solidFill>
                          <a:effectLst/>
                          <a:latin typeface="+mn-lt"/>
                        </a:rPr>
                        <a:t>6 launchers</a:t>
                      </a:r>
                    </a:p>
                  </a:txBody>
                  <a:tcPr marL="64008"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2"/>
                  </a:ext>
                </a:extLst>
              </a:tr>
              <a:tr h="227388">
                <a:tc>
                  <a:txBody>
                    <a:bodyPr/>
                    <a:lstStyle/>
                    <a:p>
                      <a:pPr algn="l" fontAlgn="b"/>
                      <a:r>
                        <a:rPr lang="en-US" sz="1300" b="1" i="0" u="none" strike="noStrike" dirty="0">
                          <a:solidFill>
                            <a:srgbClr val="000000"/>
                          </a:solidFill>
                          <a:effectLst/>
                          <a:latin typeface="+mn-lt"/>
                        </a:rPr>
                        <a:t>DCA CAP</a:t>
                      </a:r>
                    </a:p>
                  </a:txBody>
                  <a:tcPr marL="64008"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300" b="1" i="0" u="none" strike="noStrike" dirty="0">
                          <a:solidFill>
                            <a:srgbClr val="000000"/>
                          </a:solidFill>
                          <a:effectLst/>
                          <a:latin typeface="+mn-lt"/>
                        </a:rPr>
                        <a:t>4</a:t>
                      </a:r>
                      <a:r>
                        <a:rPr lang="en-US" sz="1300" b="1" i="0" u="none" strike="noStrike" baseline="0" dirty="0">
                          <a:solidFill>
                            <a:srgbClr val="000000"/>
                          </a:solidFill>
                          <a:effectLst/>
                          <a:latin typeface="+mn-lt"/>
                        </a:rPr>
                        <a:t> fighters each with 4 AIM-120C </a:t>
                      </a:r>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l" fontAlgn="b"/>
                      <a:r>
                        <a:rPr lang="en-US" sz="1300" b="1" i="0" u="none" strike="noStrike" dirty="0">
                          <a:solidFill>
                            <a:srgbClr val="000000"/>
                          </a:solidFill>
                          <a:effectLst/>
                          <a:latin typeface="+mn-lt"/>
                        </a:rPr>
                        <a:t>4</a:t>
                      </a:r>
                      <a:r>
                        <a:rPr lang="en-US" sz="1300" b="1" i="0" u="none" strike="noStrike" baseline="0" dirty="0">
                          <a:solidFill>
                            <a:srgbClr val="000000"/>
                          </a:solidFill>
                          <a:effectLst/>
                          <a:latin typeface="+mn-lt"/>
                        </a:rPr>
                        <a:t> fighters each with 4 AIM-120C</a:t>
                      </a:r>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3"/>
                  </a:ext>
                </a:extLst>
              </a:tr>
              <a:tr h="227388">
                <a:tc>
                  <a:txBody>
                    <a:bodyPr/>
                    <a:lstStyle/>
                    <a:p>
                      <a:pPr algn="l" fontAlgn="b"/>
                      <a:r>
                        <a:rPr lang="en-US" sz="1300" b="1" i="0" u="none" strike="noStrike" dirty="0">
                          <a:solidFill>
                            <a:srgbClr val="000000"/>
                          </a:solidFill>
                          <a:effectLst/>
                          <a:latin typeface="+mn-lt"/>
                        </a:rPr>
                        <a:t>IFPC</a:t>
                      </a:r>
                      <a:r>
                        <a:rPr lang="en-US" sz="1300" b="1" i="0" u="none" strike="noStrike" baseline="0" dirty="0">
                          <a:solidFill>
                            <a:srgbClr val="000000"/>
                          </a:solidFill>
                          <a:effectLst/>
                          <a:latin typeface="+mn-lt"/>
                        </a:rPr>
                        <a:t> Increment 2-1</a:t>
                      </a:r>
                      <a:endParaRPr lang="en-US" sz="1300" b="1" i="0" u="none" strike="noStrike" dirty="0">
                        <a:solidFill>
                          <a:srgbClr val="000000"/>
                        </a:solidFill>
                        <a:effectLst/>
                        <a:latin typeface="+mn-lt"/>
                      </a:endParaRPr>
                    </a:p>
                  </a:txBody>
                  <a:tcPr marL="64008"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mn-lt"/>
                        </a:rPr>
                        <a:t>3 IFPC launchers</a:t>
                      </a:r>
                      <a:r>
                        <a:rPr lang="en-US" sz="1300" b="1" i="0" u="none" strike="noStrike" baseline="0" dirty="0">
                          <a:solidFill>
                            <a:srgbClr val="000000"/>
                          </a:solidFill>
                          <a:effectLst/>
                          <a:latin typeface="+mn-lt"/>
                        </a:rPr>
                        <a:t> each with 15 AIM-9X Block II  </a:t>
                      </a:r>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704988298"/>
                  </a:ext>
                </a:extLst>
              </a:tr>
              <a:tr h="227388">
                <a:tc>
                  <a:txBody>
                    <a:bodyPr/>
                    <a:lstStyle/>
                    <a:p>
                      <a:pPr algn="l" fontAlgn="b"/>
                      <a:r>
                        <a:rPr lang="en-US" sz="1300" b="1" i="0" u="none" strike="noStrike" dirty="0">
                          <a:solidFill>
                            <a:srgbClr val="000000"/>
                          </a:solidFill>
                          <a:effectLst/>
                          <a:latin typeface="+mn-lt"/>
                        </a:rPr>
                        <a:t>400 kW Laser</a:t>
                      </a:r>
                    </a:p>
                  </a:txBody>
                  <a:tcPr marL="64008"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1" i="0" u="none" strike="noStrike" dirty="0">
                          <a:solidFill>
                            <a:srgbClr val="000000"/>
                          </a:solidFill>
                          <a:effectLst/>
                          <a:latin typeface="+mn-lt"/>
                        </a:rPr>
                        <a:t>6 lasers, assume 6 seconds per missile defeat</a:t>
                      </a:r>
                    </a:p>
                  </a:txBody>
                  <a:tcPr marL="64008"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4"/>
                  </a:ext>
                </a:extLst>
              </a:tr>
              <a:tr h="227388">
                <a:tc>
                  <a:txBody>
                    <a:bodyPr/>
                    <a:lstStyle/>
                    <a:p>
                      <a:pPr marL="0" algn="l" defTabSz="914400" rtl="0" eaLnBrk="1" fontAlgn="b" latinLnBrk="0" hangingPunct="1"/>
                      <a:r>
                        <a:rPr lang="en-US" sz="1300" b="1" i="0" u="none" strike="noStrike" kern="1200" dirty="0">
                          <a:solidFill>
                            <a:srgbClr val="000000"/>
                          </a:solidFill>
                          <a:effectLst/>
                          <a:latin typeface="+mn-lt"/>
                          <a:ea typeface="+mn-ea"/>
                          <a:cs typeface="+mn-cs"/>
                        </a:rPr>
                        <a:t>Paladin</a:t>
                      </a:r>
                      <a:r>
                        <a:rPr lang="en-US" sz="1300" b="1" i="0" u="none" strike="noStrike" kern="1200" baseline="0" dirty="0">
                          <a:solidFill>
                            <a:srgbClr val="000000"/>
                          </a:solidFill>
                          <a:effectLst/>
                          <a:latin typeface="+mn-lt"/>
                          <a:ea typeface="+mn-ea"/>
                          <a:cs typeface="+mn-cs"/>
                        </a:rPr>
                        <a:t> </a:t>
                      </a:r>
                      <a:r>
                        <a:rPr lang="en-US" sz="1300" b="1" i="0" u="none" strike="noStrike" kern="1200" dirty="0">
                          <a:solidFill>
                            <a:srgbClr val="000000"/>
                          </a:solidFill>
                          <a:effectLst/>
                          <a:latin typeface="+mn-lt"/>
                          <a:ea typeface="+mn-ea"/>
                          <a:cs typeface="+mn-cs"/>
                        </a:rPr>
                        <a:t>gun w/HVP</a:t>
                      </a:r>
                    </a:p>
                  </a:txBody>
                  <a:tcPr marL="64008"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endParaRPr lang="en-US" sz="1300" b="1" i="0" u="none" strike="noStrike" kern="1200" dirty="0">
                        <a:solidFill>
                          <a:srgbClr val="000000"/>
                        </a:solidFill>
                        <a:effectLst/>
                        <a:latin typeface="+mn-lt"/>
                        <a:ea typeface="+mn-ea"/>
                        <a:cs typeface="+mn-cs"/>
                      </a:endParaRPr>
                    </a:p>
                  </a:txBody>
                  <a:tcPr marL="64008"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marL="0" algn="l" defTabSz="914400" rtl="0" eaLnBrk="1" fontAlgn="b" latinLnBrk="0" hangingPunct="1"/>
                      <a:r>
                        <a:rPr lang="en-US" sz="1300" b="1" i="0" u="none" strike="noStrike" kern="1200" dirty="0">
                          <a:solidFill>
                            <a:srgbClr val="000000"/>
                          </a:solidFill>
                          <a:effectLst/>
                          <a:latin typeface="+mn-lt"/>
                          <a:ea typeface="+mn-ea"/>
                          <a:cs typeface="+mn-cs"/>
                        </a:rPr>
                        <a:t>6 guns, assume 8</a:t>
                      </a:r>
                      <a:r>
                        <a:rPr lang="en-US" sz="1300" b="1" i="0" u="none" strike="noStrike" kern="1200" baseline="0" dirty="0">
                          <a:solidFill>
                            <a:srgbClr val="000000"/>
                          </a:solidFill>
                          <a:effectLst/>
                          <a:latin typeface="+mn-lt"/>
                          <a:ea typeface="+mn-ea"/>
                          <a:cs typeface="+mn-cs"/>
                        </a:rPr>
                        <a:t> </a:t>
                      </a:r>
                      <a:r>
                        <a:rPr lang="en-US" sz="1300" b="1" i="0" u="none" strike="noStrike" kern="1200" dirty="0">
                          <a:solidFill>
                            <a:srgbClr val="000000"/>
                          </a:solidFill>
                          <a:effectLst/>
                          <a:latin typeface="+mn-lt"/>
                          <a:ea typeface="+mn-ea"/>
                          <a:cs typeface="+mn-cs"/>
                        </a:rPr>
                        <a:t>rounds per minute each</a:t>
                      </a:r>
                    </a:p>
                  </a:txBody>
                  <a:tcPr marL="64008"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5"/>
                  </a:ext>
                </a:extLst>
              </a:tr>
              <a:tr h="227388">
                <a:tc>
                  <a:txBody>
                    <a:bodyPr/>
                    <a:lstStyle/>
                    <a:p>
                      <a:pPr algn="l" fontAlgn="b"/>
                      <a:r>
                        <a:rPr lang="en-US" sz="1300" b="1" i="0" u="none" strike="noStrike" dirty="0">
                          <a:solidFill>
                            <a:srgbClr val="000000"/>
                          </a:solidFill>
                          <a:effectLst/>
                          <a:latin typeface="+mn-lt"/>
                        </a:rPr>
                        <a:t>SEWIP Block 3</a:t>
                      </a:r>
                    </a:p>
                  </a:txBody>
                  <a:tcPr marL="64008"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l" fontAlgn="b"/>
                      <a:r>
                        <a:rPr lang="en-US" sz="1300" b="1" i="0" u="none" strike="noStrike" dirty="0">
                          <a:solidFill>
                            <a:srgbClr val="000000"/>
                          </a:solidFill>
                          <a:effectLst/>
                          <a:latin typeface="+mn-lt"/>
                        </a:rPr>
                        <a:t>1 SEWIP, assume 36 simultaneous</a:t>
                      </a:r>
                      <a:r>
                        <a:rPr lang="en-US" sz="1300" b="1" i="0" u="none" strike="noStrike" baseline="0" dirty="0">
                          <a:solidFill>
                            <a:srgbClr val="000000"/>
                          </a:solidFill>
                          <a:effectLst/>
                          <a:latin typeface="+mn-lt"/>
                        </a:rPr>
                        <a:t> </a:t>
                      </a:r>
                      <a:r>
                        <a:rPr lang="en-US" sz="1300" b="1" i="0" u="none" strike="noStrike" dirty="0">
                          <a:solidFill>
                            <a:srgbClr val="000000"/>
                          </a:solidFill>
                          <a:effectLst/>
                          <a:latin typeface="+mn-lt"/>
                        </a:rPr>
                        <a:t>targets</a:t>
                      </a:r>
                    </a:p>
                  </a:txBody>
                  <a:tcPr marL="64008"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6"/>
                  </a:ext>
                </a:extLst>
              </a:tr>
              <a:tr h="227388">
                <a:tc>
                  <a:txBody>
                    <a:bodyPr/>
                    <a:lstStyle/>
                    <a:p>
                      <a:pPr algn="l" fontAlgn="b"/>
                      <a:r>
                        <a:rPr lang="en-US" sz="1300" b="1" i="0" u="none" strike="noStrike" dirty="0">
                          <a:solidFill>
                            <a:srgbClr val="000000"/>
                          </a:solidFill>
                          <a:effectLst/>
                          <a:latin typeface="+mn-lt"/>
                        </a:rPr>
                        <a:t>HPM broadband system</a:t>
                      </a:r>
                    </a:p>
                  </a:txBody>
                  <a:tcPr marL="64008"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300" b="1" i="0" u="none" strike="noStrike" dirty="0">
                        <a:solidFill>
                          <a:srgbClr val="000000"/>
                        </a:solidFill>
                        <a:effectLst/>
                        <a:latin typeface="+mn-lt"/>
                      </a:endParaRPr>
                    </a:p>
                  </a:txBody>
                  <a:tcPr marL="64008"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l" fontAlgn="b"/>
                      <a:r>
                        <a:rPr lang="en-US" sz="1300" b="1" i="0" u="none" strike="noStrike" dirty="0">
                          <a:solidFill>
                            <a:srgbClr val="000000"/>
                          </a:solidFill>
                          <a:effectLst/>
                          <a:latin typeface="+mn-lt"/>
                        </a:rPr>
                        <a:t>HPM,</a:t>
                      </a:r>
                      <a:r>
                        <a:rPr lang="en-US" sz="1300" b="1" i="0" u="none" strike="noStrike" baseline="0" dirty="0">
                          <a:solidFill>
                            <a:srgbClr val="000000"/>
                          </a:solidFill>
                          <a:effectLst/>
                          <a:latin typeface="+mn-lt"/>
                        </a:rPr>
                        <a:t> assume </a:t>
                      </a:r>
                      <a:r>
                        <a:rPr lang="en-US" sz="1300" b="1" i="0" u="none" strike="noStrike" dirty="0">
                          <a:solidFill>
                            <a:srgbClr val="000000"/>
                          </a:solidFill>
                          <a:effectLst/>
                          <a:latin typeface="+mn-lt"/>
                        </a:rPr>
                        <a:t>36 simultaneous</a:t>
                      </a:r>
                      <a:r>
                        <a:rPr lang="en-US" sz="1300" b="1" i="0" u="none" strike="noStrike" baseline="0" dirty="0">
                          <a:solidFill>
                            <a:srgbClr val="000000"/>
                          </a:solidFill>
                          <a:effectLst/>
                          <a:latin typeface="+mn-lt"/>
                        </a:rPr>
                        <a:t> targets</a:t>
                      </a:r>
                      <a:endParaRPr lang="en-US" sz="1300" b="1" i="0" u="none" strike="noStrike" dirty="0">
                        <a:solidFill>
                          <a:srgbClr val="000000"/>
                        </a:solidFill>
                        <a:effectLst/>
                        <a:latin typeface="+mn-lt"/>
                      </a:endParaRPr>
                    </a:p>
                  </a:txBody>
                  <a:tcPr marL="64008"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extLst>
                  <a:ext uri="{0D108BD9-81ED-4DB2-BD59-A6C34878D82A}">
                    <a16:rowId xmlns:a16="http://schemas.microsoft.com/office/drawing/2014/main" xmlns="" val="10007"/>
                  </a:ext>
                </a:extLst>
              </a:tr>
            </a:tbl>
          </a:graphicData>
        </a:graphic>
      </p:graphicFrame>
      <p:sp>
        <p:nvSpPr>
          <p:cNvPr id="8" name="Rectangle 3"/>
          <p:cNvSpPr txBox="1">
            <a:spLocks noChangeArrowheads="1"/>
          </p:cNvSpPr>
          <p:nvPr/>
        </p:nvSpPr>
        <p:spPr>
          <a:xfrm>
            <a:off x="1410789" y="18628"/>
            <a:ext cx="7733211"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r>
              <a:rPr lang="en-US" altLang="en-US" sz="3200" i="1" dirty="0">
                <a:ea typeface="ＭＳ Ｐゴシック" panose="020B0600070205080204" pitchFamily="34" charset="-128"/>
              </a:rPr>
              <a:t>Dramatic increases possible in base defense</a:t>
            </a:r>
          </a:p>
        </p:txBody>
      </p:sp>
      <p:sp>
        <p:nvSpPr>
          <p:cNvPr id="7"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36</a:t>
            </a:fld>
            <a:endParaRPr lang="en-US" dirty="0">
              <a:solidFill>
                <a:schemeClr val="tx1"/>
              </a:solidFill>
            </a:endParaRPr>
          </a:p>
        </p:txBody>
      </p:sp>
      <p:sp>
        <p:nvSpPr>
          <p:cNvPr id="2" name="Oval 1"/>
          <p:cNvSpPr/>
          <p:nvPr/>
        </p:nvSpPr>
        <p:spPr>
          <a:xfrm>
            <a:off x="6834284" y="1229914"/>
            <a:ext cx="1828800" cy="274320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1973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i="1" dirty="0"/>
              <a:t>New mix provides about same LR capacity</a:t>
            </a:r>
          </a:p>
        </p:txBody>
      </p:sp>
      <p:sp>
        <p:nvSpPr>
          <p:cNvPr id="3" name="Slide Number Placeholder 2"/>
          <p:cNvSpPr>
            <a:spLocks noGrp="1"/>
          </p:cNvSpPr>
          <p:nvPr>
            <p:ph type="sldNum" sz="quarter" idx="12"/>
          </p:nvPr>
        </p:nvSpPr>
        <p:spPr/>
        <p:txBody>
          <a:bodyPr/>
          <a:lstStyle/>
          <a:p>
            <a:pPr>
              <a:defRPr/>
            </a:pPr>
            <a:fld id="{C0AECFC7-B9F9-469C-9506-08C5A85761D0}" type="slidenum">
              <a:rPr lang="en-US" smtClean="0">
                <a:solidFill>
                  <a:schemeClr val="tx1"/>
                </a:solidFill>
              </a:rPr>
              <a:pPr>
                <a:defRPr/>
              </a:pPr>
              <a:t>37</a:t>
            </a:fld>
            <a:endParaRPr lang="en-US" dirty="0">
              <a:solidFill>
                <a:schemeClr val="tx1"/>
              </a:solidFill>
            </a:endParaRPr>
          </a:p>
        </p:txBody>
      </p:sp>
      <p:graphicFrame>
        <p:nvGraphicFramePr>
          <p:cNvPr id="5" name="Chart 4"/>
          <p:cNvGraphicFramePr>
            <a:graphicFrameLocks/>
          </p:cNvGraphicFramePr>
          <p:nvPr>
            <p:extLst>
              <p:ext uri="{D42A27DB-BD31-4B8C-83A1-F6EECF244321}">
                <p14:modId xmlns:p14="http://schemas.microsoft.com/office/powerpoint/2010/main" val="1425446389"/>
              </p:ext>
            </p:extLst>
          </p:nvPr>
        </p:nvGraphicFramePr>
        <p:xfrm>
          <a:off x="-218941" y="838199"/>
          <a:ext cx="9710671" cy="53694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0154" y="6036122"/>
            <a:ext cx="8703690" cy="461665"/>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Shift focus when possible from TBMs to enemy aircraft </a:t>
            </a:r>
          </a:p>
        </p:txBody>
      </p:sp>
    </p:spTree>
    <p:extLst>
      <p:ext uri="{BB962C8B-B14F-4D97-AF65-F5344CB8AC3E}">
        <p14:creationId xmlns:p14="http://schemas.microsoft.com/office/powerpoint/2010/main" val="867024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436404657"/>
              </p:ext>
            </p:extLst>
          </p:nvPr>
        </p:nvGraphicFramePr>
        <p:xfrm>
          <a:off x="-180304" y="811370"/>
          <a:ext cx="9684912" cy="517234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1262130" y="0"/>
            <a:ext cx="7881870" cy="677863"/>
          </a:xfrm>
        </p:spPr>
        <p:txBody>
          <a:bodyPr/>
          <a:lstStyle/>
          <a:p>
            <a:r>
              <a:rPr lang="en-US" sz="2800" i="1" dirty="0"/>
              <a:t>Land-based defenses grow capacity, dispersal</a:t>
            </a:r>
          </a:p>
        </p:txBody>
      </p:sp>
      <p:sp>
        <p:nvSpPr>
          <p:cNvPr id="3" name="Slide Number Placeholder 2"/>
          <p:cNvSpPr>
            <a:spLocks noGrp="1"/>
          </p:cNvSpPr>
          <p:nvPr>
            <p:ph type="sldNum" sz="quarter" idx="12"/>
          </p:nvPr>
        </p:nvSpPr>
        <p:spPr/>
        <p:txBody>
          <a:bodyPr/>
          <a:lstStyle/>
          <a:p>
            <a:pPr>
              <a:defRPr/>
            </a:pPr>
            <a:fld id="{C0AECFC7-B9F9-469C-9506-08C5A85761D0}" type="slidenum">
              <a:rPr lang="en-US" smtClean="0">
                <a:solidFill>
                  <a:schemeClr val="tx1"/>
                </a:solidFill>
              </a:rPr>
              <a:pPr>
                <a:defRPr/>
              </a:pPr>
              <a:t>38</a:t>
            </a:fld>
            <a:endParaRPr lang="en-US" dirty="0">
              <a:solidFill>
                <a:schemeClr val="tx1"/>
              </a:solidFill>
            </a:endParaRPr>
          </a:p>
        </p:txBody>
      </p:sp>
      <p:sp>
        <p:nvSpPr>
          <p:cNvPr id="6" name="TextBox 5"/>
          <p:cNvSpPr txBox="1"/>
          <p:nvPr/>
        </p:nvSpPr>
        <p:spPr>
          <a:xfrm>
            <a:off x="220154" y="5900313"/>
            <a:ext cx="8703690" cy="461665"/>
          </a:xfrm>
          <a:prstGeom prst="rect">
            <a:avLst/>
          </a:prstGeom>
          <a:solidFill>
            <a:schemeClr val="accent1">
              <a:lumMod val="50000"/>
            </a:schemeClr>
          </a:solidFill>
        </p:spPr>
        <p:txBody>
          <a:bodyPr wrap="square" rtlCol="0">
            <a:spAutoFit/>
          </a:bodyPr>
          <a:lstStyle/>
          <a:p>
            <a:pPr algn="ctr" defTabSz="457200"/>
            <a:r>
              <a:rPr lang="en-US" sz="2400" b="1" i="1" dirty="0">
                <a:solidFill>
                  <a:prstClr val="white"/>
                </a:solidFill>
              </a:rPr>
              <a:t>New defenses can prevent enemy’s desired level of overmatch</a:t>
            </a:r>
          </a:p>
        </p:txBody>
      </p:sp>
      <p:sp>
        <p:nvSpPr>
          <p:cNvPr id="7" name="TextBox 6"/>
          <p:cNvSpPr txBox="1"/>
          <p:nvPr/>
        </p:nvSpPr>
        <p:spPr>
          <a:xfrm>
            <a:off x="5517392" y="1980245"/>
            <a:ext cx="1497771" cy="646331"/>
          </a:xfrm>
          <a:prstGeom prst="rect">
            <a:avLst/>
          </a:prstGeom>
          <a:solidFill>
            <a:schemeClr val="bg1"/>
          </a:solidFill>
        </p:spPr>
        <p:txBody>
          <a:bodyPr wrap="square" rtlCol="0">
            <a:spAutoFit/>
          </a:bodyPr>
          <a:lstStyle/>
          <a:p>
            <a:r>
              <a:rPr lang="en-US" sz="1200" dirty="0"/>
              <a:t>Assume:</a:t>
            </a:r>
          </a:p>
          <a:p>
            <a:r>
              <a:rPr lang="en-US" sz="1200" dirty="0"/>
              <a:t>Interceptor Pk = 0.7</a:t>
            </a:r>
          </a:p>
          <a:p>
            <a:r>
              <a:rPr lang="en-US" sz="1200" dirty="0"/>
              <a:t>Other Pk = 0.4</a:t>
            </a:r>
          </a:p>
        </p:txBody>
      </p:sp>
      <p:sp>
        <p:nvSpPr>
          <p:cNvPr id="8" name="TextBox 7"/>
          <p:cNvSpPr txBox="1"/>
          <p:nvPr/>
        </p:nvSpPr>
        <p:spPr>
          <a:xfrm>
            <a:off x="5517392" y="3363610"/>
            <a:ext cx="972356" cy="369332"/>
          </a:xfrm>
          <a:prstGeom prst="rect">
            <a:avLst/>
          </a:prstGeom>
          <a:solidFill>
            <a:schemeClr val="bg1"/>
          </a:solidFill>
        </p:spPr>
        <p:txBody>
          <a:bodyPr wrap="square" rtlCol="0">
            <a:spAutoFit/>
          </a:bodyPr>
          <a:lstStyle/>
          <a:p>
            <a:r>
              <a:rPr lang="en-US" b="1" dirty="0">
                <a:solidFill>
                  <a:schemeClr val="accent2">
                    <a:lumMod val="50000"/>
                  </a:schemeClr>
                </a:solidFill>
              </a:rPr>
              <a:t>71 kills</a:t>
            </a:r>
          </a:p>
        </p:txBody>
      </p:sp>
      <p:sp>
        <p:nvSpPr>
          <p:cNvPr id="9" name="TextBox 8"/>
          <p:cNvSpPr txBox="1"/>
          <p:nvPr/>
        </p:nvSpPr>
        <p:spPr>
          <a:xfrm>
            <a:off x="4726546" y="4285310"/>
            <a:ext cx="953038" cy="369332"/>
          </a:xfrm>
          <a:prstGeom prst="rect">
            <a:avLst/>
          </a:prstGeom>
          <a:solidFill>
            <a:schemeClr val="bg1"/>
          </a:solidFill>
        </p:spPr>
        <p:txBody>
          <a:bodyPr wrap="square" rtlCol="0">
            <a:spAutoFit/>
          </a:bodyPr>
          <a:lstStyle/>
          <a:p>
            <a:r>
              <a:rPr lang="en-US" b="1" dirty="0">
                <a:solidFill>
                  <a:schemeClr val="accent5"/>
                </a:solidFill>
              </a:rPr>
              <a:t>16 kills</a:t>
            </a:r>
          </a:p>
        </p:txBody>
      </p:sp>
    </p:spTree>
    <p:extLst>
      <p:ext uri="{BB962C8B-B14F-4D97-AF65-F5344CB8AC3E}">
        <p14:creationId xmlns:p14="http://schemas.microsoft.com/office/powerpoint/2010/main" val="847089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2405461" y="55736"/>
            <a:ext cx="5391002" cy="618781"/>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600"/>
              </a:lnSpc>
            </a:pPr>
            <a:r>
              <a:rPr lang="en-US" altLang="en-US" sz="2800" i="1" dirty="0">
                <a:ea typeface="ＭＳ Ｐゴシック" panose="020B0600070205080204" pitchFamily="34" charset="-128"/>
              </a:rPr>
              <a:t>Creating cost advantages:</a:t>
            </a:r>
          </a:p>
          <a:p>
            <a:pPr>
              <a:lnSpc>
                <a:spcPts val="2600"/>
              </a:lnSpc>
            </a:pPr>
            <a:r>
              <a:rPr lang="en-US" altLang="en-US" sz="2800" i="1" dirty="0">
                <a:ea typeface="ＭＳ Ｐゴシック" panose="020B0600070205080204" pitchFamily="34" charset="-128"/>
              </a:rPr>
              <a:t>CSG defense cost comparison</a:t>
            </a:r>
          </a:p>
        </p:txBody>
      </p:sp>
      <p:graphicFrame>
        <p:nvGraphicFramePr>
          <p:cNvPr id="9" name="Chart 8"/>
          <p:cNvGraphicFramePr>
            <a:graphicFrameLocks/>
          </p:cNvGraphicFramePr>
          <p:nvPr>
            <p:extLst>
              <p:ext uri="{D42A27DB-BD31-4B8C-83A1-F6EECF244321}">
                <p14:modId xmlns:p14="http://schemas.microsoft.com/office/powerpoint/2010/main" val="3993969789"/>
              </p:ext>
            </p:extLst>
          </p:nvPr>
        </p:nvGraphicFramePr>
        <p:xfrm>
          <a:off x="-192500" y="798600"/>
          <a:ext cx="8068855" cy="311149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2910912" y="1571112"/>
            <a:ext cx="2816419" cy="2413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long-range interceptors</a:t>
            </a:r>
          </a:p>
        </p:txBody>
      </p:sp>
      <p:sp>
        <p:nvSpPr>
          <p:cNvPr id="11" name="Rectangle 10"/>
          <p:cNvSpPr/>
          <p:nvPr/>
        </p:nvSpPr>
        <p:spPr>
          <a:xfrm>
            <a:off x="2910912" y="1846361"/>
            <a:ext cx="2679894"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medium-range interceptors</a:t>
            </a:r>
          </a:p>
        </p:txBody>
      </p:sp>
      <p:graphicFrame>
        <p:nvGraphicFramePr>
          <p:cNvPr id="14" name="Chart 13"/>
          <p:cNvGraphicFramePr>
            <a:graphicFrameLocks/>
          </p:cNvGraphicFramePr>
          <p:nvPr>
            <p:extLst>
              <p:ext uri="{D42A27DB-BD31-4B8C-83A1-F6EECF244321}">
                <p14:modId xmlns:p14="http://schemas.microsoft.com/office/powerpoint/2010/main" val="2463910996"/>
              </p:ext>
            </p:extLst>
          </p:nvPr>
        </p:nvGraphicFramePr>
        <p:xfrm>
          <a:off x="98261" y="3839407"/>
          <a:ext cx="7612615" cy="299720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2910912" y="4560528"/>
            <a:ext cx="2787613" cy="2413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long-range interceptors</a:t>
            </a:r>
          </a:p>
        </p:txBody>
      </p:sp>
      <p:sp>
        <p:nvSpPr>
          <p:cNvPr id="16" name="Rectangle 15"/>
          <p:cNvSpPr/>
          <p:nvPr/>
        </p:nvSpPr>
        <p:spPr>
          <a:xfrm>
            <a:off x="2910912" y="4846178"/>
            <a:ext cx="2622513" cy="2667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medium-range interceptors</a:t>
            </a:r>
          </a:p>
        </p:txBody>
      </p:sp>
      <p:sp>
        <p:nvSpPr>
          <p:cNvPr id="17" name="Rectangle 16"/>
          <p:cNvSpPr/>
          <p:nvPr/>
        </p:nvSpPr>
        <p:spPr>
          <a:xfrm>
            <a:off x="7876355" y="1847280"/>
            <a:ext cx="1058779" cy="982554"/>
          </a:xfrm>
          <a:prstGeom prst="rect">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16200000" scaled="1"/>
            <a:tileRect/>
          </a:gra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2041692" y="772785"/>
            <a:ext cx="3773104" cy="3934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to defeat each ASBM in a salvo</a:t>
            </a:r>
          </a:p>
        </p:txBody>
      </p:sp>
      <p:sp>
        <p:nvSpPr>
          <p:cNvPr id="19" name="Rectangle 18"/>
          <p:cNvSpPr/>
          <p:nvPr/>
        </p:nvSpPr>
        <p:spPr>
          <a:xfrm>
            <a:off x="2072077" y="3822825"/>
            <a:ext cx="3712334" cy="3934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to defeat each ASCM in a salvo</a:t>
            </a:r>
          </a:p>
        </p:txBody>
      </p:sp>
      <p:sp>
        <p:nvSpPr>
          <p:cNvPr id="20" name="Rectangle 19"/>
          <p:cNvSpPr/>
          <p:nvPr/>
        </p:nvSpPr>
        <p:spPr>
          <a:xfrm>
            <a:off x="7956069" y="2030725"/>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accent1">
                    <a:lumMod val="75000"/>
                  </a:schemeClr>
                </a:solidFill>
              </a:rPr>
              <a:t>$36 m</a:t>
            </a:r>
          </a:p>
        </p:txBody>
      </p:sp>
      <p:sp>
        <p:nvSpPr>
          <p:cNvPr id="21" name="Rectangle 20"/>
          <p:cNvSpPr/>
          <p:nvPr/>
        </p:nvSpPr>
        <p:spPr>
          <a:xfrm>
            <a:off x="7956069" y="2413145"/>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rgbClr val="C00000"/>
                </a:solidFill>
              </a:rPr>
              <a:t>$1.5 m</a:t>
            </a:r>
          </a:p>
        </p:txBody>
      </p:sp>
      <p:sp>
        <p:nvSpPr>
          <p:cNvPr id="22" name="Rectangle 21"/>
          <p:cNvSpPr/>
          <p:nvPr/>
        </p:nvSpPr>
        <p:spPr>
          <a:xfrm>
            <a:off x="7876355" y="4781944"/>
            <a:ext cx="1058779" cy="982554"/>
          </a:xfrm>
          <a:prstGeom prst="rect">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16200000" scaled="1"/>
            <a:tileRect/>
          </a:gra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7956069" y="4965389"/>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accent1">
                    <a:lumMod val="75000"/>
                  </a:schemeClr>
                </a:solidFill>
              </a:rPr>
              <a:t>$7.0 m</a:t>
            </a:r>
          </a:p>
        </p:txBody>
      </p:sp>
      <p:sp>
        <p:nvSpPr>
          <p:cNvPr id="24" name="Rectangle 23"/>
          <p:cNvSpPr/>
          <p:nvPr/>
        </p:nvSpPr>
        <p:spPr>
          <a:xfrm>
            <a:off x="7956069" y="5347809"/>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rgbClr val="C00000"/>
                </a:solidFill>
              </a:rPr>
              <a:t>$1.5 m</a:t>
            </a:r>
          </a:p>
        </p:txBody>
      </p:sp>
      <p:sp>
        <p:nvSpPr>
          <p:cNvPr id="25" name="Rectangle 24"/>
          <p:cNvSpPr/>
          <p:nvPr/>
        </p:nvSpPr>
        <p:spPr>
          <a:xfrm>
            <a:off x="7614549" y="1319616"/>
            <a:ext cx="1582390" cy="3934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assuming 60% PES</a:t>
            </a:r>
          </a:p>
        </p:txBody>
      </p:sp>
      <p:sp>
        <p:nvSpPr>
          <p:cNvPr id="26" name="Rectangle 25"/>
          <p:cNvSpPr/>
          <p:nvPr/>
        </p:nvSpPr>
        <p:spPr>
          <a:xfrm>
            <a:off x="7614549" y="4250684"/>
            <a:ext cx="1582390" cy="3934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assuming 60% PES</a:t>
            </a:r>
          </a:p>
        </p:txBody>
      </p:sp>
      <p:cxnSp>
        <p:nvCxnSpPr>
          <p:cNvPr id="27" name="Straight Connector 26"/>
          <p:cNvCxnSpPr/>
          <p:nvPr/>
        </p:nvCxnSpPr>
        <p:spPr>
          <a:xfrm flipV="1">
            <a:off x="4320994" y="2599595"/>
            <a:ext cx="0" cy="712269"/>
          </a:xfrm>
          <a:prstGeom prst="line">
            <a:avLst/>
          </a:prstGeom>
          <a:ln w="19050">
            <a:solidFill>
              <a:schemeClr val="tx2">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4336042" y="2500949"/>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rPr>
              <a:t>60% PES</a:t>
            </a:r>
          </a:p>
        </p:txBody>
      </p:sp>
      <p:sp>
        <p:nvSpPr>
          <p:cNvPr id="29" name="Rectangle 28"/>
          <p:cNvSpPr/>
          <p:nvPr/>
        </p:nvSpPr>
        <p:spPr>
          <a:xfrm>
            <a:off x="4374541" y="5441815"/>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rPr>
              <a:t>60% PES</a:t>
            </a:r>
          </a:p>
        </p:txBody>
      </p:sp>
      <p:cxnSp>
        <p:nvCxnSpPr>
          <p:cNvPr id="30" name="Straight Connector 29"/>
          <p:cNvCxnSpPr/>
          <p:nvPr/>
        </p:nvCxnSpPr>
        <p:spPr>
          <a:xfrm flipV="1">
            <a:off x="4377144" y="5552948"/>
            <a:ext cx="0" cy="712269"/>
          </a:xfrm>
          <a:prstGeom prst="line">
            <a:avLst/>
          </a:prstGeom>
          <a:ln w="19050">
            <a:solidFill>
              <a:schemeClr val="tx2">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32"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39</a:t>
            </a:fld>
            <a:endParaRPr lang="en-US" dirty="0">
              <a:solidFill>
                <a:schemeClr val="tx1"/>
              </a:solidFill>
            </a:endParaRPr>
          </a:p>
        </p:txBody>
      </p:sp>
    </p:spTree>
    <p:extLst>
      <p:ext uri="{BB962C8B-B14F-4D97-AF65-F5344CB8AC3E}">
        <p14:creationId xmlns:p14="http://schemas.microsoft.com/office/powerpoint/2010/main" val="305261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986113" y="3668926"/>
            <a:ext cx="1839492" cy="1283337"/>
          </a:xfrm>
          <a:prstGeom prst="ellipse">
            <a:avLst/>
          </a:prstGeom>
          <a:solidFill>
            <a:srgbClr val="A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01982" y="0"/>
            <a:ext cx="7842018" cy="674078"/>
          </a:xfrm>
        </p:spPr>
        <p:txBody>
          <a:bodyPr anchor="ctr"/>
          <a:lstStyle/>
          <a:p>
            <a:r>
              <a:rPr lang="en-US" sz="3200" i="1" dirty="0"/>
              <a:t>Precision defenses eroding U.S. advantage</a:t>
            </a:r>
          </a:p>
        </p:txBody>
      </p:sp>
      <p:grpSp>
        <p:nvGrpSpPr>
          <p:cNvPr id="6" name="Group 5"/>
          <p:cNvGrpSpPr/>
          <p:nvPr/>
        </p:nvGrpSpPr>
        <p:grpSpPr>
          <a:xfrm>
            <a:off x="373339" y="1144450"/>
            <a:ext cx="8374860" cy="4283789"/>
            <a:chOff x="231099" y="992050"/>
            <a:chExt cx="8374860" cy="4283789"/>
          </a:xfrm>
        </p:grpSpPr>
        <p:cxnSp>
          <p:nvCxnSpPr>
            <p:cNvPr id="7" name="Straight Connector 6"/>
            <p:cNvCxnSpPr/>
            <p:nvPr/>
          </p:nvCxnSpPr>
          <p:spPr>
            <a:xfrm>
              <a:off x="346889" y="3100249"/>
              <a:ext cx="8093292" cy="7620"/>
            </a:xfrm>
            <a:prstGeom prst="line">
              <a:avLst/>
            </a:prstGeom>
            <a:ln w="28575">
              <a:solidFill>
                <a:srgbClr val="A40000"/>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525553" y="2614379"/>
              <a:ext cx="4513396" cy="998808"/>
            </a:xfrm>
            <a:custGeom>
              <a:avLst/>
              <a:gdLst>
                <a:gd name="connsiteX0" fmla="*/ 0 w 6470468"/>
                <a:gd name="connsiteY0" fmla="*/ 3204755 h 3204755"/>
                <a:gd name="connsiteX1" fmla="*/ 1680754 w 6470468"/>
                <a:gd name="connsiteY1" fmla="*/ 888275 h 3204755"/>
                <a:gd name="connsiteX2" fmla="*/ 3248297 w 6470468"/>
                <a:gd name="connsiteY2" fmla="*/ 748937 h 3204755"/>
                <a:gd name="connsiteX3" fmla="*/ 4632960 w 6470468"/>
                <a:gd name="connsiteY3" fmla="*/ 557349 h 3204755"/>
                <a:gd name="connsiteX4" fmla="*/ 6470468 w 6470468"/>
                <a:gd name="connsiteY4" fmla="*/ 0 h 3204755"/>
                <a:gd name="connsiteX0" fmla="*/ 0 w 6470468"/>
                <a:gd name="connsiteY0" fmla="*/ 3204755 h 3204755"/>
                <a:gd name="connsiteX1" fmla="*/ 1637211 w 6470468"/>
                <a:gd name="connsiteY1" fmla="*/ 1114697 h 3204755"/>
                <a:gd name="connsiteX2" fmla="*/ 3248297 w 6470468"/>
                <a:gd name="connsiteY2" fmla="*/ 748937 h 3204755"/>
                <a:gd name="connsiteX3" fmla="*/ 4632960 w 6470468"/>
                <a:gd name="connsiteY3" fmla="*/ 557349 h 3204755"/>
                <a:gd name="connsiteX4" fmla="*/ 6470468 w 6470468"/>
                <a:gd name="connsiteY4" fmla="*/ 0 h 3204755"/>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2194560 w 7027817"/>
                <a:gd name="connsiteY1" fmla="*/ 1114697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3805646 w 7027817"/>
                <a:gd name="connsiteY2" fmla="*/ 748937 h 4005944"/>
                <a:gd name="connsiteX3" fmla="*/ 5190309 w 7027817"/>
                <a:gd name="connsiteY3" fmla="*/ 557349 h 4005944"/>
                <a:gd name="connsiteX4" fmla="*/ 7027817 w 7027817"/>
                <a:gd name="connsiteY4" fmla="*/ 0 h 4005944"/>
                <a:gd name="connsiteX0" fmla="*/ 0 w 7027817"/>
                <a:gd name="connsiteY0" fmla="*/ 4005944 h 4005944"/>
                <a:gd name="connsiteX1" fmla="*/ 1741714 w 7027817"/>
                <a:gd name="connsiteY1" fmla="*/ 1349829 h 4005944"/>
                <a:gd name="connsiteX2" fmla="*/ 5190309 w 7027817"/>
                <a:gd name="connsiteY2" fmla="*/ 557349 h 4005944"/>
                <a:gd name="connsiteX3" fmla="*/ 7027817 w 7027817"/>
                <a:gd name="connsiteY3" fmla="*/ 0 h 4005944"/>
                <a:gd name="connsiteX0" fmla="*/ 0 w 7027817"/>
                <a:gd name="connsiteY0" fmla="*/ 4101739 h 4101739"/>
                <a:gd name="connsiteX1" fmla="*/ 1741714 w 7027817"/>
                <a:gd name="connsiteY1" fmla="*/ 1445624 h 4101739"/>
                <a:gd name="connsiteX2" fmla="*/ 5190309 w 7027817"/>
                <a:gd name="connsiteY2" fmla="*/ 653144 h 4101739"/>
                <a:gd name="connsiteX3" fmla="*/ 7027817 w 7027817"/>
                <a:gd name="connsiteY3" fmla="*/ 0 h 4101739"/>
                <a:gd name="connsiteX0" fmla="*/ 0 w 7027817"/>
                <a:gd name="connsiteY0" fmla="*/ 4101739 h 4101739"/>
                <a:gd name="connsiteX1" fmla="*/ 1741714 w 7027817"/>
                <a:gd name="connsiteY1" fmla="*/ 1445624 h 4101739"/>
                <a:gd name="connsiteX2" fmla="*/ 5190309 w 7027817"/>
                <a:gd name="connsiteY2" fmla="*/ 653144 h 4101739"/>
                <a:gd name="connsiteX3" fmla="*/ 7027817 w 7027817"/>
                <a:gd name="connsiteY3" fmla="*/ 0 h 4101739"/>
                <a:gd name="connsiteX0" fmla="*/ 0 w 7027817"/>
                <a:gd name="connsiteY0" fmla="*/ 4101739 h 4101739"/>
                <a:gd name="connsiteX1" fmla="*/ 1741714 w 7027817"/>
                <a:gd name="connsiteY1" fmla="*/ 1445624 h 4101739"/>
                <a:gd name="connsiteX2" fmla="*/ 5190309 w 7027817"/>
                <a:gd name="connsiteY2" fmla="*/ 653144 h 4101739"/>
                <a:gd name="connsiteX3" fmla="*/ 7027817 w 7027817"/>
                <a:gd name="connsiteY3" fmla="*/ 0 h 4101739"/>
                <a:gd name="connsiteX0" fmla="*/ 0 w 7097485"/>
                <a:gd name="connsiteY0" fmla="*/ 4746173 h 4746173"/>
                <a:gd name="connsiteX1" fmla="*/ 1741714 w 7097485"/>
                <a:gd name="connsiteY1" fmla="*/ 2090058 h 4746173"/>
                <a:gd name="connsiteX2" fmla="*/ 5190309 w 7097485"/>
                <a:gd name="connsiteY2" fmla="*/ 1297578 h 4746173"/>
                <a:gd name="connsiteX3" fmla="*/ 7097485 w 7097485"/>
                <a:gd name="connsiteY3" fmla="*/ 0 h 4746173"/>
                <a:gd name="connsiteX0" fmla="*/ 0 w 7097485"/>
                <a:gd name="connsiteY0" fmla="*/ 4746173 h 4746173"/>
                <a:gd name="connsiteX1" fmla="*/ 1741714 w 7097485"/>
                <a:gd name="connsiteY1" fmla="*/ 2090058 h 4746173"/>
                <a:gd name="connsiteX2" fmla="*/ 5190309 w 7097485"/>
                <a:gd name="connsiteY2" fmla="*/ 1297578 h 4746173"/>
                <a:gd name="connsiteX3" fmla="*/ 7097485 w 7097485"/>
                <a:gd name="connsiteY3" fmla="*/ 0 h 4746173"/>
                <a:gd name="connsiteX0" fmla="*/ 0 w 7097485"/>
                <a:gd name="connsiteY0" fmla="*/ 4746173 h 4746173"/>
                <a:gd name="connsiteX1" fmla="*/ 1741714 w 7097485"/>
                <a:gd name="connsiteY1" fmla="*/ 2090058 h 4746173"/>
                <a:gd name="connsiteX2" fmla="*/ 5408024 w 7097485"/>
                <a:gd name="connsiteY2" fmla="*/ 1097281 h 4746173"/>
                <a:gd name="connsiteX3" fmla="*/ 7097485 w 7097485"/>
                <a:gd name="connsiteY3" fmla="*/ 0 h 4746173"/>
                <a:gd name="connsiteX0" fmla="*/ 0 w 7097485"/>
                <a:gd name="connsiteY0" fmla="*/ 4746173 h 4746173"/>
                <a:gd name="connsiteX1" fmla="*/ 1741714 w 7097485"/>
                <a:gd name="connsiteY1" fmla="*/ 2090058 h 4746173"/>
                <a:gd name="connsiteX2" fmla="*/ 5408024 w 7097485"/>
                <a:gd name="connsiteY2" fmla="*/ 1097281 h 4746173"/>
                <a:gd name="connsiteX3" fmla="*/ 7097485 w 7097485"/>
                <a:gd name="connsiteY3" fmla="*/ 0 h 4746173"/>
                <a:gd name="connsiteX0" fmla="*/ 0 w 7184571"/>
                <a:gd name="connsiteY0" fmla="*/ 5172893 h 5172893"/>
                <a:gd name="connsiteX1" fmla="*/ 1828800 w 7184571"/>
                <a:gd name="connsiteY1" fmla="*/ 2090058 h 5172893"/>
                <a:gd name="connsiteX2" fmla="*/ 5495110 w 7184571"/>
                <a:gd name="connsiteY2" fmla="*/ 1097281 h 5172893"/>
                <a:gd name="connsiteX3" fmla="*/ 7184571 w 7184571"/>
                <a:gd name="connsiteY3" fmla="*/ 0 h 5172893"/>
                <a:gd name="connsiteX0" fmla="*/ 0 w 7184571"/>
                <a:gd name="connsiteY0" fmla="*/ 5172893 h 5172893"/>
                <a:gd name="connsiteX1" fmla="*/ 1828800 w 7184571"/>
                <a:gd name="connsiteY1" fmla="*/ 2090058 h 5172893"/>
                <a:gd name="connsiteX2" fmla="*/ 5495110 w 7184571"/>
                <a:gd name="connsiteY2" fmla="*/ 1036321 h 5172893"/>
                <a:gd name="connsiteX3" fmla="*/ 7184571 w 7184571"/>
                <a:gd name="connsiteY3" fmla="*/ 0 h 5172893"/>
                <a:gd name="connsiteX0" fmla="*/ 0 w 7184571"/>
                <a:gd name="connsiteY0" fmla="*/ 5172893 h 5172893"/>
                <a:gd name="connsiteX1" fmla="*/ 1828800 w 7184571"/>
                <a:gd name="connsiteY1" fmla="*/ 2090058 h 5172893"/>
                <a:gd name="connsiteX2" fmla="*/ 5503819 w 7184571"/>
                <a:gd name="connsiteY2" fmla="*/ 1105989 h 5172893"/>
                <a:gd name="connsiteX3" fmla="*/ 7184571 w 7184571"/>
                <a:gd name="connsiteY3" fmla="*/ 0 h 5172893"/>
                <a:gd name="connsiteX0" fmla="*/ 0 w 7184571"/>
                <a:gd name="connsiteY0" fmla="*/ 5172893 h 5172893"/>
                <a:gd name="connsiteX1" fmla="*/ 1828800 w 7184571"/>
                <a:gd name="connsiteY1" fmla="*/ 2090058 h 5172893"/>
                <a:gd name="connsiteX2" fmla="*/ 5503819 w 7184571"/>
                <a:gd name="connsiteY2" fmla="*/ 1105989 h 5172893"/>
                <a:gd name="connsiteX3" fmla="*/ 7184571 w 7184571"/>
                <a:gd name="connsiteY3" fmla="*/ 0 h 5172893"/>
                <a:gd name="connsiteX0" fmla="*/ 0 w 5503819"/>
                <a:gd name="connsiteY0" fmla="*/ 4066904 h 4066904"/>
                <a:gd name="connsiteX1" fmla="*/ 1828800 w 5503819"/>
                <a:gd name="connsiteY1" fmla="*/ 984069 h 4066904"/>
                <a:gd name="connsiteX2" fmla="*/ 5503819 w 5503819"/>
                <a:gd name="connsiteY2" fmla="*/ 0 h 4066904"/>
                <a:gd name="connsiteX0" fmla="*/ 0 w 5582196"/>
                <a:gd name="connsiteY0" fmla="*/ 4432664 h 4432664"/>
                <a:gd name="connsiteX1" fmla="*/ 1907177 w 5582196"/>
                <a:gd name="connsiteY1" fmla="*/ 984069 h 4432664"/>
                <a:gd name="connsiteX2" fmla="*/ 5582196 w 5582196"/>
                <a:gd name="connsiteY2" fmla="*/ 0 h 4432664"/>
                <a:gd name="connsiteX0" fmla="*/ 0 w 5582196"/>
                <a:gd name="connsiteY0" fmla="*/ 4432664 h 4432664"/>
                <a:gd name="connsiteX1" fmla="*/ 1907177 w 5582196"/>
                <a:gd name="connsiteY1" fmla="*/ 984069 h 4432664"/>
                <a:gd name="connsiteX2" fmla="*/ 5582196 w 5582196"/>
                <a:gd name="connsiteY2" fmla="*/ 0 h 4432664"/>
                <a:gd name="connsiteX0" fmla="*/ 0 w 6057326"/>
                <a:gd name="connsiteY0" fmla="*/ 4551446 h 4551446"/>
                <a:gd name="connsiteX1" fmla="*/ 1907177 w 6057326"/>
                <a:gd name="connsiteY1" fmla="*/ 1102851 h 4551446"/>
                <a:gd name="connsiteX2" fmla="*/ 6057326 w 6057326"/>
                <a:gd name="connsiteY2" fmla="*/ 0 h 4551446"/>
                <a:gd name="connsiteX0" fmla="*/ 0 w 6057326"/>
                <a:gd name="connsiteY0" fmla="*/ 4551446 h 4551446"/>
                <a:gd name="connsiteX1" fmla="*/ 1907177 w 6057326"/>
                <a:gd name="connsiteY1" fmla="*/ 1102851 h 4551446"/>
                <a:gd name="connsiteX2" fmla="*/ 6057326 w 6057326"/>
                <a:gd name="connsiteY2" fmla="*/ 0 h 4551446"/>
                <a:gd name="connsiteX0" fmla="*/ 0 w 6057326"/>
                <a:gd name="connsiteY0" fmla="*/ 4551446 h 4551446"/>
                <a:gd name="connsiteX1" fmla="*/ 1907177 w 6057326"/>
                <a:gd name="connsiteY1" fmla="*/ 1102851 h 4551446"/>
                <a:gd name="connsiteX2" fmla="*/ 6057326 w 6057326"/>
                <a:gd name="connsiteY2" fmla="*/ 0 h 4551446"/>
                <a:gd name="connsiteX0" fmla="*/ 0 w 6122388"/>
                <a:gd name="connsiteY0" fmla="*/ 4977082 h 4977082"/>
                <a:gd name="connsiteX1" fmla="*/ 1972239 w 6122388"/>
                <a:gd name="connsiteY1" fmla="*/ 1102851 h 4977082"/>
                <a:gd name="connsiteX2" fmla="*/ 6122388 w 6122388"/>
                <a:gd name="connsiteY2" fmla="*/ 0 h 4977082"/>
                <a:gd name="connsiteX0" fmla="*/ 0 w 6122388"/>
                <a:gd name="connsiteY0" fmla="*/ 4977082 h 4977082"/>
                <a:gd name="connsiteX1" fmla="*/ 1972239 w 6122388"/>
                <a:gd name="connsiteY1" fmla="*/ 1102851 h 4977082"/>
                <a:gd name="connsiteX2" fmla="*/ 6122388 w 6122388"/>
                <a:gd name="connsiteY2" fmla="*/ 0 h 4977082"/>
                <a:gd name="connsiteX0" fmla="*/ 0 w 6038737"/>
                <a:gd name="connsiteY0" fmla="*/ 4719721 h 4719721"/>
                <a:gd name="connsiteX1" fmla="*/ 1888588 w 6038737"/>
                <a:gd name="connsiteY1" fmla="*/ 1102851 h 4719721"/>
                <a:gd name="connsiteX2" fmla="*/ 6038737 w 6038737"/>
                <a:gd name="connsiteY2" fmla="*/ 0 h 4719721"/>
                <a:gd name="connsiteX0" fmla="*/ 0 w 5822336"/>
                <a:gd name="connsiteY0" fmla="*/ 4741670 h 4741670"/>
                <a:gd name="connsiteX1" fmla="*/ 1672187 w 5822336"/>
                <a:gd name="connsiteY1" fmla="*/ 1102851 h 4741670"/>
                <a:gd name="connsiteX2" fmla="*/ 5822336 w 5822336"/>
                <a:gd name="connsiteY2" fmla="*/ 0 h 4741670"/>
                <a:gd name="connsiteX0" fmla="*/ 0 w 5822336"/>
                <a:gd name="connsiteY0" fmla="*/ 4741670 h 4741670"/>
                <a:gd name="connsiteX1" fmla="*/ 1672187 w 5822336"/>
                <a:gd name="connsiteY1" fmla="*/ 1102851 h 4741670"/>
                <a:gd name="connsiteX2" fmla="*/ 5822336 w 5822336"/>
                <a:gd name="connsiteY2" fmla="*/ 0 h 4741670"/>
                <a:gd name="connsiteX0" fmla="*/ 0 w 5822336"/>
                <a:gd name="connsiteY0" fmla="*/ 4741670 h 4741670"/>
                <a:gd name="connsiteX1" fmla="*/ 1672187 w 5822336"/>
                <a:gd name="connsiteY1" fmla="*/ 1102851 h 4741670"/>
                <a:gd name="connsiteX2" fmla="*/ 5822336 w 5822336"/>
                <a:gd name="connsiteY2" fmla="*/ 0 h 4741670"/>
                <a:gd name="connsiteX0" fmla="*/ 0 w 5750202"/>
                <a:gd name="connsiteY0" fmla="*/ 4708746 h 4708746"/>
                <a:gd name="connsiteX1" fmla="*/ 1600053 w 5750202"/>
                <a:gd name="connsiteY1" fmla="*/ 1102851 h 4708746"/>
                <a:gd name="connsiteX2" fmla="*/ 5750202 w 5750202"/>
                <a:gd name="connsiteY2" fmla="*/ 0 h 4708746"/>
                <a:gd name="connsiteX0" fmla="*/ 0 w 5750202"/>
                <a:gd name="connsiteY0" fmla="*/ 4708746 h 4708746"/>
                <a:gd name="connsiteX1" fmla="*/ 1600053 w 5750202"/>
                <a:gd name="connsiteY1" fmla="*/ 1102851 h 4708746"/>
                <a:gd name="connsiteX2" fmla="*/ 5750202 w 5750202"/>
                <a:gd name="connsiteY2" fmla="*/ 0 h 4708746"/>
                <a:gd name="connsiteX0" fmla="*/ 0 w 5754152"/>
                <a:gd name="connsiteY0" fmla="*/ 4700332 h 4700332"/>
                <a:gd name="connsiteX1" fmla="*/ 1600053 w 5754152"/>
                <a:gd name="connsiteY1" fmla="*/ 1094437 h 4700332"/>
                <a:gd name="connsiteX2" fmla="*/ 5754152 w 5754152"/>
                <a:gd name="connsiteY2" fmla="*/ 0 h 4700332"/>
                <a:gd name="connsiteX0" fmla="*/ 0 w 5996507"/>
                <a:gd name="connsiteY0" fmla="*/ 4765780 h 4765780"/>
                <a:gd name="connsiteX1" fmla="*/ 1600053 w 5996507"/>
                <a:gd name="connsiteY1" fmla="*/ 1159885 h 4765780"/>
                <a:gd name="connsiteX2" fmla="*/ 5668469 w 5996507"/>
                <a:gd name="connsiteY2" fmla="*/ 85887 h 4765780"/>
                <a:gd name="connsiteX3" fmla="*/ 5754152 w 5996507"/>
                <a:gd name="connsiteY3" fmla="*/ 65448 h 4765780"/>
                <a:gd name="connsiteX0" fmla="*/ 0 w 6048978"/>
                <a:gd name="connsiteY0" fmla="*/ 4728652 h 4728652"/>
                <a:gd name="connsiteX1" fmla="*/ 1600053 w 6048978"/>
                <a:gd name="connsiteY1" fmla="*/ 1122757 h 4728652"/>
                <a:gd name="connsiteX2" fmla="*/ 5668469 w 6048978"/>
                <a:gd name="connsiteY2" fmla="*/ 48759 h 4728652"/>
                <a:gd name="connsiteX3" fmla="*/ 5754152 w 6048978"/>
                <a:gd name="connsiteY3" fmla="*/ 28320 h 4728652"/>
                <a:gd name="connsiteX0" fmla="*/ 0 w 5952849"/>
                <a:gd name="connsiteY0" fmla="*/ 4703610 h 4703610"/>
                <a:gd name="connsiteX1" fmla="*/ 1600053 w 5952849"/>
                <a:gd name="connsiteY1" fmla="*/ 1097715 h 4703610"/>
                <a:gd name="connsiteX2" fmla="*/ 5668469 w 5952849"/>
                <a:gd name="connsiteY2" fmla="*/ 23717 h 4703610"/>
                <a:gd name="connsiteX3" fmla="*/ 5754152 w 5952849"/>
                <a:gd name="connsiteY3" fmla="*/ 3278 h 4703610"/>
                <a:gd name="connsiteX0" fmla="*/ 0 w 6279528"/>
                <a:gd name="connsiteY0" fmla="*/ 4708745 h 4708745"/>
                <a:gd name="connsiteX1" fmla="*/ 1600053 w 6279528"/>
                <a:gd name="connsiteY1" fmla="*/ 1102850 h 4708745"/>
                <a:gd name="connsiteX2" fmla="*/ 5668469 w 6279528"/>
                <a:gd name="connsiteY2" fmla="*/ 28852 h 4708745"/>
                <a:gd name="connsiteX3" fmla="*/ 6279528 w 6279528"/>
                <a:gd name="connsiteY3" fmla="*/ 0 h 4708745"/>
                <a:gd name="connsiteX0" fmla="*/ 0 w 6279528"/>
                <a:gd name="connsiteY0" fmla="*/ 4708745 h 4708745"/>
                <a:gd name="connsiteX1" fmla="*/ 1600053 w 6279528"/>
                <a:gd name="connsiteY1" fmla="*/ 1102850 h 4708745"/>
                <a:gd name="connsiteX2" fmla="*/ 5672419 w 6279528"/>
                <a:gd name="connsiteY2" fmla="*/ 49886 h 4708745"/>
                <a:gd name="connsiteX3" fmla="*/ 6279528 w 6279528"/>
                <a:gd name="connsiteY3" fmla="*/ 0 h 4708745"/>
                <a:gd name="connsiteX0" fmla="*/ 0 w 6279528"/>
                <a:gd name="connsiteY0" fmla="*/ 4708745 h 4708745"/>
                <a:gd name="connsiteX1" fmla="*/ 1600053 w 6279528"/>
                <a:gd name="connsiteY1" fmla="*/ 1102850 h 4708745"/>
                <a:gd name="connsiteX2" fmla="*/ 5680319 w 6279528"/>
                <a:gd name="connsiteY2" fmla="*/ 54093 h 4708745"/>
                <a:gd name="connsiteX3" fmla="*/ 6279528 w 6279528"/>
                <a:gd name="connsiteY3" fmla="*/ 0 h 4708745"/>
                <a:gd name="connsiteX0" fmla="*/ 0 w 6279528"/>
                <a:gd name="connsiteY0" fmla="*/ 4708745 h 4708745"/>
                <a:gd name="connsiteX1" fmla="*/ 1600053 w 6279528"/>
                <a:gd name="connsiteY1" fmla="*/ 1102850 h 4708745"/>
                <a:gd name="connsiteX2" fmla="*/ 5680319 w 6279528"/>
                <a:gd name="connsiteY2" fmla="*/ 54093 h 4708745"/>
                <a:gd name="connsiteX3" fmla="*/ 6279528 w 6279528"/>
                <a:gd name="connsiteY3" fmla="*/ 0 h 4708745"/>
                <a:gd name="connsiteX0" fmla="*/ 0 w 6279528"/>
                <a:gd name="connsiteY0" fmla="*/ 4708745 h 4708745"/>
                <a:gd name="connsiteX1" fmla="*/ 1091507 w 6279528"/>
                <a:gd name="connsiteY1" fmla="*/ 1675143 h 4708745"/>
                <a:gd name="connsiteX2" fmla="*/ 1600053 w 6279528"/>
                <a:gd name="connsiteY2" fmla="*/ 1102850 h 4708745"/>
                <a:gd name="connsiteX3" fmla="*/ 5680319 w 6279528"/>
                <a:gd name="connsiteY3" fmla="*/ 54093 h 4708745"/>
                <a:gd name="connsiteX4" fmla="*/ 6279528 w 6279528"/>
                <a:gd name="connsiteY4" fmla="*/ 0 h 4708745"/>
                <a:gd name="connsiteX0" fmla="*/ 0 w 6279528"/>
                <a:gd name="connsiteY0" fmla="*/ 4708745 h 4708745"/>
                <a:gd name="connsiteX1" fmla="*/ 1091507 w 6279528"/>
                <a:gd name="connsiteY1" fmla="*/ 1675143 h 4708745"/>
                <a:gd name="connsiteX2" fmla="*/ 1600053 w 6279528"/>
                <a:gd name="connsiteY2" fmla="*/ 1102850 h 4708745"/>
                <a:gd name="connsiteX3" fmla="*/ 5680319 w 6279528"/>
                <a:gd name="connsiteY3" fmla="*/ 54093 h 4708745"/>
                <a:gd name="connsiteX4" fmla="*/ 6279528 w 6279528"/>
                <a:gd name="connsiteY4" fmla="*/ 0 h 4708745"/>
                <a:gd name="connsiteX0" fmla="*/ 0 w 6279528"/>
                <a:gd name="connsiteY0" fmla="*/ 4708745 h 4708745"/>
                <a:gd name="connsiteX1" fmla="*/ 1091507 w 6279528"/>
                <a:gd name="connsiteY1" fmla="*/ 1675143 h 4708745"/>
                <a:gd name="connsiteX2" fmla="*/ 1600053 w 6279528"/>
                <a:gd name="connsiteY2" fmla="*/ 1102850 h 4708745"/>
                <a:gd name="connsiteX3" fmla="*/ 5680319 w 6279528"/>
                <a:gd name="connsiteY3" fmla="*/ 54093 h 4708745"/>
                <a:gd name="connsiteX4" fmla="*/ 6279528 w 6279528"/>
                <a:gd name="connsiteY4" fmla="*/ 0 h 4708745"/>
                <a:gd name="connsiteX0" fmla="*/ 0 w 5188021"/>
                <a:gd name="connsiteY0" fmla="*/ 1675143 h 1675143"/>
                <a:gd name="connsiteX1" fmla="*/ 508546 w 5188021"/>
                <a:gd name="connsiteY1" fmla="*/ 1102850 h 1675143"/>
                <a:gd name="connsiteX2" fmla="*/ 4588812 w 5188021"/>
                <a:gd name="connsiteY2" fmla="*/ 54093 h 1675143"/>
                <a:gd name="connsiteX3" fmla="*/ 5188021 w 5188021"/>
                <a:gd name="connsiteY3" fmla="*/ 0 h 1675143"/>
                <a:gd name="connsiteX0" fmla="*/ 0 w 4679475"/>
                <a:gd name="connsiteY0" fmla="*/ 1102850 h 1102850"/>
                <a:gd name="connsiteX1" fmla="*/ 4080266 w 4679475"/>
                <a:gd name="connsiteY1" fmla="*/ 54093 h 1102850"/>
                <a:gd name="connsiteX2" fmla="*/ 4679475 w 4679475"/>
                <a:gd name="connsiteY2" fmla="*/ 0 h 1102850"/>
              </a:gdLst>
              <a:ahLst/>
              <a:cxnLst>
                <a:cxn ang="0">
                  <a:pos x="connsiteX0" y="connsiteY0"/>
                </a:cxn>
                <a:cxn ang="0">
                  <a:pos x="connsiteX1" y="connsiteY1"/>
                </a:cxn>
                <a:cxn ang="0">
                  <a:pos x="connsiteX2" y="connsiteY2"/>
                </a:cxn>
              </a:cxnLst>
              <a:rect l="l" t="t" r="r" b="b"/>
              <a:pathLst>
                <a:path w="4679475" h="1102850">
                  <a:moveTo>
                    <a:pt x="0" y="1102850"/>
                  </a:moveTo>
                  <a:cubicBezTo>
                    <a:pt x="944745" y="322868"/>
                    <a:pt x="3486670" y="93464"/>
                    <a:pt x="4080266" y="54093"/>
                  </a:cubicBezTo>
                  <a:cubicBezTo>
                    <a:pt x="4673862" y="14722"/>
                    <a:pt x="4665195" y="3406"/>
                    <a:pt x="4679475" y="0"/>
                  </a:cubicBezTo>
                </a:path>
              </a:pathLst>
            </a:cu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rot="21083924" flipV="1">
              <a:off x="6268809" y="2526786"/>
              <a:ext cx="1311933" cy="1418707"/>
            </a:xfrm>
            <a:custGeom>
              <a:avLst/>
              <a:gdLst>
                <a:gd name="connsiteX0" fmla="*/ 0 w 1706880"/>
                <a:gd name="connsiteY0" fmla="*/ 1654628 h 1654628"/>
                <a:gd name="connsiteX1" fmla="*/ 1706880 w 1706880"/>
                <a:gd name="connsiteY1" fmla="*/ 0 h 1654628"/>
                <a:gd name="connsiteX0" fmla="*/ 0 w 1654629"/>
                <a:gd name="connsiteY0" fmla="*/ 1654628 h 1654628"/>
                <a:gd name="connsiteX1" fmla="*/ 1654629 w 1654629"/>
                <a:gd name="connsiteY1" fmla="*/ 0 h 1654628"/>
                <a:gd name="connsiteX0" fmla="*/ 0 w 1654629"/>
                <a:gd name="connsiteY0" fmla="*/ 1654628 h 1654628"/>
                <a:gd name="connsiteX1" fmla="*/ 1654629 w 1654629"/>
                <a:gd name="connsiteY1" fmla="*/ 0 h 1654628"/>
                <a:gd name="connsiteX0" fmla="*/ 0 w 1654629"/>
                <a:gd name="connsiteY0" fmla="*/ 1654628 h 1654628"/>
                <a:gd name="connsiteX1" fmla="*/ 1654629 w 1654629"/>
                <a:gd name="connsiteY1" fmla="*/ 0 h 1654628"/>
                <a:gd name="connsiteX0" fmla="*/ 0 w 1134676"/>
                <a:gd name="connsiteY0" fmla="*/ 1496252 h 1496252"/>
                <a:gd name="connsiteX1" fmla="*/ 1134676 w 1134676"/>
                <a:gd name="connsiteY1" fmla="*/ 0 h 1496252"/>
                <a:gd name="connsiteX0" fmla="*/ 0 w 1134676"/>
                <a:gd name="connsiteY0" fmla="*/ 1496252 h 1496252"/>
                <a:gd name="connsiteX1" fmla="*/ 1134676 w 1134676"/>
                <a:gd name="connsiteY1" fmla="*/ 0 h 1496252"/>
                <a:gd name="connsiteX0" fmla="*/ 0 w 1242252"/>
                <a:gd name="connsiteY0" fmla="*/ 1664527 h 1664527"/>
                <a:gd name="connsiteX1" fmla="*/ 1242252 w 1242252"/>
                <a:gd name="connsiteY1" fmla="*/ 0 h 1664527"/>
                <a:gd name="connsiteX0" fmla="*/ 0 w 1335198"/>
                <a:gd name="connsiteY0" fmla="*/ 1763512 h 1763512"/>
                <a:gd name="connsiteX1" fmla="*/ 1335198 w 1335198"/>
                <a:gd name="connsiteY1" fmla="*/ 0 h 1763512"/>
                <a:gd name="connsiteX0" fmla="*/ 0 w 1335198"/>
                <a:gd name="connsiteY0" fmla="*/ 1892194 h 1892194"/>
                <a:gd name="connsiteX1" fmla="*/ 1335198 w 1335198"/>
                <a:gd name="connsiteY1" fmla="*/ 0 h 1892194"/>
                <a:gd name="connsiteX0" fmla="*/ 0 w 1363060"/>
                <a:gd name="connsiteY0" fmla="*/ 1794173 h 1794173"/>
                <a:gd name="connsiteX1" fmla="*/ 1363060 w 1363060"/>
                <a:gd name="connsiteY1" fmla="*/ 0 h 1794173"/>
                <a:gd name="connsiteX0" fmla="*/ 0 w 1360209"/>
                <a:gd name="connsiteY0" fmla="*/ 1822410 h 1822409"/>
                <a:gd name="connsiteX1" fmla="*/ 1360209 w 1360209"/>
                <a:gd name="connsiteY1" fmla="*/ 0 h 1822409"/>
              </a:gdLst>
              <a:ahLst/>
              <a:cxnLst>
                <a:cxn ang="0">
                  <a:pos x="connsiteX0" y="connsiteY0"/>
                </a:cxn>
                <a:cxn ang="0">
                  <a:pos x="connsiteX1" y="connsiteY1"/>
                </a:cxn>
              </a:cxnLst>
              <a:rect l="l" t="t" r="r" b="b"/>
              <a:pathLst>
                <a:path w="1360209" h="1822409">
                  <a:moveTo>
                    <a:pt x="0" y="1822410"/>
                  </a:moveTo>
                  <a:cubicBezTo>
                    <a:pt x="875810" y="1503619"/>
                    <a:pt x="1209260" y="708297"/>
                    <a:pt x="1360209" y="0"/>
                  </a:cubicBezTo>
                </a:path>
              </a:pathLst>
            </a:custGeom>
            <a:noFill/>
            <a:ln w="76200">
              <a:solidFill>
                <a:schemeClr val="accent1">
                  <a:lumMod val="60000"/>
                  <a:lumOff val="40000"/>
                </a:schemeClr>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494244" y="3380439"/>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222915" y="2765873"/>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473474" y="2573702"/>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890258" y="2422882"/>
              <a:ext cx="363786" cy="363786"/>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ular Callout 48"/>
            <p:cNvSpPr/>
            <p:nvPr/>
          </p:nvSpPr>
          <p:spPr>
            <a:xfrm>
              <a:off x="852171" y="3674942"/>
              <a:ext cx="2267644" cy="1255876"/>
            </a:xfrm>
            <a:custGeom>
              <a:avLst/>
              <a:gdLst>
                <a:gd name="connsiteX0" fmla="*/ 0 w 2267644"/>
                <a:gd name="connsiteY0" fmla="*/ 0 h 702751"/>
                <a:gd name="connsiteX1" fmla="*/ 377941 w 2267644"/>
                <a:gd name="connsiteY1" fmla="*/ 0 h 702751"/>
                <a:gd name="connsiteX2" fmla="*/ 472645 w 2267644"/>
                <a:gd name="connsiteY2" fmla="*/ -221275 h 702751"/>
                <a:gd name="connsiteX3" fmla="*/ 944852 w 2267644"/>
                <a:gd name="connsiteY3" fmla="*/ 0 h 702751"/>
                <a:gd name="connsiteX4" fmla="*/ 2267644 w 2267644"/>
                <a:gd name="connsiteY4" fmla="*/ 0 h 702751"/>
                <a:gd name="connsiteX5" fmla="*/ 2267644 w 2267644"/>
                <a:gd name="connsiteY5" fmla="*/ 117125 h 702751"/>
                <a:gd name="connsiteX6" fmla="*/ 2267644 w 2267644"/>
                <a:gd name="connsiteY6" fmla="*/ 117125 h 702751"/>
                <a:gd name="connsiteX7" fmla="*/ 2267644 w 2267644"/>
                <a:gd name="connsiteY7" fmla="*/ 292813 h 702751"/>
                <a:gd name="connsiteX8" fmla="*/ 2267644 w 2267644"/>
                <a:gd name="connsiteY8" fmla="*/ 702751 h 702751"/>
                <a:gd name="connsiteX9" fmla="*/ 944852 w 2267644"/>
                <a:gd name="connsiteY9" fmla="*/ 702751 h 702751"/>
                <a:gd name="connsiteX10" fmla="*/ 377941 w 2267644"/>
                <a:gd name="connsiteY10" fmla="*/ 702751 h 702751"/>
                <a:gd name="connsiteX11" fmla="*/ 377941 w 2267644"/>
                <a:gd name="connsiteY11" fmla="*/ 702751 h 702751"/>
                <a:gd name="connsiteX12" fmla="*/ 0 w 2267644"/>
                <a:gd name="connsiteY12" fmla="*/ 702751 h 702751"/>
                <a:gd name="connsiteX13" fmla="*/ 0 w 2267644"/>
                <a:gd name="connsiteY13" fmla="*/ 292813 h 702751"/>
                <a:gd name="connsiteX14" fmla="*/ 0 w 2267644"/>
                <a:gd name="connsiteY14" fmla="*/ 117125 h 702751"/>
                <a:gd name="connsiteX15" fmla="*/ 0 w 2267644"/>
                <a:gd name="connsiteY15" fmla="*/ 117125 h 702751"/>
                <a:gd name="connsiteX16" fmla="*/ 0 w 2267644"/>
                <a:gd name="connsiteY16" fmla="*/ 0 h 702751"/>
                <a:gd name="connsiteX0" fmla="*/ 0 w 2267644"/>
                <a:gd name="connsiteY0" fmla="*/ 423560 h 1126311"/>
                <a:gd name="connsiteX1" fmla="*/ 377941 w 2267644"/>
                <a:gd name="connsiteY1" fmla="*/ 423560 h 1126311"/>
                <a:gd name="connsiteX2" fmla="*/ 528838 w 2267644"/>
                <a:gd name="connsiteY2" fmla="*/ 0 h 1126311"/>
                <a:gd name="connsiteX3" fmla="*/ 944852 w 2267644"/>
                <a:gd name="connsiteY3" fmla="*/ 423560 h 1126311"/>
                <a:gd name="connsiteX4" fmla="*/ 2267644 w 2267644"/>
                <a:gd name="connsiteY4" fmla="*/ 423560 h 1126311"/>
                <a:gd name="connsiteX5" fmla="*/ 2267644 w 2267644"/>
                <a:gd name="connsiteY5" fmla="*/ 540685 h 1126311"/>
                <a:gd name="connsiteX6" fmla="*/ 2267644 w 2267644"/>
                <a:gd name="connsiteY6" fmla="*/ 540685 h 1126311"/>
                <a:gd name="connsiteX7" fmla="*/ 2267644 w 2267644"/>
                <a:gd name="connsiteY7" fmla="*/ 716373 h 1126311"/>
                <a:gd name="connsiteX8" fmla="*/ 2267644 w 2267644"/>
                <a:gd name="connsiteY8" fmla="*/ 1126311 h 1126311"/>
                <a:gd name="connsiteX9" fmla="*/ 944852 w 2267644"/>
                <a:gd name="connsiteY9" fmla="*/ 1126311 h 1126311"/>
                <a:gd name="connsiteX10" fmla="*/ 377941 w 2267644"/>
                <a:gd name="connsiteY10" fmla="*/ 1126311 h 1126311"/>
                <a:gd name="connsiteX11" fmla="*/ 377941 w 2267644"/>
                <a:gd name="connsiteY11" fmla="*/ 1126311 h 1126311"/>
                <a:gd name="connsiteX12" fmla="*/ 0 w 2267644"/>
                <a:gd name="connsiteY12" fmla="*/ 1126311 h 1126311"/>
                <a:gd name="connsiteX13" fmla="*/ 0 w 2267644"/>
                <a:gd name="connsiteY13" fmla="*/ 716373 h 1126311"/>
                <a:gd name="connsiteX14" fmla="*/ 0 w 2267644"/>
                <a:gd name="connsiteY14" fmla="*/ 540685 h 1126311"/>
                <a:gd name="connsiteX15" fmla="*/ 0 w 2267644"/>
                <a:gd name="connsiteY15" fmla="*/ 540685 h 1126311"/>
                <a:gd name="connsiteX16" fmla="*/ 0 w 2267644"/>
                <a:gd name="connsiteY16" fmla="*/ 423560 h 1126311"/>
                <a:gd name="connsiteX0" fmla="*/ 0 w 2267644"/>
                <a:gd name="connsiteY0" fmla="*/ 423560 h 1126311"/>
                <a:gd name="connsiteX1" fmla="*/ 377941 w 2267644"/>
                <a:gd name="connsiteY1" fmla="*/ 423560 h 1126311"/>
                <a:gd name="connsiteX2" fmla="*/ 528838 w 2267644"/>
                <a:gd name="connsiteY2" fmla="*/ 0 h 1126311"/>
                <a:gd name="connsiteX3" fmla="*/ 787512 w 2267644"/>
                <a:gd name="connsiteY3" fmla="*/ 412322 h 1126311"/>
                <a:gd name="connsiteX4" fmla="*/ 2267644 w 2267644"/>
                <a:gd name="connsiteY4" fmla="*/ 423560 h 1126311"/>
                <a:gd name="connsiteX5" fmla="*/ 2267644 w 2267644"/>
                <a:gd name="connsiteY5" fmla="*/ 540685 h 1126311"/>
                <a:gd name="connsiteX6" fmla="*/ 2267644 w 2267644"/>
                <a:gd name="connsiteY6" fmla="*/ 540685 h 1126311"/>
                <a:gd name="connsiteX7" fmla="*/ 2267644 w 2267644"/>
                <a:gd name="connsiteY7" fmla="*/ 716373 h 1126311"/>
                <a:gd name="connsiteX8" fmla="*/ 2267644 w 2267644"/>
                <a:gd name="connsiteY8" fmla="*/ 1126311 h 1126311"/>
                <a:gd name="connsiteX9" fmla="*/ 944852 w 2267644"/>
                <a:gd name="connsiteY9" fmla="*/ 1126311 h 1126311"/>
                <a:gd name="connsiteX10" fmla="*/ 377941 w 2267644"/>
                <a:gd name="connsiteY10" fmla="*/ 1126311 h 1126311"/>
                <a:gd name="connsiteX11" fmla="*/ 377941 w 2267644"/>
                <a:gd name="connsiteY11" fmla="*/ 1126311 h 1126311"/>
                <a:gd name="connsiteX12" fmla="*/ 0 w 2267644"/>
                <a:gd name="connsiteY12" fmla="*/ 1126311 h 1126311"/>
                <a:gd name="connsiteX13" fmla="*/ 0 w 2267644"/>
                <a:gd name="connsiteY13" fmla="*/ 716373 h 1126311"/>
                <a:gd name="connsiteX14" fmla="*/ 0 w 2267644"/>
                <a:gd name="connsiteY14" fmla="*/ 540685 h 1126311"/>
                <a:gd name="connsiteX15" fmla="*/ 0 w 2267644"/>
                <a:gd name="connsiteY15" fmla="*/ 540685 h 1126311"/>
                <a:gd name="connsiteX16" fmla="*/ 0 w 2267644"/>
                <a:gd name="connsiteY16" fmla="*/ 423560 h 1126311"/>
                <a:gd name="connsiteX0" fmla="*/ 0 w 2267644"/>
                <a:gd name="connsiteY0" fmla="*/ 469859 h 1172610"/>
                <a:gd name="connsiteX1" fmla="*/ 377941 w 2267644"/>
                <a:gd name="connsiteY1" fmla="*/ 469859 h 1172610"/>
                <a:gd name="connsiteX2" fmla="*/ 806630 w 2267644"/>
                <a:gd name="connsiteY2" fmla="*/ 0 h 1172610"/>
                <a:gd name="connsiteX3" fmla="*/ 787512 w 2267644"/>
                <a:gd name="connsiteY3" fmla="*/ 458621 h 1172610"/>
                <a:gd name="connsiteX4" fmla="*/ 2267644 w 2267644"/>
                <a:gd name="connsiteY4" fmla="*/ 469859 h 1172610"/>
                <a:gd name="connsiteX5" fmla="*/ 2267644 w 2267644"/>
                <a:gd name="connsiteY5" fmla="*/ 586984 h 1172610"/>
                <a:gd name="connsiteX6" fmla="*/ 2267644 w 2267644"/>
                <a:gd name="connsiteY6" fmla="*/ 586984 h 1172610"/>
                <a:gd name="connsiteX7" fmla="*/ 2267644 w 2267644"/>
                <a:gd name="connsiteY7" fmla="*/ 762672 h 1172610"/>
                <a:gd name="connsiteX8" fmla="*/ 2267644 w 2267644"/>
                <a:gd name="connsiteY8" fmla="*/ 1172610 h 1172610"/>
                <a:gd name="connsiteX9" fmla="*/ 944852 w 2267644"/>
                <a:gd name="connsiteY9" fmla="*/ 1172610 h 1172610"/>
                <a:gd name="connsiteX10" fmla="*/ 377941 w 2267644"/>
                <a:gd name="connsiteY10" fmla="*/ 1172610 h 1172610"/>
                <a:gd name="connsiteX11" fmla="*/ 377941 w 2267644"/>
                <a:gd name="connsiteY11" fmla="*/ 1172610 h 1172610"/>
                <a:gd name="connsiteX12" fmla="*/ 0 w 2267644"/>
                <a:gd name="connsiteY12" fmla="*/ 1172610 h 1172610"/>
                <a:gd name="connsiteX13" fmla="*/ 0 w 2267644"/>
                <a:gd name="connsiteY13" fmla="*/ 762672 h 1172610"/>
                <a:gd name="connsiteX14" fmla="*/ 0 w 2267644"/>
                <a:gd name="connsiteY14" fmla="*/ 586984 h 1172610"/>
                <a:gd name="connsiteX15" fmla="*/ 0 w 2267644"/>
                <a:gd name="connsiteY15" fmla="*/ 586984 h 1172610"/>
                <a:gd name="connsiteX16" fmla="*/ 0 w 2267644"/>
                <a:gd name="connsiteY16" fmla="*/ 469859 h 1172610"/>
                <a:gd name="connsiteX0" fmla="*/ 0 w 2267644"/>
                <a:gd name="connsiteY0" fmla="*/ 469859 h 1172610"/>
                <a:gd name="connsiteX1" fmla="*/ 447389 w 2267644"/>
                <a:gd name="connsiteY1" fmla="*/ 458419 h 1172610"/>
                <a:gd name="connsiteX2" fmla="*/ 806630 w 2267644"/>
                <a:gd name="connsiteY2" fmla="*/ 0 h 1172610"/>
                <a:gd name="connsiteX3" fmla="*/ 787512 w 2267644"/>
                <a:gd name="connsiteY3" fmla="*/ 458621 h 1172610"/>
                <a:gd name="connsiteX4" fmla="*/ 2267644 w 2267644"/>
                <a:gd name="connsiteY4" fmla="*/ 469859 h 1172610"/>
                <a:gd name="connsiteX5" fmla="*/ 2267644 w 2267644"/>
                <a:gd name="connsiteY5" fmla="*/ 586984 h 1172610"/>
                <a:gd name="connsiteX6" fmla="*/ 2267644 w 2267644"/>
                <a:gd name="connsiteY6" fmla="*/ 586984 h 1172610"/>
                <a:gd name="connsiteX7" fmla="*/ 2267644 w 2267644"/>
                <a:gd name="connsiteY7" fmla="*/ 762672 h 1172610"/>
                <a:gd name="connsiteX8" fmla="*/ 2267644 w 2267644"/>
                <a:gd name="connsiteY8" fmla="*/ 1172610 h 1172610"/>
                <a:gd name="connsiteX9" fmla="*/ 944852 w 2267644"/>
                <a:gd name="connsiteY9" fmla="*/ 1172610 h 1172610"/>
                <a:gd name="connsiteX10" fmla="*/ 377941 w 2267644"/>
                <a:gd name="connsiteY10" fmla="*/ 1172610 h 1172610"/>
                <a:gd name="connsiteX11" fmla="*/ 377941 w 2267644"/>
                <a:gd name="connsiteY11" fmla="*/ 1172610 h 1172610"/>
                <a:gd name="connsiteX12" fmla="*/ 0 w 2267644"/>
                <a:gd name="connsiteY12" fmla="*/ 1172610 h 1172610"/>
                <a:gd name="connsiteX13" fmla="*/ 0 w 2267644"/>
                <a:gd name="connsiteY13" fmla="*/ 762672 h 1172610"/>
                <a:gd name="connsiteX14" fmla="*/ 0 w 2267644"/>
                <a:gd name="connsiteY14" fmla="*/ 586984 h 1172610"/>
                <a:gd name="connsiteX15" fmla="*/ 0 w 2267644"/>
                <a:gd name="connsiteY15" fmla="*/ 586984 h 1172610"/>
                <a:gd name="connsiteX16" fmla="*/ 0 w 2267644"/>
                <a:gd name="connsiteY16" fmla="*/ 469859 h 1172610"/>
                <a:gd name="connsiteX0" fmla="*/ 0 w 2267644"/>
                <a:gd name="connsiteY0" fmla="*/ 469859 h 1172610"/>
                <a:gd name="connsiteX1" fmla="*/ 477869 w 2267644"/>
                <a:gd name="connsiteY1" fmla="*/ 469091 h 1172610"/>
                <a:gd name="connsiteX2" fmla="*/ 806630 w 2267644"/>
                <a:gd name="connsiteY2" fmla="*/ 0 h 1172610"/>
                <a:gd name="connsiteX3" fmla="*/ 787512 w 2267644"/>
                <a:gd name="connsiteY3" fmla="*/ 458621 h 1172610"/>
                <a:gd name="connsiteX4" fmla="*/ 2267644 w 2267644"/>
                <a:gd name="connsiteY4" fmla="*/ 469859 h 1172610"/>
                <a:gd name="connsiteX5" fmla="*/ 2267644 w 2267644"/>
                <a:gd name="connsiteY5" fmla="*/ 586984 h 1172610"/>
                <a:gd name="connsiteX6" fmla="*/ 2267644 w 2267644"/>
                <a:gd name="connsiteY6" fmla="*/ 586984 h 1172610"/>
                <a:gd name="connsiteX7" fmla="*/ 2267644 w 2267644"/>
                <a:gd name="connsiteY7" fmla="*/ 762672 h 1172610"/>
                <a:gd name="connsiteX8" fmla="*/ 2267644 w 2267644"/>
                <a:gd name="connsiteY8" fmla="*/ 1172610 h 1172610"/>
                <a:gd name="connsiteX9" fmla="*/ 944852 w 2267644"/>
                <a:gd name="connsiteY9" fmla="*/ 1172610 h 1172610"/>
                <a:gd name="connsiteX10" fmla="*/ 377941 w 2267644"/>
                <a:gd name="connsiteY10" fmla="*/ 1172610 h 1172610"/>
                <a:gd name="connsiteX11" fmla="*/ 377941 w 2267644"/>
                <a:gd name="connsiteY11" fmla="*/ 1172610 h 1172610"/>
                <a:gd name="connsiteX12" fmla="*/ 0 w 2267644"/>
                <a:gd name="connsiteY12" fmla="*/ 1172610 h 1172610"/>
                <a:gd name="connsiteX13" fmla="*/ 0 w 2267644"/>
                <a:gd name="connsiteY13" fmla="*/ 762672 h 1172610"/>
                <a:gd name="connsiteX14" fmla="*/ 0 w 2267644"/>
                <a:gd name="connsiteY14" fmla="*/ 586984 h 1172610"/>
                <a:gd name="connsiteX15" fmla="*/ 0 w 2267644"/>
                <a:gd name="connsiteY15" fmla="*/ 586984 h 1172610"/>
                <a:gd name="connsiteX16" fmla="*/ 0 w 2267644"/>
                <a:gd name="connsiteY16" fmla="*/ 469859 h 1172610"/>
                <a:gd name="connsiteX0" fmla="*/ 0 w 2267644"/>
                <a:gd name="connsiteY0" fmla="*/ 469859 h 1172610"/>
                <a:gd name="connsiteX1" fmla="*/ 477869 w 2267644"/>
                <a:gd name="connsiteY1" fmla="*/ 469091 h 1172610"/>
                <a:gd name="connsiteX2" fmla="*/ 806630 w 2267644"/>
                <a:gd name="connsiteY2" fmla="*/ 0 h 1172610"/>
                <a:gd name="connsiteX3" fmla="*/ 787512 w 2267644"/>
                <a:gd name="connsiteY3" fmla="*/ 472850 h 1172610"/>
                <a:gd name="connsiteX4" fmla="*/ 2267644 w 2267644"/>
                <a:gd name="connsiteY4" fmla="*/ 469859 h 1172610"/>
                <a:gd name="connsiteX5" fmla="*/ 2267644 w 2267644"/>
                <a:gd name="connsiteY5" fmla="*/ 586984 h 1172610"/>
                <a:gd name="connsiteX6" fmla="*/ 2267644 w 2267644"/>
                <a:gd name="connsiteY6" fmla="*/ 586984 h 1172610"/>
                <a:gd name="connsiteX7" fmla="*/ 2267644 w 2267644"/>
                <a:gd name="connsiteY7" fmla="*/ 762672 h 1172610"/>
                <a:gd name="connsiteX8" fmla="*/ 2267644 w 2267644"/>
                <a:gd name="connsiteY8" fmla="*/ 1172610 h 1172610"/>
                <a:gd name="connsiteX9" fmla="*/ 944852 w 2267644"/>
                <a:gd name="connsiteY9" fmla="*/ 1172610 h 1172610"/>
                <a:gd name="connsiteX10" fmla="*/ 377941 w 2267644"/>
                <a:gd name="connsiteY10" fmla="*/ 1172610 h 1172610"/>
                <a:gd name="connsiteX11" fmla="*/ 377941 w 2267644"/>
                <a:gd name="connsiteY11" fmla="*/ 1172610 h 1172610"/>
                <a:gd name="connsiteX12" fmla="*/ 0 w 2267644"/>
                <a:gd name="connsiteY12" fmla="*/ 1172610 h 1172610"/>
                <a:gd name="connsiteX13" fmla="*/ 0 w 2267644"/>
                <a:gd name="connsiteY13" fmla="*/ 762672 h 1172610"/>
                <a:gd name="connsiteX14" fmla="*/ 0 w 2267644"/>
                <a:gd name="connsiteY14" fmla="*/ 586984 h 1172610"/>
                <a:gd name="connsiteX15" fmla="*/ 0 w 2267644"/>
                <a:gd name="connsiteY15" fmla="*/ 586984 h 1172610"/>
                <a:gd name="connsiteX16" fmla="*/ 0 w 2267644"/>
                <a:gd name="connsiteY16" fmla="*/ 469859 h 1172610"/>
                <a:gd name="connsiteX0" fmla="*/ 7620 w 2267644"/>
                <a:gd name="connsiteY0" fmla="*/ 480531 h 1172610"/>
                <a:gd name="connsiteX1" fmla="*/ 477869 w 2267644"/>
                <a:gd name="connsiteY1" fmla="*/ 469091 h 1172610"/>
                <a:gd name="connsiteX2" fmla="*/ 806630 w 2267644"/>
                <a:gd name="connsiteY2" fmla="*/ 0 h 1172610"/>
                <a:gd name="connsiteX3" fmla="*/ 787512 w 2267644"/>
                <a:gd name="connsiteY3" fmla="*/ 472850 h 1172610"/>
                <a:gd name="connsiteX4" fmla="*/ 2267644 w 2267644"/>
                <a:gd name="connsiteY4" fmla="*/ 469859 h 1172610"/>
                <a:gd name="connsiteX5" fmla="*/ 2267644 w 2267644"/>
                <a:gd name="connsiteY5" fmla="*/ 586984 h 1172610"/>
                <a:gd name="connsiteX6" fmla="*/ 2267644 w 2267644"/>
                <a:gd name="connsiteY6" fmla="*/ 586984 h 1172610"/>
                <a:gd name="connsiteX7" fmla="*/ 2267644 w 2267644"/>
                <a:gd name="connsiteY7" fmla="*/ 762672 h 1172610"/>
                <a:gd name="connsiteX8" fmla="*/ 2267644 w 2267644"/>
                <a:gd name="connsiteY8" fmla="*/ 1172610 h 1172610"/>
                <a:gd name="connsiteX9" fmla="*/ 944852 w 2267644"/>
                <a:gd name="connsiteY9" fmla="*/ 1172610 h 1172610"/>
                <a:gd name="connsiteX10" fmla="*/ 377941 w 2267644"/>
                <a:gd name="connsiteY10" fmla="*/ 1172610 h 1172610"/>
                <a:gd name="connsiteX11" fmla="*/ 377941 w 2267644"/>
                <a:gd name="connsiteY11" fmla="*/ 1172610 h 1172610"/>
                <a:gd name="connsiteX12" fmla="*/ 0 w 2267644"/>
                <a:gd name="connsiteY12" fmla="*/ 1172610 h 1172610"/>
                <a:gd name="connsiteX13" fmla="*/ 0 w 2267644"/>
                <a:gd name="connsiteY13" fmla="*/ 762672 h 1172610"/>
                <a:gd name="connsiteX14" fmla="*/ 0 w 2267644"/>
                <a:gd name="connsiteY14" fmla="*/ 586984 h 1172610"/>
                <a:gd name="connsiteX15" fmla="*/ 0 w 2267644"/>
                <a:gd name="connsiteY15" fmla="*/ 586984 h 1172610"/>
                <a:gd name="connsiteX16" fmla="*/ 7620 w 2267644"/>
                <a:gd name="connsiteY16" fmla="*/ 480531 h 1172610"/>
                <a:gd name="connsiteX0" fmla="*/ 7620 w 2267644"/>
                <a:gd name="connsiteY0" fmla="*/ 480531 h 1172610"/>
                <a:gd name="connsiteX1" fmla="*/ 474059 w 2267644"/>
                <a:gd name="connsiteY1" fmla="*/ 479763 h 1172610"/>
                <a:gd name="connsiteX2" fmla="*/ 806630 w 2267644"/>
                <a:gd name="connsiteY2" fmla="*/ 0 h 1172610"/>
                <a:gd name="connsiteX3" fmla="*/ 787512 w 2267644"/>
                <a:gd name="connsiteY3" fmla="*/ 472850 h 1172610"/>
                <a:gd name="connsiteX4" fmla="*/ 2267644 w 2267644"/>
                <a:gd name="connsiteY4" fmla="*/ 469859 h 1172610"/>
                <a:gd name="connsiteX5" fmla="*/ 2267644 w 2267644"/>
                <a:gd name="connsiteY5" fmla="*/ 586984 h 1172610"/>
                <a:gd name="connsiteX6" fmla="*/ 2267644 w 2267644"/>
                <a:gd name="connsiteY6" fmla="*/ 586984 h 1172610"/>
                <a:gd name="connsiteX7" fmla="*/ 2267644 w 2267644"/>
                <a:gd name="connsiteY7" fmla="*/ 762672 h 1172610"/>
                <a:gd name="connsiteX8" fmla="*/ 2267644 w 2267644"/>
                <a:gd name="connsiteY8" fmla="*/ 1172610 h 1172610"/>
                <a:gd name="connsiteX9" fmla="*/ 944852 w 2267644"/>
                <a:gd name="connsiteY9" fmla="*/ 1172610 h 1172610"/>
                <a:gd name="connsiteX10" fmla="*/ 377941 w 2267644"/>
                <a:gd name="connsiteY10" fmla="*/ 1172610 h 1172610"/>
                <a:gd name="connsiteX11" fmla="*/ 377941 w 2267644"/>
                <a:gd name="connsiteY11" fmla="*/ 1172610 h 1172610"/>
                <a:gd name="connsiteX12" fmla="*/ 0 w 2267644"/>
                <a:gd name="connsiteY12" fmla="*/ 1172610 h 1172610"/>
                <a:gd name="connsiteX13" fmla="*/ 0 w 2267644"/>
                <a:gd name="connsiteY13" fmla="*/ 762672 h 1172610"/>
                <a:gd name="connsiteX14" fmla="*/ 0 w 2267644"/>
                <a:gd name="connsiteY14" fmla="*/ 586984 h 1172610"/>
                <a:gd name="connsiteX15" fmla="*/ 0 w 2267644"/>
                <a:gd name="connsiteY15" fmla="*/ 586984 h 1172610"/>
                <a:gd name="connsiteX16" fmla="*/ 7620 w 2267644"/>
                <a:gd name="connsiteY16" fmla="*/ 480531 h 1172610"/>
                <a:gd name="connsiteX0" fmla="*/ 7620 w 2267644"/>
                <a:gd name="connsiteY0" fmla="*/ 480531 h 1172610"/>
                <a:gd name="connsiteX1" fmla="*/ 474059 w 2267644"/>
                <a:gd name="connsiteY1" fmla="*/ 479763 h 1172610"/>
                <a:gd name="connsiteX2" fmla="*/ 806630 w 2267644"/>
                <a:gd name="connsiteY2" fmla="*/ 0 h 1172610"/>
                <a:gd name="connsiteX3" fmla="*/ 779892 w 2267644"/>
                <a:gd name="connsiteY3" fmla="*/ 476408 h 1172610"/>
                <a:gd name="connsiteX4" fmla="*/ 2267644 w 2267644"/>
                <a:gd name="connsiteY4" fmla="*/ 469859 h 1172610"/>
                <a:gd name="connsiteX5" fmla="*/ 2267644 w 2267644"/>
                <a:gd name="connsiteY5" fmla="*/ 586984 h 1172610"/>
                <a:gd name="connsiteX6" fmla="*/ 2267644 w 2267644"/>
                <a:gd name="connsiteY6" fmla="*/ 586984 h 1172610"/>
                <a:gd name="connsiteX7" fmla="*/ 2267644 w 2267644"/>
                <a:gd name="connsiteY7" fmla="*/ 762672 h 1172610"/>
                <a:gd name="connsiteX8" fmla="*/ 2267644 w 2267644"/>
                <a:gd name="connsiteY8" fmla="*/ 1172610 h 1172610"/>
                <a:gd name="connsiteX9" fmla="*/ 944852 w 2267644"/>
                <a:gd name="connsiteY9" fmla="*/ 1172610 h 1172610"/>
                <a:gd name="connsiteX10" fmla="*/ 377941 w 2267644"/>
                <a:gd name="connsiteY10" fmla="*/ 1172610 h 1172610"/>
                <a:gd name="connsiteX11" fmla="*/ 377941 w 2267644"/>
                <a:gd name="connsiteY11" fmla="*/ 1172610 h 1172610"/>
                <a:gd name="connsiteX12" fmla="*/ 0 w 2267644"/>
                <a:gd name="connsiteY12" fmla="*/ 1172610 h 1172610"/>
                <a:gd name="connsiteX13" fmla="*/ 0 w 2267644"/>
                <a:gd name="connsiteY13" fmla="*/ 762672 h 1172610"/>
                <a:gd name="connsiteX14" fmla="*/ 0 w 2267644"/>
                <a:gd name="connsiteY14" fmla="*/ 586984 h 1172610"/>
                <a:gd name="connsiteX15" fmla="*/ 0 w 2267644"/>
                <a:gd name="connsiteY15" fmla="*/ 586984 h 1172610"/>
                <a:gd name="connsiteX16" fmla="*/ 7620 w 2267644"/>
                <a:gd name="connsiteY16" fmla="*/ 480531 h 117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644" h="1172610">
                  <a:moveTo>
                    <a:pt x="7620" y="480531"/>
                  </a:moveTo>
                  <a:lnTo>
                    <a:pt x="474059" y="479763"/>
                  </a:lnTo>
                  <a:lnTo>
                    <a:pt x="806630" y="0"/>
                  </a:lnTo>
                  <a:lnTo>
                    <a:pt x="779892" y="476408"/>
                  </a:lnTo>
                  <a:lnTo>
                    <a:pt x="2267644" y="469859"/>
                  </a:lnTo>
                  <a:lnTo>
                    <a:pt x="2267644" y="586984"/>
                  </a:lnTo>
                  <a:lnTo>
                    <a:pt x="2267644" y="586984"/>
                  </a:lnTo>
                  <a:lnTo>
                    <a:pt x="2267644" y="762672"/>
                  </a:lnTo>
                  <a:lnTo>
                    <a:pt x="2267644" y="1172610"/>
                  </a:lnTo>
                  <a:lnTo>
                    <a:pt x="944852" y="1172610"/>
                  </a:lnTo>
                  <a:lnTo>
                    <a:pt x="377941" y="1172610"/>
                  </a:lnTo>
                  <a:lnTo>
                    <a:pt x="377941" y="1172610"/>
                  </a:lnTo>
                  <a:lnTo>
                    <a:pt x="0" y="1172610"/>
                  </a:lnTo>
                  <a:lnTo>
                    <a:pt x="0" y="762672"/>
                  </a:lnTo>
                  <a:lnTo>
                    <a:pt x="0" y="586984"/>
                  </a:lnTo>
                  <a:lnTo>
                    <a:pt x="0" y="586984"/>
                  </a:lnTo>
                  <a:lnTo>
                    <a:pt x="7620" y="480531"/>
                  </a:lnTo>
                  <a:close/>
                </a:path>
              </a:pathLst>
            </a:cu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endParaRPr lang="en-US" sz="1200" b="1" dirty="0">
                <a:solidFill>
                  <a:schemeClr val="tx1"/>
                </a:solidFill>
              </a:endParaRPr>
            </a:p>
            <a:p>
              <a:pPr algn="ctr">
                <a:lnSpc>
                  <a:spcPct val="80000"/>
                </a:lnSpc>
              </a:pPr>
              <a:endParaRPr lang="en-US" sz="1200" b="1" dirty="0">
                <a:solidFill>
                  <a:schemeClr val="tx1"/>
                </a:solidFill>
              </a:endParaRPr>
            </a:p>
            <a:p>
              <a:pPr algn="ctr">
                <a:lnSpc>
                  <a:spcPct val="80000"/>
                </a:lnSpc>
              </a:pPr>
              <a:endParaRPr lang="en-US" sz="1200" b="1" dirty="0">
                <a:solidFill>
                  <a:schemeClr val="tx1"/>
                </a:solidFill>
              </a:endParaRPr>
            </a:p>
            <a:p>
              <a:pPr algn="ctr">
                <a:lnSpc>
                  <a:spcPct val="80000"/>
                </a:lnSpc>
                <a:spcBef>
                  <a:spcPts val="800"/>
                </a:spcBef>
                <a:spcAft>
                  <a:spcPts val="200"/>
                </a:spcAft>
              </a:pPr>
              <a:r>
                <a:rPr lang="en-US" sz="1200" b="1" dirty="0">
                  <a:solidFill>
                    <a:schemeClr val="tx1"/>
                  </a:solidFill>
                </a:rPr>
                <a:t>Vietnam, 1970</a:t>
              </a:r>
            </a:p>
            <a:p>
              <a:pPr>
                <a:lnSpc>
                  <a:spcPct val="80000"/>
                </a:lnSpc>
              </a:pPr>
              <a:r>
                <a:rPr lang="en-US" sz="1200" dirty="0">
                  <a:solidFill>
                    <a:schemeClr val="tx1"/>
                  </a:solidFill>
                </a:rPr>
                <a:t>30 fighter sorties</a:t>
              </a:r>
            </a:p>
            <a:p>
              <a:pPr>
                <a:lnSpc>
                  <a:spcPct val="80000"/>
                </a:lnSpc>
              </a:pPr>
              <a:r>
                <a:rPr lang="en-US" sz="1200" dirty="0">
                  <a:solidFill>
                    <a:schemeClr val="tx1"/>
                  </a:solidFill>
                </a:rPr>
                <a:t>176 unguided bombs (88,000 lbs)</a:t>
              </a:r>
            </a:p>
            <a:p>
              <a:pPr>
                <a:lnSpc>
                  <a:spcPct val="80000"/>
                </a:lnSpc>
              </a:pPr>
              <a:r>
                <a:rPr lang="en-US" sz="1200" dirty="0">
                  <a:solidFill>
                    <a:schemeClr val="tx1"/>
                  </a:solidFill>
                </a:rPr>
                <a:t>1 target</a:t>
              </a:r>
            </a:p>
          </p:txBody>
        </p:sp>
        <p:pic>
          <p:nvPicPr>
            <p:cNvPr id="15" name="Picture 4" descr="http://www.milairpix.com/flyingart/f11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110" b="65371" l="0" r="99250"/>
                      </a14:imgEffect>
                    </a14:imgLayer>
                  </a14:imgProps>
                </a:ext>
                <a:ext uri="{28A0092B-C50C-407E-A947-70E740481C1C}">
                  <a14:useLocalDpi xmlns:a14="http://schemas.microsoft.com/office/drawing/2010/main" val="0"/>
                </a:ext>
              </a:extLst>
            </a:blip>
            <a:srcRect t="44222" b="35748"/>
            <a:stretch/>
          </p:blipFill>
          <p:spPr bwMode="auto">
            <a:xfrm flipH="1">
              <a:off x="2913225" y="2873578"/>
              <a:ext cx="875686" cy="1240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2631" y="2578510"/>
              <a:ext cx="952134" cy="288525"/>
            </a:xfrm>
            <a:prstGeom prst="rect">
              <a:avLst/>
            </a:prstGeom>
          </p:spPr>
        </p:pic>
        <p:pic>
          <p:nvPicPr>
            <p:cNvPr id="17" name="Picture 16"/>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94966" y="2435004"/>
              <a:ext cx="1050744" cy="288525"/>
            </a:xfrm>
            <a:prstGeom prst="rect">
              <a:avLst/>
            </a:prstGeom>
          </p:spPr>
        </p:pic>
        <p:sp>
          <p:nvSpPr>
            <p:cNvPr id="18" name="Rectangular Callout 49"/>
            <p:cNvSpPr/>
            <p:nvPr/>
          </p:nvSpPr>
          <p:spPr>
            <a:xfrm>
              <a:off x="2347408" y="3079229"/>
              <a:ext cx="2214003" cy="968897"/>
            </a:xfrm>
            <a:custGeom>
              <a:avLst/>
              <a:gdLst>
                <a:gd name="connsiteX0" fmla="*/ 0 w 2214003"/>
                <a:gd name="connsiteY0" fmla="*/ 0 h 697008"/>
                <a:gd name="connsiteX1" fmla="*/ 369001 w 2214003"/>
                <a:gd name="connsiteY1" fmla="*/ 0 h 697008"/>
                <a:gd name="connsiteX2" fmla="*/ 656230 w 2214003"/>
                <a:gd name="connsiteY2" fmla="*/ -212622 h 697008"/>
                <a:gd name="connsiteX3" fmla="*/ 922501 w 2214003"/>
                <a:gd name="connsiteY3" fmla="*/ 0 h 697008"/>
                <a:gd name="connsiteX4" fmla="*/ 2214003 w 2214003"/>
                <a:gd name="connsiteY4" fmla="*/ 0 h 697008"/>
                <a:gd name="connsiteX5" fmla="*/ 2214003 w 2214003"/>
                <a:gd name="connsiteY5" fmla="*/ 116168 h 697008"/>
                <a:gd name="connsiteX6" fmla="*/ 2214003 w 2214003"/>
                <a:gd name="connsiteY6" fmla="*/ 116168 h 697008"/>
                <a:gd name="connsiteX7" fmla="*/ 2214003 w 2214003"/>
                <a:gd name="connsiteY7" fmla="*/ 290420 h 697008"/>
                <a:gd name="connsiteX8" fmla="*/ 2214003 w 2214003"/>
                <a:gd name="connsiteY8" fmla="*/ 697008 h 697008"/>
                <a:gd name="connsiteX9" fmla="*/ 922501 w 2214003"/>
                <a:gd name="connsiteY9" fmla="*/ 697008 h 697008"/>
                <a:gd name="connsiteX10" fmla="*/ 369001 w 2214003"/>
                <a:gd name="connsiteY10" fmla="*/ 697008 h 697008"/>
                <a:gd name="connsiteX11" fmla="*/ 369001 w 2214003"/>
                <a:gd name="connsiteY11" fmla="*/ 697008 h 697008"/>
                <a:gd name="connsiteX12" fmla="*/ 0 w 2214003"/>
                <a:gd name="connsiteY12" fmla="*/ 697008 h 697008"/>
                <a:gd name="connsiteX13" fmla="*/ 0 w 2214003"/>
                <a:gd name="connsiteY13" fmla="*/ 290420 h 697008"/>
                <a:gd name="connsiteX14" fmla="*/ 0 w 2214003"/>
                <a:gd name="connsiteY14" fmla="*/ 116168 h 697008"/>
                <a:gd name="connsiteX15" fmla="*/ 0 w 2214003"/>
                <a:gd name="connsiteY15" fmla="*/ 116168 h 697008"/>
                <a:gd name="connsiteX16" fmla="*/ 0 w 2214003"/>
                <a:gd name="connsiteY16" fmla="*/ 0 h 697008"/>
                <a:gd name="connsiteX0" fmla="*/ 0 w 2214003"/>
                <a:gd name="connsiteY0" fmla="*/ 212622 h 909630"/>
                <a:gd name="connsiteX1" fmla="*/ 369001 w 2214003"/>
                <a:gd name="connsiteY1" fmla="*/ 212622 h 909630"/>
                <a:gd name="connsiteX2" fmla="*/ 656230 w 2214003"/>
                <a:gd name="connsiteY2" fmla="*/ 0 h 909630"/>
                <a:gd name="connsiteX3" fmla="*/ 1489768 w 2214003"/>
                <a:gd name="connsiteY3" fmla="*/ 212622 h 909630"/>
                <a:gd name="connsiteX4" fmla="*/ 2214003 w 2214003"/>
                <a:gd name="connsiteY4" fmla="*/ 212622 h 909630"/>
                <a:gd name="connsiteX5" fmla="*/ 2214003 w 2214003"/>
                <a:gd name="connsiteY5" fmla="*/ 328790 h 909630"/>
                <a:gd name="connsiteX6" fmla="*/ 2214003 w 2214003"/>
                <a:gd name="connsiteY6" fmla="*/ 328790 h 909630"/>
                <a:gd name="connsiteX7" fmla="*/ 2214003 w 2214003"/>
                <a:gd name="connsiteY7" fmla="*/ 503042 h 909630"/>
                <a:gd name="connsiteX8" fmla="*/ 2214003 w 2214003"/>
                <a:gd name="connsiteY8" fmla="*/ 909630 h 909630"/>
                <a:gd name="connsiteX9" fmla="*/ 922501 w 2214003"/>
                <a:gd name="connsiteY9" fmla="*/ 909630 h 909630"/>
                <a:gd name="connsiteX10" fmla="*/ 369001 w 2214003"/>
                <a:gd name="connsiteY10" fmla="*/ 909630 h 909630"/>
                <a:gd name="connsiteX11" fmla="*/ 369001 w 2214003"/>
                <a:gd name="connsiteY11" fmla="*/ 909630 h 909630"/>
                <a:gd name="connsiteX12" fmla="*/ 0 w 2214003"/>
                <a:gd name="connsiteY12" fmla="*/ 909630 h 909630"/>
                <a:gd name="connsiteX13" fmla="*/ 0 w 2214003"/>
                <a:gd name="connsiteY13" fmla="*/ 503042 h 909630"/>
                <a:gd name="connsiteX14" fmla="*/ 0 w 2214003"/>
                <a:gd name="connsiteY14" fmla="*/ 328790 h 909630"/>
                <a:gd name="connsiteX15" fmla="*/ 0 w 2214003"/>
                <a:gd name="connsiteY15" fmla="*/ 328790 h 909630"/>
                <a:gd name="connsiteX16" fmla="*/ 0 w 2214003"/>
                <a:gd name="connsiteY16" fmla="*/ 212622 h 909630"/>
                <a:gd name="connsiteX0" fmla="*/ 0 w 2214003"/>
                <a:gd name="connsiteY0" fmla="*/ 212622 h 909630"/>
                <a:gd name="connsiteX1" fmla="*/ 944735 w 2214003"/>
                <a:gd name="connsiteY1" fmla="*/ 212622 h 909630"/>
                <a:gd name="connsiteX2" fmla="*/ 656230 w 2214003"/>
                <a:gd name="connsiteY2" fmla="*/ 0 h 909630"/>
                <a:gd name="connsiteX3" fmla="*/ 1489768 w 2214003"/>
                <a:gd name="connsiteY3" fmla="*/ 212622 h 909630"/>
                <a:gd name="connsiteX4" fmla="*/ 2214003 w 2214003"/>
                <a:gd name="connsiteY4" fmla="*/ 212622 h 909630"/>
                <a:gd name="connsiteX5" fmla="*/ 2214003 w 2214003"/>
                <a:gd name="connsiteY5" fmla="*/ 328790 h 909630"/>
                <a:gd name="connsiteX6" fmla="*/ 2214003 w 2214003"/>
                <a:gd name="connsiteY6" fmla="*/ 328790 h 909630"/>
                <a:gd name="connsiteX7" fmla="*/ 2214003 w 2214003"/>
                <a:gd name="connsiteY7" fmla="*/ 503042 h 909630"/>
                <a:gd name="connsiteX8" fmla="*/ 2214003 w 2214003"/>
                <a:gd name="connsiteY8" fmla="*/ 909630 h 909630"/>
                <a:gd name="connsiteX9" fmla="*/ 922501 w 2214003"/>
                <a:gd name="connsiteY9" fmla="*/ 909630 h 909630"/>
                <a:gd name="connsiteX10" fmla="*/ 369001 w 2214003"/>
                <a:gd name="connsiteY10" fmla="*/ 909630 h 909630"/>
                <a:gd name="connsiteX11" fmla="*/ 369001 w 2214003"/>
                <a:gd name="connsiteY11" fmla="*/ 909630 h 909630"/>
                <a:gd name="connsiteX12" fmla="*/ 0 w 2214003"/>
                <a:gd name="connsiteY12" fmla="*/ 909630 h 909630"/>
                <a:gd name="connsiteX13" fmla="*/ 0 w 2214003"/>
                <a:gd name="connsiteY13" fmla="*/ 503042 h 909630"/>
                <a:gd name="connsiteX14" fmla="*/ 0 w 2214003"/>
                <a:gd name="connsiteY14" fmla="*/ 328790 h 909630"/>
                <a:gd name="connsiteX15" fmla="*/ 0 w 2214003"/>
                <a:gd name="connsiteY15" fmla="*/ 328790 h 909630"/>
                <a:gd name="connsiteX16" fmla="*/ 0 w 2214003"/>
                <a:gd name="connsiteY16" fmla="*/ 212622 h 909630"/>
                <a:gd name="connsiteX0" fmla="*/ 0 w 2214003"/>
                <a:gd name="connsiteY0" fmla="*/ 238022 h 935030"/>
                <a:gd name="connsiteX1" fmla="*/ 944735 w 2214003"/>
                <a:gd name="connsiteY1" fmla="*/ 238022 h 935030"/>
                <a:gd name="connsiteX2" fmla="*/ 1058396 w 2214003"/>
                <a:gd name="connsiteY2" fmla="*/ 0 h 935030"/>
                <a:gd name="connsiteX3" fmla="*/ 1489768 w 2214003"/>
                <a:gd name="connsiteY3" fmla="*/ 238022 h 935030"/>
                <a:gd name="connsiteX4" fmla="*/ 2214003 w 2214003"/>
                <a:gd name="connsiteY4" fmla="*/ 238022 h 935030"/>
                <a:gd name="connsiteX5" fmla="*/ 2214003 w 2214003"/>
                <a:gd name="connsiteY5" fmla="*/ 354190 h 935030"/>
                <a:gd name="connsiteX6" fmla="*/ 2214003 w 2214003"/>
                <a:gd name="connsiteY6" fmla="*/ 354190 h 935030"/>
                <a:gd name="connsiteX7" fmla="*/ 2214003 w 2214003"/>
                <a:gd name="connsiteY7" fmla="*/ 528442 h 935030"/>
                <a:gd name="connsiteX8" fmla="*/ 2214003 w 2214003"/>
                <a:gd name="connsiteY8" fmla="*/ 935030 h 935030"/>
                <a:gd name="connsiteX9" fmla="*/ 922501 w 2214003"/>
                <a:gd name="connsiteY9" fmla="*/ 935030 h 935030"/>
                <a:gd name="connsiteX10" fmla="*/ 369001 w 2214003"/>
                <a:gd name="connsiteY10" fmla="*/ 935030 h 935030"/>
                <a:gd name="connsiteX11" fmla="*/ 369001 w 2214003"/>
                <a:gd name="connsiteY11" fmla="*/ 935030 h 935030"/>
                <a:gd name="connsiteX12" fmla="*/ 0 w 2214003"/>
                <a:gd name="connsiteY12" fmla="*/ 935030 h 935030"/>
                <a:gd name="connsiteX13" fmla="*/ 0 w 2214003"/>
                <a:gd name="connsiteY13" fmla="*/ 528442 h 935030"/>
                <a:gd name="connsiteX14" fmla="*/ 0 w 2214003"/>
                <a:gd name="connsiteY14" fmla="*/ 354190 h 935030"/>
                <a:gd name="connsiteX15" fmla="*/ 0 w 2214003"/>
                <a:gd name="connsiteY15" fmla="*/ 354190 h 935030"/>
                <a:gd name="connsiteX16" fmla="*/ 0 w 2214003"/>
                <a:gd name="connsiteY16" fmla="*/ 238022 h 935030"/>
                <a:gd name="connsiteX0" fmla="*/ 0 w 2214003"/>
                <a:gd name="connsiteY0" fmla="*/ 238022 h 935030"/>
                <a:gd name="connsiteX1" fmla="*/ 944735 w 2214003"/>
                <a:gd name="connsiteY1" fmla="*/ 238022 h 935030"/>
                <a:gd name="connsiteX2" fmla="*/ 1058396 w 2214003"/>
                <a:gd name="connsiteY2" fmla="*/ 0 h 935030"/>
                <a:gd name="connsiteX3" fmla="*/ 1663335 w 2214003"/>
                <a:gd name="connsiteY3" fmla="*/ 238022 h 935030"/>
                <a:gd name="connsiteX4" fmla="*/ 2214003 w 2214003"/>
                <a:gd name="connsiteY4" fmla="*/ 238022 h 935030"/>
                <a:gd name="connsiteX5" fmla="*/ 2214003 w 2214003"/>
                <a:gd name="connsiteY5" fmla="*/ 354190 h 935030"/>
                <a:gd name="connsiteX6" fmla="*/ 2214003 w 2214003"/>
                <a:gd name="connsiteY6" fmla="*/ 354190 h 935030"/>
                <a:gd name="connsiteX7" fmla="*/ 2214003 w 2214003"/>
                <a:gd name="connsiteY7" fmla="*/ 528442 h 935030"/>
                <a:gd name="connsiteX8" fmla="*/ 2214003 w 2214003"/>
                <a:gd name="connsiteY8" fmla="*/ 935030 h 935030"/>
                <a:gd name="connsiteX9" fmla="*/ 922501 w 2214003"/>
                <a:gd name="connsiteY9" fmla="*/ 935030 h 935030"/>
                <a:gd name="connsiteX10" fmla="*/ 369001 w 2214003"/>
                <a:gd name="connsiteY10" fmla="*/ 935030 h 935030"/>
                <a:gd name="connsiteX11" fmla="*/ 369001 w 2214003"/>
                <a:gd name="connsiteY11" fmla="*/ 935030 h 935030"/>
                <a:gd name="connsiteX12" fmla="*/ 0 w 2214003"/>
                <a:gd name="connsiteY12" fmla="*/ 935030 h 935030"/>
                <a:gd name="connsiteX13" fmla="*/ 0 w 2214003"/>
                <a:gd name="connsiteY13" fmla="*/ 528442 h 935030"/>
                <a:gd name="connsiteX14" fmla="*/ 0 w 2214003"/>
                <a:gd name="connsiteY14" fmla="*/ 354190 h 935030"/>
                <a:gd name="connsiteX15" fmla="*/ 0 w 2214003"/>
                <a:gd name="connsiteY15" fmla="*/ 354190 h 935030"/>
                <a:gd name="connsiteX16" fmla="*/ 0 w 2214003"/>
                <a:gd name="connsiteY16" fmla="*/ 238022 h 935030"/>
                <a:gd name="connsiteX0" fmla="*/ 0 w 2214003"/>
                <a:gd name="connsiteY0" fmla="*/ 238022 h 935030"/>
                <a:gd name="connsiteX1" fmla="*/ 1219902 w 2214003"/>
                <a:gd name="connsiteY1" fmla="*/ 233789 h 935030"/>
                <a:gd name="connsiteX2" fmla="*/ 1058396 w 2214003"/>
                <a:gd name="connsiteY2" fmla="*/ 0 h 935030"/>
                <a:gd name="connsiteX3" fmla="*/ 1663335 w 2214003"/>
                <a:gd name="connsiteY3" fmla="*/ 238022 h 935030"/>
                <a:gd name="connsiteX4" fmla="*/ 2214003 w 2214003"/>
                <a:gd name="connsiteY4" fmla="*/ 238022 h 935030"/>
                <a:gd name="connsiteX5" fmla="*/ 2214003 w 2214003"/>
                <a:gd name="connsiteY5" fmla="*/ 354190 h 935030"/>
                <a:gd name="connsiteX6" fmla="*/ 2214003 w 2214003"/>
                <a:gd name="connsiteY6" fmla="*/ 354190 h 935030"/>
                <a:gd name="connsiteX7" fmla="*/ 2214003 w 2214003"/>
                <a:gd name="connsiteY7" fmla="*/ 528442 h 935030"/>
                <a:gd name="connsiteX8" fmla="*/ 2214003 w 2214003"/>
                <a:gd name="connsiteY8" fmla="*/ 935030 h 935030"/>
                <a:gd name="connsiteX9" fmla="*/ 922501 w 2214003"/>
                <a:gd name="connsiteY9" fmla="*/ 935030 h 935030"/>
                <a:gd name="connsiteX10" fmla="*/ 369001 w 2214003"/>
                <a:gd name="connsiteY10" fmla="*/ 935030 h 935030"/>
                <a:gd name="connsiteX11" fmla="*/ 369001 w 2214003"/>
                <a:gd name="connsiteY11" fmla="*/ 935030 h 935030"/>
                <a:gd name="connsiteX12" fmla="*/ 0 w 2214003"/>
                <a:gd name="connsiteY12" fmla="*/ 935030 h 935030"/>
                <a:gd name="connsiteX13" fmla="*/ 0 w 2214003"/>
                <a:gd name="connsiteY13" fmla="*/ 528442 h 935030"/>
                <a:gd name="connsiteX14" fmla="*/ 0 w 2214003"/>
                <a:gd name="connsiteY14" fmla="*/ 354190 h 935030"/>
                <a:gd name="connsiteX15" fmla="*/ 0 w 2214003"/>
                <a:gd name="connsiteY15" fmla="*/ 354190 h 935030"/>
                <a:gd name="connsiteX16" fmla="*/ 0 w 2214003"/>
                <a:gd name="connsiteY16" fmla="*/ 238022 h 935030"/>
                <a:gd name="connsiteX0" fmla="*/ 0 w 2214003"/>
                <a:gd name="connsiteY0" fmla="*/ 271889 h 968897"/>
                <a:gd name="connsiteX1" fmla="*/ 1219902 w 2214003"/>
                <a:gd name="connsiteY1" fmla="*/ 267656 h 968897"/>
                <a:gd name="connsiteX2" fmla="*/ 1100729 w 2214003"/>
                <a:gd name="connsiteY2" fmla="*/ 0 h 968897"/>
                <a:gd name="connsiteX3" fmla="*/ 1663335 w 2214003"/>
                <a:gd name="connsiteY3" fmla="*/ 271889 h 968897"/>
                <a:gd name="connsiteX4" fmla="*/ 2214003 w 2214003"/>
                <a:gd name="connsiteY4" fmla="*/ 271889 h 968897"/>
                <a:gd name="connsiteX5" fmla="*/ 2214003 w 2214003"/>
                <a:gd name="connsiteY5" fmla="*/ 388057 h 968897"/>
                <a:gd name="connsiteX6" fmla="*/ 2214003 w 2214003"/>
                <a:gd name="connsiteY6" fmla="*/ 388057 h 968897"/>
                <a:gd name="connsiteX7" fmla="*/ 2214003 w 2214003"/>
                <a:gd name="connsiteY7" fmla="*/ 562309 h 968897"/>
                <a:gd name="connsiteX8" fmla="*/ 2214003 w 2214003"/>
                <a:gd name="connsiteY8" fmla="*/ 968897 h 968897"/>
                <a:gd name="connsiteX9" fmla="*/ 922501 w 2214003"/>
                <a:gd name="connsiteY9" fmla="*/ 968897 h 968897"/>
                <a:gd name="connsiteX10" fmla="*/ 369001 w 2214003"/>
                <a:gd name="connsiteY10" fmla="*/ 968897 h 968897"/>
                <a:gd name="connsiteX11" fmla="*/ 369001 w 2214003"/>
                <a:gd name="connsiteY11" fmla="*/ 968897 h 968897"/>
                <a:gd name="connsiteX12" fmla="*/ 0 w 2214003"/>
                <a:gd name="connsiteY12" fmla="*/ 968897 h 968897"/>
                <a:gd name="connsiteX13" fmla="*/ 0 w 2214003"/>
                <a:gd name="connsiteY13" fmla="*/ 562309 h 968897"/>
                <a:gd name="connsiteX14" fmla="*/ 0 w 2214003"/>
                <a:gd name="connsiteY14" fmla="*/ 388057 h 968897"/>
                <a:gd name="connsiteX15" fmla="*/ 0 w 2214003"/>
                <a:gd name="connsiteY15" fmla="*/ 388057 h 968897"/>
                <a:gd name="connsiteX16" fmla="*/ 0 w 2214003"/>
                <a:gd name="connsiteY16" fmla="*/ 271889 h 96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4003" h="968897">
                  <a:moveTo>
                    <a:pt x="0" y="271889"/>
                  </a:moveTo>
                  <a:lnTo>
                    <a:pt x="1219902" y="267656"/>
                  </a:lnTo>
                  <a:lnTo>
                    <a:pt x="1100729" y="0"/>
                  </a:lnTo>
                  <a:lnTo>
                    <a:pt x="1663335" y="271889"/>
                  </a:lnTo>
                  <a:lnTo>
                    <a:pt x="2214003" y="271889"/>
                  </a:lnTo>
                  <a:lnTo>
                    <a:pt x="2214003" y="388057"/>
                  </a:lnTo>
                  <a:lnTo>
                    <a:pt x="2214003" y="388057"/>
                  </a:lnTo>
                  <a:lnTo>
                    <a:pt x="2214003" y="562309"/>
                  </a:lnTo>
                  <a:lnTo>
                    <a:pt x="2214003" y="968897"/>
                  </a:lnTo>
                  <a:lnTo>
                    <a:pt x="922501" y="968897"/>
                  </a:lnTo>
                  <a:lnTo>
                    <a:pt x="369001" y="968897"/>
                  </a:lnTo>
                  <a:lnTo>
                    <a:pt x="369001" y="968897"/>
                  </a:lnTo>
                  <a:lnTo>
                    <a:pt x="0" y="968897"/>
                  </a:lnTo>
                  <a:lnTo>
                    <a:pt x="0" y="562309"/>
                  </a:lnTo>
                  <a:lnTo>
                    <a:pt x="0" y="388057"/>
                  </a:lnTo>
                  <a:lnTo>
                    <a:pt x="0" y="388057"/>
                  </a:lnTo>
                  <a:lnTo>
                    <a:pt x="0" y="271889"/>
                  </a:lnTo>
                  <a:close/>
                </a:path>
              </a:pathLst>
            </a:cu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endParaRPr lang="en-US" sz="1200" b="1" dirty="0">
                <a:solidFill>
                  <a:schemeClr val="tx1"/>
                </a:solidFill>
              </a:endParaRPr>
            </a:p>
            <a:p>
              <a:pPr algn="ctr">
                <a:lnSpc>
                  <a:spcPct val="80000"/>
                </a:lnSpc>
                <a:spcBef>
                  <a:spcPts val="1100"/>
                </a:spcBef>
              </a:pPr>
              <a:r>
                <a:rPr lang="en-US" sz="1200" b="1" dirty="0">
                  <a:solidFill>
                    <a:schemeClr val="tx1"/>
                  </a:solidFill>
                </a:rPr>
                <a:t>Iraq, 1991</a:t>
              </a:r>
            </a:p>
            <a:p>
              <a:pPr>
                <a:lnSpc>
                  <a:spcPct val="80000"/>
                </a:lnSpc>
              </a:pPr>
              <a:r>
                <a:rPr lang="en-US" sz="1200" dirty="0">
                  <a:solidFill>
                    <a:schemeClr val="tx1"/>
                  </a:solidFill>
                </a:rPr>
                <a:t>1 fighter sortie</a:t>
              </a:r>
            </a:p>
            <a:p>
              <a:pPr>
                <a:lnSpc>
                  <a:spcPct val="80000"/>
                </a:lnSpc>
              </a:pPr>
              <a:r>
                <a:rPr lang="en-US" sz="1200" dirty="0">
                  <a:solidFill>
                    <a:schemeClr val="tx1"/>
                  </a:solidFill>
                </a:rPr>
                <a:t>2 laser-guided bombs (4,000 lbs)</a:t>
              </a:r>
            </a:p>
            <a:p>
              <a:pPr>
                <a:lnSpc>
                  <a:spcPct val="80000"/>
                </a:lnSpc>
              </a:pPr>
              <a:r>
                <a:rPr lang="en-US" sz="1200" dirty="0">
                  <a:solidFill>
                    <a:schemeClr val="tx1"/>
                  </a:solidFill>
                </a:rPr>
                <a:t>1 or 2 targets</a:t>
              </a:r>
            </a:p>
          </p:txBody>
        </p:sp>
        <p:grpSp>
          <p:nvGrpSpPr>
            <p:cNvPr id="20" name="Group 19"/>
            <p:cNvGrpSpPr/>
            <p:nvPr/>
          </p:nvGrpSpPr>
          <p:grpSpPr>
            <a:xfrm>
              <a:off x="1326977" y="3183475"/>
              <a:ext cx="821436" cy="470960"/>
              <a:chOff x="2362200" y="3576920"/>
              <a:chExt cx="821436" cy="470960"/>
            </a:xfrm>
          </p:grpSpPr>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62200" y="3863858"/>
                <a:ext cx="676652" cy="184022"/>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07860" y="3788557"/>
                <a:ext cx="375776" cy="102196"/>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615831" y="3669770"/>
                <a:ext cx="257997" cy="70165"/>
              </a:xfrm>
              <a:prstGeom prst="rect">
                <a:avLst/>
              </a:prstGeom>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42528" y="3576920"/>
                <a:ext cx="168109" cy="45719"/>
              </a:xfrm>
              <a:prstGeom prst="rect">
                <a:avLst/>
              </a:prstGeom>
            </p:spPr>
          </p:pic>
        </p:grpSp>
        <p:sp>
          <p:nvSpPr>
            <p:cNvPr id="19" name="Rectangular Callout 52"/>
            <p:cNvSpPr/>
            <p:nvPr/>
          </p:nvSpPr>
          <p:spPr>
            <a:xfrm>
              <a:off x="6843873" y="3719276"/>
              <a:ext cx="1762086" cy="1203960"/>
            </a:xfrm>
            <a:custGeom>
              <a:avLst/>
              <a:gdLst>
                <a:gd name="connsiteX0" fmla="*/ 0 w 2539921"/>
                <a:gd name="connsiteY0" fmla="*/ 0 h 679232"/>
                <a:gd name="connsiteX1" fmla="*/ 423320 w 2539921"/>
                <a:gd name="connsiteY1" fmla="*/ 0 h 679232"/>
                <a:gd name="connsiteX2" fmla="*/ -91767 w 2539921"/>
                <a:gd name="connsiteY2" fmla="*/ -211737 h 679232"/>
                <a:gd name="connsiteX3" fmla="*/ 1058300 w 2539921"/>
                <a:gd name="connsiteY3" fmla="*/ 0 h 679232"/>
                <a:gd name="connsiteX4" fmla="*/ 2539921 w 2539921"/>
                <a:gd name="connsiteY4" fmla="*/ 0 h 679232"/>
                <a:gd name="connsiteX5" fmla="*/ 2539921 w 2539921"/>
                <a:gd name="connsiteY5" fmla="*/ 113205 h 679232"/>
                <a:gd name="connsiteX6" fmla="*/ 2539921 w 2539921"/>
                <a:gd name="connsiteY6" fmla="*/ 113205 h 679232"/>
                <a:gd name="connsiteX7" fmla="*/ 2539921 w 2539921"/>
                <a:gd name="connsiteY7" fmla="*/ 283013 h 679232"/>
                <a:gd name="connsiteX8" fmla="*/ 2539921 w 2539921"/>
                <a:gd name="connsiteY8" fmla="*/ 679232 h 679232"/>
                <a:gd name="connsiteX9" fmla="*/ 1058300 w 2539921"/>
                <a:gd name="connsiteY9" fmla="*/ 679232 h 679232"/>
                <a:gd name="connsiteX10" fmla="*/ 423320 w 2539921"/>
                <a:gd name="connsiteY10" fmla="*/ 679232 h 679232"/>
                <a:gd name="connsiteX11" fmla="*/ 423320 w 2539921"/>
                <a:gd name="connsiteY11" fmla="*/ 679232 h 679232"/>
                <a:gd name="connsiteX12" fmla="*/ 0 w 2539921"/>
                <a:gd name="connsiteY12" fmla="*/ 679232 h 679232"/>
                <a:gd name="connsiteX13" fmla="*/ 0 w 2539921"/>
                <a:gd name="connsiteY13" fmla="*/ 283013 h 679232"/>
                <a:gd name="connsiteX14" fmla="*/ 0 w 2539921"/>
                <a:gd name="connsiteY14" fmla="*/ 113205 h 679232"/>
                <a:gd name="connsiteX15" fmla="*/ 0 w 2539921"/>
                <a:gd name="connsiteY15" fmla="*/ 113205 h 679232"/>
                <a:gd name="connsiteX16" fmla="*/ 0 w 2539921"/>
                <a:gd name="connsiteY16" fmla="*/ 0 h 679232"/>
                <a:gd name="connsiteX0" fmla="*/ 0 w 2539921"/>
                <a:gd name="connsiteY0" fmla="*/ 222975 h 902207"/>
                <a:gd name="connsiteX1" fmla="*/ 423320 w 2539921"/>
                <a:gd name="connsiteY1" fmla="*/ 222975 h 902207"/>
                <a:gd name="connsiteX2" fmla="*/ 582549 w 2539921"/>
                <a:gd name="connsiteY2" fmla="*/ 0 h 902207"/>
                <a:gd name="connsiteX3" fmla="*/ 1058300 w 2539921"/>
                <a:gd name="connsiteY3" fmla="*/ 222975 h 902207"/>
                <a:gd name="connsiteX4" fmla="*/ 2539921 w 2539921"/>
                <a:gd name="connsiteY4" fmla="*/ 222975 h 902207"/>
                <a:gd name="connsiteX5" fmla="*/ 2539921 w 2539921"/>
                <a:gd name="connsiteY5" fmla="*/ 336180 h 902207"/>
                <a:gd name="connsiteX6" fmla="*/ 2539921 w 2539921"/>
                <a:gd name="connsiteY6" fmla="*/ 336180 h 902207"/>
                <a:gd name="connsiteX7" fmla="*/ 2539921 w 2539921"/>
                <a:gd name="connsiteY7" fmla="*/ 505988 h 902207"/>
                <a:gd name="connsiteX8" fmla="*/ 2539921 w 2539921"/>
                <a:gd name="connsiteY8" fmla="*/ 902207 h 902207"/>
                <a:gd name="connsiteX9" fmla="*/ 1058300 w 2539921"/>
                <a:gd name="connsiteY9" fmla="*/ 902207 h 902207"/>
                <a:gd name="connsiteX10" fmla="*/ 423320 w 2539921"/>
                <a:gd name="connsiteY10" fmla="*/ 902207 h 902207"/>
                <a:gd name="connsiteX11" fmla="*/ 423320 w 2539921"/>
                <a:gd name="connsiteY11" fmla="*/ 902207 h 902207"/>
                <a:gd name="connsiteX12" fmla="*/ 0 w 2539921"/>
                <a:gd name="connsiteY12" fmla="*/ 902207 h 902207"/>
                <a:gd name="connsiteX13" fmla="*/ 0 w 2539921"/>
                <a:gd name="connsiteY13" fmla="*/ 505988 h 902207"/>
                <a:gd name="connsiteX14" fmla="*/ 0 w 2539921"/>
                <a:gd name="connsiteY14" fmla="*/ 336180 h 902207"/>
                <a:gd name="connsiteX15" fmla="*/ 0 w 2539921"/>
                <a:gd name="connsiteY15" fmla="*/ 336180 h 902207"/>
                <a:gd name="connsiteX16" fmla="*/ 0 w 2539921"/>
                <a:gd name="connsiteY16" fmla="*/ 222975 h 902207"/>
                <a:gd name="connsiteX0" fmla="*/ 0 w 2539921"/>
                <a:gd name="connsiteY0" fmla="*/ 222975 h 902207"/>
                <a:gd name="connsiteX1" fmla="*/ 648092 w 2539921"/>
                <a:gd name="connsiteY1" fmla="*/ 245451 h 902207"/>
                <a:gd name="connsiteX2" fmla="*/ 582549 w 2539921"/>
                <a:gd name="connsiteY2" fmla="*/ 0 h 902207"/>
                <a:gd name="connsiteX3" fmla="*/ 1058300 w 2539921"/>
                <a:gd name="connsiteY3" fmla="*/ 222975 h 902207"/>
                <a:gd name="connsiteX4" fmla="*/ 2539921 w 2539921"/>
                <a:gd name="connsiteY4" fmla="*/ 222975 h 902207"/>
                <a:gd name="connsiteX5" fmla="*/ 2539921 w 2539921"/>
                <a:gd name="connsiteY5" fmla="*/ 336180 h 902207"/>
                <a:gd name="connsiteX6" fmla="*/ 2539921 w 2539921"/>
                <a:gd name="connsiteY6" fmla="*/ 336180 h 902207"/>
                <a:gd name="connsiteX7" fmla="*/ 2539921 w 2539921"/>
                <a:gd name="connsiteY7" fmla="*/ 505988 h 902207"/>
                <a:gd name="connsiteX8" fmla="*/ 2539921 w 2539921"/>
                <a:gd name="connsiteY8" fmla="*/ 902207 h 902207"/>
                <a:gd name="connsiteX9" fmla="*/ 1058300 w 2539921"/>
                <a:gd name="connsiteY9" fmla="*/ 902207 h 902207"/>
                <a:gd name="connsiteX10" fmla="*/ 423320 w 2539921"/>
                <a:gd name="connsiteY10" fmla="*/ 902207 h 902207"/>
                <a:gd name="connsiteX11" fmla="*/ 423320 w 2539921"/>
                <a:gd name="connsiteY11" fmla="*/ 902207 h 902207"/>
                <a:gd name="connsiteX12" fmla="*/ 0 w 2539921"/>
                <a:gd name="connsiteY12" fmla="*/ 902207 h 902207"/>
                <a:gd name="connsiteX13" fmla="*/ 0 w 2539921"/>
                <a:gd name="connsiteY13" fmla="*/ 505988 h 902207"/>
                <a:gd name="connsiteX14" fmla="*/ 0 w 2539921"/>
                <a:gd name="connsiteY14" fmla="*/ 336180 h 902207"/>
                <a:gd name="connsiteX15" fmla="*/ 0 w 2539921"/>
                <a:gd name="connsiteY15" fmla="*/ 336180 h 902207"/>
                <a:gd name="connsiteX16" fmla="*/ 0 w 2539921"/>
                <a:gd name="connsiteY16" fmla="*/ 222975 h 902207"/>
                <a:gd name="connsiteX0" fmla="*/ 0 w 2539921"/>
                <a:gd name="connsiteY0" fmla="*/ 222975 h 902207"/>
                <a:gd name="connsiteX1" fmla="*/ 670569 w 2539921"/>
                <a:gd name="connsiteY1" fmla="*/ 222975 h 902207"/>
                <a:gd name="connsiteX2" fmla="*/ 582549 w 2539921"/>
                <a:gd name="connsiteY2" fmla="*/ 0 h 902207"/>
                <a:gd name="connsiteX3" fmla="*/ 1058300 w 2539921"/>
                <a:gd name="connsiteY3" fmla="*/ 222975 h 902207"/>
                <a:gd name="connsiteX4" fmla="*/ 2539921 w 2539921"/>
                <a:gd name="connsiteY4" fmla="*/ 222975 h 902207"/>
                <a:gd name="connsiteX5" fmla="*/ 2539921 w 2539921"/>
                <a:gd name="connsiteY5" fmla="*/ 336180 h 902207"/>
                <a:gd name="connsiteX6" fmla="*/ 2539921 w 2539921"/>
                <a:gd name="connsiteY6" fmla="*/ 336180 h 902207"/>
                <a:gd name="connsiteX7" fmla="*/ 2539921 w 2539921"/>
                <a:gd name="connsiteY7" fmla="*/ 505988 h 902207"/>
                <a:gd name="connsiteX8" fmla="*/ 2539921 w 2539921"/>
                <a:gd name="connsiteY8" fmla="*/ 902207 h 902207"/>
                <a:gd name="connsiteX9" fmla="*/ 1058300 w 2539921"/>
                <a:gd name="connsiteY9" fmla="*/ 902207 h 902207"/>
                <a:gd name="connsiteX10" fmla="*/ 423320 w 2539921"/>
                <a:gd name="connsiteY10" fmla="*/ 902207 h 902207"/>
                <a:gd name="connsiteX11" fmla="*/ 423320 w 2539921"/>
                <a:gd name="connsiteY11" fmla="*/ 902207 h 902207"/>
                <a:gd name="connsiteX12" fmla="*/ 0 w 2539921"/>
                <a:gd name="connsiteY12" fmla="*/ 902207 h 902207"/>
                <a:gd name="connsiteX13" fmla="*/ 0 w 2539921"/>
                <a:gd name="connsiteY13" fmla="*/ 505988 h 902207"/>
                <a:gd name="connsiteX14" fmla="*/ 0 w 2539921"/>
                <a:gd name="connsiteY14" fmla="*/ 336180 h 902207"/>
                <a:gd name="connsiteX15" fmla="*/ 0 w 2539921"/>
                <a:gd name="connsiteY15" fmla="*/ 336180 h 902207"/>
                <a:gd name="connsiteX16" fmla="*/ 0 w 2539921"/>
                <a:gd name="connsiteY16" fmla="*/ 222975 h 902207"/>
                <a:gd name="connsiteX0" fmla="*/ 0 w 2539921"/>
                <a:gd name="connsiteY0" fmla="*/ 0 h 679232"/>
                <a:gd name="connsiteX1" fmla="*/ 670569 w 2539921"/>
                <a:gd name="connsiteY1" fmla="*/ 0 h 679232"/>
                <a:gd name="connsiteX2" fmla="*/ 1058300 w 2539921"/>
                <a:gd name="connsiteY2" fmla="*/ 0 h 679232"/>
                <a:gd name="connsiteX3" fmla="*/ 2539921 w 2539921"/>
                <a:gd name="connsiteY3" fmla="*/ 0 h 679232"/>
                <a:gd name="connsiteX4" fmla="*/ 2539921 w 2539921"/>
                <a:gd name="connsiteY4" fmla="*/ 113205 h 679232"/>
                <a:gd name="connsiteX5" fmla="*/ 2539921 w 2539921"/>
                <a:gd name="connsiteY5" fmla="*/ 113205 h 679232"/>
                <a:gd name="connsiteX6" fmla="*/ 2539921 w 2539921"/>
                <a:gd name="connsiteY6" fmla="*/ 283013 h 679232"/>
                <a:gd name="connsiteX7" fmla="*/ 2539921 w 2539921"/>
                <a:gd name="connsiteY7" fmla="*/ 679232 h 679232"/>
                <a:gd name="connsiteX8" fmla="*/ 1058300 w 2539921"/>
                <a:gd name="connsiteY8" fmla="*/ 679232 h 679232"/>
                <a:gd name="connsiteX9" fmla="*/ 423320 w 2539921"/>
                <a:gd name="connsiteY9" fmla="*/ 679232 h 679232"/>
                <a:gd name="connsiteX10" fmla="*/ 423320 w 2539921"/>
                <a:gd name="connsiteY10" fmla="*/ 679232 h 679232"/>
                <a:gd name="connsiteX11" fmla="*/ 0 w 2539921"/>
                <a:gd name="connsiteY11" fmla="*/ 679232 h 679232"/>
                <a:gd name="connsiteX12" fmla="*/ 0 w 2539921"/>
                <a:gd name="connsiteY12" fmla="*/ 283013 h 679232"/>
                <a:gd name="connsiteX13" fmla="*/ 0 w 2539921"/>
                <a:gd name="connsiteY13" fmla="*/ 113205 h 679232"/>
                <a:gd name="connsiteX14" fmla="*/ 0 w 2539921"/>
                <a:gd name="connsiteY14" fmla="*/ 113205 h 679232"/>
                <a:gd name="connsiteX15" fmla="*/ 0 w 2539921"/>
                <a:gd name="connsiteY15" fmla="*/ 0 h 67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39921" h="679232">
                  <a:moveTo>
                    <a:pt x="0" y="0"/>
                  </a:moveTo>
                  <a:lnTo>
                    <a:pt x="670569" y="0"/>
                  </a:lnTo>
                  <a:lnTo>
                    <a:pt x="1058300" y="0"/>
                  </a:lnTo>
                  <a:lnTo>
                    <a:pt x="2539921" y="0"/>
                  </a:lnTo>
                  <a:lnTo>
                    <a:pt x="2539921" y="113205"/>
                  </a:lnTo>
                  <a:lnTo>
                    <a:pt x="2539921" y="113205"/>
                  </a:lnTo>
                  <a:lnTo>
                    <a:pt x="2539921" y="283013"/>
                  </a:lnTo>
                  <a:lnTo>
                    <a:pt x="2539921" y="679232"/>
                  </a:lnTo>
                  <a:lnTo>
                    <a:pt x="1058300" y="679232"/>
                  </a:lnTo>
                  <a:lnTo>
                    <a:pt x="423320" y="679232"/>
                  </a:lnTo>
                  <a:lnTo>
                    <a:pt x="423320" y="679232"/>
                  </a:lnTo>
                  <a:lnTo>
                    <a:pt x="0" y="679232"/>
                  </a:lnTo>
                  <a:lnTo>
                    <a:pt x="0" y="283013"/>
                  </a:lnTo>
                  <a:lnTo>
                    <a:pt x="0" y="113205"/>
                  </a:lnTo>
                  <a:lnTo>
                    <a:pt x="0" y="113205"/>
                  </a:lnTo>
                  <a:lnTo>
                    <a:pt x="0" y="0"/>
                  </a:lnTo>
                  <a:close/>
                </a:path>
              </a:pathLst>
            </a:custGeom>
            <a:no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600"/>
                </a:lnSpc>
                <a:spcBef>
                  <a:spcPts val="0"/>
                </a:spcBef>
                <a:spcAft>
                  <a:spcPts val="0"/>
                </a:spcAft>
              </a:pPr>
              <a:endParaRPr lang="en-US" sz="100" b="1" dirty="0">
                <a:solidFill>
                  <a:schemeClr val="tx1"/>
                </a:solidFill>
              </a:endParaRPr>
            </a:p>
            <a:p>
              <a:pPr algn="ctr">
                <a:lnSpc>
                  <a:spcPts val="1800"/>
                </a:lnSpc>
                <a:spcBef>
                  <a:spcPts val="300"/>
                </a:spcBef>
                <a:spcAft>
                  <a:spcPts val="300"/>
                </a:spcAft>
              </a:pPr>
              <a:r>
                <a:rPr lang="en-US" sz="1600" b="1" dirty="0">
                  <a:solidFill>
                    <a:schemeClr val="bg1"/>
                  </a:solidFill>
                </a:rPr>
                <a:t>More sorties and PGMs needed per target</a:t>
              </a:r>
              <a:endParaRPr lang="en-US" sz="1400" b="1" dirty="0">
                <a:solidFill>
                  <a:schemeClr val="bg1"/>
                </a:solidFill>
              </a:endParaRPr>
            </a:p>
          </p:txBody>
        </p:sp>
        <p:sp>
          <p:nvSpPr>
            <p:cNvPr id="21" name="TextBox 20"/>
            <p:cNvSpPr txBox="1"/>
            <p:nvPr/>
          </p:nvSpPr>
          <p:spPr>
            <a:xfrm>
              <a:off x="1721226" y="2620854"/>
              <a:ext cx="1098179" cy="441339"/>
            </a:xfrm>
            <a:prstGeom prst="rect">
              <a:avLst/>
            </a:prstGeom>
            <a:noFill/>
          </p:spPr>
          <p:txBody>
            <a:bodyPr wrap="square" rtlCol="0">
              <a:spAutoFit/>
            </a:bodyPr>
            <a:lstStyle/>
            <a:p>
              <a:pPr algn="ctr">
                <a:lnSpc>
                  <a:spcPct val="80000"/>
                </a:lnSpc>
              </a:pPr>
              <a:r>
                <a:rPr lang="en-US" sz="1400" b="1" i="1" dirty="0">
                  <a:solidFill>
                    <a:schemeClr val="accent1">
                      <a:lumMod val="75000"/>
                    </a:schemeClr>
                  </a:solidFill>
                </a:rPr>
                <a:t>Laser guidance</a:t>
              </a:r>
            </a:p>
          </p:txBody>
        </p:sp>
        <p:sp>
          <p:nvSpPr>
            <p:cNvPr id="22" name="TextBox 21"/>
            <p:cNvSpPr txBox="1"/>
            <p:nvPr/>
          </p:nvSpPr>
          <p:spPr>
            <a:xfrm>
              <a:off x="3648714" y="1786445"/>
              <a:ext cx="1920123" cy="781752"/>
            </a:xfrm>
            <a:prstGeom prst="rect">
              <a:avLst/>
            </a:prstGeom>
            <a:noFill/>
          </p:spPr>
          <p:txBody>
            <a:bodyPr wrap="square" rtlCol="0">
              <a:spAutoFit/>
            </a:bodyPr>
            <a:lstStyle/>
            <a:p>
              <a:pPr algn="ctr">
                <a:lnSpc>
                  <a:spcPct val="80000"/>
                </a:lnSpc>
              </a:pPr>
              <a:r>
                <a:rPr lang="en-US" sz="1400" b="1" i="1" dirty="0">
                  <a:solidFill>
                    <a:schemeClr val="accent1">
                      <a:lumMod val="75000"/>
                    </a:schemeClr>
                  </a:solidFill>
                </a:rPr>
                <a:t>GPS and other guidance systems, larger stealth platforms</a:t>
              </a:r>
            </a:p>
          </p:txBody>
        </p:sp>
        <p:sp>
          <p:nvSpPr>
            <p:cNvPr id="23" name="TextBox 22"/>
            <p:cNvSpPr txBox="1"/>
            <p:nvPr/>
          </p:nvSpPr>
          <p:spPr>
            <a:xfrm>
              <a:off x="5339393" y="1786445"/>
              <a:ext cx="1407787" cy="609398"/>
            </a:xfrm>
            <a:prstGeom prst="rect">
              <a:avLst/>
            </a:prstGeom>
            <a:noFill/>
          </p:spPr>
          <p:txBody>
            <a:bodyPr wrap="square" rtlCol="0">
              <a:spAutoFit/>
            </a:bodyPr>
            <a:lstStyle/>
            <a:p>
              <a:pPr algn="ctr">
                <a:lnSpc>
                  <a:spcPct val="80000"/>
                </a:lnSpc>
              </a:pPr>
              <a:r>
                <a:rPr lang="en-US" sz="1400" b="1" i="1" dirty="0">
                  <a:solidFill>
                    <a:schemeClr val="accent1">
                      <a:lumMod val="75000"/>
                    </a:schemeClr>
                  </a:solidFill>
                </a:rPr>
                <a:t>Smaller </a:t>
              </a:r>
              <a:br>
                <a:rPr lang="en-US" sz="1400" b="1" i="1" dirty="0">
                  <a:solidFill>
                    <a:schemeClr val="accent1">
                      <a:lumMod val="75000"/>
                    </a:schemeClr>
                  </a:solidFill>
                </a:rPr>
              </a:br>
              <a:r>
                <a:rPr lang="en-US" sz="1400" b="1" i="1" dirty="0">
                  <a:solidFill>
                    <a:schemeClr val="accent1">
                      <a:lumMod val="75000"/>
                    </a:schemeClr>
                  </a:solidFill>
                </a:rPr>
                <a:t>air-delivered munitions</a:t>
              </a:r>
            </a:p>
          </p:txBody>
        </p:sp>
        <p:sp>
          <p:nvSpPr>
            <p:cNvPr id="24" name="TextBox 23"/>
            <p:cNvSpPr txBox="1"/>
            <p:nvPr/>
          </p:nvSpPr>
          <p:spPr>
            <a:xfrm>
              <a:off x="608675" y="2733895"/>
              <a:ext cx="834756" cy="369332"/>
            </a:xfrm>
            <a:prstGeom prst="rect">
              <a:avLst/>
            </a:prstGeom>
            <a:noFill/>
          </p:spPr>
          <p:txBody>
            <a:bodyPr wrap="square" rtlCol="0">
              <a:spAutoFit/>
            </a:bodyPr>
            <a:lstStyle/>
            <a:p>
              <a:r>
                <a:rPr lang="en-US" b="1" i="1" dirty="0">
                  <a:solidFill>
                    <a:schemeClr val="accent2">
                      <a:lumMod val="75000"/>
                    </a:schemeClr>
                  </a:solidFill>
                </a:rPr>
                <a:t>1 to 1</a:t>
              </a:r>
            </a:p>
          </p:txBody>
        </p:sp>
        <p:sp>
          <p:nvSpPr>
            <p:cNvPr id="25" name="TextBox 24"/>
            <p:cNvSpPr txBox="1"/>
            <p:nvPr/>
          </p:nvSpPr>
          <p:spPr>
            <a:xfrm rot="16200000">
              <a:off x="-669111" y="1892261"/>
              <a:ext cx="2108199" cy="307777"/>
            </a:xfrm>
            <a:prstGeom prst="rect">
              <a:avLst/>
            </a:prstGeom>
            <a:noFill/>
          </p:spPr>
          <p:txBody>
            <a:bodyPr wrap="square" rtlCol="0">
              <a:spAutoFit/>
            </a:bodyPr>
            <a:lstStyle/>
            <a:p>
              <a:pPr algn="ctr"/>
              <a:r>
                <a:rPr lang="en-US" sz="1400" b="1" i="1" dirty="0">
                  <a:solidFill>
                    <a:schemeClr val="accent1">
                      <a:lumMod val="75000"/>
                    </a:schemeClr>
                  </a:solidFill>
                </a:rPr>
                <a:t>More targets </a:t>
              </a:r>
              <a:r>
                <a:rPr lang="en-US" sz="1400" b="1" i="1" dirty="0"/>
                <a:t>per sortie</a:t>
              </a:r>
            </a:p>
          </p:txBody>
        </p:sp>
        <p:sp>
          <p:nvSpPr>
            <p:cNvPr id="26" name="TextBox 25"/>
            <p:cNvSpPr txBox="1"/>
            <p:nvPr/>
          </p:nvSpPr>
          <p:spPr>
            <a:xfrm rot="16200000">
              <a:off x="-683757" y="4053206"/>
              <a:ext cx="2137489" cy="307777"/>
            </a:xfrm>
            <a:prstGeom prst="rect">
              <a:avLst/>
            </a:prstGeom>
            <a:noFill/>
          </p:spPr>
          <p:txBody>
            <a:bodyPr wrap="square" rtlCol="0">
              <a:spAutoFit/>
            </a:bodyPr>
            <a:lstStyle/>
            <a:p>
              <a:pPr algn="ctr"/>
              <a:r>
                <a:rPr lang="en-US" sz="1400" b="1" i="1" dirty="0">
                  <a:solidFill>
                    <a:srgbClr val="800000"/>
                  </a:solidFill>
                </a:rPr>
                <a:t>More sorties </a:t>
              </a:r>
              <a:r>
                <a:rPr lang="en-US" sz="1400" b="1" i="1" dirty="0"/>
                <a:t>per target</a:t>
              </a:r>
            </a:p>
          </p:txBody>
        </p:sp>
        <p:sp>
          <p:nvSpPr>
            <p:cNvPr id="27" name="Rectangular Callout 50"/>
            <p:cNvSpPr/>
            <p:nvPr/>
          </p:nvSpPr>
          <p:spPr>
            <a:xfrm>
              <a:off x="4673890" y="2891924"/>
              <a:ext cx="1890144" cy="1154900"/>
            </a:xfrm>
            <a:custGeom>
              <a:avLst/>
              <a:gdLst>
                <a:gd name="connsiteX0" fmla="*/ 0 w 1890144"/>
                <a:gd name="connsiteY0" fmla="*/ 0 h 676485"/>
                <a:gd name="connsiteX1" fmla="*/ 315024 w 1890144"/>
                <a:gd name="connsiteY1" fmla="*/ 0 h 676485"/>
                <a:gd name="connsiteX2" fmla="*/ 188372 w 1890144"/>
                <a:gd name="connsiteY2" fmla="*/ -268666 h 676485"/>
                <a:gd name="connsiteX3" fmla="*/ 787560 w 1890144"/>
                <a:gd name="connsiteY3" fmla="*/ 0 h 676485"/>
                <a:gd name="connsiteX4" fmla="*/ 1890144 w 1890144"/>
                <a:gd name="connsiteY4" fmla="*/ 0 h 676485"/>
                <a:gd name="connsiteX5" fmla="*/ 1890144 w 1890144"/>
                <a:gd name="connsiteY5" fmla="*/ 112748 h 676485"/>
                <a:gd name="connsiteX6" fmla="*/ 1890144 w 1890144"/>
                <a:gd name="connsiteY6" fmla="*/ 112748 h 676485"/>
                <a:gd name="connsiteX7" fmla="*/ 1890144 w 1890144"/>
                <a:gd name="connsiteY7" fmla="*/ 281869 h 676485"/>
                <a:gd name="connsiteX8" fmla="*/ 1890144 w 1890144"/>
                <a:gd name="connsiteY8" fmla="*/ 676485 h 676485"/>
                <a:gd name="connsiteX9" fmla="*/ 787560 w 1890144"/>
                <a:gd name="connsiteY9" fmla="*/ 676485 h 676485"/>
                <a:gd name="connsiteX10" fmla="*/ 315024 w 1890144"/>
                <a:gd name="connsiteY10" fmla="*/ 676485 h 676485"/>
                <a:gd name="connsiteX11" fmla="*/ 315024 w 1890144"/>
                <a:gd name="connsiteY11" fmla="*/ 676485 h 676485"/>
                <a:gd name="connsiteX12" fmla="*/ 0 w 1890144"/>
                <a:gd name="connsiteY12" fmla="*/ 676485 h 676485"/>
                <a:gd name="connsiteX13" fmla="*/ 0 w 1890144"/>
                <a:gd name="connsiteY13" fmla="*/ 281869 h 676485"/>
                <a:gd name="connsiteX14" fmla="*/ 0 w 1890144"/>
                <a:gd name="connsiteY14" fmla="*/ 112748 h 676485"/>
                <a:gd name="connsiteX15" fmla="*/ 0 w 1890144"/>
                <a:gd name="connsiteY15" fmla="*/ 112748 h 676485"/>
                <a:gd name="connsiteX16" fmla="*/ 0 w 1890144"/>
                <a:gd name="connsiteY16" fmla="*/ 0 h 676485"/>
                <a:gd name="connsiteX0" fmla="*/ 0 w 1890144"/>
                <a:gd name="connsiteY0" fmla="*/ 425300 h 1101785"/>
                <a:gd name="connsiteX1" fmla="*/ 315024 w 1890144"/>
                <a:gd name="connsiteY1" fmla="*/ 425300 h 1101785"/>
                <a:gd name="connsiteX2" fmla="*/ 107939 w 1890144"/>
                <a:gd name="connsiteY2" fmla="*/ 0 h 1101785"/>
                <a:gd name="connsiteX3" fmla="*/ 787560 w 1890144"/>
                <a:gd name="connsiteY3" fmla="*/ 425300 h 1101785"/>
                <a:gd name="connsiteX4" fmla="*/ 1890144 w 1890144"/>
                <a:gd name="connsiteY4" fmla="*/ 425300 h 1101785"/>
                <a:gd name="connsiteX5" fmla="*/ 1890144 w 1890144"/>
                <a:gd name="connsiteY5" fmla="*/ 538048 h 1101785"/>
                <a:gd name="connsiteX6" fmla="*/ 1890144 w 1890144"/>
                <a:gd name="connsiteY6" fmla="*/ 538048 h 1101785"/>
                <a:gd name="connsiteX7" fmla="*/ 1890144 w 1890144"/>
                <a:gd name="connsiteY7" fmla="*/ 707169 h 1101785"/>
                <a:gd name="connsiteX8" fmla="*/ 1890144 w 1890144"/>
                <a:gd name="connsiteY8" fmla="*/ 1101785 h 1101785"/>
                <a:gd name="connsiteX9" fmla="*/ 787560 w 1890144"/>
                <a:gd name="connsiteY9" fmla="*/ 1101785 h 1101785"/>
                <a:gd name="connsiteX10" fmla="*/ 315024 w 1890144"/>
                <a:gd name="connsiteY10" fmla="*/ 1101785 h 1101785"/>
                <a:gd name="connsiteX11" fmla="*/ 315024 w 1890144"/>
                <a:gd name="connsiteY11" fmla="*/ 1101785 h 1101785"/>
                <a:gd name="connsiteX12" fmla="*/ 0 w 1890144"/>
                <a:gd name="connsiteY12" fmla="*/ 1101785 h 1101785"/>
                <a:gd name="connsiteX13" fmla="*/ 0 w 1890144"/>
                <a:gd name="connsiteY13" fmla="*/ 707169 h 1101785"/>
                <a:gd name="connsiteX14" fmla="*/ 0 w 1890144"/>
                <a:gd name="connsiteY14" fmla="*/ 538048 h 1101785"/>
                <a:gd name="connsiteX15" fmla="*/ 0 w 1890144"/>
                <a:gd name="connsiteY15" fmla="*/ 538048 h 1101785"/>
                <a:gd name="connsiteX16" fmla="*/ 0 w 1890144"/>
                <a:gd name="connsiteY16" fmla="*/ 425300 h 1101785"/>
                <a:gd name="connsiteX0" fmla="*/ 0 w 1890144"/>
                <a:gd name="connsiteY0" fmla="*/ 455166 h 1131651"/>
                <a:gd name="connsiteX1" fmla="*/ 315024 w 1890144"/>
                <a:gd name="connsiteY1" fmla="*/ 455166 h 1131651"/>
                <a:gd name="connsiteX2" fmla="*/ 54599 w 1890144"/>
                <a:gd name="connsiteY2" fmla="*/ 0 h 1131651"/>
                <a:gd name="connsiteX3" fmla="*/ 787560 w 1890144"/>
                <a:gd name="connsiteY3" fmla="*/ 455166 h 1131651"/>
                <a:gd name="connsiteX4" fmla="*/ 1890144 w 1890144"/>
                <a:gd name="connsiteY4" fmla="*/ 455166 h 1131651"/>
                <a:gd name="connsiteX5" fmla="*/ 1890144 w 1890144"/>
                <a:gd name="connsiteY5" fmla="*/ 567914 h 1131651"/>
                <a:gd name="connsiteX6" fmla="*/ 1890144 w 1890144"/>
                <a:gd name="connsiteY6" fmla="*/ 567914 h 1131651"/>
                <a:gd name="connsiteX7" fmla="*/ 1890144 w 1890144"/>
                <a:gd name="connsiteY7" fmla="*/ 737035 h 1131651"/>
                <a:gd name="connsiteX8" fmla="*/ 1890144 w 1890144"/>
                <a:gd name="connsiteY8" fmla="*/ 1131651 h 1131651"/>
                <a:gd name="connsiteX9" fmla="*/ 787560 w 1890144"/>
                <a:gd name="connsiteY9" fmla="*/ 1131651 h 1131651"/>
                <a:gd name="connsiteX10" fmla="*/ 315024 w 1890144"/>
                <a:gd name="connsiteY10" fmla="*/ 1131651 h 1131651"/>
                <a:gd name="connsiteX11" fmla="*/ 315024 w 1890144"/>
                <a:gd name="connsiteY11" fmla="*/ 1131651 h 1131651"/>
                <a:gd name="connsiteX12" fmla="*/ 0 w 1890144"/>
                <a:gd name="connsiteY12" fmla="*/ 1131651 h 1131651"/>
                <a:gd name="connsiteX13" fmla="*/ 0 w 1890144"/>
                <a:gd name="connsiteY13" fmla="*/ 737035 h 1131651"/>
                <a:gd name="connsiteX14" fmla="*/ 0 w 1890144"/>
                <a:gd name="connsiteY14" fmla="*/ 567914 h 1131651"/>
                <a:gd name="connsiteX15" fmla="*/ 0 w 1890144"/>
                <a:gd name="connsiteY15" fmla="*/ 567914 h 1131651"/>
                <a:gd name="connsiteX16" fmla="*/ 0 w 1890144"/>
                <a:gd name="connsiteY16" fmla="*/ 455166 h 113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0144" h="1131651">
                  <a:moveTo>
                    <a:pt x="0" y="455166"/>
                  </a:moveTo>
                  <a:lnTo>
                    <a:pt x="315024" y="455166"/>
                  </a:lnTo>
                  <a:lnTo>
                    <a:pt x="54599" y="0"/>
                  </a:lnTo>
                  <a:lnTo>
                    <a:pt x="787560" y="455166"/>
                  </a:lnTo>
                  <a:lnTo>
                    <a:pt x="1890144" y="455166"/>
                  </a:lnTo>
                  <a:lnTo>
                    <a:pt x="1890144" y="567914"/>
                  </a:lnTo>
                  <a:lnTo>
                    <a:pt x="1890144" y="567914"/>
                  </a:lnTo>
                  <a:lnTo>
                    <a:pt x="1890144" y="737035"/>
                  </a:lnTo>
                  <a:lnTo>
                    <a:pt x="1890144" y="1131651"/>
                  </a:lnTo>
                  <a:lnTo>
                    <a:pt x="787560" y="1131651"/>
                  </a:lnTo>
                  <a:lnTo>
                    <a:pt x="315024" y="1131651"/>
                  </a:lnTo>
                  <a:lnTo>
                    <a:pt x="315024" y="1131651"/>
                  </a:lnTo>
                  <a:lnTo>
                    <a:pt x="0" y="1131651"/>
                  </a:lnTo>
                  <a:lnTo>
                    <a:pt x="0" y="737035"/>
                  </a:lnTo>
                  <a:lnTo>
                    <a:pt x="0" y="567914"/>
                  </a:lnTo>
                  <a:lnTo>
                    <a:pt x="0" y="567914"/>
                  </a:lnTo>
                  <a:lnTo>
                    <a:pt x="0" y="455166"/>
                  </a:lnTo>
                  <a:close/>
                </a:path>
              </a:pathLst>
            </a:cu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endParaRPr lang="en-US" sz="1200" b="1" dirty="0">
                <a:solidFill>
                  <a:schemeClr val="tx1"/>
                </a:solidFill>
              </a:endParaRPr>
            </a:p>
            <a:p>
              <a:pPr algn="ctr">
                <a:lnSpc>
                  <a:spcPct val="80000"/>
                </a:lnSpc>
              </a:pPr>
              <a:endParaRPr lang="en-US" sz="1200" b="1" dirty="0">
                <a:solidFill>
                  <a:schemeClr val="tx1"/>
                </a:solidFill>
              </a:endParaRPr>
            </a:p>
            <a:p>
              <a:pPr algn="ctr">
                <a:lnSpc>
                  <a:spcPct val="80000"/>
                </a:lnSpc>
                <a:spcBef>
                  <a:spcPts val="1400"/>
                </a:spcBef>
              </a:pPr>
              <a:r>
                <a:rPr lang="en-US" sz="1200" b="1" dirty="0">
                  <a:solidFill>
                    <a:schemeClr val="tx1"/>
                  </a:solidFill>
                </a:rPr>
                <a:t>Iraq, 2003</a:t>
              </a:r>
            </a:p>
            <a:p>
              <a:pPr>
                <a:lnSpc>
                  <a:spcPct val="80000"/>
                </a:lnSpc>
              </a:pPr>
              <a:r>
                <a:rPr lang="en-US" sz="1200" dirty="0">
                  <a:solidFill>
                    <a:schemeClr val="tx1"/>
                  </a:solidFill>
                </a:rPr>
                <a:t>1 bomber sortie</a:t>
              </a:r>
            </a:p>
            <a:p>
              <a:pPr>
                <a:lnSpc>
                  <a:spcPct val="80000"/>
                </a:lnSpc>
              </a:pPr>
              <a:r>
                <a:rPr lang="en-US" sz="1200" dirty="0">
                  <a:solidFill>
                    <a:schemeClr val="tx1"/>
                  </a:solidFill>
                </a:rPr>
                <a:t>16 PGMs (32,000 lbs)                       Up to 16 targets</a:t>
              </a:r>
            </a:p>
          </p:txBody>
        </p:sp>
      </p:grpSp>
      <p:sp>
        <p:nvSpPr>
          <p:cNvPr id="32" name="Content Placeholder 2"/>
          <p:cNvSpPr txBox="1">
            <a:spLocks/>
          </p:cNvSpPr>
          <p:nvPr/>
        </p:nvSpPr>
        <p:spPr>
          <a:xfrm>
            <a:off x="3005696" y="5324455"/>
            <a:ext cx="3700578" cy="323708"/>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spcAft>
                <a:spcPts val="0"/>
              </a:spcAft>
              <a:buNone/>
            </a:pPr>
            <a:r>
              <a:rPr lang="en-US" sz="1600" b="1" dirty="0"/>
              <a:t>Time</a:t>
            </a:r>
          </a:p>
        </p:txBody>
      </p:sp>
      <p:sp>
        <p:nvSpPr>
          <p:cNvPr id="33" name="Content Placeholder 2"/>
          <p:cNvSpPr txBox="1">
            <a:spLocks/>
          </p:cNvSpPr>
          <p:nvPr/>
        </p:nvSpPr>
        <p:spPr>
          <a:xfrm rot="16200000">
            <a:off x="-1480481" y="3118286"/>
            <a:ext cx="3474180" cy="323708"/>
          </a:xfrm>
          <a:prstGeom prst="rect">
            <a:avLst/>
          </a:prstGeom>
        </p:spPr>
        <p:txBody>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spcAft>
                <a:spcPts val="0"/>
              </a:spcAft>
              <a:buNone/>
            </a:pPr>
            <a:r>
              <a:rPr lang="en-US" sz="1600" b="1" dirty="0"/>
              <a:t>Targets per Sortie</a:t>
            </a:r>
          </a:p>
        </p:txBody>
      </p:sp>
      <p:cxnSp>
        <p:nvCxnSpPr>
          <p:cNvPr id="34" name="Straight Arrow Connector 33"/>
          <p:cNvCxnSpPr/>
          <p:nvPr/>
        </p:nvCxnSpPr>
        <p:spPr>
          <a:xfrm flipV="1">
            <a:off x="689046" y="963932"/>
            <a:ext cx="0" cy="43699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88143" y="5333837"/>
            <a:ext cx="8245672"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73339" y="5789084"/>
            <a:ext cx="8537326" cy="836126"/>
          </a:xfrm>
          <a:prstGeom prst="rect">
            <a:avLst/>
          </a:prstGeom>
          <a:solidFill>
            <a:srgbClr val="A40000"/>
          </a:solidFill>
          <a:ln w="12700" cmpd="sng">
            <a:solidFill>
              <a:srgbClr val="BC0000"/>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ts val="2900"/>
              </a:lnSpc>
            </a:pPr>
            <a:r>
              <a:rPr lang="en-US" sz="2400" b="1" i="1" dirty="0">
                <a:solidFill>
                  <a:schemeClr val="bg1"/>
                </a:solidFill>
              </a:rPr>
              <a:t>Precision guidance </a:t>
            </a:r>
            <a:r>
              <a:rPr lang="en-US" sz="2400" b="1" i="1" u="sng" dirty="0">
                <a:solidFill>
                  <a:schemeClr val="bg1"/>
                </a:solidFill>
              </a:rPr>
              <a:t>plus mass</a:t>
            </a:r>
            <a:r>
              <a:rPr lang="en-US" sz="2400" b="1" i="1" dirty="0">
                <a:solidFill>
                  <a:schemeClr val="bg1"/>
                </a:solidFill>
              </a:rPr>
              <a:t> may be </a:t>
            </a:r>
          </a:p>
          <a:p>
            <a:pPr algn="ctr">
              <a:lnSpc>
                <a:spcPts val="2900"/>
              </a:lnSpc>
            </a:pPr>
            <a:r>
              <a:rPr lang="en-US" sz="2400" b="1" i="1" dirty="0">
                <a:solidFill>
                  <a:schemeClr val="bg1"/>
                </a:solidFill>
              </a:rPr>
              <a:t>needed in future strike campaigns </a:t>
            </a:r>
          </a:p>
        </p:txBody>
      </p:sp>
      <p:sp>
        <p:nvSpPr>
          <p:cNvPr id="37" name="Slide Number Placeholder 3"/>
          <p:cNvSpPr>
            <a:spLocks noGrp="1"/>
          </p:cNvSpPr>
          <p:nvPr>
            <p:ph type="sldNum" sz="quarter" idx="12"/>
          </p:nvPr>
        </p:nvSpPr>
        <p:spPr>
          <a:xfrm>
            <a:off x="8660572" y="6543675"/>
            <a:ext cx="487603" cy="365125"/>
          </a:xfrm>
        </p:spPr>
        <p:txBody>
          <a:bodyPr/>
          <a:lstStyle/>
          <a:p>
            <a:pPr>
              <a:defRPr/>
            </a:pPr>
            <a:r>
              <a:rPr lang="en-US" dirty="0">
                <a:solidFill>
                  <a:srgbClr val="000000"/>
                </a:solidFill>
              </a:rPr>
              <a:t>4</a:t>
            </a:r>
          </a:p>
        </p:txBody>
      </p:sp>
      <p:sp>
        <p:nvSpPr>
          <p:cNvPr id="39" name="Rectangle 38"/>
          <p:cNvSpPr/>
          <p:nvPr/>
        </p:nvSpPr>
        <p:spPr>
          <a:xfrm>
            <a:off x="927730" y="776705"/>
            <a:ext cx="7325712" cy="977960"/>
          </a:xfrm>
          <a:prstGeom prst="rect">
            <a:avLst/>
          </a:prstGeom>
          <a:no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28600" indent="0" algn="ctr" defTabSz="914400">
              <a:lnSpc>
                <a:spcPts val="2300"/>
              </a:lnSpc>
              <a:buNone/>
            </a:pPr>
            <a:r>
              <a:rPr lang="en-US" sz="2200" b="1" i="1" dirty="0">
                <a:solidFill>
                  <a:schemeClr val="tx1"/>
                </a:solidFill>
              </a:rPr>
              <a:t>One or two PGMs per aimpoint no longer enough for targets protected by air and missile defenses </a:t>
            </a:r>
          </a:p>
          <a:p>
            <a:pPr marL="228600" indent="0" algn="ctr" defTabSz="914400">
              <a:lnSpc>
                <a:spcPts val="2300"/>
              </a:lnSpc>
              <a:buNone/>
            </a:pPr>
            <a:r>
              <a:rPr lang="en-US" sz="2200" b="1" i="1" dirty="0">
                <a:solidFill>
                  <a:schemeClr val="tx1"/>
                </a:solidFill>
              </a:rPr>
              <a:t>or other active and passive countermeasures</a:t>
            </a:r>
          </a:p>
        </p:txBody>
      </p:sp>
    </p:spTree>
    <p:extLst>
      <p:ext uri="{BB962C8B-B14F-4D97-AF65-F5344CB8AC3E}">
        <p14:creationId xmlns:p14="http://schemas.microsoft.com/office/powerpoint/2010/main" val="3156830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847480" y="1770280"/>
            <a:ext cx="1058779" cy="982554"/>
          </a:xfrm>
          <a:prstGeom prst="rect">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16200000" scaled="1"/>
            <a:tileRect/>
          </a:gra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3050306216"/>
              </p:ext>
            </p:extLst>
          </p:nvPr>
        </p:nvGraphicFramePr>
        <p:xfrm>
          <a:off x="-147354" y="3627147"/>
          <a:ext cx="8097066" cy="311938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965125" y="4492998"/>
            <a:ext cx="2472393" cy="26291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long-range interceptors</a:t>
            </a:r>
          </a:p>
        </p:txBody>
      </p:sp>
      <p:sp>
        <p:nvSpPr>
          <p:cNvPr id="8" name="Rectangle 7"/>
          <p:cNvSpPr/>
          <p:nvPr/>
        </p:nvSpPr>
        <p:spPr>
          <a:xfrm>
            <a:off x="2965125" y="4813660"/>
            <a:ext cx="2693774" cy="18262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medium-range interceptors</a:t>
            </a:r>
          </a:p>
        </p:txBody>
      </p:sp>
      <p:graphicFrame>
        <p:nvGraphicFramePr>
          <p:cNvPr id="7" name="Chart 6"/>
          <p:cNvGraphicFramePr>
            <a:graphicFrameLocks/>
          </p:cNvGraphicFramePr>
          <p:nvPr>
            <p:extLst>
              <p:ext uri="{D42A27DB-BD31-4B8C-83A1-F6EECF244321}">
                <p14:modId xmlns:p14="http://schemas.microsoft.com/office/powerpoint/2010/main" val="993009950"/>
              </p:ext>
            </p:extLst>
          </p:nvPr>
        </p:nvGraphicFramePr>
        <p:xfrm>
          <a:off x="-283228" y="797055"/>
          <a:ext cx="8166323" cy="2988453"/>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2974750" y="1399566"/>
            <a:ext cx="2357229" cy="28744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long-range interceptors</a:t>
            </a:r>
          </a:p>
        </p:txBody>
      </p:sp>
      <p:sp>
        <p:nvSpPr>
          <p:cNvPr id="11" name="Rectangle 10"/>
          <p:cNvSpPr/>
          <p:nvPr/>
        </p:nvSpPr>
        <p:spPr>
          <a:xfrm>
            <a:off x="2974750" y="1670124"/>
            <a:ext cx="2665236" cy="25570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dirty="0">
                <a:solidFill>
                  <a:schemeClr val="tx1"/>
                </a:solidFill>
              </a:rPr>
              <a:t>Using medium-range interceptors</a:t>
            </a:r>
          </a:p>
        </p:txBody>
      </p:sp>
      <p:sp>
        <p:nvSpPr>
          <p:cNvPr id="13" name="Rectangle 12"/>
          <p:cNvSpPr/>
          <p:nvPr/>
        </p:nvSpPr>
        <p:spPr>
          <a:xfrm>
            <a:off x="1837671" y="743908"/>
            <a:ext cx="4534254" cy="3934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to defeat each ballistic missile in a salvo</a:t>
            </a:r>
          </a:p>
        </p:txBody>
      </p:sp>
      <p:sp>
        <p:nvSpPr>
          <p:cNvPr id="14" name="Rectangle 13"/>
          <p:cNvSpPr/>
          <p:nvPr/>
        </p:nvSpPr>
        <p:spPr>
          <a:xfrm>
            <a:off x="2206447" y="3582196"/>
            <a:ext cx="3712334" cy="39343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to defeat each LACM in a salvo</a:t>
            </a:r>
          </a:p>
        </p:txBody>
      </p:sp>
      <p:sp>
        <p:nvSpPr>
          <p:cNvPr id="15" name="Rectangle 3"/>
          <p:cNvSpPr txBox="1">
            <a:spLocks noChangeArrowheads="1"/>
          </p:cNvSpPr>
          <p:nvPr/>
        </p:nvSpPr>
        <p:spPr>
          <a:xfrm>
            <a:off x="2405461" y="18628"/>
            <a:ext cx="5631634"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600"/>
              </a:lnSpc>
            </a:pPr>
            <a:r>
              <a:rPr lang="en-US" altLang="en-US" sz="2800" i="1" dirty="0">
                <a:ea typeface="ＭＳ Ｐゴシック" panose="020B0600070205080204" pitchFamily="34" charset="-128"/>
              </a:rPr>
              <a:t>Creating cost advantages:</a:t>
            </a:r>
          </a:p>
          <a:p>
            <a:pPr>
              <a:lnSpc>
                <a:spcPts val="2600"/>
              </a:lnSpc>
            </a:pPr>
            <a:r>
              <a:rPr lang="en-US" altLang="en-US" sz="2800" i="1" dirty="0">
                <a:ea typeface="ＭＳ Ｐゴシック" panose="020B0600070205080204" pitchFamily="34" charset="-128"/>
              </a:rPr>
              <a:t>Base defense cost comparison</a:t>
            </a:r>
            <a:endParaRPr lang="en-US" altLang="en-US" sz="3200" i="1" dirty="0">
              <a:ea typeface="ＭＳ Ｐゴシック" panose="020B0600070205080204" pitchFamily="34" charset="-128"/>
            </a:endParaRPr>
          </a:p>
        </p:txBody>
      </p:sp>
      <p:cxnSp>
        <p:nvCxnSpPr>
          <p:cNvPr id="3" name="Straight Connector 2"/>
          <p:cNvCxnSpPr/>
          <p:nvPr/>
        </p:nvCxnSpPr>
        <p:spPr>
          <a:xfrm flipV="1">
            <a:off x="4542369" y="2464845"/>
            <a:ext cx="0" cy="712269"/>
          </a:xfrm>
          <a:prstGeom prst="line">
            <a:avLst/>
          </a:prstGeom>
          <a:ln w="19050">
            <a:solidFill>
              <a:schemeClr val="tx2">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567042" y="2366199"/>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rPr>
              <a:t>60% PES</a:t>
            </a:r>
          </a:p>
        </p:txBody>
      </p:sp>
      <p:sp>
        <p:nvSpPr>
          <p:cNvPr id="18" name="Rectangle 17"/>
          <p:cNvSpPr/>
          <p:nvPr/>
        </p:nvSpPr>
        <p:spPr>
          <a:xfrm>
            <a:off x="4557416" y="5307065"/>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rPr>
              <a:t>60% PES</a:t>
            </a:r>
          </a:p>
        </p:txBody>
      </p:sp>
      <p:cxnSp>
        <p:nvCxnSpPr>
          <p:cNvPr id="22" name="Straight Connector 21"/>
          <p:cNvCxnSpPr/>
          <p:nvPr/>
        </p:nvCxnSpPr>
        <p:spPr>
          <a:xfrm flipV="1">
            <a:off x="4550394" y="5398948"/>
            <a:ext cx="0" cy="712269"/>
          </a:xfrm>
          <a:prstGeom prst="line">
            <a:avLst/>
          </a:prstGeom>
          <a:ln w="19050">
            <a:solidFill>
              <a:schemeClr val="tx2">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7927194" y="1953725"/>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accent1">
                    <a:lumMod val="75000"/>
                  </a:schemeClr>
                </a:solidFill>
              </a:rPr>
              <a:t>$5.2 m</a:t>
            </a:r>
          </a:p>
        </p:txBody>
      </p:sp>
      <p:sp>
        <p:nvSpPr>
          <p:cNvPr id="24" name="Rectangle 23"/>
          <p:cNvSpPr/>
          <p:nvPr/>
        </p:nvSpPr>
        <p:spPr>
          <a:xfrm>
            <a:off x="7927194" y="2336145"/>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rgbClr val="C00000"/>
                </a:solidFill>
              </a:rPr>
              <a:t>$4.7 m</a:t>
            </a:r>
          </a:p>
        </p:txBody>
      </p:sp>
      <p:sp>
        <p:nvSpPr>
          <p:cNvPr id="26" name="Rectangle 25"/>
          <p:cNvSpPr/>
          <p:nvPr/>
        </p:nvSpPr>
        <p:spPr>
          <a:xfrm>
            <a:off x="7847480" y="4762694"/>
            <a:ext cx="1058779" cy="982554"/>
          </a:xfrm>
          <a:prstGeom prst="rect">
            <a:avLst/>
          </a:prstGeom>
          <a:gradFill flip="none" rotWithShape="1">
            <a:gsLst>
              <a:gs pos="0">
                <a:schemeClr val="tx1">
                  <a:lumMod val="85000"/>
                  <a:lumOff val="15000"/>
                  <a:tint val="66000"/>
                  <a:satMod val="160000"/>
                </a:schemeClr>
              </a:gs>
              <a:gs pos="50000">
                <a:schemeClr val="tx1">
                  <a:lumMod val="85000"/>
                  <a:lumOff val="15000"/>
                  <a:tint val="44500"/>
                  <a:satMod val="160000"/>
                </a:schemeClr>
              </a:gs>
              <a:gs pos="100000">
                <a:schemeClr val="tx1">
                  <a:lumMod val="85000"/>
                  <a:lumOff val="15000"/>
                  <a:tint val="23500"/>
                  <a:satMod val="160000"/>
                </a:schemeClr>
              </a:gs>
            </a:gsLst>
            <a:lin ang="16200000" scaled="1"/>
            <a:tileRect/>
          </a:gra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7927194" y="4946139"/>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accent1">
                    <a:lumMod val="75000"/>
                  </a:schemeClr>
                </a:solidFill>
              </a:rPr>
              <a:t>$35 m</a:t>
            </a:r>
          </a:p>
        </p:txBody>
      </p:sp>
      <p:sp>
        <p:nvSpPr>
          <p:cNvPr id="28" name="Rectangle 27"/>
          <p:cNvSpPr/>
          <p:nvPr/>
        </p:nvSpPr>
        <p:spPr>
          <a:xfrm>
            <a:off x="7927194" y="5328559"/>
            <a:ext cx="899351" cy="24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rgbClr val="C00000"/>
                </a:solidFill>
              </a:rPr>
              <a:t>$10 m</a:t>
            </a:r>
          </a:p>
        </p:txBody>
      </p:sp>
      <p:sp>
        <p:nvSpPr>
          <p:cNvPr id="32" name="Rectangle 31"/>
          <p:cNvSpPr/>
          <p:nvPr/>
        </p:nvSpPr>
        <p:spPr>
          <a:xfrm>
            <a:off x="7585674" y="1242616"/>
            <a:ext cx="1582390" cy="3934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assuming 60% PES</a:t>
            </a:r>
          </a:p>
        </p:txBody>
      </p:sp>
      <p:sp>
        <p:nvSpPr>
          <p:cNvPr id="33" name="Rectangle 32"/>
          <p:cNvSpPr/>
          <p:nvPr/>
        </p:nvSpPr>
        <p:spPr>
          <a:xfrm>
            <a:off x="7585674" y="4250684"/>
            <a:ext cx="1582390" cy="3934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Cost assuming 60% PES</a:t>
            </a:r>
          </a:p>
        </p:txBody>
      </p:sp>
      <p:sp>
        <p:nvSpPr>
          <p:cNvPr id="30"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40</a:t>
            </a:fld>
            <a:endParaRPr lang="en-US" dirty="0">
              <a:solidFill>
                <a:schemeClr val="tx1"/>
              </a:solidFill>
            </a:endParaRPr>
          </a:p>
        </p:txBody>
      </p:sp>
    </p:spTree>
    <p:extLst>
      <p:ext uri="{BB962C8B-B14F-4D97-AF65-F5344CB8AC3E}">
        <p14:creationId xmlns:p14="http://schemas.microsoft.com/office/powerpoint/2010/main" val="3020063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3-23 - Winning the Salvo Competition Background.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7"/>
          <p:cNvSpPr>
            <a:spLocks noGrp="1"/>
          </p:cNvSpPr>
          <p:nvPr>
            <p:ph type="ctrTitle"/>
          </p:nvPr>
        </p:nvSpPr>
        <p:spPr>
          <a:xfrm>
            <a:off x="170124" y="2651171"/>
            <a:ext cx="8920716" cy="1470025"/>
          </a:xfrm>
        </p:spPr>
        <p:txBody>
          <a:bodyPr/>
          <a:lstStyle/>
          <a:p>
            <a:r>
              <a:rPr lang="en-US" sz="4200" i="1" dirty="0"/>
              <a:t>Barriers to Change</a:t>
            </a:r>
          </a:p>
        </p:txBody>
      </p:sp>
      <p:sp>
        <p:nvSpPr>
          <p:cNvPr id="5"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bg1"/>
                </a:solidFill>
              </a:rPr>
              <a:pPr/>
              <a:t>41</a:t>
            </a:fld>
            <a:endParaRPr lang="en-US" dirty="0">
              <a:solidFill>
                <a:schemeClr val="bg1"/>
              </a:solidFill>
            </a:endParaRPr>
          </a:p>
        </p:txBody>
      </p:sp>
    </p:spTree>
    <p:extLst>
      <p:ext uri="{BB962C8B-B14F-4D97-AF65-F5344CB8AC3E}">
        <p14:creationId xmlns:p14="http://schemas.microsoft.com/office/powerpoint/2010/main" val="2330112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01480" y="5876821"/>
            <a:ext cx="7378993" cy="801840"/>
          </a:xfrm>
          <a:prstGeom prst="rect">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rot="16200000">
            <a:off x="-1609845" y="3489764"/>
            <a:ext cx="3790856" cy="302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Annual Interceptor Procurement (FY17 $)</a:t>
            </a:r>
          </a:p>
        </p:txBody>
      </p:sp>
      <p:sp>
        <p:nvSpPr>
          <p:cNvPr id="4" name="Rectangle 3"/>
          <p:cNvSpPr/>
          <p:nvPr/>
        </p:nvSpPr>
        <p:spPr>
          <a:xfrm>
            <a:off x="1098940" y="6123042"/>
            <a:ext cx="2010393" cy="463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Short Range</a:t>
            </a:r>
          </a:p>
          <a:p>
            <a:pPr algn="ctr"/>
            <a:r>
              <a:rPr lang="en-US" sz="1600" b="1" dirty="0">
                <a:solidFill>
                  <a:schemeClr val="tx1"/>
                </a:solidFill>
              </a:rPr>
              <a:t>Point Defense</a:t>
            </a:r>
          </a:p>
        </p:txBody>
      </p:sp>
      <p:sp>
        <p:nvSpPr>
          <p:cNvPr id="5" name="Rectangle 4"/>
          <p:cNvSpPr/>
          <p:nvPr/>
        </p:nvSpPr>
        <p:spPr>
          <a:xfrm>
            <a:off x="2410108" y="6160489"/>
            <a:ext cx="3691991" cy="390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Medium</a:t>
            </a:r>
          </a:p>
          <a:p>
            <a:pPr algn="ctr"/>
            <a:r>
              <a:rPr lang="en-US" sz="1600" b="1" dirty="0">
                <a:solidFill>
                  <a:schemeClr val="tx1"/>
                </a:solidFill>
              </a:rPr>
              <a:t>Range</a:t>
            </a:r>
          </a:p>
        </p:txBody>
      </p:sp>
      <p:sp>
        <p:nvSpPr>
          <p:cNvPr id="6" name="Rectangle 5"/>
          <p:cNvSpPr/>
          <p:nvPr/>
        </p:nvSpPr>
        <p:spPr>
          <a:xfrm>
            <a:off x="5244184" y="6133022"/>
            <a:ext cx="2085860" cy="447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Long Range and </a:t>
            </a:r>
          </a:p>
          <a:p>
            <a:pPr algn="ctr"/>
            <a:r>
              <a:rPr lang="en-US" sz="1600" b="1" dirty="0">
                <a:solidFill>
                  <a:schemeClr val="tx1"/>
                </a:solidFill>
              </a:rPr>
              <a:t>Very Long Range</a:t>
            </a:r>
          </a:p>
        </p:txBody>
      </p:sp>
      <p:cxnSp>
        <p:nvCxnSpPr>
          <p:cNvPr id="7" name="Straight Connector 6"/>
          <p:cNvCxnSpPr/>
          <p:nvPr/>
        </p:nvCxnSpPr>
        <p:spPr>
          <a:xfrm>
            <a:off x="4006959" y="6027441"/>
            <a:ext cx="46201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49121" y="6027441"/>
            <a:ext cx="462013"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05762" y="6027441"/>
            <a:ext cx="462013" cy="0"/>
          </a:xfrm>
          <a:prstGeom prst="line">
            <a:avLst/>
          </a:prstGeom>
          <a:ln w="28575">
            <a:solidFill>
              <a:srgbClr val="E36C0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435666" y="6069937"/>
            <a:ext cx="1054298" cy="312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Total</a:t>
            </a:r>
          </a:p>
        </p:txBody>
      </p:sp>
      <p:cxnSp>
        <p:nvCxnSpPr>
          <p:cNvPr id="11" name="Straight Connector 10"/>
          <p:cNvCxnSpPr/>
          <p:nvPr/>
        </p:nvCxnSpPr>
        <p:spPr>
          <a:xfrm>
            <a:off x="7727300" y="6027441"/>
            <a:ext cx="4620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4" name="Chart 13"/>
          <p:cNvGraphicFramePr>
            <a:graphicFrameLocks/>
          </p:cNvGraphicFramePr>
          <p:nvPr>
            <p:extLst>
              <p:ext uri="{D42A27DB-BD31-4B8C-83A1-F6EECF244321}">
                <p14:modId xmlns:p14="http://schemas.microsoft.com/office/powerpoint/2010/main" val="2599604659"/>
              </p:ext>
            </p:extLst>
          </p:nvPr>
        </p:nvGraphicFramePr>
        <p:xfrm>
          <a:off x="466424" y="1857469"/>
          <a:ext cx="8220375" cy="4019352"/>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p:cNvSpPr/>
          <p:nvPr/>
        </p:nvSpPr>
        <p:spPr>
          <a:xfrm>
            <a:off x="483783" y="919546"/>
            <a:ext cx="8367827" cy="1018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2400"/>
              </a:lnSpc>
              <a:spcBef>
                <a:spcPts val="600"/>
              </a:spcBef>
              <a:buFont typeface="Arial" panose="020B0604020202020204" pitchFamily="34" charset="0"/>
              <a:buChar char="•"/>
            </a:pPr>
            <a:r>
              <a:rPr lang="en-US" sz="2000" b="1" dirty="0" smtClean="0">
                <a:solidFill>
                  <a:schemeClr val="tx1"/>
                </a:solidFill>
              </a:rPr>
              <a:t>Recent </a:t>
            </a:r>
            <a:r>
              <a:rPr lang="en-US" sz="2000" b="1" dirty="0">
                <a:solidFill>
                  <a:schemeClr val="tx1"/>
                </a:solidFill>
              </a:rPr>
              <a:t>trend has been flat/</a:t>
            </a:r>
            <a:r>
              <a:rPr lang="en-US" sz="2000" b="1" dirty="0" smtClean="0">
                <a:solidFill>
                  <a:schemeClr val="tx1"/>
                </a:solidFill>
              </a:rPr>
              <a:t>downward, despite the growing threat</a:t>
            </a:r>
          </a:p>
          <a:p>
            <a:pPr marL="342900" indent="-342900">
              <a:lnSpc>
                <a:spcPts val="2400"/>
              </a:lnSpc>
              <a:spcBef>
                <a:spcPts val="600"/>
              </a:spcBef>
              <a:buFont typeface="Arial" panose="020B0604020202020204" pitchFamily="34" charset="0"/>
              <a:buChar char="•"/>
            </a:pPr>
            <a:r>
              <a:rPr lang="en-US" sz="2000" b="1" dirty="0" smtClean="0">
                <a:solidFill>
                  <a:schemeClr val="tx1"/>
                </a:solidFill>
              </a:rPr>
              <a:t>Also reflects </a:t>
            </a:r>
            <a:r>
              <a:rPr lang="en-US" sz="2000" b="1" dirty="0">
                <a:solidFill>
                  <a:schemeClr val="tx1"/>
                </a:solidFill>
              </a:rPr>
              <a:t>a continuing bias for long-range air and missile defenses</a:t>
            </a:r>
          </a:p>
          <a:p>
            <a:pPr marL="342900" indent="-342900">
              <a:lnSpc>
                <a:spcPts val="2400"/>
              </a:lnSpc>
              <a:spcBef>
                <a:spcPts val="600"/>
              </a:spcBef>
              <a:buFont typeface="Arial" panose="020B0604020202020204" pitchFamily="34" charset="0"/>
              <a:buChar char="•"/>
            </a:pPr>
            <a:endParaRPr lang="en-US" sz="2400" b="1" dirty="0">
              <a:solidFill>
                <a:schemeClr val="tx1"/>
              </a:solidFill>
            </a:endParaRPr>
          </a:p>
        </p:txBody>
      </p:sp>
      <p:sp>
        <p:nvSpPr>
          <p:cNvPr id="17" name="Rectangle 3"/>
          <p:cNvSpPr txBox="1">
            <a:spLocks noChangeArrowheads="1"/>
          </p:cNvSpPr>
          <p:nvPr/>
        </p:nvSpPr>
        <p:spPr>
          <a:xfrm>
            <a:off x="2405461" y="18628"/>
            <a:ext cx="5631634"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400"/>
              </a:lnSpc>
            </a:pPr>
            <a:r>
              <a:rPr lang="en-US" altLang="en-US" sz="2700" i="1" dirty="0">
                <a:ea typeface="ＭＳ Ｐゴシック" panose="020B0600070205080204" pitchFamily="34" charset="-128"/>
              </a:rPr>
              <a:t>Annual DoD procurement funding </a:t>
            </a:r>
          </a:p>
          <a:p>
            <a:pPr>
              <a:lnSpc>
                <a:spcPts val="2400"/>
              </a:lnSpc>
            </a:pPr>
            <a:r>
              <a:rPr lang="en-US" altLang="en-US" sz="2700" i="1" dirty="0">
                <a:ea typeface="ＭＳ Ｐゴシック" panose="020B0600070205080204" pitchFamily="34" charset="-128"/>
              </a:rPr>
              <a:t>for interceptors since 1999</a:t>
            </a:r>
          </a:p>
        </p:txBody>
      </p:sp>
      <p:sp>
        <p:nvSpPr>
          <p:cNvPr id="18"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42</a:t>
            </a:fld>
            <a:endParaRPr lang="en-US" dirty="0">
              <a:solidFill>
                <a:schemeClr val="tx1"/>
              </a:solidFill>
            </a:endParaRPr>
          </a:p>
        </p:txBody>
      </p:sp>
    </p:spTree>
    <p:extLst>
      <p:ext uri="{BB962C8B-B14F-4D97-AF65-F5344CB8AC3E}">
        <p14:creationId xmlns:p14="http://schemas.microsoft.com/office/powerpoint/2010/main" val="3431405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060322089"/>
              </p:ext>
            </p:extLst>
          </p:nvPr>
        </p:nvGraphicFramePr>
        <p:xfrm>
          <a:off x="-1854428" y="1750217"/>
          <a:ext cx="9137546" cy="548227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txBox="1">
            <a:spLocks noChangeArrowheads="1"/>
          </p:cNvSpPr>
          <p:nvPr/>
        </p:nvSpPr>
        <p:spPr>
          <a:xfrm>
            <a:off x="1427357" y="18628"/>
            <a:ext cx="7672039"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700"/>
              </a:lnSpc>
            </a:pPr>
            <a:r>
              <a:rPr lang="en-US" altLang="en-US" sz="2700" i="1" dirty="0">
                <a:ea typeface="ＭＳ Ｐゴシック" panose="020B0600070205080204" pitchFamily="34" charset="-128"/>
              </a:rPr>
              <a:t>Comparing procurement funding for interceptors with S&amp;T funding for “electric” weapons</a:t>
            </a:r>
          </a:p>
        </p:txBody>
      </p:sp>
      <p:sp>
        <p:nvSpPr>
          <p:cNvPr id="5" name="Rectangle 4"/>
          <p:cNvSpPr/>
          <p:nvPr/>
        </p:nvSpPr>
        <p:spPr>
          <a:xfrm>
            <a:off x="78059" y="749429"/>
            <a:ext cx="8976732" cy="1018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2600"/>
              </a:lnSpc>
              <a:spcBef>
                <a:spcPts val="600"/>
              </a:spcBef>
              <a:buFont typeface="Arial" panose="020B0604020202020204" pitchFamily="34" charset="0"/>
              <a:buChar char="•"/>
            </a:pPr>
            <a:r>
              <a:rPr lang="en-US" sz="2200" b="1" dirty="0">
                <a:solidFill>
                  <a:schemeClr val="tx1"/>
                </a:solidFill>
              </a:rPr>
              <a:t>Reflects bias for kinetic air and missile defense solutions</a:t>
            </a:r>
          </a:p>
          <a:p>
            <a:pPr marL="342900" indent="-342900">
              <a:lnSpc>
                <a:spcPts val="2400"/>
              </a:lnSpc>
              <a:spcBef>
                <a:spcPts val="600"/>
              </a:spcBef>
              <a:buFont typeface="Arial" panose="020B0604020202020204" pitchFamily="34" charset="0"/>
              <a:buChar char="•"/>
            </a:pPr>
            <a:r>
              <a:rPr lang="en-US" sz="2200" b="1" dirty="0">
                <a:solidFill>
                  <a:schemeClr val="tx1"/>
                </a:solidFill>
              </a:rPr>
              <a:t>No acquisition programs yet established for SSLs, HPM defenses, railguns</a:t>
            </a:r>
          </a:p>
        </p:txBody>
      </p:sp>
      <p:sp>
        <p:nvSpPr>
          <p:cNvPr id="7" name="Rectangle 6"/>
          <p:cNvSpPr/>
          <p:nvPr/>
        </p:nvSpPr>
        <p:spPr>
          <a:xfrm>
            <a:off x="5430644" y="4432803"/>
            <a:ext cx="3624147" cy="1859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ts val="2600"/>
              </a:lnSpc>
              <a:spcBef>
                <a:spcPts val="600"/>
              </a:spcBef>
              <a:buFont typeface="Arial" panose="020B0604020202020204" pitchFamily="34" charset="0"/>
              <a:buChar char="•"/>
            </a:pPr>
            <a:r>
              <a:rPr lang="en-US" sz="2200" b="1" dirty="0">
                <a:solidFill>
                  <a:schemeClr val="tx1"/>
                </a:solidFill>
              </a:rPr>
              <a:t>2012 report:  lack of funding may now be the more significant barrier to fielding DE weapons than technology maturity …      still true today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0056" y="1824835"/>
            <a:ext cx="1805321" cy="2329446"/>
          </a:xfrm>
          <a:prstGeom prst="rect">
            <a:avLst/>
          </a:prstGeom>
          <a:ln>
            <a:solidFill>
              <a:schemeClr val="tx1"/>
            </a:solidFill>
          </a:ln>
          <a:effectLst>
            <a:outerShdw blurRad="50800" dist="38100" dir="2700000" algn="tl" rotWithShape="0">
              <a:prstClr val="black">
                <a:alpha val="40000"/>
              </a:prstClr>
            </a:outerShdw>
          </a:effectLst>
        </p:spPr>
      </p:pic>
      <p:sp>
        <p:nvSpPr>
          <p:cNvPr id="9"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43</a:t>
            </a:fld>
            <a:endParaRPr lang="en-US" dirty="0">
              <a:solidFill>
                <a:schemeClr val="tx1"/>
              </a:solidFill>
            </a:endParaRPr>
          </a:p>
        </p:txBody>
      </p:sp>
    </p:spTree>
    <p:extLst>
      <p:ext uri="{BB962C8B-B14F-4D97-AF65-F5344CB8AC3E}">
        <p14:creationId xmlns:p14="http://schemas.microsoft.com/office/powerpoint/2010/main" val="1609509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
          <p:cNvSpPr txBox="1">
            <a:spLocks noChangeArrowheads="1"/>
          </p:cNvSpPr>
          <p:nvPr/>
        </p:nvSpPr>
        <p:spPr>
          <a:xfrm>
            <a:off x="1405054" y="18628"/>
            <a:ext cx="7359805" cy="677155"/>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pPr>
              <a:lnSpc>
                <a:spcPts val="2600"/>
              </a:lnSpc>
            </a:pPr>
            <a:r>
              <a:rPr lang="en-US" altLang="en-US" sz="3200" i="1" dirty="0">
                <a:ea typeface="ＭＳ Ｐゴシック" panose="020B0600070205080204" pitchFamily="34" charset="-128"/>
              </a:rPr>
              <a:t>Contributing factor:  unclear responsibilities within DoD</a:t>
            </a:r>
          </a:p>
        </p:txBody>
      </p:sp>
      <p:grpSp>
        <p:nvGrpSpPr>
          <p:cNvPr id="3" name="Group 2"/>
          <p:cNvGrpSpPr/>
          <p:nvPr/>
        </p:nvGrpSpPr>
        <p:grpSpPr>
          <a:xfrm>
            <a:off x="102795" y="2315749"/>
            <a:ext cx="6822112" cy="4363859"/>
            <a:chOff x="883375" y="1792582"/>
            <a:chExt cx="7296621" cy="4396375"/>
          </a:xfrm>
        </p:grpSpPr>
        <p:sp>
          <p:nvSpPr>
            <p:cNvPr id="27" name="Rectangle 26"/>
            <p:cNvSpPr/>
            <p:nvPr/>
          </p:nvSpPr>
          <p:spPr>
            <a:xfrm>
              <a:off x="6295677" y="1924519"/>
              <a:ext cx="1840574" cy="318956"/>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(primarily MDA)</a:t>
              </a:r>
            </a:p>
          </p:txBody>
        </p:sp>
        <p:graphicFrame>
          <p:nvGraphicFramePr>
            <p:cNvPr id="10" name="Chart 9"/>
            <p:cNvGraphicFramePr>
              <a:graphicFrameLocks/>
            </p:cNvGraphicFramePr>
            <p:nvPr>
              <p:extLst>
                <p:ext uri="{D42A27DB-BD31-4B8C-83A1-F6EECF244321}">
                  <p14:modId xmlns:p14="http://schemas.microsoft.com/office/powerpoint/2010/main" val="230857319"/>
                </p:ext>
              </p:extLst>
            </p:nvPr>
          </p:nvGraphicFramePr>
          <p:xfrm>
            <a:off x="883375" y="1792582"/>
            <a:ext cx="7296621" cy="4396375"/>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p:cNvSpPr/>
            <p:nvPr/>
          </p:nvSpPr>
          <p:spPr>
            <a:xfrm>
              <a:off x="2071983" y="5627262"/>
              <a:ext cx="1587766" cy="39944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Short Range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Point Defense</a:t>
              </a:r>
            </a:p>
          </p:txBody>
        </p:sp>
        <p:sp>
          <p:nvSpPr>
            <p:cNvPr id="25" name="Rectangle 24"/>
            <p:cNvSpPr/>
            <p:nvPr/>
          </p:nvSpPr>
          <p:spPr>
            <a:xfrm>
              <a:off x="3495530" y="5627262"/>
              <a:ext cx="2888781" cy="39944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Medium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Range</a:t>
              </a:r>
            </a:p>
          </p:txBody>
        </p:sp>
        <p:sp>
          <p:nvSpPr>
            <p:cNvPr id="26" name="Rectangle 25"/>
            <p:cNvSpPr/>
            <p:nvPr/>
          </p:nvSpPr>
          <p:spPr>
            <a:xfrm>
              <a:off x="5855927" y="5627262"/>
              <a:ext cx="2254519" cy="399448"/>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Long</a:t>
              </a:r>
              <a:r>
                <a:rPr kumimoji="0" lang="en-US" sz="1400" b="1" i="0" u="none" strike="noStrike" kern="0" cap="none" spc="0" normalizeH="0" noProof="0" dirty="0">
                  <a:ln>
                    <a:noFill/>
                  </a:ln>
                  <a:solidFill>
                    <a:prstClr val="black"/>
                  </a:solidFill>
                  <a:effectLst/>
                  <a:uLnTx/>
                  <a:uFillTx/>
                  <a:latin typeface="Calibri" panose="020F0502020204030204"/>
                  <a:ea typeface="+mn-ea"/>
                  <a:cs typeface="+mn-cs"/>
                </a:rPr>
                <a:t> Range and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baseline="0" dirty="0">
                  <a:solidFill>
                    <a:prstClr val="black"/>
                  </a:solidFill>
                  <a:latin typeface="Calibri" panose="020F0502020204030204"/>
                </a:rPr>
                <a:t>Very</a:t>
              </a:r>
              <a:r>
                <a:rPr lang="en-US" sz="1400" b="1" kern="0" dirty="0">
                  <a:solidFill>
                    <a:prstClr val="black"/>
                  </a:solidFill>
                  <a:latin typeface="Calibri" panose="020F0502020204030204"/>
                </a:rPr>
                <a:t> Long Range</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1"/>
          <p:cNvSpPr/>
          <p:nvPr/>
        </p:nvSpPr>
        <p:spPr>
          <a:xfrm>
            <a:off x="200721" y="827720"/>
            <a:ext cx="8764859" cy="1354217"/>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US" b="1" dirty="0">
                <a:ea typeface="Calibri" panose="020F0502020204030204" pitchFamily="34" charset="0"/>
              </a:rPr>
              <a:t>Missile Defense Agency has the authority to develop a Ballistic Missile Defense System, but is not responsible for cruise missile defense</a:t>
            </a:r>
          </a:p>
          <a:p>
            <a:pPr marL="285750" indent="-285750">
              <a:spcBef>
                <a:spcPts val="600"/>
              </a:spcBef>
              <a:spcAft>
                <a:spcPts val="600"/>
              </a:spcAft>
              <a:buFont typeface="Arial" panose="020B0604020202020204" pitchFamily="34" charset="0"/>
              <a:buChar char="•"/>
            </a:pPr>
            <a:r>
              <a:rPr lang="en-US" b="1" dirty="0">
                <a:ea typeface="Calibri" panose="020F0502020204030204" pitchFamily="34" charset="0"/>
              </a:rPr>
              <a:t>Joint Integrated Air and Missile Defense Organization lacks authority to establish requirements and create acquisition programs</a:t>
            </a:r>
            <a:endParaRPr lang="en-US" b="1" dirty="0"/>
          </a:p>
        </p:txBody>
      </p:sp>
      <p:sp>
        <p:nvSpPr>
          <p:cNvPr id="5" name="Rectangle 4"/>
          <p:cNvSpPr/>
          <p:nvPr/>
        </p:nvSpPr>
        <p:spPr>
          <a:xfrm>
            <a:off x="1151949" y="3322787"/>
            <a:ext cx="2247893" cy="122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i="1" dirty="0">
                <a:solidFill>
                  <a:schemeClr val="tx1"/>
                </a:solidFill>
              </a:rPr>
              <a:t>Breakout of 1999-2017 total interceptor </a:t>
            </a:r>
          </a:p>
          <a:p>
            <a:pPr algn="ctr"/>
            <a:r>
              <a:rPr lang="en-US" sz="1700" b="1" i="1" dirty="0">
                <a:solidFill>
                  <a:schemeClr val="tx1"/>
                </a:solidFill>
              </a:rPr>
              <a:t>procurement funding            by organization</a:t>
            </a:r>
          </a:p>
        </p:txBody>
      </p:sp>
      <p:sp>
        <p:nvSpPr>
          <p:cNvPr id="11" name="Rectangle 10"/>
          <p:cNvSpPr/>
          <p:nvPr/>
        </p:nvSpPr>
        <p:spPr>
          <a:xfrm>
            <a:off x="6750505" y="2446710"/>
            <a:ext cx="2447111" cy="3600986"/>
          </a:xfrm>
          <a:prstGeom prst="rect">
            <a:avLst/>
          </a:prstGeom>
          <a:solidFill>
            <a:schemeClr val="bg1"/>
          </a:solidFill>
        </p:spPr>
        <p:txBody>
          <a:bodyPr wrap="square">
            <a:spAutoFit/>
          </a:bodyPr>
          <a:lstStyle/>
          <a:p>
            <a:pPr marL="285750" indent="-285750">
              <a:spcBef>
                <a:spcPts val="600"/>
              </a:spcBef>
              <a:spcAft>
                <a:spcPts val="600"/>
              </a:spcAft>
              <a:buFont typeface="Arial" panose="020B0604020202020204" pitchFamily="34" charset="0"/>
              <a:buChar char="•"/>
            </a:pPr>
            <a:r>
              <a:rPr lang="en-US" b="1" dirty="0">
                <a:ea typeface="Calibri" panose="020F0502020204030204" pitchFamily="34" charset="0"/>
              </a:rPr>
              <a:t>Continuing issue between the Army and Air Force:  who should pay for airbase defenses?</a:t>
            </a:r>
          </a:p>
          <a:p>
            <a:pPr marL="685800" lvl="1" indent="-282575">
              <a:spcBef>
                <a:spcPts val="600"/>
              </a:spcBef>
              <a:spcAft>
                <a:spcPts val="600"/>
              </a:spcAft>
              <a:buFont typeface="Calibri"/>
              <a:buChar char="—"/>
            </a:pPr>
            <a:r>
              <a:rPr lang="en-US" sz="1600" dirty="0"/>
              <a:t>Example:  IFPC Incr. 2-1 could defend bases against cruise missiles, but currently will defend maneuver units only</a:t>
            </a:r>
          </a:p>
        </p:txBody>
      </p:sp>
      <p:sp>
        <p:nvSpPr>
          <p:cNvPr id="12" name="Rectangle 11"/>
          <p:cNvSpPr/>
          <p:nvPr/>
        </p:nvSpPr>
        <p:spPr>
          <a:xfrm>
            <a:off x="4981714" y="2355226"/>
            <a:ext cx="1492304" cy="318956"/>
          </a:xfrm>
          <a:prstGeom prst="rect">
            <a:avLst/>
          </a:prstGeom>
          <a:solidFill>
            <a:schemeClr val="bg1"/>
          </a:solidFill>
          <a:ln w="12700" cap="flat" cmpd="sng" algn="ctr">
            <a:noFill/>
            <a:prstDash val="solid"/>
            <a:miter lim="800000"/>
          </a:ln>
          <a:effectLst/>
        </p:spPr>
        <p:txBody>
          <a:bodyPr lIns="0" r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panose="020F0502020204030204"/>
                <a:ea typeface="+mn-ea"/>
                <a:cs typeface="+mn-cs"/>
              </a:rPr>
              <a:t>(primarily MDA)</a:t>
            </a:r>
          </a:p>
        </p:txBody>
      </p:sp>
      <p:sp>
        <p:nvSpPr>
          <p:cNvPr id="14"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44</a:t>
            </a:fld>
            <a:endParaRPr lang="en-US" dirty="0">
              <a:solidFill>
                <a:schemeClr val="tx1"/>
              </a:solidFill>
            </a:endParaRPr>
          </a:p>
        </p:txBody>
      </p:sp>
      <p:sp>
        <p:nvSpPr>
          <p:cNvPr id="4" name="Rectangle 3"/>
          <p:cNvSpPr/>
          <p:nvPr/>
        </p:nvSpPr>
        <p:spPr>
          <a:xfrm>
            <a:off x="1390876" y="2368740"/>
            <a:ext cx="5120036" cy="33263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8995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03-23 - Winning the Salvo Competition Background.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7"/>
          <p:cNvSpPr>
            <a:spLocks noGrp="1"/>
          </p:cNvSpPr>
          <p:nvPr>
            <p:ph type="ctrTitle"/>
          </p:nvPr>
        </p:nvSpPr>
        <p:spPr>
          <a:xfrm>
            <a:off x="170124" y="2651171"/>
            <a:ext cx="8920716" cy="1470025"/>
          </a:xfrm>
        </p:spPr>
        <p:txBody>
          <a:bodyPr/>
          <a:lstStyle/>
          <a:p>
            <a:r>
              <a:rPr lang="en-US" sz="4200" i="1" dirty="0"/>
              <a:t>Summary</a:t>
            </a:r>
          </a:p>
        </p:txBody>
      </p:sp>
      <p:sp>
        <p:nvSpPr>
          <p:cNvPr id="4"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bg1"/>
                </a:solidFill>
              </a:rPr>
              <a:pPr/>
              <a:t>45</a:t>
            </a:fld>
            <a:endParaRPr lang="en-US" dirty="0">
              <a:solidFill>
                <a:schemeClr val="bg1"/>
              </a:solidFill>
            </a:endParaRPr>
          </a:p>
        </p:txBody>
      </p:sp>
    </p:spTree>
    <p:extLst>
      <p:ext uri="{BB962C8B-B14F-4D97-AF65-F5344CB8AC3E}">
        <p14:creationId xmlns:p14="http://schemas.microsoft.com/office/powerpoint/2010/main" val="3235891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fontAlgn="auto" hangingPunct="1">
              <a:spcAft>
                <a:spcPts val="0"/>
              </a:spcAft>
              <a:defRPr/>
            </a:pPr>
            <a:r>
              <a:rPr lang="en-US" sz="3600" i="1" dirty="0">
                <a:ea typeface="+mj-ea"/>
              </a:rPr>
              <a:t>Summary of recommendations</a:t>
            </a:r>
          </a:p>
        </p:txBody>
      </p:sp>
      <p:sp>
        <p:nvSpPr>
          <p:cNvPr id="124930" name="Content Placeholder 5"/>
          <p:cNvSpPr>
            <a:spLocks noGrp="1"/>
          </p:cNvSpPr>
          <p:nvPr>
            <p:ph idx="1"/>
          </p:nvPr>
        </p:nvSpPr>
        <p:spPr>
          <a:xfrm>
            <a:off x="111512" y="952500"/>
            <a:ext cx="9032488" cy="5807075"/>
          </a:xfrm>
        </p:spPr>
        <p:txBody>
          <a:bodyPr/>
          <a:lstStyle/>
          <a:p>
            <a:pPr eaLnBrk="1" hangingPunct="1">
              <a:spcAft>
                <a:spcPts val="400"/>
              </a:spcAft>
            </a:pPr>
            <a:r>
              <a:rPr lang="en-US" altLang="en-US" dirty="0">
                <a:cs typeface="Arial" charset="0"/>
              </a:rPr>
              <a:t>Shift toward operational concepts that will reduce enemy salvos and increase the capacity and density of U.S. air and missile defenses</a:t>
            </a:r>
          </a:p>
          <a:p>
            <a:pPr lvl="1" eaLnBrk="1" hangingPunct="1">
              <a:spcAft>
                <a:spcPts val="400"/>
              </a:spcAft>
            </a:pPr>
            <a:r>
              <a:rPr lang="en-US" altLang="en-US" dirty="0">
                <a:cs typeface="Arial" charset="0"/>
              </a:rPr>
              <a:t>Dispersal, cluster basing, increasing base resiliency, preferential use of medium-range defenses</a:t>
            </a:r>
          </a:p>
          <a:p>
            <a:pPr eaLnBrk="1" hangingPunct="1">
              <a:spcBef>
                <a:spcPts val="1800"/>
              </a:spcBef>
              <a:spcAft>
                <a:spcPts val="400"/>
              </a:spcAft>
            </a:pPr>
            <a:r>
              <a:rPr lang="en-US" altLang="en-US" dirty="0">
                <a:cs typeface="Arial" charset="0"/>
              </a:rPr>
              <a:t>Invest in medium-range kinetic interceptors</a:t>
            </a:r>
          </a:p>
          <a:p>
            <a:pPr lvl="1" eaLnBrk="1" hangingPunct="1">
              <a:spcAft>
                <a:spcPts val="400"/>
              </a:spcAft>
            </a:pPr>
            <a:r>
              <a:rPr lang="en-US" altLang="en-US" dirty="0">
                <a:cs typeface="Arial" charset="0"/>
              </a:rPr>
              <a:t>HVPs, other gun-launched, low-cost guided projectiles with high firing rates</a:t>
            </a:r>
          </a:p>
          <a:p>
            <a:pPr eaLnBrk="1" hangingPunct="1">
              <a:spcBef>
                <a:spcPts val="1800"/>
              </a:spcBef>
              <a:spcAft>
                <a:spcPts val="400"/>
              </a:spcAft>
            </a:pPr>
            <a:r>
              <a:rPr lang="en-US" altLang="en-US" dirty="0">
                <a:cs typeface="Arial" charset="0"/>
              </a:rPr>
              <a:t>Develop and field non-kinetic defenses, including EW, SSLs, HPM</a:t>
            </a:r>
          </a:p>
          <a:p>
            <a:pPr lvl="1" eaLnBrk="1" hangingPunct="1">
              <a:spcAft>
                <a:spcPts val="400"/>
              </a:spcAft>
            </a:pPr>
            <a:r>
              <a:rPr lang="en-US" altLang="en-US" dirty="0">
                <a:cs typeface="Arial" charset="0"/>
              </a:rPr>
              <a:t>Increase defense capacity and help create favorable cost exchanges</a:t>
            </a:r>
          </a:p>
          <a:p>
            <a:pPr eaLnBrk="1" hangingPunct="1">
              <a:spcBef>
                <a:spcPts val="1800"/>
              </a:spcBef>
              <a:spcAft>
                <a:spcPts val="400"/>
              </a:spcAft>
            </a:pPr>
            <a:r>
              <a:rPr lang="en-US" altLang="en-US" dirty="0">
                <a:cs typeface="Arial" charset="0"/>
              </a:rPr>
              <a:t>Create systems of systems for integrated and missile defense that degrades enemy precision strike kill chains</a:t>
            </a:r>
          </a:p>
          <a:p>
            <a:pPr lvl="1" eaLnBrk="1" hangingPunct="1">
              <a:spcAft>
                <a:spcPts val="400"/>
              </a:spcAft>
            </a:pPr>
            <a:r>
              <a:rPr lang="en-US" altLang="en-US" dirty="0">
                <a:cs typeface="Arial" charset="0"/>
              </a:rPr>
              <a:t>Including capabilities to prevail in network – counter-network competitions</a:t>
            </a:r>
          </a:p>
          <a:p>
            <a:pPr eaLnBrk="1" hangingPunct="1">
              <a:spcBef>
                <a:spcPts val="1800"/>
              </a:spcBef>
              <a:spcAft>
                <a:spcPts val="400"/>
              </a:spcAft>
            </a:pPr>
            <a:r>
              <a:rPr lang="en-US" altLang="en-US" dirty="0">
                <a:cs typeface="Arial" charset="0"/>
              </a:rPr>
              <a:t>Congress and DoD clarify responsibilities for air and missile defense</a:t>
            </a:r>
          </a:p>
          <a:p>
            <a:pPr lvl="1" eaLnBrk="1" hangingPunct="1">
              <a:spcAft>
                <a:spcPts val="400"/>
              </a:spcAft>
            </a:pPr>
            <a:r>
              <a:rPr lang="en-US" altLang="en-US" dirty="0">
                <a:cs typeface="Arial" charset="0"/>
              </a:rPr>
              <a:t>Especially for defending theater bases against cruise missiles and other PGMs</a:t>
            </a:r>
          </a:p>
        </p:txBody>
      </p:sp>
      <p:sp>
        <p:nvSpPr>
          <p:cNvPr id="7"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46</a:t>
            </a:fld>
            <a:endParaRPr lang="en-US" dirty="0">
              <a:solidFill>
                <a:schemeClr val="tx1"/>
              </a:solidFill>
            </a:endParaRPr>
          </a:p>
        </p:txBody>
      </p:sp>
    </p:spTree>
    <p:extLst>
      <p:ext uri="{BB962C8B-B14F-4D97-AF65-F5344CB8AC3E}">
        <p14:creationId xmlns:p14="http://schemas.microsoft.com/office/powerpoint/2010/main" val="778122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3-23 - Winning the Salvo Competition Background.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206499" y="2730500"/>
            <a:ext cx="6587165" cy="849092"/>
          </a:xfrm>
        </p:spPr>
        <p:txBody>
          <a:bodyPr/>
          <a:lstStyle/>
          <a:p>
            <a:r>
              <a:rPr lang="en-US" sz="4200" i="1" dirty="0"/>
              <a:t>Questions?</a:t>
            </a:r>
          </a:p>
        </p:txBody>
      </p:sp>
      <p:sp>
        <p:nvSpPr>
          <p:cNvPr id="5"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bg1"/>
                </a:solidFill>
              </a:rPr>
              <a:pPr/>
              <a:t>47</a:t>
            </a:fld>
            <a:endParaRPr lang="en-US" dirty="0">
              <a:solidFill>
                <a:schemeClr val="bg1"/>
              </a:solidFill>
            </a:endParaRPr>
          </a:p>
        </p:txBody>
      </p:sp>
    </p:spTree>
    <p:extLst>
      <p:ext uri="{BB962C8B-B14F-4D97-AF65-F5344CB8AC3E}">
        <p14:creationId xmlns:p14="http://schemas.microsoft.com/office/powerpoint/2010/main" val="209761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14" r="9165"/>
          <a:stretch/>
        </p:blipFill>
        <p:spPr>
          <a:xfrm>
            <a:off x="106325" y="2668200"/>
            <a:ext cx="8736592" cy="4315470"/>
          </a:xfrm>
        </p:spPr>
      </p:pic>
      <p:sp>
        <p:nvSpPr>
          <p:cNvPr id="2" name="Title 1"/>
          <p:cNvSpPr>
            <a:spLocks noGrp="1"/>
          </p:cNvSpPr>
          <p:nvPr>
            <p:ph type="title"/>
          </p:nvPr>
        </p:nvSpPr>
        <p:spPr>
          <a:xfrm>
            <a:off x="1451380" y="29307"/>
            <a:ext cx="7696796" cy="575477"/>
          </a:xfrm>
        </p:spPr>
        <p:txBody>
          <a:bodyPr anchor="ctr"/>
          <a:lstStyle/>
          <a:p>
            <a:r>
              <a:rPr lang="en-US" sz="3200" i="1" dirty="0"/>
              <a:t>Strike report:  Need to increase salvo sizes</a:t>
            </a:r>
          </a:p>
        </p:txBody>
      </p:sp>
      <p:sp>
        <p:nvSpPr>
          <p:cNvPr id="7" name="Slide Number Placeholder 3"/>
          <p:cNvSpPr>
            <a:spLocks noGrp="1"/>
          </p:cNvSpPr>
          <p:nvPr>
            <p:ph type="sldNum" sz="quarter" idx="12"/>
          </p:nvPr>
        </p:nvSpPr>
        <p:spPr>
          <a:xfrm>
            <a:off x="7014576" y="6492875"/>
            <a:ext cx="2133600" cy="365125"/>
          </a:xfrm>
        </p:spPr>
        <p:txBody>
          <a:bodyPr/>
          <a:lstStyle/>
          <a:p>
            <a:pPr>
              <a:defRPr/>
            </a:pPr>
            <a:r>
              <a:rPr lang="en-US" dirty="0">
                <a:solidFill>
                  <a:schemeClr val="tx1"/>
                </a:solidFill>
              </a:rPr>
              <a:t>5</a:t>
            </a:r>
          </a:p>
        </p:txBody>
      </p:sp>
      <p:sp>
        <p:nvSpPr>
          <p:cNvPr id="3" name="Rectangle 2"/>
          <p:cNvSpPr/>
          <p:nvPr/>
        </p:nvSpPr>
        <p:spPr>
          <a:xfrm>
            <a:off x="7694341" y="2493317"/>
            <a:ext cx="1201740" cy="2033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006" y="952500"/>
            <a:ext cx="2034403" cy="2632757"/>
          </a:xfrm>
          <a:prstGeom prst="rect">
            <a:avLst/>
          </a:prstGeom>
          <a:ln>
            <a:solidFill>
              <a:schemeClr val="tx1"/>
            </a:solidFill>
          </a:ln>
          <a:effectLst>
            <a:outerShdw blurRad="50800" dist="38100" dir="2700000" algn="tl" rotWithShape="0">
              <a:prstClr val="black">
                <a:alpha val="40000"/>
              </a:prstClr>
            </a:outerShdw>
          </a:effectLst>
        </p:spPr>
      </p:pic>
      <p:sp>
        <p:nvSpPr>
          <p:cNvPr id="4" name="Rectangular Callout 3"/>
          <p:cNvSpPr/>
          <p:nvPr/>
        </p:nvSpPr>
        <p:spPr>
          <a:xfrm>
            <a:off x="3118717" y="926852"/>
            <a:ext cx="5002241" cy="1620957"/>
          </a:xfrm>
          <a:prstGeom prst="wedgeRectCallout">
            <a:avLst>
              <a:gd name="adj1" fmla="val 32040"/>
              <a:gd name="adj2" fmla="val 118669"/>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lIns="182880" rtlCol="0" anchor="ctr">
            <a:spAutoFit/>
          </a:bodyPr>
          <a:lstStyle/>
          <a:p>
            <a:pPr algn="ctr">
              <a:spcAft>
                <a:spcPts val="200"/>
              </a:spcAft>
            </a:pPr>
            <a:r>
              <a:rPr lang="en-US" sz="1600" b="1" dirty="0">
                <a:solidFill>
                  <a:sysClr val="windowText" lastClr="000000"/>
                </a:solidFill>
              </a:rPr>
              <a:t>Recommendations:</a:t>
            </a:r>
          </a:p>
          <a:p>
            <a:pPr marL="227013" indent="-227013">
              <a:buFont typeface="Arial" charset="0"/>
              <a:buChar char="•"/>
            </a:pPr>
            <a:r>
              <a:rPr lang="en-US" sz="1600" dirty="0">
                <a:solidFill>
                  <a:sysClr val="windowText" lastClr="000000"/>
                </a:solidFill>
              </a:rPr>
              <a:t>Maximize payloads using smaller PGMs</a:t>
            </a:r>
          </a:p>
          <a:p>
            <a:pPr marL="227013" indent="-227013">
              <a:buFont typeface="Arial" charset="0"/>
              <a:buChar char="•"/>
            </a:pPr>
            <a:r>
              <a:rPr lang="en-US" sz="1600" dirty="0">
                <a:solidFill>
                  <a:sysClr val="windowText" lastClr="000000"/>
                </a:solidFill>
              </a:rPr>
              <a:t>Engage multiple targets per weapon</a:t>
            </a:r>
          </a:p>
          <a:p>
            <a:pPr marL="227013" indent="-227013">
              <a:buFont typeface="Arial" charset="0"/>
              <a:buChar char="•"/>
            </a:pPr>
            <a:r>
              <a:rPr lang="en-US" sz="1600" dirty="0">
                <a:solidFill>
                  <a:sysClr val="windowText" lastClr="000000"/>
                </a:solidFill>
              </a:rPr>
              <a:t>Increase PGM survivability</a:t>
            </a:r>
          </a:p>
          <a:p>
            <a:pPr marL="227013" indent="-227013">
              <a:buFont typeface="Arial" charset="0"/>
              <a:buChar char="•"/>
            </a:pPr>
            <a:r>
              <a:rPr lang="en-US" sz="1600" dirty="0">
                <a:solidFill>
                  <a:sysClr val="windowText" lastClr="000000"/>
                </a:solidFill>
              </a:rPr>
              <a:t>Increase PGM lethality against challenging targets</a:t>
            </a:r>
          </a:p>
          <a:p>
            <a:pPr marL="227013" indent="-227013">
              <a:buFont typeface="Arial" charset="0"/>
              <a:buChar char="•"/>
            </a:pPr>
            <a:r>
              <a:rPr lang="en-US" sz="1600" dirty="0">
                <a:solidFill>
                  <a:sysClr val="windowText" lastClr="000000"/>
                </a:solidFill>
              </a:rPr>
              <a:t>Use multi-mission PGMs to increase platform capacity</a:t>
            </a:r>
          </a:p>
        </p:txBody>
      </p:sp>
    </p:spTree>
    <p:extLst>
      <p:ext uri="{BB962C8B-B14F-4D97-AF65-F5344CB8AC3E}">
        <p14:creationId xmlns:p14="http://schemas.microsoft.com/office/powerpoint/2010/main" val="1623264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Rectangle 439"/>
          <p:cNvSpPr/>
          <p:nvPr/>
        </p:nvSpPr>
        <p:spPr>
          <a:xfrm>
            <a:off x="-26398" y="679205"/>
            <a:ext cx="9185747" cy="1228423"/>
          </a:xfrm>
          <a:prstGeom prst="rect">
            <a:avLst/>
          </a:prstGeom>
          <a:gradFill>
            <a:gsLst>
              <a:gs pos="88000">
                <a:schemeClr val="tx1"/>
              </a:gs>
              <a:gs pos="100000">
                <a:schemeClr val="bg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21" name="Group 220"/>
          <p:cNvGrpSpPr/>
          <p:nvPr/>
        </p:nvGrpSpPr>
        <p:grpSpPr>
          <a:xfrm>
            <a:off x="-98411" y="3816847"/>
            <a:ext cx="9242411" cy="1360316"/>
            <a:chOff x="500855" y="5105400"/>
            <a:chExt cx="7447733" cy="1295400"/>
          </a:xfrm>
        </p:grpSpPr>
        <p:sp>
          <p:nvSpPr>
            <p:cNvPr id="406" name="Rectangle 405"/>
            <p:cNvSpPr/>
            <p:nvPr/>
          </p:nvSpPr>
          <p:spPr>
            <a:xfrm>
              <a:off x="500855" y="5105400"/>
              <a:ext cx="7447732" cy="12954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7" name="Rectangle 406"/>
            <p:cNvSpPr/>
            <p:nvPr/>
          </p:nvSpPr>
          <p:spPr>
            <a:xfrm>
              <a:off x="558885" y="5105400"/>
              <a:ext cx="7389703" cy="1295400"/>
            </a:xfrm>
            <a:prstGeom prst="rect">
              <a:avLst/>
            </a:prstGeom>
            <a:gradFill flip="none" rotWithShape="1">
              <a:gsLst>
                <a:gs pos="100000">
                  <a:schemeClr val="accent1">
                    <a:lumMod val="40000"/>
                    <a:lumOff val="60000"/>
                    <a:alpha val="32000"/>
                  </a:schemeClr>
                </a:gs>
                <a:gs pos="0">
                  <a:srgbClr val="CFDBEB">
                    <a:alpha val="71000"/>
                  </a:srgb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22" name="Rectangle 2"/>
          <p:cNvSpPr/>
          <p:nvPr/>
        </p:nvSpPr>
        <p:spPr>
          <a:xfrm flipH="1">
            <a:off x="7755370" y="3520980"/>
            <a:ext cx="1422593" cy="1445745"/>
          </a:xfrm>
          <a:custGeom>
            <a:avLst/>
            <a:gdLst>
              <a:gd name="connsiteX0" fmla="*/ 0 w 4267200"/>
              <a:gd name="connsiteY0" fmla="*/ 0 h 6038193"/>
              <a:gd name="connsiteX1" fmla="*/ 4267200 w 4267200"/>
              <a:gd name="connsiteY1" fmla="*/ 0 h 6038193"/>
              <a:gd name="connsiteX2" fmla="*/ 4267200 w 4267200"/>
              <a:gd name="connsiteY2" fmla="*/ 6038193 h 6038193"/>
              <a:gd name="connsiteX3" fmla="*/ 0 w 4267200"/>
              <a:gd name="connsiteY3" fmla="*/ 6038193 h 6038193"/>
              <a:gd name="connsiteX4" fmla="*/ 0 w 4267200"/>
              <a:gd name="connsiteY4" fmla="*/ 0 h 6038193"/>
              <a:gd name="connsiteX0" fmla="*/ 0 w 4267200"/>
              <a:gd name="connsiteY0" fmla="*/ 0 h 6048704"/>
              <a:gd name="connsiteX1" fmla="*/ 4267200 w 4267200"/>
              <a:gd name="connsiteY1" fmla="*/ 0 h 6048704"/>
              <a:gd name="connsiteX2" fmla="*/ 2617076 w 4267200"/>
              <a:gd name="connsiteY2" fmla="*/ 6048704 h 6048704"/>
              <a:gd name="connsiteX3" fmla="*/ 0 w 4267200"/>
              <a:gd name="connsiteY3" fmla="*/ 6038193 h 6048704"/>
              <a:gd name="connsiteX4" fmla="*/ 0 w 4267200"/>
              <a:gd name="connsiteY4" fmla="*/ 0 h 6048704"/>
              <a:gd name="connsiteX0" fmla="*/ 0 w 4302019"/>
              <a:gd name="connsiteY0" fmla="*/ 0 h 6048704"/>
              <a:gd name="connsiteX1" fmla="*/ 4267200 w 4302019"/>
              <a:gd name="connsiteY1" fmla="*/ 0 h 6048704"/>
              <a:gd name="connsiteX2" fmla="*/ 4183117 w 4302019"/>
              <a:gd name="connsiteY2" fmla="*/ 4309240 h 6048704"/>
              <a:gd name="connsiteX3" fmla="*/ 2617076 w 4302019"/>
              <a:gd name="connsiteY3" fmla="*/ 6048704 h 6048704"/>
              <a:gd name="connsiteX4" fmla="*/ 0 w 4302019"/>
              <a:gd name="connsiteY4" fmla="*/ 6038193 h 6048704"/>
              <a:gd name="connsiteX5" fmla="*/ 0 w 4302019"/>
              <a:gd name="connsiteY5" fmla="*/ 0 h 6048704"/>
              <a:gd name="connsiteX0" fmla="*/ 0 w 4401298"/>
              <a:gd name="connsiteY0" fmla="*/ 0 h 6048704"/>
              <a:gd name="connsiteX1" fmla="*/ 4267200 w 4401298"/>
              <a:gd name="connsiteY1" fmla="*/ 0 h 6048704"/>
              <a:gd name="connsiteX2" fmla="*/ 2648607 w 4401298"/>
              <a:gd name="connsiteY2" fmla="*/ 3016468 h 6048704"/>
              <a:gd name="connsiteX3" fmla="*/ 4183117 w 4401298"/>
              <a:gd name="connsiteY3" fmla="*/ 4309240 h 6048704"/>
              <a:gd name="connsiteX4" fmla="*/ 2617076 w 4401298"/>
              <a:gd name="connsiteY4" fmla="*/ 6048704 h 6048704"/>
              <a:gd name="connsiteX5" fmla="*/ 0 w 4401298"/>
              <a:gd name="connsiteY5" fmla="*/ 6038193 h 6048704"/>
              <a:gd name="connsiteX6" fmla="*/ 0 w 4401298"/>
              <a:gd name="connsiteY6" fmla="*/ 0 h 6048704"/>
              <a:gd name="connsiteX0" fmla="*/ 0 w 4470128"/>
              <a:gd name="connsiteY0" fmla="*/ 0 h 6048704"/>
              <a:gd name="connsiteX1" fmla="*/ 4267200 w 4470128"/>
              <a:gd name="connsiteY1" fmla="*/ 0 h 6048704"/>
              <a:gd name="connsiteX2" fmla="*/ 3699640 w 4470128"/>
              <a:gd name="connsiteY2" fmla="*/ 2322785 h 6048704"/>
              <a:gd name="connsiteX3" fmla="*/ 2648607 w 4470128"/>
              <a:gd name="connsiteY3" fmla="*/ 3016468 h 6048704"/>
              <a:gd name="connsiteX4" fmla="*/ 4183117 w 4470128"/>
              <a:gd name="connsiteY4" fmla="*/ 4309240 h 6048704"/>
              <a:gd name="connsiteX5" fmla="*/ 2617076 w 4470128"/>
              <a:gd name="connsiteY5" fmla="*/ 6048704 h 6048704"/>
              <a:gd name="connsiteX6" fmla="*/ 0 w 4470128"/>
              <a:gd name="connsiteY6" fmla="*/ 6038193 h 6048704"/>
              <a:gd name="connsiteX7" fmla="*/ 0 w 4470128"/>
              <a:gd name="connsiteY7" fmla="*/ 0 h 6048704"/>
              <a:gd name="connsiteX0" fmla="*/ 0 w 4355206"/>
              <a:gd name="connsiteY0" fmla="*/ 0 h 6048704"/>
              <a:gd name="connsiteX1" fmla="*/ 4267200 w 4355206"/>
              <a:gd name="connsiteY1" fmla="*/ 0 h 6048704"/>
              <a:gd name="connsiteX2" fmla="*/ 998482 w 4355206"/>
              <a:gd name="connsiteY2" fmla="*/ 1198178 h 6048704"/>
              <a:gd name="connsiteX3" fmla="*/ 3699640 w 4355206"/>
              <a:gd name="connsiteY3" fmla="*/ 2322785 h 6048704"/>
              <a:gd name="connsiteX4" fmla="*/ 2648607 w 4355206"/>
              <a:gd name="connsiteY4" fmla="*/ 3016468 h 6048704"/>
              <a:gd name="connsiteX5" fmla="*/ 4183117 w 4355206"/>
              <a:gd name="connsiteY5" fmla="*/ 4309240 h 6048704"/>
              <a:gd name="connsiteX6" fmla="*/ 2617076 w 4355206"/>
              <a:gd name="connsiteY6" fmla="*/ 6048704 h 6048704"/>
              <a:gd name="connsiteX7" fmla="*/ 0 w 4355206"/>
              <a:gd name="connsiteY7" fmla="*/ 6038193 h 6048704"/>
              <a:gd name="connsiteX8" fmla="*/ 0 w 4355206"/>
              <a:gd name="connsiteY8" fmla="*/ 0 h 6048704"/>
              <a:gd name="connsiteX0" fmla="*/ 0 w 4211974"/>
              <a:gd name="connsiteY0" fmla="*/ 21020 h 6069724"/>
              <a:gd name="connsiteX1" fmla="*/ 2427889 w 4211974"/>
              <a:gd name="connsiteY1" fmla="*/ 0 h 6069724"/>
              <a:gd name="connsiteX2" fmla="*/ 998482 w 4211974"/>
              <a:gd name="connsiteY2" fmla="*/ 1219198 h 6069724"/>
              <a:gd name="connsiteX3" fmla="*/ 3699640 w 4211974"/>
              <a:gd name="connsiteY3" fmla="*/ 2343805 h 6069724"/>
              <a:gd name="connsiteX4" fmla="*/ 2648607 w 4211974"/>
              <a:gd name="connsiteY4" fmla="*/ 3037488 h 6069724"/>
              <a:gd name="connsiteX5" fmla="*/ 4183117 w 4211974"/>
              <a:gd name="connsiteY5" fmla="*/ 4330260 h 6069724"/>
              <a:gd name="connsiteX6" fmla="*/ 2617076 w 4211974"/>
              <a:gd name="connsiteY6" fmla="*/ 6069724 h 6069724"/>
              <a:gd name="connsiteX7" fmla="*/ 0 w 4211974"/>
              <a:gd name="connsiteY7" fmla="*/ 6059213 h 6069724"/>
              <a:gd name="connsiteX8" fmla="*/ 0 w 4211974"/>
              <a:gd name="connsiteY8" fmla="*/ 21020 h 6069724"/>
              <a:gd name="connsiteX0" fmla="*/ 0 w 4271368"/>
              <a:gd name="connsiteY0" fmla="*/ 21020 h 6069724"/>
              <a:gd name="connsiteX1" fmla="*/ 2427889 w 4271368"/>
              <a:gd name="connsiteY1" fmla="*/ 0 h 6069724"/>
              <a:gd name="connsiteX2" fmla="*/ 998482 w 4271368"/>
              <a:gd name="connsiteY2" fmla="*/ 1219198 h 6069724"/>
              <a:gd name="connsiteX3" fmla="*/ 3699640 w 4271368"/>
              <a:gd name="connsiteY3" fmla="*/ 2343805 h 6069724"/>
              <a:gd name="connsiteX4" fmla="*/ 2648607 w 4271368"/>
              <a:gd name="connsiteY4" fmla="*/ 3037488 h 6069724"/>
              <a:gd name="connsiteX5" fmla="*/ 4183117 w 4271368"/>
              <a:gd name="connsiteY5" fmla="*/ 4330260 h 6069724"/>
              <a:gd name="connsiteX6" fmla="*/ 2617076 w 4271368"/>
              <a:gd name="connsiteY6" fmla="*/ 6069724 h 6069724"/>
              <a:gd name="connsiteX7" fmla="*/ 0 w 4271368"/>
              <a:gd name="connsiteY7" fmla="*/ 6059213 h 6069724"/>
              <a:gd name="connsiteX8" fmla="*/ 0 w 4271368"/>
              <a:gd name="connsiteY8" fmla="*/ 21020 h 6069724"/>
              <a:gd name="connsiteX0" fmla="*/ 0 w 4201065"/>
              <a:gd name="connsiteY0" fmla="*/ 21020 h 6069724"/>
              <a:gd name="connsiteX1" fmla="*/ 2427889 w 4201065"/>
              <a:gd name="connsiteY1" fmla="*/ 0 h 6069724"/>
              <a:gd name="connsiteX2" fmla="*/ 998482 w 4201065"/>
              <a:gd name="connsiteY2" fmla="*/ 1219198 h 6069724"/>
              <a:gd name="connsiteX3" fmla="*/ 3699640 w 4201065"/>
              <a:gd name="connsiteY3" fmla="*/ 2343805 h 6069724"/>
              <a:gd name="connsiteX4" fmla="*/ 2648607 w 4201065"/>
              <a:gd name="connsiteY4" fmla="*/ 3037488 h 6069724"/>
              <a:gd name="connsiteX5" fmla="*/ 4183117 w 4201065"/>
              <a:gd name="connsiteY5" fmla="*/ 4330260 h 6069724"/>
              <a:gd name="connsiteX6" fmla="*/ 2617076 w 4201065"/>
              <a:gd name="connsiteY6" fmla="*/ 6069724 h 6069724"/>
              <a:gd name="connsiteX7" fmla="*/ 0 w 4201065"/>
              <a:gd name="connsiteY7" fmla="*/ 6059213 h 6069724"/>
              <a:gd name="connsiteX8" fmla="*/ 0 w 4201065"/>
              <a:gd name="connsiteY8" fmla="*/ 21020 h 6069724"/>
              <a:gd name="connsiteX0" fmla="*/ 0 w 4242694"/>
              <a:gd name="connsiteY0" fmla="*/ 21020 h 6069724"/>
              <a:gd name="connsiteX1" fmla="*/ 2427889 w 4242694"/>
              <a:gd name="connsiteY1" fmla="*/ 0 h 6069724"/>
              <a:gd name="connsiteX2" fmla="*/ 998482 w 4242694"/>
              <a:gd name="connsiteY2" fmla="*/ 1219198 h 6069724"/>
              <a:gd name="connsiteX3" fmla="*/ 3699640 w 4242694"/>
              <a:gd name="connsiteY3" fmla="*/ 2343805 h 6069724"/>
              <a:gd name="connsiteX4" fmla="*/ 2648607 w 4242694"/>
              <a:gd name="connsiteY4" fmla="*/ 3037488 h 6069724"/>
              <a:gd name="connsiteX5" fmla="*/ 4225158 w 4242694"/>
              <a:gd name="connsiteY5" fmla="*/ 4487915 h 6069724"/>
              <a:gd name="connsiteX6" fmla="*/ 2617076 w 4242694"/>
              <a:gd name="connsiteY6" fmla="*/ 6069724 h 6069724"/>
              <a:gd name="connsiteX7" fmla="*/ 0 w 4242694"/>
              <a:gd name="connsiteY7" fmla="*/ 6059213 h 6069724"/>
              <a:gd name="connsiteX8" fmla="*/ 0 w 424269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699640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457902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440"/>
              <a:gd name="connsiteY0" fmla="*/ 21020 h 6069724"/>
              <a:gd name="connsiteX1" fmla="*/ 2427889 w 4225440"/>
              <a:gd name="connsiteY1" fmla="*/ 0 h 6069724"/>
              <a:gd name="connsiteX2" fmla="*/ 998482 w 4225440"/>
              <a:gd name="connsiteY2" fmla="*/ 1219198 h 6069724"/>
              <a:gd name="connsiteX3" fmla="*/ 3457902 w 4225440"/>
              <a:gd name="connsiteY3" fmla="*/ 2343805 h 6069724"/>
              <a:gd name="connsiteX4" fmla="*/ 2511973 w 4225440"/>
              <a:gd name="connsiteY4" fmla="*/ 3174122 h 6069724"/>
              <a:gd name="connsiteX5" fmla="*/ 4225158 w 4225440"/>
              <a:gd name="connsiteY5" fmla="*/ 4487915 h 6069724"/>
              <a:gd name="connsiteX6" fmla="*/ 2617076 w 4225440"/>
              <a:gd name="connsiteY6" fmla="*/ 6069724 h 6069724"/>
              <a:gd name="connsiteX7" fmla="*/ 0 w 4225440"/>
              <a:gd name="connsiteY7" fmla="*/ 6059213 h 6069724"/>
              <a:gd name="connsiteX8" fmla="*/ 0 w 4225440"/>
              <a:gd name="connsiteY8" fmla="*/ 21020 h 6069724"/>
              <a:gd name="connsiteX0" fmla="*/ 0 w 4393557"/>
              <a:gd name="connsiteY0" fmla="*/ 21020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0 w 4393557"/>
              <a:gd name="connsiteY8" fmla="*/ 21020 h 6069724"/>
              <a:gd name="connsiteX0" fmla="*/ 84082 w 4393557"/>
              <a:gd name="connsiteY0" fmla="*/ 596415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84082 w 4393557"/>
              <a:gd name="connsiteY8" fmla="*/ 596415 h 6069724"/>
              <a:gd name="connsiteX0" fmla="*/ 0 w 4467130"/>
              <a:gd name="connsiteY0" fmla="*/ 610449 h 6069724"/>
              <a:gd name="connsiteX1" fmla="*/ 2501462 w 4467130"/>
              <a:gd name="connsiteY1" fmla="*/ 0 h 6069724"/>
              <a:gd name="connsiteX2" fmla="*/ 1072055 w 4467130"/>
              <a:gd name="connsiteY2" fmla="*/ 1219198 h 6069724"/>
              <a:gd name="connsiteX3" fmla="*/ 3531475 w 4467130"/>
              <a:gd name="connsiteY3" fmla="*/ 2343805 h 6069724"/>
              <a:gd name="connsiteX4" fmla="*/ 2585546 w 4467130"/>
              <a:gd name="connsiteY4" fmla="*/ 3174122 h 6069724"/>
              <a:gd name="connsiteX5" fmla="*/ 4466896 w 4467130"/>
              <a:gd name="connsiteY5" fmla="*/ 4498425 h 6069724"/>
              <a:gd name="connsiteX6" fmla="*/ 2690649 w 4467130"/>
              <a:gd name="connsiteY6" fmla="*/ 6069724 h 6069724"/>
              <a:gd name="connsiteX7" fmla="*/ 73573 w 4467130"/>
              <a:gd name="connsiteY7" fmla="*/ 6059213 h 6069724"/>
              <a:gd name="connsiteX8" fmla="*/ 0 w 4467130"/>
              <a:gd name="connsiteY8" fmla="*/ 610449 h 6069724"/>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688453 h 6147728"/>
              <a:gd name="connsiteX1" fmla="*/ 1387366 w 4467130"/>
              <a:gd name="connsiteY1" fmla="*/ 106072 h 6147728"/>
              <a:gd name="connsiteX2" fmla="*/ 2501462 w 4467130"/>
              <a:gd name="connsiteY2" fmla="*/ 78004 h 6147728"/>
              <a:gd name="connsiteX3" fmla="*/ 1072055 w 4467130"/>
              <a:gd name="connsiteY3" fmla="*/ 1297202 h 6147728"/>
              <a:gd name="connsiteX4" fmla="*/ 3531475 w 4467130"/>
              <a:gd name="connsiteY4" fmla="*/ 2421809 h 6147728"/>
              <a:gd name="connsiteX5" fmla="*/ 2585546 w 4467130"/>
              <a:gd name="connsiteY5" fmla="*/ 3252126 h 6147728"/>
              <a:gd name="connsiteX6" fmla="*/ 4466896 w 4467130"/>
              <a:gd name="connsiteY6" fmla="*/ 4576429 h 6147728"/>
              <a:gd name="connsiteX7" fmla="*/ 2690649 w 4467130"/>
              <a:gd name="connsiteY7" fmla="*/ 6147728 h 6147728"/>
              <a:gd name="connsiteX8" fmla="*/ 73573 w 4467130"/>
              <a:gd name="connsiteY8" fmla="*/ 6137217 h 6147728"/>
              <a:gd name="connsiteX9" fmla="*/ 0 w 4467130"/>
              <a:gd name="connsiteY9" fmla="*/ 688453 h 6147728"/>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80134 h 6139409"/>
              <a:gd name="connsiteX1" fmla="*/ 567558 w 4467130"/>
              <a:gd name="connsiteY1" fmla="*/ 27583 h 6139409"/>
              <a:gd name="connsiteX2" fmla="*/ 1439917 w 4467130"/>
              <a:gd name="connsiteY2" fmla="*/ 167923 h 6139409"/>
              <a:gd name="connsiteX3" fmla="*/ 2501462 w 4467130"/>
              <a:gd name="connsiteY3" fmla="*/ 69685 h 6139409"/>
              <a:gd name="connsiteX4" fmla="*/ 1072055 w 4467130"/>
              <a:gd name="connsiteY4" fmla="*/ 1288883 h 6139409"/>
              <a:gd name="connsiteX5" fmla="*/ 3531475 w 4467130"/>
              <a:gd name="connsiteY5" fmla="*/ 2413490 h 6139409"/>
              <a:gd name="connsiteX6" fmla="*/ 2585546 w 4467130"/>
              <a:gd name="connsiteY6" fmla="*/ 3243807 h 6139409"/>
              <a:gd name="connsiteX7" fmla="*/ 4466896 w 4467130"/>
              <a:gd name="connsiteY7" fmla="*/ 4568110 h 6139409"/>
              <a:gd name="connsiteX8" fmla="*/ 2690649 w 4467130"/>
              <a:gd name="connsiteY8" fmla="*/ 6139409 h 6139409"/>
              <a:gd name="connsiteX9" fmla="*/ 73573 w 4467130"/>
              <a:gd name="connsiteY9" fmla="*/ 6128898 h 6139409"/>
              <a:gd name="connsiteX10" fmla="*/ 0 w 4467130"/>
              <a:gd name="connsiteY10" fmla="*/ 680134 h 6139409"/>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22723 h 6181998"/>
              <a:gd name="connsiteX1" fmla="*/ 567558 w 4467130"/>
              <a:gd name="connsiteY1" fmla="*/ 1 h 6181998"/>
              <a:gd name="connsiteX2" fmla="*/ 1439917 w 4467130"/>
              <a:gd name="connsiteY2" fmla="*/ 210512 h 6181998"/>
              <a:gd name="connsiteX3" fmla="*/ 2501462 w 4467130"/>
              <a:gd name="connsiteY3" fmla="*/ 112274 h 6181998"/>
              <a:gd name="connsiteX4" fmla="*/ 1072055 w 4467130"/>
              <a:gd name="connsiteY4" fmla="*/ 1331472 h 6181998"/>
              <a:gd name="connsiteX5" fmla="*/ 3531475 w 4467130"/>
              <a:gd name="connsiteY5" fmla="*/ 2456079 h 6181998"/>
              <a:gd name="connsiteX6" fmla="*/ 2585546 w 4467130"/>
              <a:gd name="connsiteY6" fmla="*/ 3286396 h 6181998"/>
              <a:gd name="connsiteX7" fmla="*/ 4466896 w 4467130"/>
              <a:gd name="connsiteY7" fmla="*/ 4610699 h 6181998"/>
              <a:gd name="connsiteX8" fmla="*/ 2690649 w 4467130"/>
              <a:gd name="connsiteY8" fmla="*/ 6181998 h 6181998"/>
              <a:gd name="connsiteX9" fmla="*/ 73573 w 4467130"/>
              <a:gd name="connsiteY9" fmla="*/ 6171487 h 6181998"/>
              <a:gd name="connsiteX10" fmla="*/ 0 w 4467130"/>
              <a:gd name="connsiteY10" fmla="*/ 722723 h 6181998"/>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3531475 w 4467130"/>
              <a:gd name="connsiteY6" fmla="*/ 2456078 h 6181997"/>
              <a:gd name="connsiteX7" fmla="*/ 2585546 w 4467130"/>
              <a:gd name="connsiteY7" fmla="*/ 3286395 h 6181997"/>
              <a:gd name="connsiteX8" fmla="*/ 4466896 w 4467130"/>
              <a:gd name="connsiteY8" fmla="*/ 4610698 h 6181997"/>
              <a:gd name="connsiteX9" fmla="*/ 2690649 w 4467130"/>
              <a:gd name="connsiteY9" fmla="*/ 6181997 h 6181997"/>
              <a:gd name="connsiteX10" fmla="*/ 73573 w 4467130"/>
              <a:gd name="connsiteY10" fmla="*/ 6171486 h 6181997"/>
              <a:gd name="connsiteX11" fmla="*/ 0 w 4467130"/>
              <a:gd name="connsiteY11"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3531720"/>
              <a:gd name="connsiteY0" fmla="*/ 722722 h 6181997"/>
              <a:gd name="connsiteX1" fmla="*/ 567558 w 3531720"/>
              <a:gd name="connsiteY1" fmla="*/ 0 h 6181997"/>
              <a:gd name="connsiteX2" fmla="*/ 1597572 w 3531720"/>
              <a:gd name="connsiteY2" fmla="*/ 154375 h 6181997"/>
              <a:gd name="connsiteX3" fmla="*/ 3246997 w 3531720"/>
              <a:gd name="connsiteY3" fmla="*/ 1039584 h 6181997"/>
              <a:gd name="connsiteX4" fmla="*/ 1072055 w 3531720"/>
              <a:gd name="connsiteY4" fmla="*/ 1331471 h 6181997"/>
              <a:gd name="connsiteX5" fmla="*/ 1576552 w 3531720"/>
              <a:gd name="connsiteY5" fmla="*/ 1712152 h 6181997"/>
              <a:gd name="connsiteX6" fmla="*/ 2480441 w 3531720"/>
              <a:gd name="connsiteY6" fmla="*/ 1964764 h 6181997"/>
              <a:gd name="connsiteX7" fmla="*/ 3531475 w 3531720"/>
              <a:gd name="connsiteY7" fmla="*/ 2456078 h 6181997"/>
              <a:gd name="connsiteX8" fmla="*/ 2585546 w 3531720"/>
              <a:gd name="connsiteY8" fmla="*/ 3286395 h 6181997"/>
              <a:gd name="connsiteX9" fmla="*/ 3313042 w 3531720"/>
              <a:gd name="connsiteY9" fmla="*/ 4451291 h 6181997"/>
              <a:gd name="connsiteX10" fmla="*/ 2690649 w 3531720"/>
              <a:gd name="connsiteY10" fmla="*/ 6181997 h 6181997"/>
              <a:gd name="connsiteX11" fmla="*/ 73573 w 3531720"/>
              <a:gd name="connsiteY11" fmla="*/ 6171486 h 6181997"/>
              <a:gd name="connsiteX12" fmla="*/ 0 w 3531720"/>
              <a:gd name="connsiteY12" fmla="*/ 722722 h 6181997"/>
              <a:gd name="connsiteX0" fmla="*/ 0 w 3531720"/>
              <a:gd name="connsiteY0" fmla="*/ 722722 h 6171488"/>
              <a:gd name="connsiteX1" fmla="*/ 567558 w 3531720"/>
              <a:gd name="connsiteY1" fmla="*/ 0 h 6171488"/>
              <a:gd name="connsiteX2" fmla="*/ 1597572 w 3531720"/>
              <a:gd name="connsiteY2" fmla="*/ 154375 h 6171488"/>
              <a:gd name="connsiteX3" fmla="*/ 3246997 w 3531720"/>
              <a:gd name="connsiteY3" fmla="*/ 1039584 h 6171488"/>
              <a:gd name="connsiteX4" fmla="*/ 1072055 w 3531720"/>
              <a:gd name="connsiteY4" fmla="*/ 1331471 h 6171488"/>
              <a:gd name="connsiteX5" fmla="*/ 1576552 w 3531720"/>
              <a:gd name="connsiteY5" fmla="*/ 1712152 h 6171488"/>
              <a:gd name="connsiteX6" fmla="*/ 2480441 w 3531720"/>
              <a:gd name="connsiteY6" fmla="*/ 1964764 h 6171488"/>
              <a:gd name="connsiteX7" fmla="*/ 3531475 w 3531720"/>
              <a:gd name="connsiteY7" fmla="*/ 2456078 h 6171488"/>
              <a:gd name="connsiteX8" fmla="*/ 2585546 w 3531720"/>
              <a:gd name="connsiteY8" fmla="*/ 3286395 h 6171488"/>
              <a:gd name="connsiteX9" fmla="*/ 3313042 w 3531720"/>
              <a:gd name="connsiteY9" fmla="*/ 4451291 h 6171488"/>
              <a:gd name="connsiteX10" fmla="*/ 1861824 w 3531720"/>
              <a:gd name="connsiteY10" fmla="*/ 6142148 h 6171488"/>
              <a:gd name="connsiteX11" fmla="*/ 73573 w 3531720"/>
              <a:gd name="connsiteY11" fmla="*/ 6171486 h 6171488"/>
              <a:gd name="connsiteX12" fmla="*/ 0 w 3531720"/>
              <a:gd name="connsiteY12" fmla="*/ 722722 h 6171488"/>
              <a:gd name="connsiteX0" fmla="*/ 0 w 3531997"/>
              <a:gd name="connsiteY0" fmla="*/ 722722 h 6171488"/>
              <a:gd name="connsiteX1" fmla="*/ 567558 w 3531997"/>
              <a:gd name="connsiteY1" fmla="*/ 0 h 6171488"/>
              <a:gd name="connsiteX2" fmla="*/ 1597572 w 3531997"/>
              <a:gd name="connsiteY2" fmla="*/ 154375 h 6171488"/>
              <a:gd name="connsiteX3" fmla="*/ 3246997 w 3531997"/>
              <a:gd name="connsiteY3" fmla="*/ 1039584 h 6171488"/>
              <a:gd name="connsiteX4" fmla="*/ 1072055 w 3531997"/>
              <a:gd name="connsiteY4" fmla="*/ 1331471 h 6171488"/>
              <a:gd name="connsiteX5" fmla="*/ 1576552 w 3531997"/>
              <a:gd name="connsiteY5" fmla="*/ 1712152 h 6171488"/>
              <a:gd name="connsiteX6" fmla="*/ 2480441 w 3531997"/>
              <a:gd name="connsiteY6" fmla="*/ 1964764 h 6171488"/>
              <a:gd name="connsiteX7" fmla="*/ 3531475 w 3531997"/>
              <a:gd name="connsiteY7" fmla="*/ 2456078 h 6171488"/>
              <a:gd name="connsiteX8" fmla="*/ 2341774 w 3531997"/>
              <a:gd name="connsiteY8" fmla="*/ 3286396 h 6171488"/>
              <a:gd name="connsiteX9" fmla="*/ 3313042 w 3531997"/>
              <a:gd name="connsiteY9" fmla="*/ 4451291 h 6171488"/>
              <a:gd name="connsiteX10" fmla="*/ 1861824 w 3531997"/>
              <a:gd name="connsiteY10" fmla="*/ 6142148 h 6171488"/>
              <a:gd name="connsiteX11" fmla="*/ 73573 w 3531997"/>
              <a:gd name="connsiteY11" fmla="*/ 6171486 h 6171488"/>
              <a:gd name="connsiteX12" fmla="*/ 0 w 3531997"/>
              <a:gd name="connsiteY12" fmla="*/ 722722 h 6171488"/>
              <a:gd name="connsiteX0" fmla="*/ 0 w 3531999"/>
              <a:gd name="connsiteY0" fmla="*/ 722722 h 6171488"/>
              <a:gd name="connsiteX1" fmla="*/ 567558 w 3531999"/>
              <a:gd name="connsiteY1" fmla="*/ 0 h 6171488"/>
              <a:gd name="connsiteX2" fmla="*/ 1597572 w 3531999"/>
              <a:gd name="connsiteY2" fmla="*/ 154375 h 6171488"/>
              <a:gd name="connsiteX3" fmla="*/ 3246997 w 3531999"/>
              <a:gd name="connsiteY3" fmla="*/ 1039584 h 6171488"/>
              <a:gd name="connsiteX4" fmla="*/ 1072055 w 3531999"/>
              <a:gd name="connsiteY4" fmla="*/ 1331471 h 6171488"/>
              <a:gd name="connsiteX5" fmla="*/ 1576552 w 3531999"/>
              <a:gd name="connsiteY5" fmla="*/ 1712152 h 6171488"/>
              <a:gd name="connsiteX6" fmla="*/ 2480441 w 3531999"/>
              <a:gd name="connsiteY6" fmla="*/ 1964764 h 6171488"/>
              <a:gd name="connsiteX7" fmla="*/ 3531475 w 3531999"/>
              <a:gd name="connsiteY7" fmla="*/ 2456078 h 6171488"/>
              <a:gd name="connsiteX8" fmla="*/ 2341774 w 3531999"/>
              <a:gd name="connsiteY8" fmla="*/ 3286396 h 6171488"/>
              <a:gd name="connsiteX9" fmla="*/ 3313042 w 3531999"/>
              <a:gd name="connsiteY9" fmla="*/ 4451291 h 6171488"/>
              <a:gd name="connsiteX10" fmla="*/ 1861824 w 3531999"/>
              <a:gd name="connsiteY10" fmla="*/ 6142148 h 6171488"/>
              <a:gd name="connsiteX11" fmla="*/ 73573 w 3531999"/>
              <a:gd name="connsiteY11" fmla="*/ 6171486 h 6171488"/>
              <a:gd name="connsiteX12" fmla="*/ 0 w 3531999"/>
              <a:gd name="connsiteY12" fmla="*/ 722722 h 6171488"/>
              <a:gd name="connsiteX0" fmla="*/ 0 w 3318925"/>
              <a:gd name="connsiteY0" fmla="*/ 722722 h 6171488"/>
              <a:gd name="connsiteX1" fmla="*/ 567558 w 3318925"/>
              <a:gd name="connsiteY1" fmla="*/ 0 h 6171488"/>
              <a:gd name="connsiteX2" fmla="*/ 1597572 w 3318925"/>
              <a:gd name="connsiteY2" fmla="*/ 154375 h 6171488"/>
              <a:gd name="connsiteX3" fmla="*/ 3246997 w 3318925"/>
              <a:gd name="connsiteY3" fmla="*/ 1039584 h 6171488"/>
              <a:gd name="connsiteX4" fmla="*/ 1072055 w 3318925"/>
              <a:gd name="connsiteY4" fmla="*/ 1331471 h 6171488"/>
              <a:gd name="connsiteX5" fmla="*/ 1576552 w 3318925"/>
              <a:gd name="connsiteY5" fmla="*/ 1712152 h 6171488"/>
              <a:gd name="connsiteX6" fmla="*/ 2480441 w 3318925"/>
              <a:gd name="connsiteY6" fmla="*/ 1964764 h 6171488"/>
              <a:gd name="connsiteX7" fmla="*/ 1548794 w 3318925"/>
              <a:gd name="connsiteY7" fmla="*/ 2615487 h 6171488"/>
              <a:gd name="connsiteX8" fmla="*/ 2341774 w 3318925"/>
              <a:gd name="connsiteY8" fmla="*/ 3286396 h 6171488"/>
              <a:gd name="connsiteX9" fmla="*/ 3313042 w 3318925"/>
              <a:gd name="connsiteY9" fmla="*/ 4451291 h 6171488"/>
              <a:gd name="connsiteX10" fmla="*/ 1861824 w 3318925"/>
              <a:gd name="connsiteY10" fmla="*/ 6142148 h 6171488"/>
              <a:gd name="connsiteX11" fmla="*/ 73573 w 3318925"/>
              <a:gd name="connsiteY11" fmla="*/ 6171486 h 6171488"/>
              <a:gd name="connsiteX12" fmla="*/ 0 w 3318925"/>
              <a:gd name="connsiteY12" fmla="*/ 722722 h 6171488"/>
              <a:gd name="connsiteX0" fmla="*/ 0 w 3331035"/>
              <a:gd name="connsiteY0" fmla="*/ 722722 h 6171488"/>
              <a:gd name="connsiteX1" fmla="*/ 567558 w 3331035"/>
              <a:gd name="connsiteY1" fmla="*/ 0 h 6171488"/>
              <a:gd name="connsiteX2" fmla="*/ 1597572 w 3331035"/>
              <a:gd name="connsiteY2" fmla="*/ 154375 h 6171488"/>
              <a:gd name="connsiteX3" fmla="*/ 3246997 w 3331035"/>
              <a:gd name="connsiteY3" fmla="*/ 1039584 h 6171488"/>
              <a:gd name="connsiteX4" fmla="*/ 1072055 w 3331035"/>
              <a:gd name="connsiteY4" fmla="*/ 1331471 h 6171488"/>
              <a:gd name="connsiteX5" fmla="*/ 1576552 w 3331035"/>
              <a:gd name="connsiteY5" fmla="*/ 1712152 h 6171488"/>
              <a:gd name="connsiteX6" fmla="*/ 2480441 w 3331035"/>
              <a:gd name="connsiteY6" fmla="*/ 1964764 h 6171488"/>
              <a:gd name="connsiteX7" fmla="*/ 1548794 w 3331035"/>
              <a:gd name="connsiteY7" fmla="*/ 2615487 h 6171488"/>
              <a:gd name="connsiteX8" fmla="*/ 2601797 w 3331035"/>
              <a:gd name="connsiteY8" fmla="*/ 3206694 h 6171488"/>
              <a:gd name="connsiteX9" fmla="*/ 3313042 w 3331035"/>
              <a:gd name="connsiteY9" fmla="*/ 4451291 h 6171488"/>
              <a:gd name="connsiteX10" fmla="*/ 1861824 w 3331035"/>
              <a:gd name="connsiteY10" fmla="*/ 6142148 h 6171488"/>
              <a:gd name="connsiteX11" fmla="*/ 73573 w 3331035"/>
              <a:gd name="connsiteY11" fmla="*/ 6171486 h 6171488"/>
              <a:gd name="connsiteX12" fmla="*/ 0 w 3331035"/>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072055 w 3394640"/>
              <a:gd name="connsiteY4" fmla="*/ 1331471 h 6171488"/>
              <a:gd name="connsiteX5" fmla="*/ 1576552 w 3394640"/>
              <a:gd name="connsiteY5" fmla="*/ 1712152 h 6171488"/>
              <a:gd name="connsiteX6" fmla="*/ 2480441 w 3394640"/>
              <a:gd name="connsiteY6" fmla="*/ 1964764 h 6171488"/>
              <a:gd name="connsiteX7" fmla="*/ 1548794 w 3394640"/>
              <a:gd name="connsiteY7" fmla="*/ 2615487 h 6171488"/>
              <a:gd name="connsiteX8" fmla="*/ 2601797 w 3394640"/>
              <a:gd name="connsiteY8" fmla="*/ 3206694 h 6171488"/>
              <a:gd name="connsiteX9" fmla="*/ 3378049 w 3394640"/>
              <a:gd name="connsiteY9" fmla="*/ 4451291 h 6171488"/>
              <a:gd name="connsiteX10" fmla="*/ 1861824 w 3394640"/>
              <a:gd name="connsiteY10" fmla="*/ 6142148 h 6171488"/>
              <a:gd name="connsiteX11" fmla="*/ 73573 w 3394640"/>
              <a:gd name="connsiteY11" fmla="*/ 6171486 h 6171488"/>
              <a:gd name="connsiteX12" fmla="*/ 0 w 3394640"/>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480441 w 3394640"/>
              <a:gd name="connsiteY5" fmla="*/ 1964764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236670 w 3394640"/>
              <a:gd name="connsiteY5" fmla="*/ 2124173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3246997 w 3394276"/>
              <a:gd name="connsiteY3" fmla="*/ 1039584 h 6171488"/>
              <a:gd name="connsiteX4" fmla="*/ 1576552 w 3394276"/>
              <a:gd name="connsiteY4" fmla="*/ 1712152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0 w 3394274"/>
              <a:gd name="connsiteY0" fmla="*/ 722722 h 6171488"/>
              <a:gd name="connsiteX1" fmla="*/ 567558 w 3394274"/>
              <a:gd name="connsiteY1" fmla="*/ 0 h 6171488"/>
              <a:gd name="connsiteX2" fmla="*/ 1597572 w 3394274"/>
              <a:gd name="connsiteY2" fmla="*/ 154375 h 6171488"/>
              <a:gd name="connsiteX3" fmla="*/ 3246997 w 3394274"/>
              <a:gd name="connsiteY3" fmla="*/ 1039584 h 6171488"/>
              <a:gd name="connsiteX4" fmla="*/ 1982840 w 3394274"/>
              <a:gd name="connsiteY4" fmla="*/ 1592596 h 6171488"/>
              <a:gd name="connsiteX5" fmla="*/ 2236670 w 3394274"/>
              <a:gd name="connsiteY5" fmla="*/ 2124173 h 6171488"/>
              <a:gd name="connsiteX6" fmla="*/ 1646302 w 3394274"/>
              <a:gd name="connsiteY6" fmla="*/ 2615487 h 6171488"/>
              <a:gd name="connsiteX7" fmla="*/ 2601797 w 3394274"/>
              <a:gd name="connsiteY7" fmla="*/ 3206694 h 6171488"/>
              <a:gd name="connsiteX8" fmla="*/ 3378049 w 3394274"/>
              <a:gd name="connsiteY8" fmla="*/ 4451291 h 6171488"/>
              <a:gd name="connsiteX9" fmla="*/ 1861824 w 3394274"/>
              <a:gd name="connsiteY9" fmla="*/ 6142148 h 6171488"/>
              <a:gd name="connsiteX10" fmla="*/ 73573 w 3394274"/>
              <a:gd name="connsiteY10" fmla="*/ 6171486 h 6171488"/>
              <a:gd name="connsiteX11" fmla="*/ 0 w 3394274"/>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2873214 w 3394276"/>
              <a:gd name="connsiteY3" fmla="*/ 1278693 h 6171488"/>
              <a:gd name="connsiteX4" fmla="*/ 1982840 w 3394276"/>
              <a:gd name="connsiteY4" fmla="*/ 1592596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515234 w 3322892"/>
              <a:gd name="connsiteY5" fmla="*/ 2258386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06665"/>
              <a:gd name="connsiteY0" fmla="*/ 464339 h 6171488"/>
              <a:gd name="connsiteX1" fmla="*/ 496174 w 3306665"/>
              <a:gd name="connsiteY1" fmla="*/ 0 h 6171488"/>
              <a:gd name="connsiteX2" fmla="*/ 1526188 w 3306665"/>
              <a:gd name="connsiteY2" fmla="*/ 154375 h 6171488"/>
              <a:gd name="connsiteX3" fmla="*/ 2801830 w 3306665"/>
              <a:gd name="connsiteY3" fmla="*/ 1278693 h 6171488"/>
              <a:gd name="connsiteX4" fmla="*/ 1911455 w 3306665"/>
              <a:gd name="connsiteY4" fmla="*/ 1657474 h 6171488"/>
              <a:gd name="connsiteX5" fmla="*/ 2515234 w 3306665"/>
              <a:gd name="connsiteY5" fmla="*/ 2258386 h 6171488"/>
              <a:gd name="connsiteX6" fmla="*/ 1522202 w 3306665"/>
              <a:gd name="connsiteY6" fmla="*/ 3028976 h 6171488"/>
              <a:gd name="connsiteX7" fmla="*/ 3306665 w 3306665"/>
              <a:gd name="connsiteY7" fmla="*/ 4451291 h 6171488"/>
              <a:gd name="connsiteX8" fmla="*/ 1790440 w 3306665"/>
              <a:gd name="connsiteY8" fmla="*/ 6142148 h 6171488"/>
              <a:gd name="connsiteX9" fmla="*/ 2189 w 3306665"/>
              <a:gd name="connsiteY9" fmla="*/ 6171486 h 6171488"/>
              <a:gd name="connsiteX10" fmla="*/ 2506 w 3306665"/>
              <a:gd name="connsiteY10" fmla="*/ 464339 h 6171488"/>
              <a:gd name="connsiteX0" fmla="*/ 2506 w 3307944"/>
              <a:gd name="connsiteY0" fmla="*/ 464339 h 6171488"/>
              <a:gd name="connsiteX1" fmla="*/ 496174 w 3307944"/>
              <a:gd name="connsiteY1" fmla="*/ 0 h 6171488"/>
              <a:gd name="connsiteX2" fmla="*/ 1526188 w 3307944"/>
              <a:gd name="connsiteY2" fmla="*/ 154375 h 6171488"/>
              <a:gd name="connsiteX3" fmla="*/ 2801830 w 3307944"/>
              <a:gd name="connsiteY3" fmla="*/ 1278693 h 6171488"/>
              <a:gd name="connsiteX4" fmla="*/ 1911455 w 3307944"/>
              <a:gd name="connsiteY4" fmla="*/ 1657474 h 6171488"/>
              <a:gd name="connsiteX5" fmla="*/ 2515234 w 3307944"/>
              <a:gd name="connsiteY5" fmla="*/ 2258386 h 6171488"/>
              <a:gd name="connsiteX6" fmla="*/ 1522202 w 3307944"/>
              <a:gd name="connsiteY6" fmla="*/ 3028976 h 6171488"/>
              <a:gd name="connsiteX7" fmla="*/ 3306665 w 3307944"/>
              <a:gd name="connsiteY7" fmla="*/ 4451291 h 6171488"/>
              <a:gd name="connsiteX8" fmla="*/ 1790440 w 3307944"/>
              <a:gd name="connsiteY8" fmla="*/ 6142148 h 6171488"/>
              <a:gd name="connsiteX9" fmla="*/ 2189 w 3307944"/>
              <a:gd name="connsiteY9" fmla="*/ 6171486 h 6171488"/>
              <a:gd name="connsiteX10" fmla="*/ 2506 w 3307944"/>
              <a:gd name="connsiteY10" fmla="*/ 464339 h 6171488"/>
              <a:gd name="connsiteX0" fmla="*/ 2506 w 3307828"/>
              <a:gd name="connsiteY0" fmla="*/ 464339 h 6171488"/>
              <a:gd name="connsiteX1" fmla="*/ 496174 w 3307828"/>
              <a:gd name="connsiteY1" fmla="*/ 0 h 6171488"/>
              <a:gd name="connsiteX2" fmla="*/ 1526188 w 3307828"/>
              <a:gd name="connsiteY2" fmla="*/ 154375 h 6171488"/>
              <a:gd name="connsiteX3" fmla="*/ 2801830 w 3307828"/>
              <a:gd name="connsiteY3" fmla="*/ 1278693 h 6171488"/>
              <a:gd name="connsiteX4" fmla="*/ 1911455 w 3307828"/>
              <a:gd name="connsiteY4" fmla="*/ 1657474 h 6171488"/>
              <a:gd name="connsiteX5" fmla="*/ 2515234 w 3307828"/>
              <a:gd name="connsiteY5" fmla="*/ 2258386 h 6171488"/>
              <a:gd name="connsiteX6" fmla="*/ 1522202 w 3307828"/>
              <a:gd name="connsiteY6" fmla="*/ 3028976 h 6171488"/>
              <a:gd name="connsiteX7" fmla="*/ 3306665 w 3307828"/>
              <a:gd name="connsiteY7" fmla="*/ 4451291 h 6171488"/>
              <a:gd name="connsiteX8" fmla="*/ 1790440 w 3307828"/>
              <a:gd name="connsiteY8" fmla="*/ 6142148 h 6171488"/>
              <a:gd name="connsiteX9" fmla="*/ 2189 w 3307828"/>
              <a:gd name="connsiteY9" fmla="*/ 6171486 h 6171488"/>
              <a:gd name="connsiteX10" fmla="*/ 2506 w 3307828"/>
              <a:gd name="connsiteY10" fmla="*/ 464339 h 6171488"/>
              <a:gd name="connsiteX0" fmla="*/ 2506 w 3308260"/>
              <a:gd name="connsiteY0" fmla="*/ 464339 h 6171488"/>
              <a:gd name="connsiteX1" fmla="*/ 496174 w 3308260"/>
              <a:gd name="connsiteY1" fmla="*/ 0 h 6171488"/>
              <a:gd name="connsiteX2" fmla="*/ 1526188 w 3308260"/>
              <a:gd name="connsiteY2" fmla="*/ 154375 h 6171488"/>
              <a:gd name="connsiteX3" fmla="*/ 2801830 w 3308260"/>
              <a:gd name="connsiteY3" fmla="*/ 1278693 h 6171488"/>
              <a:gd name="connsiteX4" fmla="*/ 1911455 w 3308260"/>
              <a:gd name="connsiteY4" fmla="*/ 1657474 h 6171488"/>
              <a:gd name="connsiteX5" fmla="*/ 2515234 w 3308260"/>
              <a:gd name="connsiteY5" fmla="*/ 2258386 h 6171488"/>
              <a:gd name="connsiteX6" fmla="*/ 1548560 w 3308260"/>
              <a:gd name="connsiteY6" fmla="*/ 2875831 h 6171488"/>
              <a:gd name="connsiteX7" fmla="*/ 3306665 w 3308260"/>
              <a:gd name="connsiteY7" fmla="*/ 4451291 h 6171488"/>
              <a:gd name="connsiteX8" fmla="*/ 1790440 w 3308260"/>
              <a:gd name="connsiteY8" fmla="*/ 6142148 h 6171488"/>
              <a:gd name="connsiteX9" fmla="*/ 2189 w 3308260"/>
              <a:gd name="connsiteY9" fmla="*/ 6171486 h 6171488"/>
              <a:gd name="connsiteX10" fmla="*/ 2506 w 3308260"/>
              <a:gd name="connsiteY10" fmla="*/ 464339 h 6171488"/>
              <a:gd name="connsiteX0" fmla="*/ 2506 w 3308108"/>
              <a:gd name="connsiteY0" fmla="*/ 464339 h 6177523"/>
              <a:gd name="connsiteX1" fmla="*/ 496174 w 3308108"/>
              <a:gd name="connsiteY1" fmla="*/ 0 h 6177523"/>
              <a:gd name="connsiteX2" fmla="*/ 1526188 w 3308108"/>
              <a:gd name="connsiteY2" fmla="*/ 154375 h 6177523"/>
              <a:gd name="connsiteX3" fmla="*/ 2801830 w 3308108"/>
              <a:gd name="connsiteY3" fmla="*/ 1278693 h 6177523"/>
              <a:gd name="connsiteX4" fmla="*/ 1911455 w 3308108"/>
              <a:gd name="connsiteY4" fmla="*/ 1657474 h 6177523"/>
              <a:gd name="connsiteX5" fmla="*/ 2515234 w 3308108"/>
              <a:gd name="connsiteY5" fmla="*/ 2258386 h 6177523"/>
              <a:gd name="connsiteX6" fmla="*/ 1548560 w 3308108"/>
              <a:gd name="connsiteY6" fmla="*/ 2875831 h 6177523"/>
              <a:gd name="connsiteX7" fmla="*/ 3306665 w 3308108"/>
              <a:gd name="connsiteY7" fmla="*/ 4451291 h 6177523"/>
              <a:gd name="connsiteX8" fmla="*/ 1779781 w 3308108"/>
              <a:gd name="connsiteY8" fmla="*/ 6177523 h 6177523"/>
              <a:gd name="connsiteX9" fmla="*/ 2189 w 3308108"/>
              <a:gd name="connsiteY9" fmla="*/ 6171486 h 6177523"/>
              <a:gd name="connsiteX10" fmla="*/ 2506 w 3308108"/>
              <a:gd name="connsiteY10" fmla="*/ 464339 h 6177523"/>
              <a:gd name="connsiteX0" fmla="*/ 2506 w 5550070"/>
              <a:gd name="connsiteY0" fmla="*/ 464339 h 6177523"/>
              <a:gd name="connsiteX1" fmla="*/ 496174 w 5550070"/>
              <a:gd name="connsiteY1" fmla="*/ 0 h 6177523"/>
              <a:gd name="connsiteX2" fmla="*/ 1526188 w 5550070"/>
              <a:gd name="connsiteY2" fmla="*/ 154375 h 6177523"/>
              <a:gd name="connsiteX3" fmla="*/ 2801830 w 5550070"/>
              <a:gd name="connsiteY3" fmla="*/ 1278693 h 6177523"/>
              <a:gd name="connsiteX4" fmla="*/ 1911455 w 5550070"/>
              <a:gd name="connsiteY4" fmla="*/ 1657474 h 6177523"/>
              <a:gd name="connsiteX5" fmla="*/ 2515234 w 5550070"/>
              <a:gd name="connsiteY5" fmla="*/ 2258386 h 6177523"/>
              <a:gd name="connsiteX6" fmla="*/ 1548560 w 5550070"/>
              <a:gd name="connsiteY6" fmla="*/ 2875831 h 6177523"/>
              <a:gd name="connsiteX7" fmla="*/ 5549699 w 5550070"/>
              <a:gd name="connsiteY7" fmla="*/ 4856612 h 6177523"/>
              <a:gd name="connsiteX8" fmla="*/ 1779781 w 5550070"/>
              <a:gd name="connsiteY8" fmla="*/ 6177523 h 6177523"/>
              <a:gd name="connsiteX9" fmla="*/ 2189 w 5550070"/>
              <a:gd name="connsiteY9" fmla="*/ 6171486 h 6177523"/>
              <a:gd name="connsiteX10" fmla="*/ 2506 w 5550070"/>
              <a:gd name="connsiteY10" fmla="*/ 464339 h 6177523"/>
              <a:gd name="connsiteX0" fmla="*/ 2506 w 5581868"/>
              <a:gd name="connsiteY0" fmla="*/ 464339 h 6177523"/>
              <a:gd name="connsiteX1" fmla="*/ 496174 w 5581868"/>
              <a:gd name="connsiteY1" fmla="*/ 0 h 6177523"/>
              <a:gd name="connsiteX2" fmla="*/ 1526188 w 5581868"/>
              <a:gd name="connsiteY2" fmla="*/ 154375 h 6177523"/>
              <a:gd name="connsiteX3" fmla="*/ 2801830 w 5581868"/>
              <a:gd name="connsiteY3" fmla="*/ 1278693 h 6177523"/>
              <a:gd name="connsiteX4" fmla="*/ 1911455 w 5581868"/>
              <a:gd name="connsiteY4" fmla="*/ 1657474 h 6177523"/>
              <a:gd name="connsiteX5" fmla="*/ 2515234 w 5581868"/>
              <a:gd name="connsiteY5" fmla="*/ 2258386 h 6177523"/>
              <a:gd name="connsiteX6" fmla="*/ 1548560 w 5581868"/>
              <a:gd name="connsiteY6" fmla="*/ 2875831 h 6177523"/>
              <a:gd name="connsiteX7" fmla="*/ 5549699 w 5581868"/>
              <a:gd name="connsiteY7" fmla="*/ 4856612 h 6177523"/>
              <a:gd name="connsiteX8" fmla="*/ 1779781 w 5581868"/>
              <a:gd name="connsiteY8" fmla="*/ 6177523 h 6177523"/>
              <a:gd name="connsiteX9" fmla="*/ 2189 w 5581868"/>
              <a:gd name="connsiteY9" fmla="*/ 6171486 h 6177523"/>
              <a:gd name="connsiteX10" fmla="*/ 2506 w 5581868"/>
              <a:gd name="connsiteY10" fmla="*/ 464339 h 6177523"/>
              <a:gd name="connsiteX0" fmla="*/ 2506 w 5597555"/>
              <a:gd name="connsiteY0" fmla="*/ 464339 h 6171484"/>
              <a:gd name="connsiteX1" fmla="*/ 496174 w 5597555"/>
              <a:gd name="connsiteY1" fmla="*/ 0 h 6171484"/>
              <a:gd name="connsiteX2" fmla="*/ 1526188 w 5597555"/>
              <a:gd name="connsiteY2" fmla="*/ 154375 h 6171484"/>
              <a:gd name="connsiteX3" fmla="*/ 2801830 w 5597555"/>
              <a:gd name="connsiteY3" fmla="*/ 1278693 h 6171484"/>
              <a:gd name="connsiteX4" fmla="*/ 1911455 w 5597555"/>
              <a:gd name="connsiteY4" fmla="*/ 1657474 h 6171484"/>
              <a:gd name="connsiteX5" fmla="*/ 2515234 w 5597555"/>
              <a:gd name="connsiteY5" fmla="*/ 2258386 h 6171484"/>
              <a:gd name="connsiteX6" fmla="*/ 1548560 w 5597555"/>
              <a:gd name="connsiteY6" fmla="*/ 2875831 h 6171484"/>
              <a:gd name="connsiteX7" fmla="*/ 5549699 w 5597555"/>
              <a:gd name="connsiteY7" fmla="*/ 4856612 h 6171484"/>
              <a:gd name="connsiteX8" fmla="*/ 3556442 w 5597555"/>
              <a:gd name="connsiteY8" fmla="*/ 6140676 h 6171484"/>
              <a:gd name="connsiteX9" fmla="*/ 2189 w 5597555"/>
              <a:gd name="connsiteY9" fmla="*/ 6171486 h 6171484"/>
              <a:gd name="connsiteX10" fmla="*/ 2506 w 5597555"/>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0 w 5589390"/>
              <a:gd name="connsiteY6" fmla="*/ 2875831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7133"/>
              <a:gd name="connsiteY0" fmla="*/ 464339 h 6171484"/>
              <a:gd name="connsiteX1" fmla="*/ 496174 w 5587133"/>
              <a:gd name="connsiteY1" fmla="*/ 0 h 6171484"/>
              <a:gd name="connsiteX2" fmla="*/ 1526188 w 5587133"/>
              <a:gd name="connsiteY2" fmla="*/ 154375 h 6171484"/>
              <a:gd name="connsiteX3" fmla="*/ 2801830 w 5587133"/>
              <a:gd name="connsiteY3" fmla="*/ 1278693 h 6171484"/>
              <a:gd name="connsiteX4" fmla="*/ 1911455 w 5587133"/>
              <a:gd name="connsiteY4" fmla="*/ 1657474 h 6171484"/>
              <a:gd name="connsiteX5" fmla="*/ 2515234 w 5587133"/>
              <a:gd name="connsiteY5" fmla="*/ 2258386 h 6171484"/>
              <a:gd name="connsiteX6" fmla="*/ 1615186 w 5587133"/>
              <a:gd name="connsiteY6" fmla="*/ 3133764 h 6171484"/>
              <a:gd name="connsiteX7" fmla="*/ 5549699 w 5587133"/>
              <a:gd name="connsiteY7" fmla="*/ 4856612 h 6171484"/>
              <a:gd name="connsiteX8" fmla="*/ 3556442 w 5587133"/>
              <a:gd name="connsiteY8" fmla="*/ 6140676 h 6171484"/>
              <a:gd name="connsiteX9" fmla="*/ 2189 w 5587133"/>
              <a:gd name="connsiteY9" fmla="*/ 6171486 h 6171484"/>
              <a:gd name="connsiteX10" fmla="*/ 2506 w 5587133"/>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1 w 5589390"/>
              <a:gd name="connsiteY6" fmla="*/ 3133764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9390"/>
              <a:gd name="connsiteY0" fmla="*/ 464339 h 6171484"/>
              <a:gd name="connsiteX1" fmla="*/ 496174 w 5589390"/>
              <a:gd name="connsiteY1" fmla="*/ 0 h 6171484"/>
              <a:gd name="connsiteX2" fmla="*/ 1526188 w 5589390"/>
              <a:gd name="connsiteY2" fmla="*/ 154375 h 6171484"/>
              <a:gd name="connsiteX3" fmla="*/ 2801830 w 5589390"/>
              <a:gd name="connsiteY3" fmla="*/ 1278693 h 6171484"/>
              <a:gd name="connsiteX4" fmla="*/ 1911455 w 5589390"/>
              <a:gd name="connsiteY4" fmla="*/ 1657474 h 6171484"/>
              <a:gd name="connsiteX5" fmla="*/ 2515234 w 5589390"/>
              <a:gd name="connsiteY5" fmla="*/ 2258386 h 6171484"/>
              <a:gd name="connsiteX6" fmla="*/ 1548561 w 5589390"/>
              <a:gd name="connsiteY6" fmla="*/ 3133764 h 6171484"/>
              <a:gd name="connsiteX7" fmla="*/ 5549699 w 5589390"/>
              <a:gd name="connsiteY7" fmla="*/ 4856612 h 6171484"/>
              <a:gd name="connsiteX8" fmla="*/ 3556442 w 5589390"/>
              <a:gd name="connsiteY8" fmla="*/ 6140676 h 6171484"/>
              <a:gd name="connsiteX9" fmla="*/ 2189 w 5589390"/>
              <a:gd name="connsiteY9" fmla="*/ 6171486 h 6171484"/>
              <a:gd name="connsiteX10" fmla="*/ 2506 w 5589390"/>
              <a:gd name="connsiteY10" fmla="*/ 464339 h 6171484"/>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 name="connsiteX0" fmla="*/ 2507 w 5589390"/>
              <a:gd name="connsiteY0" fmla="*/ 67741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7 w 5589390"/>
              <a:gd name="connsiteY10" fmla="*/ 67741 h 6183813"/>
              <a:gd name="connsiteX0" fmla="*/ 2507 w 5589390"/>
              <a:gd name="connsiteY0" fmla="*/ 392231 h 6508303"/>
              <a:gd name="connsiteX1" fmla="*/ 212279 w 5589390"/>
              <a:gd name="connsiteY1" fmla="*/ 0 h 6508303"/>
              <a:gd name="connsiteX2" fmla="*/ 1526188 w 5589390"/>
              <a:gd name="connsiteY2" fmla="*/ 478865 h 6508303"/>
              <a:gd name="connsiteX3" fmla="*/ 2801830 w 5589390"/>
              <a:gd name="connsiteY3" fmla="*/ 1603183 h 6508303"/>
              <a:gd name="connsiteX4" fmla="*/ 1911455 w 5589390"/>
              <a:gd name="connsiteY4" fmla="*/ 1981964 h 6508303"/>
              <a:gd name="connsiteX5" fmla="*/ 2515234 w 5589390"/>
              <a:gd name="connsiteY5" fmla="*/ 2582876 h 6508303"/>
              <a:gd name="connsiteX6" fmla="*/ 1548561 w 5589390"/>
              <a:gd name="connsiteY6" fmla="*/ 3458254 h 6508303"/>
              <a:gd name="connsiteX7" fmla="*/ 5549699 w 5589390"/>
              <a:gd name="connsiteY7" fmla="*/ 5181102 h 6508303"/>
              <a:gd name="connsiteX8" fmla="*/ 3556442 w 5589390"/>
              <a:gd name="connsiteY8" fmla="*/ 6508303 h 6508303"/>
              <a:gd name="connsiteX9" fmla="*/ 2189 w 5589390"/>
              <a:gd name="connsiteY9" fmla="*/ 6495976 h 6508303"/>
              <a:gd name="connsiteX10" fmla="*/ 2507 w 5589390"/>
              <a:gd name="connsiteY10" fmla="*/ 392231 h 6508303"/>
              <a:gd name="connsiteX0" fmla="*/ 2507 w 5589390"/>
              <a:gd name="connsiteY0" fmla="*/ 392231 h 6508303"/>
              <a:gd name="connsiteX1" fmla="*/ 212279 w 5589390"/>
              <a:gd name="connsiteY1" fmla="*/ 0 h 6508303"/>
              <a:gd name="connsiteX2" fmla="*/ 1482513 w 5589390"/>
              <a:gd name="connsiteY2" fmla="*/ 262540 h 6508303"/>
              <a:gd name="connsiteX3" fmla="*/ 2801830 w 5589390"/>
              <a:gd name="connsiteY3" fmla="*/ 1603183 h 6508303"/>
              <a:gd name="connsiteX4" fmla="*/ 1911455 w 5589390"/>
              <a:gd name="connsiteY4" fmla="*/ 1981964 h 6508303"/>
              <a:gd name="connsiteX5" fmla="*/ 2515234 w 5589390"/>
              <a:gd name="connsiteY5" fmla="*/ 2582876 h 6508303"/>
              <a:gd name="connsiteX6" fmla="*/ 1548561 w 5589390"/>
              <a:gd name="connsiteY6" fmla="*/ 3458254 h 6508303"/>
              <a:gd name="connsiteX7" fmla="*/ 5549699 w 5589390"/>
              <a:gd name="connsiteY7" fmla="*/ 5181102 h 6508303"/>
              <a:gd name="connsiteX8" fmla="*/ 3556442 w 5589390"/>
              <a:gd name="connsiteY8" fmla="*/ 6508303 h 6508303"/>
              <a:gd name="connsiteX9" fmla="*/ 2189 w 5589390"/>
              <a:gd name="connsiteY9" fmla="*/ 6495976 h 6508303"/>
              <a:gd name="connsiteX10" fmla="*/ 2507 w 5589390"/>
              <a:gd name="connsiteY10" fmla="*/ 392231 h 6508303"/>
              <a:gd name="connsiteX0" fmla="*/ 2507 w 5589390"/>
              <a:gd name="connsiteY0" fmla="*/ 392231 h 6508303"/>
              <a:gd name="connsiteX1" fmla="*/ 212279 w 5589390"/>
              <a:gd name="connsiteY1" fmla="*/ 0 h 6508303"/>
              <a:gd name="connsiteX2" fmla="*/ 1482513 w 5589390"/>
              <a:gd name="connsiteY2" fmla="*/ 262540 h 6508303"/>
              <a:gd name="connsiteX3" fmla="*/ 2801830 w 5589390"/>
              <a:gd name="connsiteY3" fmla="*/ 1603183 h 6508303"/>
              <a:gd name="connsiteX4" fmla="*/ 1911455 w 5589390"/>
              <a:gd name="connsiteY4" fmla="*/ 1981964 h 6508303"/>
              <a:gd name="connsiteX5" fmla="*/ 2515234 w 5589390"/>
              <a:gd name="connsiteY5" fmla="*/ 2582876 h 6508303"/>
              <a:gd name="connsiteX6" fmla="*/ 1548561 w 5589390"/>
              <a:gd name="connsiteY6" fmla="*/ 3458254 h 6508303"/>
              <a:gd name="connsiteX7" fmla="*/ 5549699 w 5589390"/>
              <a:gd name="connsiteY7" fmla="*/ 5181102 h 6508303"/>
              <a:gd name="connsiteX8" fmla="*/ 3556442 w 5589390"/>
              <a:gd name="connsiteY8" fmla="*/ 6508303 h 6508303"/>
              <a:gd name="connsiteX9" fmla="*/ 2189 w 5589390"/>
              <a:gd name="connsiteY9" fmla="*/ 6495976 h 6508303"/>
              <a:gd name="connsiteX10" fmla="*/ 2507 w 5589390"/>
              <a:gd name="connsiteY10" fmla="*/ 392231 h 6508303"/>
              <a:gd name="connsiteX0" fmla="*/ 2507 w 5589390"/>
              <a:gd name="connsiteY0" fmla="*/ 392231 h 6508303"/>
              <a:gd name="connsiteX1" fmla="*/ 212279 w 5589390"/>
              <a:gd name="connsiteY1" fmla="*/ 0 h 6508303"/>
              <a:gd name="connsiteX2" fmla="*/ 1482513 w 5589390"/>
              <a:gd name="connsiteY2" fmla="*/ 262540 h 6508303"/>
              <a:gd name="connsiteX3" fmla="*/ 3850050 w 5589390"/>
              <a:gd name="connsiteY3" fmla="*/ 1350803 h 6508303"/>
              <a:gd name="connsiteX4" fmla="*/ 1911455 w 5589390"/>
              <a:gd name="connsiteY4" fmla="*/ 1981964 h 6508303"/>
              <a:gd name="connsiteX5" fmla="*/ 2515234 w 5589390"/>
              <a:gd name="connsiteY5" fmla="*/ 2582876 h 6508303"/>
              <a:gd name="connsiteX6" fmla="*/ 1548561 w 5589390"/>
              <a:gd name="connsiteY6" fmla="*/ 3458254 h 6508303"/>
              <a:gd name="connsiteX7" fmla="*/ 5549699 w 5589390"/>
              <a:gd name="connsiteY7" fmla="*/ 5181102 h 6508303"/>
              <a:gd name="connsiteX8" fmla="*/ 3556442 w 5589390"/>
              <a:gd name="connsiteY8" fmla="*/ 6508303 h 6508303"/>
              <a:gd name="connsiteX9" fmla="*/ 2189 w 5589390"/>
              <a:gd name="connsiteY9" fmla="*/ 6495976 h 6508303"/>
              <a:gd name="connsiteX10" fmla="*/ 2507 w 5589390"/>
              <a:gd name="connsiteY10" fmla="*/ 392231 h 6508303"/>
              <a:gd name="connsiteX0" fmla="*/ 2507 w 5589390"/>
              <a:gd name="connsiteY0" fmla="*/ 392231 h 6508303"/>
              <a:gd name="connsiteX1" fmla="*/ 212279 w 5589390"/>
              <a:gd name="connsiteY1" fmla="*/ 0 h 6508303"/>
              <a:gd name="connsiteX2" fmla="*/ 1482513 w 5589390"/>
              <a:gd name="connsiteY2" fmla="*/ 262540 h 6508303"/>
              <a:gd name="connsiteX3" fmla="*/ 3850050 w 5589390"/>
              <a:gd name="connsiteY3" fmla="*/ 1350803 h 6508303"/>
              <a:gd name="connsiteX4" fmla="*/ 1911455 w 5589390"/>
              <a:gd name="connsiteY4" fmla="*/ 1981964 h 6508303"/>
              <a:gd name="connsiteX5" fmla="*/ 2515234 w 5589390"/>
              <a:gd name="connsiteY5" fmla="*/ 2582876 h 6508303"/>
              <a:gd name="connsiteX6" fmla="*/ 1548561 w 5589390"/>
              <a:gd name="connsiteY6" fmla="*/ 3458254 h 6508303"/>
              <a:gd name="connsiteX7" fmla="*/ 5549699 w 5589390"/>
              <a:gd name="connsiteY7" fmla="*/ 5181102 h 6508303"/>
              <a:gd name="connsiteX8" fmla="*/ 3556442 w 5589390"/>
              <a:gd name="connsiteY8" fmla="*/ 6508303 h 6508303"/>
              <a:gd name="connsiteX9" fmla="*/ 2189 w 5589390"/>
              <a:gd name="connsiteY9" fmla="*/ 6495976 h 6508303"/>
              <a:gd name="connsiteX10" fmla="*/ 2507 w 5589390"/>
              <a:gd name="connsiteY10" fmla="*/ 392231 h 6508303"/>
              <a:gd name="connsiteX0" fmla="*/ 2507 w 5589390"/>
              <a:gd name="connsiteY0" fmla="*/ 392231 h 6508303"/>
              <a:gd name="connsiteX1" fmla="*/ 212279 w 5589390"/>
              <a:gd name="connsiteY1" fmla="*/ 0 h 6508303"/>
              <a:gd name="connsiteX2" fmla="*/ 1482513 w 5589390"/>
              <a:gd name="connsiteY2" fmla="*/ 262540 h 6508303"/>
              <a:gd name="connsiteX3" fmla="*/ 3850050 w 5589390"/>
              <a:gd name="connsiteY3" fmla="*/ 1350803 h 6508303"/>
              <a:gd name="connsiteX4" fmla="*/ 2173510 w 5589390"/>
              <a:gd name="connsiteY4" fmla="*/ 2090126 h 6508303"/>
              <a:gd name="connsiteX5" fmla="*/ 2515234 w 5589390"/>
              <a:gd name="connsiteY5" fmla="*/ 2582876 h 6508303"/>
              <a:gd name="connsiteX6" fmla="*/ 1548561 w 5589390"/>
              <a:gd name="connsiteY6" fmla="*/ 3458254 h 6508303"/>
              <a:gd name="connsiteX7" fmla="*/ 5549699 w 5589390"/>
              <a:gd name="connsiteY7" fmla="*/ 5181102 h 6508303"/>
              <a:gd name="connsiteX8" fmla="*/ 3556442 w 5589390"/>
              <a:gd name="connsiteY8" fmla="*/ 6508303 h 6508303"/>
              <a:gd name="connsiteX9" fmla="*/ 2189 w 5589390"/>
              <a:gd name="connsiteY9" fmla="*/ 6495976 h 6508303"/>
              <a:gd name="connsiteX10" fmla="*/ 2507 w 5589390"/>
              <a:gd name="connsiteY10" fmla="*/ 392231 h 6508303"/>
              <a:gd name="connsiteX0" fmla="*/ 2507 w 5589390"/>
              <a:gd name="connsiteY0" fmla="*/ 392231 h 6508303"/>
              <a:gd name="connsiteX1" fmla="*/ 212279 w 5589390"/>
              <a:gd name="connsiteY1" fmla="*/ 0 h 6508303"/>
              <a:gd name="connsiteX2" fmla="*/ 1482513 w 5589390"/>
              <a:gd name="connsiteY2" fmla="*/ 262540 h 6508303"/>
              <a:gd name="connsiteX3" fmla="*/ 3850050 w 5589390"/>
              <a:gd name="connsiteY3" fmla="*/ 1350803 h 6508303"/>
              <a:gd name="connsiteX4" fmla="*/ 2173510 w 5589390"/>
              <a:gd name="connsiteY4" fmla="*/ 2090126 h 6508303"/>
              <a:gd name="connsiteX5" fmla="*/ 2820962 w 5589390"/>
              <a:gd name="connsiteY5" fmla="*/ 2618931 h 6508303"/>
              <a:gd name="connsiteX6" fmla="*/ 1548561 w 5589390"/>
              <a:gd name="connsiteY6" fmla="*/ 3458254 h 6508303"/>
              <a:gd name="connsiteX7" fmla="*/ 5549699 w 5589390"/>
              <a:gd name="connsiteY7" fmla="*/ 5181102 h 6508303"/>
              <a:gd name="connsiteX8" fmla="*/ 3556442 w 5589390"/>
              <a:gd name="connsiteY8" fmla="*/ 6508303 h 6508303"/>
              <a:gd name="connsiteX9" fmla="*/ 2189 w 5589390"/>
              <a:gd name="connsiteY9" fmla="*/ 6495976 h 6508303"/>
              <a:gd name="connsiteX10" fmla="*/ 2507 w 5589390"/>
              <a:gd name="connsiteY10" fmla="*/ 392231 h 6508303"/>
              <a:gd name="connsiteX0" fmla="*/ 2507 w 5593960"/>
              <a:gd name="connsiteY0" fmla="*/ 392231 h 6508303"/>
              <a:gd name="connsiteX1" fmla="*/ 212279 w 5593960"/>
              <a:gd name="connsiteY1" fmla="*/ 0 h 6508303"/>
              <a:gd name="connsiteX2" fmla="*/ 1482513 w 5593960"/>
              <a:gd name="connsiteY2" fmla="*/ 262540 h 6508303"/>
              <a:gd name="connsiteX3" fmla="*/ 3850050 w 5593960"/>
              <a:gd name="connsiteY3" fmla="*/ 1350803 h 6508303"/>
              <a:gd name="connsiteX4" fmla="*/ 2173510 w 5593960"/>
              <a:gd name="connsiteY4" fmla="*/ 2090126 h 6508303"/>
              <a:gd name="connsiteX5" fmla="*/ 2820962 w 5593960"/>
              <a:gd name="connsiteY5" fmla="*/ 2618931 h 6508303"/>
              <a:gd name="connsiteX6" fmla="*/ 1417533 w 5593960"/>
              <a:gd name="connsiteY6" fmla="*/ 3350089 h 6508303"/>
              <a:gd name="connsiteX7" fmla="*/ 5549699 w 5593960"/>
              <a:gd name="connsiteY7" fmla="*/ 5181102 h 6508303"/>
              <a:gd name="connsiteX8" fmla="*/ 3556442 w 5593960"/>
              <a:gd name="connsiteY8" fmla="*/ 6508303 h 6508303"/>
              <a:gd name="connsiteX9" fmla="*/ 2189 w 5593960"/>
              <a:gd name="connsiteY9" fmla="*/ 6495976 h 6508303"/>
              <a:gd name="connsiteX10" fmla="*/ 2507 w 5593960"/>
              <a:gd name="connsiteY10" fmla="*/ 392231 h 6508303"/>
              <a:gd name="connsiteX0" fmla="*/ 2507 w 5573231"/>
              <a:gd name="connsiteY0" fmla="*/ 392231 h 6716203"/>
              <a:gd name="connsiteX1" fmla="*/ 212279 w 5573231"/>
              <a:gd name="connsiteY1" fmla="*/ 0 h 6716203"/>
              <a:gd name="connsiteX2" fmla="*/ 1482513 w 5573231"/>
              <a:gd name="connsiteY2" fmla="*/ 262540 h 6716203"/>
              <a:gd name="connsiteX3" fmla="*/ 3850050 w 5573231"/>
              <a:gd name="connsiteY3" fmla="*/ 1350803 h 6716203"/>
              <a:gd name="connsiteX4" fmla="*/ 2173510 w 5573231"/>
              <a:gd name="connsiteY4" fmla="*/ 2090126 h 6716203"/>
              <a:gd name="connsiteX5" fmla="*/ 2820962 w 5573231"/>
              <a:gd name="connsiteY5" fmla="*/ 2618931 h 6716203"/>
              <a:gd name="connsiteX6" fmla="*/ 1417533 w 5573231"/>
              <a:gd name="connsiteY6" fmla="*/ 3350089 h 6716203"/>
              <a:gd name="connsiteX7" fmla="*/ 5549699 w 5573231"/>
              <a:gd name="connsiteY7" fmla="*/ 5181102 h 6716203"/>
              <a:gd name="connsiteX8" fmla="*/ 2189 w 5573231"/>
              <a:gd name="connsiteY8" fmla="*/ 6495976 h 6716203"/>
              <a:gd name="connsiteX9" fmla="*/ 2507 w 5573231"/>
              <a:gd name="connsiteY9" fmla="*/ 392231 h 6716203"/>
              <a:gd name="connsiteX0" fmla="*/ 2507 w 5573231"/>
              <a:gd name="connsiteY0" fmla="*/ 392231 h 6495977"/>
              <a:gd name="connsiteX1" fmla="*/ 212279 w 5573231"/>
              <a:gd name="connsiteY1" fmla="*/ 0 h 6495977"/>
              <a:gd name="connsiteX2" fmla="*/ 1482513 w 5573231"/>
              <a:gd name="connsiteY2" fmla="*/ 262540 h 6495977"/>
              <a:gd name="connsiteX3" fmla="*/ 3850050 w 5573231"/>
              <a:gd name="connsiteY3" fmla="*/ 1350803 h 6495977"/>
              <a:gd name="connsiteX4" fmla="*/ 2173510 w 5573231"/>
              <a:gd name="connsiteY4" fmla="*/ 2090126 h 6495977"/>
              <a:gd name="connsiteX5" fmla="*/ 2820962 w 5573231"/>
              <a:gd name="connsiteY5" fmla="*/ 2618931 h 6495977"/>
              <a:gd name="connsiteX6" fmla="*/ 1417533 w 5573231"/>
              <a:gd name="connsiteY6" fmla="*/ 3350089 h 6495977"/>
              <a:gd name="connsiteX7" fmla="*/ 5549699 w 5573231"/>
              <a:gd name="connsiteY7" fmla="*/ 5181102 h 6495977"/>
              <a:gd name="connsiteX8" fmla="*/ 2189 w 5573231"/>
              <a:gd name="connsiteY8" fmla="*/ 6495976 h 6495977"/>
              <a:gd name="connsiteX9" fmla="*/ 2507 w 5573231"/>
              <a:gd name="connsiteY9" fmla="*/ 392231 h 6495977"/>
              <a:gd name="connsiteX0" fmla="*/ 2507 w 5573231"/>
              <a:gd name="connsiteY0" fmla="*/ 392231 h 6495977"/>
              <a:gd name="connsiteX1" fmla="*/ 212279 w 5573231"/>
              <a:gd name="connsiteY1" fmla="*/ 0 h 6495977"/>
              <a:gd name="connsiteX2" fmla="*/ 1482513 w 5573231"/>
              <a:gd name="connsiteY2" fmla="*/ 262540 h 6495977"/>
              <a:gd name="connsiteX3" fmla="*/ 3850050 w 5573231"/>
              <a:gd name="connsiteY3" fmla="*/ 1350803 h 6495977"/>
              <a:gd name="connsiteX4" fmla="*/ 2173510 w 5573231"/>
              <a:gd name="connsiteY4" fmla="*/ 2090126 h 6495977"/>
              <a:gd name="connsiteX5" fmla="*/ 2820962 w 5573231"/>
              <a:gd name="connsiteY5" fmla="*/ 2618931 h 6495977"/>
              <a:gd name="connsiteX6" fmla="*/ 1417533 w 5573231"/>
              <a:gd name="connsiteY6" fmla="*/ 3350089 h 6495977"/>
              <a:gd name="connsiteX7" fmla="*/ 5549699 w 5573231"/>
              <a:gd name="connsiteY7" fmla="*/ 5181102 h 6495977"/>
              <a:gd name="connsiteX8" fmla="*/ 2189 w 5573231"/>
              <a:gd name="connsiteY8" fmla="*/ 6495976 h 6495977"/>
              <a:gd name="connsiteX9" fmla="*/ 2507 w 5573231"/>
              <a:gd name="connsiteY9" fmla="*/ 392231 h 6495977"/>
              <a:gd name="connsiteX0" fmla="*/ 2507 w 4511622"/>
              <a:gd name="connsiteY0" fmla="*/ 392231 h 6495977"/>
              <a:gd name="connsiteX1" fmla="*/ 212279 w 4511622"/>
              <a:gd name="connsiteY1" fmla="*/ 0 h 6495977"/>
              <a:gd name="connsiteX2" fmla="*/ 1482513 w 4511622"/>
              <a:gd name="connsiteY2" fmla="*/ 262540 h 6495977"/>
              <a:gd name="connsiteX3" fmla="*/ 3850050 w 4511622"/>
              <a:gd name="connsiteY3" fmla="*/ 1350803 h 6495977"/>
              <a:gd name="connsiteX4" fmla="*/ 2173510 w 4511622"/>
              <a:gd name="connsiteY4" fmla="*/ 2090126 h 6495977"/>
              <a:gd name="connsiteX5" fmla="*/ 2820962 w 4511622"/>
              <a:gd name="connsiteY5" fmla="*/ 2618931 h 6495977"/>
              <a:gd name="connsiteX6" fmla="*/ 1417533 w 4511622"/>
              <a:gd name="connsiteY6" fmla="*/ 3350089 h 6495977"/>
              <a:gd name="connsiteX7" fmla="*/ 4457806 w 4511622"/>
              <a:gd name="connsiteY7" fmla="*/ 5253210 h 6495977"/>
              <a:gd name="connsiteX8" fmla="*/ 2189 w 4511622"/>
              <a:gd name="connsiteY8" fmla="*/ 6495976 h 6495977"/>
              <a:gd name="connsiteX9" fmla="*/ 2507 w 4511622"/>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540613 w 3850051"/>
              <a:gd name="connsiteY7" fmla="*/ 5181101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2645260 w 3850051"/>
              <a:gd name="connsiteY7" fmla="*/ 5289265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125694 w 3850051"/>
              <a:gd name="connsiteY7" fmla="*/ 507293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125694 w 3850051"/>
              <a:gd name="connsiteY7" fmla="*/ 507293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125694 w 3850051"/>
              <a:gd name="connsiteY7" fmla="*/ 507293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125694 w 3850051"/>
              <a:gd name="connsiteY7" fmla="*/ 507293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125694 w 3850051"/>
              <a:gd name="connsiteY7" fmla="*/ 507293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125694 w 3850051"/>
              <a:gd name="connsiteY7" fmla="*/ 507293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213046 w 3850051"/>
              <a:gd name="connsiteY7" fmla="*/ 474844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213046 w 3850051"/>
              <a:gd name="connsiteY7" fmla="*/ 474844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213046 w 3850051"/>
              <a:gd name="connsiteY7" fmla="*/ 4748443 h 6495977"/>
              <a:gd name="connsiteX8" fmla="*/ 2189 w 3850051"/>
              <a:gd name="connsiteY8" fmla="*/ 6495976 h 6495977"/>
              <a:gd name="connsiteX9" fmla="*/ 2507 w 3850051"/>
              <a:gd name="connsiteY9" fmla="*/ 392231 h 6495977"/>
              <a:gd name="connsiteX0" fmla="*/ 2507 w 3850051"/>
              <a:gd name="connsiteY0" fmla="*/ 392231 h 6495977"/>
              <a:gd name="connsiteX1" fmla="*/ 212279 w 3850051"/>
              <a:gd name="connsiteY1" fmla="*/ 0 h 6495977"/>
              <a:gd name="connsiteX2" fmla="*/ 1482513 w 3850051"/>
              <a:gd name="connsiteY2" fmla="*/ 262540 h 6495977"/>
              <a:gd name="connsiteX3" fmla="*/ 3850050 w 3850051"/>
              <a:gd name="connsiteY3" fmla="*/ 1350803 h 6495977"/>
              <a:gd name="connsiteX4" fmla="*/ 2173510 w 3850051"/>
              <a:gd name="connsiteY4" fmla="*/ 2090126 h 6495977"/>
              <a:gd name="connsiteX5" fmla="*/ 2820962 w 3850051"/>
              <a:gd name="connsiteY5" fmla="*/ 2618931 h 6495977"/>
              <a:gd name="connsiteX6" fmla="*/ 1417533 w 3850051"/>
              <a:gd name="connsiteY6" fmla="*/ 3350089 h 6495977"/>
              <a:gd name="connsiteX7" fmla="*/ 3213046 w 3850051"/>
              <a:gd name="connsiteY7" fmla="*/ 4748443 h 6495977"/>
              <a:gd name="connsiteX8" fmla="*/ 2189 w 3850051"/>
              <a:gd name="connsiteY8" fmla="*/ 6495976 h 6495977"/>
              <a:gd name="connsiteX9" fmla="*/ 2507 w 3850051"/>
              <a:gd name="connsiteY9" fmla="*/ 392231 h 6495977"/>
              <a:gd name="connsiteX0" fmla="*/ 2507 w 3850051"/>
              <a:gd name="connsiteY0" fmla="*/ 356177 h 6459923"/>
              <a:gd name="connsiteX1" fmla="*/ 408820 w 3850051"/>
              <a:gd name="connsiteY1" fmla="*/ 0 h 6459923"/>
              <a:gd name="connsiteX2" fmla="*/ 1482513 w 3850051"/>
              <a:gd name="connsiteY2" fmla="*/ 226486 h 6459923"/>
              <a:gd name="connsiteX3" fmla="*/ 3850050 w 3850051"/>
              <a:gd name="connsiteY3" fmla="*/ 1314749 h 6459923"/>
              <a:gd name="connsiteX4" fmla="*/ 2173510 w 3850051"/>
              <a:gd name="connsiteY4" fmla="*/ 2054072 h 6459923"/>
              <a:gd name="connsiteX5" fmla="*/ 2820962 w 3850051"/>
              <a:gd name="connsiteY5" fmla="*/ 2582877 h 6459923"/>
              <a:gd name="connsiteX6" fmla="*/ 1417533 w 3850051"/>
              <a:gd name="connsiteY6" fmla="*/ 3314035 h 6459923"/>
              <a:gd name="connsiteX7" fmla="*/ 3213046 w 3850051"/>
              <a:gd name="connsiteY7" fmla="*/ 4712389 h 6459923"/>
              <a:gd name="connsiteX8" fmla="*/ 2189 w 3850051"/>
              <a:gd name="connsiteY8" fmla="*/ 6459922 h 6459923"/>
              <a:gd name="connsiteX9" fmla="*/ 2507 w 3850051"/>
              <a:gd name="connsiteY9" fmla="*/ 356177 h 645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051" h="6459923">
                <a:moveTo>
                  <a:pt x="2507" y="356177"/>
                </a:moveTo>
                <a:cubicBezTo>
                  <a:pt x="232446" y="245202"/>
                  <a:pt x="238438" y="255419"/>
                  <a:pt x="408820" y="0"/>
                </a:cubicBezTo>
                <a:cubicBezTo>
                  <a:pt x="837992" y="293551"/>
                  <a:pt x="949288" y="451601"/>
                  <a:pt x="1482513" y="226486"/>
                </a:cubicBezTo>
                <a:cubicBezTo>
                  <a:pt x="1834610" y="614759"/>
                  <a:pt x="2138613" y="923673"/>
                  <a:pt x="3850050" y="1314749"/>
                </a:cubicBezTo>
                <a:cubicBezTo>
                  <a:pt x="3759683" y="1652649"/>
                  <a:pt x="2170024" y="1832086"/>
                  <a:pt x="2173510" y="2054072"/>
                </a:cubicBezTo>
                <a:cubicBezTo>
                  <a:pt x="2466503" y="2249045"/>
                  <a:pt x="2760879" y="2365217"/>
                  <a:pt x="2820962" y="2582877"/>
                </a:cubicBezTo>
                <a:cubicBezTo>
                  <a:pt x="2814500" y="2861484"/>
                  <a:pt x="1571691" y="2632745"/>
                  <a:pt x="1417533" y="3314035"/>
                </a:cubicBezTo>
                <a:cubicBezTo>
                  <a:pt x="2664310" y="3902980"/>
                  <a:pt x="2815640" y="4260184"/>
                  <a:pt x="3213046" y="4712389"/>
                </a:cubicBezTo>
                <a:cubicBezTo>
                  <a:pt x="2998993" y="5597248"/>
                  <a:pt x="992234" y="5563498"/>
                  <a:pt x="2189" y="6459922"/>
                </a:cubicBezTo>
                <a:cubicBezTo>
                  <a:pt x="7182" y="4617098"/>
                  <a:pt x="-4982" y="3120413"/>
                  <a:pt x="2507" y="356177"/>
                </a:cubicBezTo>
                <a:close/>
              </a:path>
            </a:pathLst>
          </a:custGeom>
          <a:blipFill dpi="0" rotWithShape="1">
            <a:blip r:embed="rId4">
              <a:extLst>
                <a:ext uri="{28A0092B-C50C-407E-A947-70E740481C1C}">
                  <a14:useLocalDpi xmlns:a14="http://schemas.microsoft.com/office/drawing/2010/main" val="0"/>
                </a:ext>
              </a:extLst>
            </a:blip>
            <a:srcRect/>
            <a:tile tx="7620000" ty="0" sx="100000" sy="16000" flip="none" algn="tr"/>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3" name="Rectangle 222"/>
          <p:cNvSpPr/>
          <p:nvPr/>
        </p:nvSpPr>
        <p:spPr>
          <a:xfrm>
            <a:off x="-26397" y="1501999"/>
            <a:ext cx="9185747" cy="2305957"/>
          </a:xfrm>
          <a:prstGeom prst="rect">
            <a:avLst/>
          </a:prstGeom>
          <a:gradFill>
            <a:gsLst>
              <a:gs pos="9000">
                <a:schemeClr val="tx1"/>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4" name="Freeform 223"/>
          <p:cNvSpPr/>
          <p:nvPr/>
        </p:nvSpPr>
        <p:spPr>
          <a:xfrm>
            <a:off x="-1291948" y="2921245"/>
            <a:ext cx="4548454" cy="2254427"/>
          </a:xfrm>
          <a:custGeom>
            <a:avLst/>
            <a:gdLst>
              <a:gd name="connsiteX0" fmla="*/ 0 w 1270747"/>
              <a:gd name="connsiteY0" fmla="*/ 618567 h 625291"/>
              <a:gd name="connsiteX1" fmla="*/ 571500 w 1270747"/>
              <a:gd name="connsiteY1" fmla="*/ 3 h 625291"/>
              <a:gd name="connsiteX2" fmla="*/ 1270747 w 1270747"/>
              <a:gd name="connsiteY2" fmla="*/ 625291 h 625291"/>
              <a:gd name="connsiteX0" fmla="*/ 0 w 1270747"/>
              <a:gd name="connsiteY0" fmla="*/ 620691 h 627415"/>
              <a:gd name="connsiteX1" fmla="*/ 571500 w 1270747"/>
              <a:gd name="connsiteY1" fmla="*/ 2127 h 627415"/>
              <a:gd name="connsiteX2" fmla="*/ 1270747 w 1270747"/>
              <a:gd name="connsiteY2" fmla="*/ 627415 h 627415"/>
              <a:gd name="connsiteX0" fmla="*/ 0 w 1270747"/>
              <a:gd name="connsiteY0" fmla="*/ 620691 h 627415"/>
              <a:gd name="connsiteX1" fmla="*/ 571500 w 1270747"/>
              <a:gd name="connsiteY1" fmla="*/ 2127 h 627415"/>
              <a:gd name="connsiteX2" fmla="*/ 1270747 w 1270747"/>
              <a:gd name="connsiteY2" fmla="*/ 627415 h 627415"/>
              <a:gd name="connsiteX0" fmla="*/ 0 w 1270747"/>
              <a:gd name="connsiteY0" fmla="*/ 620691 h 627415"/>
              <a:gd name="connsiteX1" fmla="*/ 571500 w 1270747"/>
              <a:gd name="connsiteY1" fmla="*/ 2127 h 627415"/>
              <a:gd name="connsiteX2" fmla="*/ 1270747 w 1270747"/>
              <a:gd name="connsiteY2" fmla="*/ 627415 h 627415"/>
              <a:gd name="connsiteX0" fmla="*/ 0 w 1270747"/>
              <a:gd name="connsiteY0" fmla="*/ 618637 h 625361"/>
              <a:gd name="connsiteX1" fmla="*/ 571500 w 1270747"/>
              <a:gd name="connsiteY1" fmla="*/ 73 h 625361"/>
              <a:gd name="connsiteX2" fmla="*/ 1270747 w 1270747"/>
              <a:gd name="connsiteY2" fmla="*/ 625361 h 625361"/>
              <a:gd name="connsiteX0" fmla="*/ 0 w 1270747"/>
              <a:gd name="connsiteY0" fmla="*/ 585028 h 591752"/>
              <a:gd name="connsiteX1" fmla="*/ 638735 w 1270747"/>
              <a:gd name="connsiteY1" fmla="*/ 82 h 591752"/>
              <a:gd name="connsiteX2" fmla="*/ 1270747 w 1270747"/>
              <a:gd name="connsiteY2" fmla="*/ 591752 h 591752"/>
              <a:gd name="connsiteX0" fmla="*/ 0 w 1270747"/>
              <a:gd name="connsiteY0" fmla="*/ 585028 h 591752"/>
              <a:gd name="connsiteX1" fmla="*/ 638735 w 1270747"/>
              <a:gd name="connsiteY1" fmla="*/ 82 h 591752"/>
              <a:gd name="connsiteX2" fmla="*/ 1270747 w 1270747"/>
              <a:gd name="connsiteY2" fmla="*/ 591752 h 591752"/>
            </a:gdLst>
            <a:ahLst/>
            <a:cxnLst>
              <a:cxn ang="0">
                <a:pos x="connsiteX0" y="connsiteY0"/>
              </a:cxn>
              <a:cxn ang="0">
                <a:pos x="connsiteX1" y="connsiteY1"/>
              </a:cxn>
              <a:cxn ang="0">
                <a:pos x="connsiteX2" y="connsiteY2"/>
              </a:cxn>
            </a:cxnLst>
            <a:rect l="l" t="t" r="r" b="b"/>
            <a:pathLst>
              <a:path w="1270747" h="591752">
                <a:moveTo>
                  <a:pt x="0" y="585028"/>
                </a:moveTo>
                <a:cubicBezTo>
                  <a:pt x="5042" y="248291"/>
                  <a:pt x="258856" y="5684"/>
                  <a:pt x="638735" y="82"/>
                </a:cubicBezTo>
                <a:cubicBezTo>
                  <a:pt x="1018614" y="-5520"/>
                  <a:pt x="1248895" y="279668"/>
                  <a:pt x="1270747" y="591752"/>
                </a:cubicBezTo>
              </a:path>
            </a:pathLst>
          </a:custGeom>
          <a:gradFill>
            <a:gsLst>
              <a:gs pos="14000">
                <a:schemeClr val="tx2">
                  <a:alpha val="35000"/>
                </a:schemeClr>
              </a:gs>
              <a:gs pos="53000">
                <a:schemeClr val="accent1">
                  <a:tint val="44500"/>
                  <a:satMod val="160000"/>
                  <a:alpha val="0"/>
                </a:schemeClr>
              </a:gs>
              <a:gs pos="100000">
                <a:schemeClr val="accent1">
                  <a:tint val="23500"/>
                  <a:satMod val="160000"/>
                  <a:alpha val="0"/>
                </a:schemeClr>
              </a:gs>
            </a:gsLst>
            <a:lin ang="8400000" scaled="0"/>
          </a:gradFill>
          <a:ln w="9525">
            <a:gradFill flip="none" rotWithShape="1">
              <a:gsLst>
                <a:gs pos="0">
                  <a:schemeClr val="tx2"/>
                </a:gs>
                <a:gs pos="50000">
                  <a:schemeClr val="accent1">
                    <a:tint val="44500"/>
                    <a:satMod val="160000"/>
                    <a:alpha val="0"/>
                  </a:schemeClr>
                </a:gs>
              </a:gsLst>
              <a:lin ang="8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5" name="Freeform 224"/>
          <p:cNvSpPr/>
          <p:nvPr/>
        </p:nvSpPr>
        <p:spPr>
          <a:xfrm flipH="1">
            <a:off x="6428703" y="2680550"/>
            <a:ext cx="4340896" cy="2494292"/>
          </a:xfrm>
          <a:custGeom>
            <a:avLst/>
            <a:gdLst>
              <a:gd name="connsiteX0" fmla="*/ 0 w 1270747"/>
              <a:gd name="connsiteY0" fmla="*/ 618567 h 625291"/>
              <a:gd name="connsiteX1" fmla="*/ 571500 w 1270747"/>
              <a:gd name="connsiteY1" fmla="*/ 3 h 625291"/>
              <a:gd name="connsiteX2" fmla="*/ 1270747 w 1270747"/>
              <a:gd name="connsiteY2" fmla="*/ 625291 h 625291"/>
              <a:gd name="connsiteX0" fmla="*/ 0 w 1270747"/>
              <a:gd name="connsiteY0" fmla="*/ 620691 h 627415"/>
              <a:gd name="connsiteX1" fmla="*/ 571500 w 1270747"/>
              <a:gd name="connsiteY1" fmla="*/ 2127 h 627415"/>
              <a:gd name="connsiteX2" fmla="*/ 1270747 w 1270747"/>
              <a:gd name="connsiteY2" fmla="*/ 627415 h 627415"/>
              <a:gd name="connsiteX0" fmla="*/ 0 w 1270747"/>
              <a:gd name="connsiteY0" fmla="*/ 620691 h 627415"/>
              <a:gd name="connsiteX1" fmla="*/ 571500 w 1270747"/>
              <a:gd name="connsiteY1" fmla="*/ 2127 h 627415"/>
              <a:gd name="connsiteX2" fmla="*/ 1270747 w 1270747"/>
              <a:gd name="connsiteY2" fmla="*/ 627415 h 627415"/>
              <a:gd name="connsiteX0" fmla="*/ 0 w 1270747"/>
              <a:gd name="connsiteY0" fmla="*/ 620691 h 627415"/>
              <a:gd name="connsiteX1" fmla="*/ 571500 w 1270747"/>
              <a:gd name="connsiteY1" fmla="*/ 2127 h 627415"/>
              <a:gd name="connsiteX2" fmla="*/ 1270747 w 1270747"/>
              <a:gd name="connsiteY2" fmla="*/ 627415 h 627415"/>
              <a:gd name="connsiteX0" fmla="*/ 0 w 1270747"/>
              <a:gd name="connsiteY0" fmla="*/ 618637 h 625361"/>
              <a:gd name="connsiteX1" fmla="*/ 571500 w 1270747"/>
              <a:gd name="connsiteY1" fmla="*/ 73 h 625361"/>
              <a:gd name="connsiteX2" fmla="*/ 1270747 w 1270747"/>
              <a:gd name="connsiteY2" fmla="*/ 625361 h 625361"/>
              <a:gd name="connsiteX0" fmla="*/ 0 w 1270747"/>
              <a:gd name="connsiteY0" fmla="*/ 585028 h 591752"/>
              <a:gd name="connsiteX1" fmla="*/ 638735 w 1270747"/>
              <a:gd name="connsiteY1" fmla="*/ 82 h 591752"/>
              <a:gd name="connsiteX2" fmla="*/ 1270747 w 1270747"/>
              <a:gd name="connsiteY2" fmla="*/ 591752 h 591752"/>
              <a:gd name="connsiteX0" fmla="*/ 0 w 1270747"/>
              <a:gd name="connsiteY0" fmla="*/ 585028 h 591752"/>
              <a:gd name="connsiteX1" fmla="*/ 638735 w 1270747"/>
              <a:gd name="connsiteY1" fmla="*/ 82 h 591752"/>
              <a:gd name="connsiteX2" fmla="*/ 1270747 w 1270747"/>
              <a:gd name="connsiteY2" fmla="*/ 591752 h 591752"/>
            </a:gdLst>
            <a:ahLst/>
            <a:cxnLst>
              <a:cxn ang="0">
                <a:pos x="connsiteX0" y="connsiteY0"/>
              </a:cxn>
              <a:cxn ang="0">
                <a:pos x="connsiteX1" y="connsiteY1"/>
              </a:cxn>
              <a:cxn ang="0">
                <a:pos x="connsiteX2" y="connsiteY2"/>
              </a:cxn>
            </a:cxnLst>
            <a:rect l="l" t="t" r="r" b="b"/>
            <a:pathLst>
              <a:path w="1270747" h="591752">
                <a:moveTo>
                  <a:pt x="0" y="585028"/>
                </a:moveTo>
                <a:cubicBezTo>
                  <a:pt x="5042" y="248291"/>
                  <a:pt x="258856" y="5684"/>
                  <a:pt x="638735" y="82"/>
                </a:cubicBezTo>
                <a:cubicBezTo>
                  <a:pt x="1018614" y="-5520"/>
                  <a:pt x="1248895" y="279668"/>
                  <a:pt x="1270747" y="591752"/>
                </a:cubicBezTo>
              </a:path>
            </a:pathLst>
          </a:custGeom>
          <a:gradFill>
            <a:gsLst>
              <a:gs pos="14000">
                <a:srgbClr val="C00000">
                  <a:alpha val="17000"/>
                </a:srgbClr>
              </a:gs>
              <a:gs pos="53000">
                <a:schemeClr val="accent1">
                  <a:tint val="44500"/>
                  <a:satMod val="160000"/>
                  <a:alpha val="0"/>
                </a:schemeClr>
              </a:gs>
              <a:gs pos="100000">
                <a:schemeClr val="accent1">
                  <a:tint val="23500"/>
                  <a:satMod val="160000"/>
                  <a:alpha val="0"/>
                </a:schemeClr>
              </a:gs>
            </a:gsLst>
            <a:lin ang="8400000" scaled="0"/>
          </a:gradFill>
          <a:ln w="9525">
            <a:gradFill flip="none" rotWithShape="1">
              <a:gsLst>
                <a:gs pos="0">
                  <a:schemeClr val="accent2"/>
                </a:gs>
                <a:gs pos="50000">
                  <a:schemeClr val="accent1">
                    <a:tint val="44500"/>
                    <a:satMod val="160000"/>
                    <a:alpha val="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6" name="Rectangle 2"/>
          <p:cNvSpPr/>
          <p:nvPr/>
        </p:nvSpPr>
        <p:spPr>
          <a:xfrm>
            <a:off x="-26396" y="3484072"/>
            <a:ext cx="2047196" cy="1696227"/>
          </a:xfrm>
          <a:custGeom>
            <a:avLst/>
            <a:gdLst>
              <a:gd name="connsiteX0" fmla="*/ 0 w 4267200"/>
              <a:gd name="connsiteY0" fmla="*/ 0 h 6038193"/>
              <a:gd name="connsiteX1" fmla="*/ 4267200 w 4267200"/>
              <a:gd name="connsiteY1" fmla="*/ 0 h 6038193"/>
              <a:gd name="connsiteX2" fmla="*/ 4267200 w 4267200"/>
              <a:gd name="connsiteY2" fmla="*/ 6038193 h 6038193"/>
              <a:gd name="connsiteX3" fmla="*/ 0 w 4267200"/>
              <a:gd name="connsiteY3" fmla="*/ 6038193 h 6038193"/>
              <a:gd name="connsiteX4" fmla="*/ 0 w 4267200"/>
              <a:gd name="connsiteY4" fmla="*/ 0 h 6038193"/>
              <a:gd name="connsiteX0" fmla="*/ 0 w 4267200"/>
              <a:gd name="connsiteY0" fmla="*/ 0 h 6048704"/>
              <a:gd name="connsiteX1" fmla="*/ 4267200 w 4267200"/>
              <a:gd name="connsiteY1" fmla="*/ 0 h 6048704"/>
              <a:gd name="connsiteX2" fmla="*/ 2617076 w 4267200"/>
              <a:gd name="connsiteY2" fmla="*/ 6048704 h 6048704"/>
              <a:gd name="connsiteX3" fmla="*/ 0 w 4267200"/>
              <a:gd name="connsiteY3" fmla="*/ 6038193 h 6048704"/>
              <a:gd name="connsiteX4" fmla="*/ 0 w 4267200"/>
              <a:gd name="connsiteY4" fmla="*/ 0 h 6048704"/>
              <a:gd name="connsiteX0" fmla="*/ 0 w 4302019"/>
              <a:gd name="connsiteY0" fmla="*/ 0 h 6048704"/>
              <a:gd name="connsiteX1" fmla="*/ 4267200 w 4302019"/>
              <a:gd name="connsiteY1" fmla="*/ 0 h 6048704"/>
              <a:gd name="connsiteX2" fmla="*/ 4183117 w 4302019"/>
              <a:gd name="connsiteY2" fmla="*/ 4309240 h 6048704"/>
              <a:gd name="connsiteX3" fmla="*/ 2617076 w 4302019"/>
              <a:gd name="connsiteY3" fmla="*/ 6048704 h 6048704"/>
              <a:gd name="connsiteX4" fmla="*/ 0 w 4302019"/>
              <a:gd name="connsiteY4" fmla="*/ 6038193 h 6048704"/>
              <a:gd name="connsiteX5" fmla="*/ 0 w 4302019"/>
              <a:gd name="connsiteY5" fmla="*/ 0 h 6048704"/>
              <a:gd name="connsiteX0" fmla="*/ 0 w 4401298"/>
              <a:gd name="connsiteY0" fmla="*/ 0 h 6048704"/>
              <a:gd name="connsiteX1" fmla="*/ 4267200 w 4401298"/>
              <a:gd name="connsiteY1" fmla="*/ 0 h 6048704"/>
              <a:gd name="connsiteX2" fmla="*/ 2648607 w 4401298"/>
              <a:gd name="connsiteY2" fmla="*/ 3016468 h 6048704"/>
              <a:gd name="connsiteX3" fmla="*/ 4183117 w 4401298"/>
              <a:gd name="connsiteY3" fmla="*/ 4309240 h 6048704"/>
              <a:gd name="connsiteX4" fmla="*/ 2617076 w 4401298"/>
              <a:gd name="connsiteY4" fmla="*/ 6048704 h 6048704"/>
              <a:gd name="connsiteX5" fmla="*/ 0 w 4401298"/>
              <a:gd name="connsiteY5" fmla="*/ 6038193 h 6048704"/>
              <a:gd name="connsiteX6" fmla="*/ 0 w 4401298"/>
              <a:gd name="connsiteY6" fmla="*/ 0 h 6048704"/>
              <a:gd name="connsiteX0" fmla="*/ 0 w 4470128"/>
              <a:gd name="connsiteY0" fmla="*/ 0 h 6048704"/>
              <a:gd name="connsiteX1" fmla="*/ 4267200 w 4470128"/>
              <a:gd name="connsiteY1" fmla="*/ 0 h 6048704"/>
              <a:gd name="connsiteX2" fmla="*/ 3699640 w 4470128"/>
              <a:gd name="connsiteY2" fmla="*/ 2322785 h 6048704"/>
              <a:gd name="connsiteX3" fmla="*/ 2648607 w 4470128"/>
              <a:gd name="connsiteY3" fmla="*/ 3016468 h 6048704"/>
              <a:gd name="connsiteX4" fmla="*/ 4183117 w 4470128"/>
              <a:gd name="connsiteY4" fmla="*/ 4309240 h 6048704"/>
              <a:gd name="connsiteX5" fmla="*/ 2617076 w 4470128"/>
              <a:gd name="connsiteY5" fmla="*/ 6048704 h 6048704"/>
              <a:gd name="connsiteX6" fmla="*/ 0 w 4470128"/>
              <a:gd name="connsiteY6" fmla="*/ 6038193 h 6048704"/>
              <a:gd name="connsiteX7" fmla="*/ 0 w 4470128"/>
              <a:gd name="connsiteY7" fmla="*/ 0 h 6048704"/>
              <a:gd name="connsiteX0" fmla="*/ 0 w 4355206"/>
              <a:gd name="connsiteY0" fmla="*/ 0 h 6048704"/>
              <a:gd name="connsiteX1" fmla="*/ 4267200 w 4355206"/>
              <a:gd name="connsiteY1" fmla="*/ 0 h 6048704"/>
              <a:gd name="connsiteX2" fmla="*/ 998482 w 4355206"/>
              <a:gd name="connsiteY2" fmla="*/ 1198178 h 6048704"/>
              <a:gd name="connsiteX3" fmla="*/ 3699640 w 4355206"/>
              <a:gd name="connsiteY3" fmla="*/ 2322785 h 6048704"/>
              <a:gd name="connsiteX4" fmla="*/ 2648607 w 4355206"/>
              <a:gd name="connsiteY4" fmla="*/ 3016468 h 6048704"/>
              <a:gd name="connsiteX5" fmla="*/ 4183117 w 4355206"/>
              <a:gd name="connsiteY5" fmla="*/ 4309240 h 6048704"/>
              <a:gd name="connsiteX6" fmla="*/ 2617076 w 4355206"/>
              <a:gd name="connsiteY6" fmla="*/ 6048704 h 6048704"/>
              <a:gd name="connsiteX7" fmla="*/ 0 w 4355206"/>
              <a:gd name="connsiteY7" fmla="*/ 6038193 h 6048704"/>
              <a:gd name="connsiteX8" fmla="*/ 0 w 4355206"/>
              <a:gd name="connsiteY8" fmla="*/ 0 h 6048704"/>
              <a:gd name="connsiteX0" fmla="*/ 0 w 4211974"/>
              <a:gd name="connsiteY0" fmla="*/ 21020 h 6069724"/>
              <a:gd name="connsiteX1" fmla="*/ 2427889 w 4211974"/>
              <a:gd name="connsiteY1" fmla="*/ 0 h 6069724"/>
              <a:gd name="connsiteX2" fmla="*/ 998482 w 4211974"/>
              <a:gd name="connsiteY2" fmla="*/ 1219198 h 6069724"/>
              <a:gd name="connsiteX3" fmla="*/ 3699640 w 4211974"/>
              <a:gd name="connsiteY3" fmla="*/ 2343805 h 6069724"/>
              <a:gd name="connsiteX4" fmla="*/ 2648607 w 4211974"/>
              <a:gd name="connsiteY4" fmla="*/ 3037488 h 6069724"/>
              <a:gd name="connsiteX5" fmla="*/ 4183117 w 4211974"/>
              <a:gd name="connsiteY5" fmla="*/ 4330260 h 6069724"/>
              <a:gd name="connsiteX6" fmla="*/ 2617076 w 4211974"/>
              <a:gd name="connsiteY6" fmla="*/ 6069724 h 6069724"/>
              <a:gd name="connsiteX7" fmla="*/ 0 w 4211974"/>
              <a:gd name="connsiteY7" fmla="*/ 6059213 h 6069724"/>
              <a:gd name="connsiteX8" fmla="*/ 0 w 4211974"/>
              <a:gd name="connsiteY8" fmla="*/ 21020 h 6069724"/>
              <a:gd name="connsiteX0" fmla="*/ 0 w 4271368"/>
              <a:gd name="connsiteY0" fmla="*/ 21020 h 6069724"/>
              <a:gd name="connsiteX1" fmla="*/ 2427889 w 4271368"/>
              <a:gd name="connsiteY1" fmla="*/ 0 h 6069724"/>
              <a:gd name="connsiteX2" fmla="*/ 998482 w 4271368"/>
              <a:gd name="connsiteY2" fmla="*/ 1219198 h 6069724"/>
              <a:gd name="connsiteX3" fmla="*/ 3699640 w 4271368"/>
              <a:gd name="connsiteY3" fmla="*/ 2343805 h 6069724"/>
              <a:gd name="connsiteX4" fmla="*/ 2648607 w 4271368"/>
              <a:gd name="connsiteY4" fmla="*/ 3037488 h 6069724"/>
              <a:gd name="connsiteX5" fmla="*/ 4183117 w 4271368"/>
              <a:gd name="connsiteY5" fmla="*/ 4330260 h 6069724"/>
              <a:gd name="connsiteX6" fmla="*/ 2617076 w 4271368"/>
              <a:gd name="connsiteY6" fmla="*/ 6069724 h 6069724"/>
              <a:gd name="connsiteX7" fmla="*/ 0 w 4271368"/>
              <a:gd name="connsiteY7" fmla="*/ 6059213 h 6069724"/>
              <a:gd name="connsiteX8" fmla="*/ 0 w 4271368"/>
              <a:gd name="connsiteY8" fmla="*/ 21020 h 6069724"/>
              <a:gd name="connsiteX0" fmla="*/ 0 w 4201065"/>
              <a:gd name="connsiteY0" fmla="*/ 21020 h 6069724"/>
              <a:gd name="connsiteX1" fmla="*/ 2427889 w 4201065"/>
              <a:gd name="connsiteY1" fmla="*/ 0 h 6069724"/>
              <a:gd name="connsiteX2" fmla="*/ 998482 w 4201065"/>
              <a:gd name="connsiteY2" fmla="*/ 1219198 h 6069724"/>
              <a:gd name="connsiteX3" fmla="*/ 3699640 w 4201065"/>
              <a:gd name="connsiteY3" fmla="*/ 2343805 h 6069724"/>
              <a:gd name="connsiteX4" fmla="*/ 2648607 w 4201065"/>
              <a:gd name="connsiteY4" fmla="*/ 3037488 h 6069724"/>
              <a:gd name="connsiteX5" fmla="*/ 4183117 w 4201065"/>
              <a:gd name="connsiteY5" fmla="*/ 4330260 h 6069724"/>
              <a:gd name="connsiteX6" fmla="*/ 2617076 w 4201065"/>
              <a:gd name="connsiteY6" fmla="*/ 6069724 h 6069724"/>
              <a:gd name="connsiteX7" fmla="*/ 0 w 4201065"/>
              <a:gd name="connsiteY7" fmla="*/ 6059213 h 6069724"/>
              <a:gd name="connsiteX8" fmla="*/ 0 w 4201065"/>
              <a:gd name="connsiteY8" fmla="*/ 21020 h 6069724"/>
              <a:gd name="connsiteX0" fmla="*/ 0 w 4242694"/>
              <a:gd name="connsiteY0" fmla="*/ 21020 h 6069724"/>
              <a:gd name="connsiteX1" fmla="*/ 2427889 w 4242694"/>
              <a:gd name="connsiteY1" fmla="*/ 0 h 6069724"/>
              <a:gd name="connsiteX2" fmla="*/ 998482 w 4242694"/>
              <a:gd name="connsiteY2" fmla="*/ 1219198 h 6069724"/>
              <a:gd name="connsiteX3" fmla="*/ 3699640 w 4242694"/>
              <a:gd name="connsiteY3" fmla="*/ 2343805 h 6069724"/>
              <a:gd name="connsiteX4" fmla="*/ 2648607 w 4242694"/>
              <a:gd name="connsiteY4" fmla="*/ 3037488 h 6069724"/>
              <a:gd name="connsiteX5" fmla="*/ 4225158 w 4242694"/>
              <a:gd name="connsiteY5" fmla="*/ 4487915 h 6069724"/>
              <a:gd name="connsiteX6" fmla="*/ 2617076 w 4242694"/>
              <a:gd name="connsiteY6" fmla="*/ 6069724 h 6069724"/>
              <a:gd name="connsiteX7" fmla="*/ 0 w 4242694"/>
              <a:gd name="connsiteY7" fmla="*/ 6059213 h 6069724"/>
              <a:gd name="connsiteX8" fmla="*/ 0 w 424269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699640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457902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440"/>
              <a:gd name="connsiteY0" fmla="*/ 21020 h 6069724"/>
              <a:gd name="connsiteX1" fmla="*/ 2427889 w 4225440"/>
              <a:gd name="connsiteY1" fmla="*/ 0 h 6069724"/>
              <a:gd name="connsiteX2" fmla="*/ 998482 w 4225440"/>
              <a:gd name="connsiteY2" fmla="*/ 1219198 h 6069724"/>
              <a:gd name="connsiteX3" fmla="*/ 3457902 w 4225440"/>
              <a:gd name="connsiteY3" fmla="*/ 2343805 h 6069724"/>
              <a:gd name="connsiteX4" fmla="*/ 2511973 w 4225440"/>
              <a:gd name="connsiteY4" fmla="*/ 3174122 h 6069724"/>
              <a:gd name="connsiteX5" fmla="*/ 4225158 w 4225440"/>
              <a:gd name="connsiteY5" fmla="*/ 4487915 h 6069724"/>
              <a:gd name="connsiteX6" fmla="*/ 2617076 w 4225440"/>
              <a:gd name="connsiteY6" fmla="*/ 6069724 h 6069724"/>
              <a:gd name="connsiteX7" fmla="*/ 0 w 4225440"/>
              <a:gd name="connsiteY7" fmla="*/ 6059213 h 6069724"/>
              <a:gd name="connsiteX8" fmla="*/ 0 w 4225440"/>
              <a:gd name="connsiteY8" fmla="*/ 21020 h 6069724"/>
              <a:gd name="connsiteX0" fmla="*/ 0 w 4393557"/>
              <a:gd name="connsiteY0" fmla="*/ 21020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0 w 4393557"/>
              <a:gd name="connsiteY8" fmla="*/ 21020 h 6069724"/>
              <a:gd name="connsiteX0" fmla="*/ 84082 w 4393557"/>
              <a:gd name="connsiteY0" fmla="*/ 596415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84082 w 4393557"/>
              <a:gd name="connsiteY8" fmla="*/ 596415 h 6069724"/>
              <a:gd name="connsiteX0" fmla="*/ 0 w 4467130"/>
              <a:gd name="connsiteY0" fmla="*/ 610449 h 6069724"/>
              <a:gd name="connsiteX1" fmla="*/ 2501462 w 4467130"/>
              <a:gd name="connsiteY1" fmla="*/ 0 h 6069724"/>
              <a:gd name="connsiteX2" fmla="*/ 1072055 w 4467130"/>
              <a:gd name="connsiteY2" fmla="*/ 1219198 h 6069724"/>
              <a:gd name="connsiteX3" fmla="*/ 3531475 w 4467130"/>
              <a:gd name="connsiteY3" fmla="*/ 2343805 h 6069724"/>
              <a:gd name="connsiteX4" fmla="*/ 2585546 w 4467130"/>
              <a:gd name="connsiteY4" fmla="*/ 3174122 h 6069724"/>
              <a:gd name="connsiteX5" fmla="*/ 4466896 w 4467130"/>
              <a:gd name="connsiteY5" fmla="*/ 4498425 h 6069724"/>
              <a:gd name="connsiteX6" fmla="*/ 2690649 w 4467130"/>
              <a:gd name="connsiteY6" fmla="*/ 6069724 h 6069724"/>
              <a:gd name="connsiteX7" fmla="*/ 73573 w 4467130"/>
              <a:gd name="connsiteY7" fmla="*/ 6059213 h 6069724"/>
              <a:gd name="connsiteX8" fmla="*/ 0 w 4467130"/>
              <a:gd name="connsiteY8" fmla="*/ 610449 h 6069724"/>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688453 h 6147728"/>
              <a:gd name="connsiteX1" fmla="*/ 1387366 w 4467130"/>
              <a:gd name="connsiteY1" fmla="*/ 106072 h 6147728"/>
              <a:gd name="connsiteX2" fmla="*/ 2501462 w 4467130"/>
              <a:gd name="connsiteY2" fmla="*/ 78004 h 6147728"/>
              <a:gd name="connsiteX3" fmla="*/ 1072055 w 4467130"/>
              <a:gd name="connsiteY3" fmla="*/ 1297202 h 6147728"/>
              <a:gd name="connsiteX4" fmla="*/ 3531475 w 4467130"/>
              <a:gd name="connsiteY4" fmla="*/ 2421809 h 6147728"/>
              <a:gd name="connsiteX5" fmla="*/ 2585546 w 4467130"/>
              <a:gd name="connsiteY5" fmla="*/ 3252126 h 6147728"/>
              <a:gd name="connsiteX6" fmla="*/ 4466896 w 4467130"/>
              <a:gd name="connsiteY6" fmla="*/ 4576429 h 6147728"/>
              <a:gd name="connsiteX7" fmla="*/ 2690649 w 4467130"/>
              <a:gd name="connsiteY7" fmla="*/ 6147728 h 6147728"/>
              <a:gd name="connsiteX8" fmla="*/ 73573 w 4467130"/>
              <a:gd name="connsiteY8" fmla="*/ 6137217 h 6147728"/>
              <a:gd name="connsiteX9" fmla="*/ 0 w 4467130"/>
              <a:gd name="connsiteY9" fmla="*/ 688453 h 6147728"/>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80134 h 6139409"/>
              <a:gd name="connsiteX1" fmla="*/ 567558 w 4467130"/>
              <a:gd name="connsiteY1" fmla="*/ 27583 h 6139409"/>
              <a:gd name="connsiteX2" fmla="*/ 1439917 w 4467130"/>
              <a:gd name="connsiteY2" fmla="*/ 167923 h 6139409"/>
              <a:gd name="connsiteX3" fmla="*/ 2501462 w 4467130"/>
              <a:gd name="connsiteY3" fmla="*/ 69685 h 6139409"/>
              <a:gd name="connsiteX4" fmla="*/ 1072055 w 4467130"/>
              <a:gd name="connsiteY4" fmla="*/ 1288883 h 6139409"/>
              <a:gd name="connsiteX5" fmla="*/ 3531475 w 4467130"/>
              <a:gd name="connsiteY5" fmla="*/ 2413490 h 6139409"/>
              <a:gd name="connsiteX6" fmla="*/ 2585546 w 4467130"/>
              <a:gd name="connsiteY6" fmla="*/ 3243807 h 6139409"/>
              <a:gd name="connsiteX7" fmla="*/ 4466896 w 4467130"/>
              <a:gd name="connsiteY7" fmla="*/ 4568110 h 6139409"/>
              <a:gd name="connsiteX8" fmla="*/ 2690649 w 4467130"/>
              <a:gd name="connsiteY8" fmla="*/ 6139409 h 6139409"/>
              <a:gd name="connsiteX9" fmla="*/ 73573 w 4467130"/>
              <a:gd name="connsiteY9" fmla="*/ 6128898 h 6139409"/>
              <a:gd name="connsiteX10" fmla="*/ 0 w 4467130"/>
              <a:gd name="connsiteY10" fmla="*/ 680134 h 6139409"/>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22723 h 6181998"/>
              <a:gd name="connsiteX1" fmla="*/ 567558 w 4467130"/>
              <a:gd name="connsiteY1" fmla="*/ 1 h 6181998"/>
              <a:gd name="connsiteX2" fmla="*/ 1439917 w 4467130"/>
              <a:gd name="connsiteY2" fmla="*/ 210512 h 6181998"/>
              <a:gd name="connsiteX3" fmla="*/ 2501462 w 4467130"/>
              <a:gd name="connsiteY3" fmla="*/ 112274 h 6181998"/>
              <a:gd name="connsiteX4" fmla="*/ 1072055 w 4467130"/>
              <a:gd name="connsiteY4" fmla="*/ 1331472 h 6181998"/>
              <a:gd name="connsiteX5" fmla="*/ 3531475 w 4467130"/>
              <a:gd name="connsiteY5" fmla="*/ 2456079 h 6181998"/>
              <a:gd name="connsiteX6" fmla="*/ 2585546 w 4467130"/>
              <a:gd name="connsiteY6" fmla="*/ 3286396 h 6181998"/>
              <a:gd name="connsiteX7" fmla="*/ 4466896 w 4467130"/>
              <a:gd name="connsiteY7" fmla="*/ 4610699 h 6181998"/>
              <a:gd name="connsiteX8" fmla="*/ 2690649 w 4467130"/>
              <a:gd name="connsiteY8" fmla="*/ 6181998 h 6181998"/>
              <a:gd name="connsiteX9" fmla="*/ 73573 w 4467130"/>
              <a:gd name="connsiteY9" fmla="*/ 6171487 h 6181998"/>
              <a:gd name="connsiteX10" fmla="*/ 0 w 4467130"/>
              <a:gd name="connsiteY10" fmla="*/ 722723 h 6181998"/>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3531475 w 4467130"/>
              <a:gd name="connsiteY6" fmla="*/ 2456078 h 6181997"/>
              <a:gd name="connsiteX7" fmla="*/ 2585546 w 4467130"/>
              <a:gd name="connsiteY7" fmla="*/ 3286395 h 6181997"/>
              <a:gd name="connsiteX8" fmla="*/ 4466896 w 4467130"/>
              <a:gd name="connsiteY8" fmla="*/ 4610698 h 6181997"/>
              <a:gd name="connsiteX9" fmla="*/ 2690649 w 4467130"/>
              <a:gd name="connsiteY9" fmla="*/ 6181997 h 6181997"/>
              <a:gd name="connsiteX10" fmla="*/ 73573 w 4467130"/>
              <a:gd name="connsiteY10" fmla="*/ 6171486 h 6181997"/>
              <a:gd name="connsiteX11" fmla="*/ 0 w 4467130"/>
              <a:gd name="connsiteY11"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3531720"/>
              <a:gd name="connsiteY0" fmla="*/ 722722 h 6181997"/>
              <a:gd name="connsiteX1" fmla="*/ 567558 w 3531720"/>
              <a:gd name="connsiteY1" fmla="*/ 0 h 6181997"/>
              <a:gd name="connsiteX2" fmla="*/ 1597572 w 3531720"/>
              <a:gd name="connsiteY2" fmla="*/ 154375 h 6181997"/>
              <a:gd name="connsiteX3" fmla="*/ 3246997 w 3531720"/>
              <a:gd name="connsiteY3" fmla="*/ 1039584 h 6181997"/>
              <a:gd name="connsiteX4" fmla="*/ 1072055 w 3531720"/>
              <a:gd name="connsiteY4" fmla="*/ 1331471 h 6181997"/>
              <a:gd name="connsiteX5" fmla="*/ 1576552 w 3531720"/>
              <a:gd name="connsiteY5" fmla="*/ 1712152 h 6181997"/>
              <a:gd name="connsiteX6" fmla="*/ 2480441 w 3531720"/>
              <a:gd name="connsiteY6" fmla="*/ 1964764 h 6181997"/>
              <a:gd name="connsiteX7" fmla="*/ 3531475 w 3531720"/>
              <a:gd name="connsiteY7" fmla="*/ 2456078 h 6181997"/>
              <a:gd name="connsiteX8" fmla="*/ 2585546 w 3531720"/>
              <a:gd name="connsiteY8" fmla="*/ 3286395 h 6181997"/>
              <a:gd name="connsiteX9" fmla="*/ 3313042 w 3531720"/>
              <a:gd name="connsiteY9" fmla="*/ 4451291 h 6181997"/>
              <a:gd name="connsiteX10" fmla="*/ 2690649 w 3531720"/>
              <a:gd name="connsiteY10" fmla="*/ 6181997 h 6181997"/>
              <a:gd name="connsiteX11" fmla="*/ 73573 w 3531720"/>
              <a:gd name="connsiteY11" fmla="*/ 6171486 h 6181997"/>
              <a:gd name="connsiteX12" fmla="*/ 0 w 3531720"/>
              <a:gd name="connsiteY12" fmla="*/ 722722 h 6181997"/>
              <a:gd name="connsiteX0" fmla="*/ 0 w 3531720"/>
              <a:gd name="connsiteY0" fmla="*/ 722722 h 6171488"/>
              <a:gd name="connsiteX1" fmla="*/ 567558 w 3531720"/>
              <a:gd name="connsiteY1" fmla="*/ 0 h 6171488"/>
              <a:gd name="connsiteX2" fmla="*/ 1597572 w 3531720"/>
              <a:gd name="connsiteY2" fmla="*/ 154375 h 6171488"/>
              <a:gd name="connsiteX3" fmla="*/ 3246997 w 3531720"/>
              <a:gd name="connsiteY3" fmla="*/ 1039584 h 6171488"/>
              <a:gd name="connsiteX4" fmla="*/ 1072055 w 3531720"/>
              <a:gd name="connsiteY4" fmla="*/ 1331471 h 6171488"/>
              <a:gd name="connsiteX5" fmla="*/ 1576552 w 3531720"/>
              <a:gd name="connsiteY5" fmla="*/ 1712152 h 6171488"/>
              <a:gd name="connsiteX6" fmla="*/ 2480441 w 3531720"/>
              <a:gd name="connsiteY6" fmla="*/ 1964764 h 6171488"/>
              <a:gd name="connsiteX7" fmla="*/ 3531475 w 3531720"/>
              <a:gd name="connsiteY7" fmla="*/ 2456078 h 6171488"/>
              <a:gd name="connsiteX8" fmla="*/ 2585546 w 3531720"/>
              <a:gd name="connsiteY8" fmla="*/ 3286395 h 6171488"/>
              <a:gd name="connsiteX9" fmla="*/ 3313042 w 3531720"/>
              <a:gd name="connsiteY9" fmla="*/ 4451291 h 6171488"/>
              <a:gd name="connsiteX10" fmla="*/ 1861824 w 3531720"/>
              <a:gd name="connsiteY10" fmla="*/ 6142148 h 6171488"/>
              <a:gd name="connsiteX11" fmla="*/ 73573 w 3531720"/>
              <a:gd name="connsiteY11" fmla="*/ 6171486 h 6171488"/>
              <a:gd name="connsiteX12" fmla="*/ 0 w 3531720"/>
              <a:gd name="connsiteY12" fmla="*/ 722722 h 6171488"/>
              <a:gd name="connsiteX0" fmla="*/ 0 w 3531997"/>
              <a:gd name="connsiteY0" fmla="*/ 722722 h 6171488"/>
              <a:gd name="connsiteX1" fmla="*/ 567558 w 3531997"/>
              <a:gd name="connsiteY1" fmla="*/ 0 h 6171488"/>
              <a:gd name="connsiteX2" fmla="*/ 1597572 w 3531997"/>
              <a:gd name="connsiteY2" fmla="*/ 154375 h 6171488"/>
              <a:gd name="connsiteX3" fmla="*/ 3246997 w 3531997"/>
              <a:gd name="connsiteY3" fmla="*/ 1039584 h 6171488"/>
              <a:gd name="connsiteX4" fmla="*/ 1072055 w 3531997"/>
              <a:gd name="connsiteY4" fmla="*/ 1331471 h 6171488"/>
              <a:gd name="connsiteX5" fmla="*/ 1576552 w 3531997"/>
              <a:gd name="connsiteY5" fmla="*/ 1712152 h 6171488"/>
              <a:gd name="connsiteX6" fmla="*/ 2480441 w 3531997"/>
              <a:gd name="connsiteY6" fmla="*/ 1964764 h 6171488"/>
              <a:gd name="connsiteX7" fmla="*/ 3531475 w 3531997"/>
              <a:gd name="connsiteY7" fmla="*/ 2456078 h 6171488"/>
              <a:gd name="connsiteX8" fmla="*/ 2341774 w 3531997"/>
              <a:gd name="connsiteY8" fmla="*/ 3286396 h 6171488"/>
              <a:gd name="connsiteX9" fmla="*/ 3313042 w 3531997"/>
              <a:gd name="connsiteY9" fmla="*/ 4451291 h 6171488"/>
              <a:gd name="connsiteX10" fmla="*/ 1861824 w 3531997"/>
              <a:gd name="connsiteY10" fmla="*/ 6142148 h 6171488"/>
              <a:gd name="connsiteX11" fmla="*/ 73573 w 3531997"/>
              <a:gd name="connsiteY11" fmla="*/ 6171486 h 6171488"/>
              <a:gd name="connsiteX12" fmla="*/ 0 w 3531997"/>
              <a:gd name="connsiteY12" fmla="*/ 722722 h 6171488"/>
              <a:gd name="connsiteX0" fmla="*/ 0 w 3531999"/>
              <a:gd name="connsiteY0" fmla="*/ 722722 h 6171488"/>
              <a:gd name="connsiteX1" fmla="*/ 567558 w 3531999"/>
              <a:gd name="connsiteY1" fmla="*/ 0 h 6171488"/>
              <a:gd name="connsiteX2" fmla="*/ 1597572 w 3531999"/>
              <a:gd name="connsiteY2" fmla="*/ 154375 h 6171488"/>
              <a:gd name="connsiteX3" fmla="*/ 3246997 w 3531999"/>
              <a:gd name="connsiteY3" fmla="*/ 1039584 h 6171488"/>
              <a:gd name="connsiteX4" fmla="*/ 1072055 w 3531999"/>
              <a:gd name="connsiteY4" fmla="*/ 1331471 h 6171488"/>
              <a:gd name="connsiteX5" fmla="*/ 1576552 w 3531999"/>
              <a:gd name="connsiteY5" fmla="*/ 1712152 h 6171488"/>
              <a:gd name="connsiteX6" fmla="*/ 2480441 w 3531999"/>
              <a:gd name="connsiteY6" fmla="*/ 1964764 h 6171488"/>
              <a:gd name="connsiteX7" fmla="*/ 3531475 w 3531999"/>
              <a:gd name="connsiteY7" fmla="*/ 2456078 h 6171488"/>
              <a:gd name="connsiteX8" fmla="*/ 2341774 w 3531999"/>
              <a:gd name="connsiteY8" fmla="*/ 3286396 h 6171488"/>
              <a:gd name="connsiteX9" fmla="*/ 3313042 w 3531999"/>
              <a:gd name="connsiteY9" fmla="*/ 4451291 h 6171488"/>
              <a:gd name="connsiteX10" fmla="*/ 1861824 w 3531999"/>
              <a:gd name="connsiteY10" fmla="*/ 6142148 h 6171488"/>
              <a:gd name="connsiteX11" fmla="*/ 73573 w 3531999"/>
              <a:gd name="connsiteY11" fmla="*/ 6171486 h 6171488"/>
              <a:gd name="connsiteX12" fmla="*/ 0 w 3531999"/>
              <a:gd name="connsiteY12" fmla="*/ 722722 h 6171488"/>
              <a:gd name="connsiteX0" fmla="*/ 0 w 3318925"/>
              <a:gd name="connsiteY0" fmla="*/ 722722 h 6171488"/>
              <a:gd name="connsiteX1" fmla="*/ 567558 w 3318925"/>
              <a:gd name="connsiteY1" fmla="*/ 0 h 6171488"/>
              <a:gd name="connsiteX2" fmla="*/ 1597572 w 3318925"/>
              <a:gd name="connsiteY2" fmla="*/ 154375 h 6171488"/>
              <a:gd name="connsiteX3" fmla="*/ 3246997 w 3318925"/>
              <a:gd name="connsiteY3" fmla="*/ 1039584 h 6171488"/>
              <a:gd name="connsiteX4" fmla="*/ 1072055 w 3318925"/>
              <a:gd name="connsiteY4" fmla="*/ 1331471 h 6171488"/>
              <a:gd name="connsiteX5" fmla="*/ 1576552 w 3318925"/>
              <a:gd name="connsiteY5" fmla="*/ 1712152 h 6171488"/>
              <a:gd name="connsiteX6" fmla="*/ 2480441 w 3318925"/>
              <a:gd name="connsiteY6" fmla="*/ 1964764 h 6171488"/>
              <a:gd name="connsiteX7" fmla="*/ 1548794 w 3318925"/>
              <a:gd name="connsiteY7" fmla="*/ 2615487 h 6171488"/>
              <a:gd name="connsiteX8" fmla="*/ 2341774 w 3318925"/>
              <a:gd name="connsiteY8" fmla="*/ 3286396 h 6171488"/>
              <a:gd name="connsiteX9" fmla="*/ 3313042 w 3318925"/>
              <a:gd name="connsiteY9" fmla="*/ 4451291 h 6171488"/>
              <a:gd name="connsiteX10" fmla="*/ 1861824 w 3318925"/>
              <a:gd name="connsiteY10" fmla="*/ 6142148 h 6171488"/>
              <a:gd name="connsiteX11" fmla="*/ 73573 w 3318925"/>
              <a:gd name="connsiteY11" fmla="*/ 6171486 h 6171488"/>
              <a:gd name="connsiteX12" fmla="*/ 0 w 3318925"/>
              <a:gd name="connsiteY12" fmla="*/ 722722 h 6171488"/>
              <a:gd name="connsiteX0" fmla="*/ 0 w 3331035"/>
              <a:gd name="connsiteY0" fmla="*/ 722722 h 6171488"/>
              <a:gd name="connsiteX1" fmla="*/ 567558 w 3331035"/>
              <a:gd name="connsiteY1" fmla="*/ 0 h 6171488"/>
              <a:gd name="connsiteX2" fmla="*/ 1597572 w 3331035"/>
              <a:gd name="connsiteY2" fmla="*/ 154375 h 6171488"/>
              <a:gd name="connsiteX3" fmla="*/ 3246997 w 3331035"/>
              <a:gd name="connsiteY3" fmla="*/ 1039584 h 6171488"/>
              <a:gd name="connsiteX4" fmla="*/ 1072055 w 3331035"/>
              <a:gd name="connsiteY4" fmla="*/ 1331471 h 6171488"/>
              <a:gd name="connsiteX5" fmla="*/ 1576552 w 3331035"/>
              <a:gd name="connsiteY5" fmla="*/ 1712152 h 6171488"/>
              <a:gd name="connsiteX6" fmla="*/ 2480441 w 3331035"/>
              <a:gd name="connsiteY6" fmla="*/ 1964764 h 6171488"/>
              <a:gd name="connsiteX7" fmla="*/ 1548794 w 3331035"/>
              <a:gd name="connsiteY7" fmla="*/ 2615487 h 6171488"/>
              <a:gd name="connsiteX8" fmla="*/ 2601797 w 3331035"/>
              <a:gd name="connsiteY8" fmla="*/ 3206694 h 6171488"/>
              <a:gd name="connsiteX9" fmla="*/ 3313042 w 3331035"/>
              <a:gd name="connsiteY9" fmla="*/ 4451291 h 6171488"/>
              <a:gd name="connsiteX10" fmla="*/ 1861824 w 3331035"/>
              <a:gd name="connsiteY10" fmla="*/ 6142148 h 6171488"/>
              <a:gd name="connsiteX11" fmla="*/ 73573 w 3331035"/>
              <a:gd name="connsiteY11" fmla="*/ 6171486 h 6171488"/>
              <a:gd name="connsiteX12" fmla="*/ 0 w 3331035"/>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072055 w 3394640"/>
              <a:gd name="connsiteY4" fmla="*/ 1331471 h 6171488"/>
              <a:gd name="connsiteX5" fmla="*/ 1576552 w 3394640"/>
              <a:gd name="connsiteY5" fmla="*/ 1712152 h 6171488"/>
              <a:gd name="connsiteX6" fmla="*/ 2480441 w 3394640"/>
              <a:gd name="connsiteY6" fmla="*/ 1964764 h 6171488"/>
              <a:gd name="connsiteX7" fmla="*/ 1548794 w 3394640"/>
              <a:gd name="connsiteY7" fmla="*/ 2615487 h 6171488"/>
              <a:gd name="connsiteX8" fmla="*/ 2601797 w 3394640"/>
              <a:gd name="connsiteY8" fmla="*/ 3206694 h 6171488"/>
              <a:gd name="connsiteX9" fmla="*/ 3378049 w 3394640"/>
              <a:gd name="connsiteY9" fmla="*/ 4451291 h 6171488"/>
              <a:gd name="connsiteX10" fmla="*/ 1861824 w 3394640"/>
              <a:gd name="connsiteY10" fmla="*/ 6142148 h 6171488"/>
              <a:gd name="connsiteX11" fmla="*/ 73573 w 3394640"/>
              <a:gd name="connsiteY11" fmla="*/ 6171486 h 6171488"/>
              <a:gd name="connsiteX12" fmla="*/ 0 w 3394640"/>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480441 w 3394640"/>
              <a:gd name="connsiteY5" fmla="*/ 1964764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236670 w 3394640"/>
              <a:gd name="connsiteY5" fmla="*/ 2124173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3246997 w 3394276"/>
              <a:gd name="connsiteY3" fmla="*/ 1039584 h 6171488"/>
              <a:gd name="connsiteX4" fmla="*/ 1576552 w 3394276"/>
              <a:gd name="connsiteY4" fmla="*/ 1712152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0 w 3394274"/>
              <a:gd name="connsiteY0" fmla="*/ 722722 h 6171488"/>
              <a:gd name="connsiteX1" fmla="*/ 567558 w 3394274"/>
              <a:gd name="connsiteY1" fmla="*/ 0 h 6171488"/>
              <a:gd name="connsiteX2" fmla="*/ 1597572 w 3394274"/>
              <a:gd name="connsiteY2" fmla="*/ 154375 h 6171488"/>
              <a:gd name="connsiteX3" fmla="*/ 3246997 w 3394274"/>
              <a:gd name="connsiteY3" fmla="*/ 1039584 h 6171488"/>
              <a:gd name="connsiteX4" fmla="*/ 1982840 w 3394274"/>
              <a:gd name="connsiteY4" fmla="*/ 1592596 h 6171488"/>
              <a:gd name="connsiteX5" fmla="*/ 2236670 w 3394274"/>
              <a:gd name="connsiteY5" fmla="*/ 2124173 h 6171488"/>
              <a:gd name="connsiteX6" fmla="*/ 1646302 w 3394274"/>
              <a:gd name="connsiteY6" fmla="*/ 2615487 h 6171488"/>
              <a:gd name="connsiteX7" fmla="*/ 2601797 w 3394274"/>
              <a:gd name="connsiteY7" fmla="*/ 3206694 h 6171488"/>
              <a:gd name="connsiteX8" fmla="*/ 3378049 w 3394274"/>
              <a:gd name="connsiteY8" fmla="*/ 4451291 h 6171488"/>
              <a:gd name="connsiteX9" fmla="*/ 1861824 w 3394274"/>
              <a:gd name="connsiteY9" fmla="*/ 6142148 h 6171488"/>
              <a:gd name="connsiteX10" fmla="*/ 73573 w 3394274"/>
              <a:gd name="connsiteY10" fmla="*/ 6171486 h 6171488"/>
              <a:gd name="connsiteX11" fmla="*/ 0 w 3394274"/>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2873214 w 3394276"/>
              <a:gd name="connsiteY3" fmla="*/ 1278693 h 6171488"/>
              <a:gd name="connsiteX4" fmla="*/ 1982840 w 3394276"/>
              <a:gd name="connsiteY4" fmla="*/ 1592596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515234 w 3322892"/>
              <a:gd name="connsiteY5" fmla="*/ 2258386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06665"/>
              <a:gd name="connsiteY0" fmla="*/ 464339 h 6171488"/>
              <a:gd name="connsiteX1" fmla="*/ 496174 w 3306665"/>
              <a:gd name="connsiteY1" fmla="*/ 0 h 6171488"/>
              <a:gd name="connsiteX2" fmla="*/ 1526188 w 3306665"/>
              <a:gd name="connsiteY2" fmla="*/ 154375 h 6171488"/>
              <a:gd name="connsiteX3" fmla="*/ 2801830 w 3306665"/>
              <a:gd name="connsiteY3" fmla="*/ 1278693 h 6171488"/>
              <a:gd name="connsiteX4" fmla="*/ 1911455 w 3306665"/>
              <a:gd name="connsiteY4" fmla="*/ 1657474 h 6171488"/>
              <a:gd name="connsiteX5" fmla="*/ 2515234 w 3306665"/>
              <a:gd name="connsiteY5" fmla="*/ 2258386 h 6171488"/>
              <a:gd name="connsiteX6" fmla="*/ 1522202 w 3306665"/>
              <a:gd name="connsiteY6" fmla="*/ 3028976 h 6171488"/>
              <a:gd name="connsiteX7" fmla="*/ 3306665 w 3306665"/>
              <a:gd name="connsiteY7" fmla="*/ 4451291 h 6171488"/>
              <a:gd name="connsiteX8" fmla="*/ 1790440 w 3306665"/>
              <a:gd name="connsiteY8" fmla="*/ 6142148 h 6171488"/>
              <a:gd name="connsiteX9" fmla="*/ 2189 w 3306665"/>
              <a:gd name="connsiteY9" fmla="*/ 6171486 h 6171488"/>
              <a:gd name="connsiteX10" fmla="*/ 2506 w 3306665"/>
              <a:gd name="connsiteY10" fmla="*/ 464339 h 6171488"/>
              <a:gd name="connsiteX0" fmla="*/ 2506 w 3307944"/>
              <a:gd name="connsiteY0" fmla="*/ 464339 h 6171488"/>
              <a:gd name="connsiteX1" fmla="*/ 496174 w 3307944"/>
              <a:gd name="connsiteY1" fmla="*/ 0 h 6171488"/>
              <a:gd name="connsiteX2" fmla="*/ 1526188 w 3307944"/>
              <a:gd name="connsiteY2" fmla="*/ 154375 h 6171488"/>
              <a:gd name="connsiteX3" fmla="*/ 2801830 w 3307944"/>
              <a:gd name="connsiteY3" fmla="*/ 1278693 h 6171488"/>
              <a:gd name="connsiteX4" fmla="*/ 1911455 w 3307944"/>
              <a:gd name="connsiteY4" fmla="*/ 1657474 h 6171488"/>
              <a:gd name="connsiteX5" fmla="*/ 2515234 w 3307944"/>
              <a:gd name="connsiteY5" fmla="*/ 2258386 h 6171488"/>
              <a:gd name="connsiteX6" fmla="*/ 1522202 w 3307944"/>
              <a:gd name="connsiteY6" fmla="*/ 3028976 h 6171488"/>
              <a:gd name="connsiteX7" fmla="*/ 3306665 w 3307944"/>
              <a:gd name="connsiteY7" fmla="*/ 4451291 h 6171488"/>
              <a:gd name="connsiteX8" fmla="*/ 1790440 w 3307944"/>
              <a:gd name="connsiteY8" fmla="*/ 6142148 h 6171488"/>
              <a:gd name="connsiteX9" fmla="*/ 2189 w 3307944"/>
              <a:gd name="connsiteY9" fmla="*/ 6171486 h 6171488"/>
              <a:gd name="connsiteX10" fmla="*/ 2506 w 3307944"/>
              <a:gd name="connsiteY10" fmla="*/ 464339 h 6171488"/>
              <a:gd name="connsiteX0" fmla="*/ 2506 w 3307828"/>
              <a:gd name="connsiteY0" fmla="*/ 464339 h 6171488"/>
              <a:gd name="connsiteX1" fmla="*/ 496174 w 3307828"/>
              <a:gd name="connsiteY1" fmla="*/ 0 h 6171488"/>
              <a:gd name="connsiteX2" fmla="*/ 1526188 w 3307828"/>
              <a:gd name="connsiteY2" fmla="*/ 154375 h 6171488"/>
              <a:gd name="connsiteX3" fmla="*/ 2801830 w 3307828"/>
              <a:gd name="connsiteY3" fmla="*/ 1278693 h 6171488"/>
              <a:gd name="connsiteX4" fmla="*/ 1911455 w 3307828"/>
              <a:gd name="connsiteY4" fmla="*/ 1657474 h 6171488"/>
              <a:gd name="connsiteX5" fmla="*/ 2515234 w 3307828"/>
              <a:gd name="connsiteY5" fmla="*/ 2258386 h 6171488"/>
              <a:gd name="connsiteX6" fmla="*/ 1522202 w 3307828"/>
              <a:gd name="connsiteY6" fmla="*/ 3028976 h 6171488"/>
              <a:gd name="connsiteX7" fmla="*/ 3306665 w 3307828"/>
              <a:gd name="connsiteY7" fmla="*/ 4451291 h 6171488"/>
              <a:gd name="connsiteX8" fmla="*/ 1790440 w 3307828"/>
              <a:gd name="connsiteY8" fmla="*/ 6142148 h 6171488"/>
              <a:gd name="connsiteX9" fmla="*/ 2189 w 3307828"/>
              <a:gd name="connsiteY9" fmla="*/ 6171486 h 6171488"/>
              <a:gd name="connsiteX10" fmla="*/ 2506 w 3307828"/>
              <a:gd name="connsiteY10" fmla="*/ 464339 h 6171488"/>
              <a:gd name="connsiteX0" fmla="*/ 2506 w 3308260"/>
              <a:gd name="connsiteY0" fmla="*/ 464339 h 6171488"/>
              <a:gd name="connsiteX1" fmla="*/ 496174 w 3308260"/>
              <a:gd name="connsiteY1" fmla="*/ 0 h 6171488"/>
              <a:gd name="connsiteX2" fmla="*/ 1526188 w 3308260"/>
              <a:gd name="connsiteY2" fmla="*/ 154375 h 6171488"/>
              <a:gd name="connsiteX3" fmla="*/ 2801830 w 3308260"/>
              <a:gd name="connsiteY3" fmla="*/ 1278693 h 6171488"/>
              <a:gd name="connsiteX4" fmla="*/ 1911455 w 3308260"/>
              <a:gd name="connsiteY4" fmla="*/ 1657474 h 6171488"/>
              <a:gd name="connsiteX5" fmla="*/ 2515234 w 3308260"/>
              <a:gd name="connsiteY5" fmla="*/ 2258386 h 6171488"/>
              <a:gd name="connsiteX6" fmla="*/ 1548560 w 3308260"/>
              <a:gd name="connsiteY6" fmla="*/ 2875831 h 6171488"/>
              <a:gd name="connsiteX7" fmla="*/ 3306665 w 3308260"/>
              <a:gd name="connsiteY7" fmla="*/ 4451291 h 6171488"/>
              <a:gd name="connsiteX8" fmla="*/ 1790440 w 3308260"/>
              <a:gd name="connsiteY8" fmla="*/ 6142148 h 6171488"/>
              <a:gd name="connsiteX9" fmla="*/ 2189 w 3308260"/>
              <a:gd name="connsiteY9" fmla="*/ 6171486 h 6171488"/>
              <a:gd name="connsiteX10" fmla="*/ 2506 w 3308260"/>
              <a:gd name="connsiteY10" fmla="*/ 464339 h 6171488"/>
              <a:gd name="connsiteX0" fmla="*/ 2506 w 3308108"/>
              <a:gd name="connsiteY0" fmla="*/ 464339 h 6177523"/>
              <a:gd name="connsiteX1" fmla="*/ 496174 w 3308108"/>
              <a:gd name="connsiteY1" fmla="*/ 0 h 6177523"/>
              <a:gd name="connsiteX2" fmla="*/ 1526188 w 3308108"/>
              <a:gd name="connsiteY2" fmla="*/ 154375 h 6177523"/>
              <a:gd name="connsiteX3" fmla="*/ 2801830 w 3308108"/>
              <a:gd name="connsiteY3" fmla="*/ 1278693 h 6177523"/>
              <a:gd name="connsiteX4" fmla="*/ 1911455 w 3308108"/>
              <a:gd name="connsiteY4" fmla="*/ 1657474 h 6177523"/>
              <a:gd name="connsiteX5" fmla="*/ 2515234 w 3308108"/>
              <a:gd name="connsiteY5" fmla="*/ 2258386 h 6177523"/>
              <a:gd name="connsiteX6" fmla="*/ 1548560 w 3308108"/>
              <a:gd name="connsiteY6" fmla="*/ 2875831 h 6177523"/>
              <a:gd name="connsiteX7" fmla="*/ 3306665 w 3308108"/>
              <a:gd name="connsiteY7" fmla="*/ 4451291 h 6177523"/>
              <a:gd name="connsiteX8" fmla="*/ 1779781 w 3308108"/>
              <a:gd name="connsiteY8" fmla="*/ 6177523 h 6177523"/>
              <a:gd name="connsiteX9" fmla="*/ 2189 w 3308108"/>
              <a:gd name="connsiteY9" fmla="*/ 6171486 h 6177523"/>
              <a:gd name="connsiteX10" fmla="*/ 2506 w 3308108"/>
              <a:gd name="connsiteY10" fmla="*/ 464339 h 6177523"/>
              <a:gd name="connsiteX0" fmla="*/ 2506 w 5550070"/>
              <a:gd name="connsiteY0" fmla="*/ 464339 h 6177523"/>
              <a:gd name="connsiteX1" fmla="*/ 496174 w 5550070"/>
              <a:gd name="connsiteY1" fmla="*/ 0 h 6177523"/>
              <a:gd name="connsiteX2" fmla="*/ 1526188 w 5550070"/>
              <a:gd name="connsiteY2" fmla="*/ 154375 h 6177523"/>
              <a:gd name="connsiteX3" fmla="*/ 2801830 w 5550070"/>
              <a:gd name="connsiteY3" fmla="*/ 1278693 h 6177523"/>
              <a:gd name="connsiteX4" fmla="*/ 1911455 w 5550070"/>
              <a:gd name="connsiteY4" fmla="*/ 1657474 h 6177523"/>
              <a:gd name="connsiteX5" fmla="*/ 2515234 w 5550070"/>
              <a:gd name="connsiteY5" fmla="*/ 2258386 h 6177523"/>
              <a:gd name="connsiteX6" fmla="*/ 1548560 w 5550070"/>
              <a:gd name="connsiteY6" fmla="*/ 2875831 h 6177523"/>
              <a:gd name="connsiteX7" fmla="*/ 5549699 w 5550070"/>
              <a:gd name="connsiteY7" fmla="*/ 4856612 h 6177523"/>
              <a:gd name="connsiteX8" fmla="*/ 1779781 w 5550070"/>
              <a:gd name="connsiteY8" fmla="*/ 6177523 h 6177523"/>
              <a:gd name="connsiteX9" fmla="*/ 2189 w 5550070"/>
              <a:gd name="connsiteY9" fmla="*/ 6171486 h 6177523"/>
              <a:gd name="connsiteX10" fmla="*/ 2506 w 5550070"/>
              <a:gd name="connsiteY10" fmla="*/ 464339 h 6177523"/>
              <a:gd name="connsiteX0" fmla="*/ 2506 w 5581868"/>
              <a:gd name="connsiteY0" fmla="*/ 464339 h 6177523"/>
              <a:gd name="connsiteX1" fmla="*/ 496174 w 5581868"/>
              <a:gd name="connsiteY1" fmla="*/ 0 h 6177523"/>
              <a:gd name="connsiteX2" fmla="*/ 1526188 w 5581868"/>
              <a:gd name="connsiteY2" fmla="*/ 154375 h 6177523"/>
              <a:gd name="connsiteX3" fmla="*/ 2801830 w 5581868"/>
              <a:gd name="connsiteY3" fmla="*/ 1278693 h 6177523"/>
              <a:gd name="connsiteX4" fmla="*/ 1911455 w 5581868"/>
              <a:gd name="connsiteY4" fmla="*/ 1657474 h 6177523"/>
              <a:gd name="connsiteX5" fmla="*/ 2515234 w 5581868"/>
              <a:gd name="connsiteY5" fmla="*/ 2258386 h 6177523"/>
              <a:gd name="connsiteX6" fmla="*/ 1548560 w 5581868"/>
              <a:gd name="connsiteY6" fmla="*/ 2875831 h 6177523"/>
              <a:gd name="connsiteX7" fmla="*/ 5549699 w 5581868"/>
              <a:gd name="connsiteY7" fmla="*/ 4856612 h 6177523"/>
              <a:gd name="connsiteX8" fmla="*/ 1779781 w 5581868"/>
              <a:gd name="connsiteY8" fmla="*/ 6177523 h 6177523"/>
              <a:gd name="connsiteX9" fmla="*/ 2189 w 5581868"/>
              <a:gd name="connsiteY9" fmla="*/ 6171486 h 6177523"/>
              <a:gd name="connsiteX10" fmla="*/ 2506 w 5581868"/>
              <a:gd name="connsiteY10" fmla="*/ 464339 h 6177523"/>
              <a:gd name="connsiteX0" fmla="*/ 2506 w 5597555"/>
              <a:gd name="connsiteY0" fmla="*/ 464339 h 6171484"/>
              <a:gd name="connsiteX1" fmla="*/ 496174 w 5597555"/>
              <a:gd name="connsiteY1" fmla="*/ 0 h 6171484"/>
              <a:gd name="connsiteX2" fmla="*/ 1526188 w 5597555"/>
              <a:gd name="connsiteY2" fmla="*/ 154375 h 6171484"/>
              <a:gd name="connsiteX3" fmla="*/ 2801830 w 5597555"/>
              <a:gd name="connsiteY3" fmla="*/ 1278693 h 6171484"/>
              <a:gd name="connsiteX4" fmla="*/ 1911455 w 5597555"/>
              <a:gd name="connsiteY4" fmla="*/ 1657474 h 6171484"/>
              <a:gd name="connsiteX5" fmla="*/ 2515234 w 5597555"/>
              <a:gd name="connsiteY5" fmla="*/ 2258386 h 6171484"/>
              <a:gd name="connsiteX6" fmla="*/ 1548560 w 5597555"/>
              <a:gd name="connsiteY6" fmla="*/ 2875831 h 6171484"/>
              <a:gd name="connsiteX7" fmla="*/ 5549699 w 5597555"/>
              <a:gd name="connsiteY7" fmla="*/ 4856612 h 6171484"/>
              <a:gd name="connsiteX8" fmla="*/ 3556442 w 5597555"/>
              <a:gd name="connsiteY8" fmla="*/ 6140676 h 6171484"/>
              <a:gd name="connsiteX9" fmla="*/ 2189 w 5597555"/>
              <a:gd name="connsiteY9" fmla="*/ 6171486 h 6171484"/>
              <a:gd name="connsiteX10" fmla="*/ 2506 w 5597555"/>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0 w 5589390"/>
              <a:gd name="connsiteY6" fmla="*/ 2875831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7133"/>
              <a:gd name="connsiteY0" fmla="*/ 464339 h 6171484"/>
              <a:gd name="connsiteX1" fmla="*/ 496174 w 5587133"/>
              <a:gd name="connsiteY1" fmla="*/ 0 h 6171484"/>
              <a:gd name="connsiteX2" fmla="*/ 1526188 w 5587133"/>
              <a:gd name="connsiteY2" fmla="*/ 154375 h 6171484"/>
              <a:gd name="connsiteX3" fmla="*/ 2801830 w 5587133"/>
              <a:gd name="connsiteY3" fmla="*/ 1278693 h 6171484"/>
              <a:gd name="connsiteX4" fmla="*/ 1911455 w 5587133"/>
              <a:gd name="connsiteY4" fmla="*/ 1657474 h 6171484"/>
              <a:gd name="connsiteX5" fmla="*/ 2515234 w 5587133"/>
              <a:gd name="connsiteY5" fmla="*/ 2258386 h 6171484"/>
              <a:gd name="connsiteX6" fmla="*/ 1615186 w 5587133"/>
              <a:gd name="connsiteY6" fmla="*/ 3133764 h 6171484"/>
              <a:gd name="connsiteX7" fmla="*/ 5549699 w 5587133"/>
              <a:gd name="connsiteY7" fmla="*/ 4856612 h 6171484"/>
              <a:gd name="connsiteX8" fmla="*/ 3556442 w 5587133"/>
              <a:gd name="connsiteY8" fmla="*/ 6140676 h 6171484"/>
              <a:gd name="connsiteX9" fmla="*/ 2189 w 5587133"/>
              <a:gd name="connsiteY9" fmla="*/ 6171486 h 6171484"/>
              <a:gd name="connsiteX10" fmla="*/ 2506 w 5587133"/>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1 w 5589390"/>
              <a:gd name="connsiteY6" fmla="*/ 3133764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9390"/>
              <a:gd name="connsiteY0" fmla="*/ 464339 h 6171484"/>
              <a:gd name="connsiteX1" fmla="*/ 496174 w 5589390"/>
              <a:gd name="connsiteY1" fmla="*/ 0 h 6171484"/>
              <a:gd name="connsiteX2" fmla="*/ 1526188 w 5589390"/>
              <a:gd name="connsiteY2" fmla="*/ 154375 h 6171484"/>
              <a:gd name="connsiteX3" fmla="*/ 2801830 w 5589390"/>
              <a:gd name="connsiteY3" fmla="*/ 1278693 h 6171484"/>
              <a:gd name="connsiteX4" fmla="*/ 1911455 w 5589390"/>
              <a:gd name="connsiteY4" fmla="*/ 1657474 h 6171484"/>
              <a:gd name="connsiteX5" fmla="*/ 2515234 w 5589390"/>
              <a:gd name="connsiteY5" fmla="*/ 2258386 h 6171484"/>
              <a:gd name="connsiteX6" fmla="*/ 1548561 w 5589390"/>
              <a:gd name="connsiteY6" fmla="*/ 3133764 h 6171484"/>
              <a:gd name="connsiteX7" fmla="*/ 5549699 w 5589390"/>
              <a:gd name="connsiteY7" fmla="*/ 4856612 h 6171484"/>
              <a:gd name="connsiteX8" fmla="*/ 3556442 w 5589390"/>
              <a:gd name="connsiteY8" fmla="*/ 6140676 h 6171484"/>
              <a:gd name="connsiteX9" fmla="*/ 2189 w 5589390"/>
              <a:gd name="connsiteY9" fmla="*/ 6171486 h 6171484"/>
              <a:gd name="connsiteX10" fmla="*/ 2506 w 5589390"/>
              <a:gd name="connsiteY10" fmla="*/ 464339 h 6171484"/>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9390" h="6183813">
                <a:moveTo>
                  <a:pt x="2506" y="464339"/>
                </a:moveTo>
                <a:cubicBezTo>
                  <a:pt x="232445" y="353364"/>
                  <a:pt x="325792" y="255419"/>
                  <a:pt x="496174" y="0"/>
                </a:cubicBezTo>
                <a:cubicBezTo>
                  <a:pt x="925346" y="293551"/>
                  <a:pt x="1058477" y="271326"/>
                  <a:pt x="1526188" y="154375"/>
                </a:cubicBezTo>
                <a:cubicBezTo>
                  <a:pt x="1878285" y="542648"/>
                  <a:pt x="2204127" y="887617"/>
                  <a:pt x="2801830" y="1278693"/>
                </a:cubicBezTo>
                <a:cubicBezTo>
                  <a:pt x="2711463" y="1616593"/>
                  <a:pt x="1907969" y="1435488"/>
                  <a:pt x="1911455" y="1657474"/>
                </a:cubicBezTo>
                <a:cubicBezTo>
                  <a:pt x="2204448" y="1852447"/>
                  <a:pt x="2455151" y="2040726"/>
                  <a:pt x="2515234" y="2258386"/>
                </a:cubicBezTo>
                <a:cubicBezTo>
                  <a:pt x="2508772" y="2536993"/>
                  <a:pt x="1702719" y="2452474"/>
                  <a:pt x="1548561" y="3133764"/>
                </a:cubicBezTo>
                <a:cubicBezTo>
                  <a:pt x="4367665" y="3830875"/>
                  <a:pt x="5215052" y="4348271"/>
                  <a:pt x="5549699" y="4856612"/>
                </a:cubicBezTo>
                <a:cubicBezTo>
                  <a:pt x="5884346" y="5364953"/>
                  <a:pt x="4005716" y="5361764"/>
                  <a:pt x="3556442" y="6183813"/>
                </a:cubicBezTo>
                <a:lnTo>
                  <a:pt x="2189" y="6171486"/>
                </a:lnTo>
                <a:cubicBezTo>
                  <a:pt x="7182" y="4328662"/>
                  <a:pt x="-4983" y="3228575"/>
                  <a:pt x="2506" y="464339"/>
                </a:cubicBezTo>
                <a:close/>
              </a:path>
            </a:pathLst>
          </a:custGeom>
          <a:blipFill dpi="0" rotWithShape="1">
            <a:blip r:embed="rId4">
              <a:extLst>
                <a:ext uri="{28A0092B-C50C-407E-A947-70E740481C1C}">
                  <a14:useLocalDpi xmlns:a14="http://schemas.microsoft.com/office/drawing/2010/main" val="0"/>
                </a:ext>
              </a:extLst>
            </a:blip>
            <a:srcRect/>
            <a:tile tx="7620000" ty="0" sx="100000" sy="16000" flip="none" algn="b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7" name="Isosceles Triangle 107"/>
          <p:cNvSpPr/>
          <p:nvPr/>
        </p:nvSpPr>
        <p:spPr>
          <a:xfrm rot="12387187" flipH="1">
            <a:off x="906952" y="4006027"/>
            <a:ext cx="42280" cy="71302"/>
          </a:xfrm>
          <a:custGeom>
            <a:avLst/>
            <a:gdLst>
              <a:gd name="connsiteX0" fmla="*/ 0 w 47352"/>
              <a:gd name="connsiteY0" fmla="*/ 106320 h 106320"/>
              <a:gd name="connsiteX1" fmla="*/ 23676 w 47352"/>
              <a:gd name="connsiteY1" fmla="*/ 0 h 106320"/>
              <a:gd name="connsiteX2" fmla="*/ 47352 w 47352"/>
              <a:gd name="connsiteY2" fmla="*/ 106320 h 106320"/>
              <a:gd name="connsiteX3" fmla="*/ 0 w 47352"/>
              <a:gd name="connsiteY3" fmla="*/ 106320 h 106320"/>
              <a:gd name="connsiteX0" fmla="*/ 0 w 59471"/>
              <a:gd name="connsiteY0" fmla="*/ 92052 h 106320"/>
              <a:gd name="connsiteX1" fmla="*/ 35795 w 59471"/>
              <a:gd name="connsiteY1" fmla="*/ 0 h 106320"/>
              <a:gd name="connsiteX2" fmla="*/ 59471 w 59471"/>
              <a:gd name="connsiteY2" fmla="*/ 106320 h 106320"/>
              <a:gd name="connsiteX3" fmla="*/ 0 w 59471"/>
              <a:gd name="connsiteY3" fmla="*/ 92052 h 106320"/>
              <a:gd name="connsiteX0" fmla="*/ 0 w 36380"/>
              <a:gd name="connsiteY0" fmla="*/ 92052 h 103067"/>
              <a:gd name="connsiteX1" fmla="*/ 35795 w 36380"/>
              <a:gd name="connsiteY1" fmla="*/ 0 h 103067"/>
              <a:gd name="connsiteX2" fmla="*/ 36380 w 36380"/>
              <a:gd name="connsiteY2" fmla="*/ 103067 h 103067"/>
              <a:gd name="connsiteX3" fmla="*/ 0 w 36380"/>
              <a:gd name="connsiteY3" fmla="*/ 92052 h 103067"/>
              <a:gd name="connsiteX0" fmla="*/ 0 w 40262"/>
              <a:gd name="connsiteY0" fmla="*/ 56884 h 67899"/>
              <a:gd name="connsiteX1" fmla="*/ 40262 w 40262"/>
              <a:gd name="connsiteY1" fmla="*/ 0 h 67899"/>
              <a:gd name="connsiteX2" fmla="*/ 36380 w 40262"/>
              <a:gd name="connsiteY2" fmla="*/ 67899 h 67899"/>
              <a:gd name="connsiteX3" fmla="*/ 0 w 40262"/>
              <a:gd name="connsiteY3" fmla="*/ 56884 h 67899"/>
            </a:gdLst>
            <a:ahLst/>
            <a:cxnLst>
              <a:cxn ang="0">
                <a:pos x="connsiteX0" y="connsiteY0"/>
              </a:cxn>
              <a:cxn ang="0">
                <a:pos x="connsiteX1" y="connsiteY1"/>
              </a:cxn>
              <a:cxn ang="0">
                <a:pos x="connsiteX2" y="connsiteY2"/>
              </a:cxn>
              <a:cxn ang="0">
                <a:pos x="connsiteX3" y="connsiteY3"/>
              </a:cxn>
            </a:cxnLst>
            <a:rect l="l" t="t" r="r" b="b"/>
            <a:pathLst>
              <a:path w="40262" h="67899">
                <a:moveTo>
                  <a:pt x="0" y="56884"/>
                </a:moveTo>
                <a:lnTo>
                  <a:pt x="40262" y="0"/>
                </a:lnTo>
                <a:lnTo>
                  <a:pt x="36380" y="67899"/>
                </a:lnTo>
                <a:lnTo>
                  <a:pt x="0" y="568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8" name="Rectangle 9"/>
          <p:cNvSpPr/>
          <p:nvPr/>
        </p:nvSpPr>
        <p:spPr>
          <a:xfrm>
            <a:off x="1127361" y="5176624"/>
            <a:ext cx="8016640" cy="876394"/>
          </a:xfrm>
          <a:custGeom>
            <a:avLst/>
            <a:gdLst>
              <a:gd name="connsiteX0" fmla="*/ 0 w 5983065"/>
              <a:gd name="connsiteY0" fmla="*/ 0 h 535145"/>
              <a:gd name="connsiteX1" fmla="*/ 5983065 w 5983065"/>
              <a:gd name="connsiteY1" fmla="*/ 0 h 535145"/>
              <a:gd name="connsiteX2" fmla="*/ 5983065 w 5983065"/>
              <a:gd name="connsiteY2" fmla="*/ 535145 h 535145"/>
              <a:gd name="connsiteX3" fmla="*/ 0 w 5983065"/>
              <a:gd name="connsiteY3" fmla="*/ 535145 h 535145"/>
              <a:gd name="connsiteX4" fmla="*/ 0 w 5983065"/>
              <a:gd name="connsiteY4" fmla="*/ 0 h 535145"/>
              <a:gd name="connsiteX0" fmla="*/ 0 w 5983065"/>
              <a:gd name="connsiteY0" fmla="*/ 469 h 535614"/>
              <a:gd name="connsiteX1" fmla="*/ 833879 w 5983065"/>
              <a:gd name="connsiteY1" fmla="*/ 0 h 535614"/>
              <a:gd name="connsiteX2" fmla="*/ 5983065 w 5983065"/>
              <a:gd name="connsiteY2" fmla="*/ 469 h 535614"/>
              <a:gd name="connsiteX3" fmla="*/ 5983065 w 5983065"/>
              <a:gd name="connsiteY3" fmla="*/ 535614 h 535614"/>
              <a:gd name="connsiteX4" fmla="*/ 0 w 5983065"/>
              <a:gd name="connsiteY4" fmla="*/ 535614 h 535614"/>
              <a:gd name="connsiteX5" fmla="*/ 0 w 5983065"/>
              <a:gd name="connsiteY5" fmla="*/ 469 h 53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3065" h="535614">
                <a:moveTo>
                  <a:pt x="0" y="469"/>
                </a:moveTo>
                <a:lnTo>
                  <a:pt x="833879" y="0"/>
                </a:lnTo>
                <a:lnTo>
                  <a:pt x="5983065" y="469"/>
                </a:lnTo>
                <a:lnTo>
                  <a:pt x="5983065" y="535614"/>
                </a:lnTo>
                <a:lnTo>
                  <a:pt x="0" y="535614"/>
                </a:lnTo>
                <a:lnTo>
                  <a:pt x="0" y="469"/>
                </a:lnTo>
                <a:close/>
              </a:path>
            </a:pathLst>
          </a:custGeom>
          <a:blipFill dpi="0" rotWithShape="1">
            <a:blip r:embed="rId5" cstate="print">
              <a:alphaModFix amt="62000"/>
              <a:extLst>
                <a:ext uri="{BEBA8EAE-BF5A-486C-A8C5-ECC9F3942E4B}">
                  <a14:imgProps xmlns:a14="http://schemas.microsoft.com/office/drawing/2010/main">
                    <a14:imgLayer r:embed="rId6">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a:tile tx="0" ty="-152400" sx="20000" sy="16000" flip="none" algn="t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9" name="Rectangle 223"/>
          <p:cNvSpPr/>
          <p:nvPr/>
        </p:nvSpPr>
        <p:spPr>
          <a:xfrm>
            <a:off x="-26398" y="4909573"/>
            <a:ext cx="2834147" cy="1143793"/>
          </a:xfrm>
          <a:custGeom>
            <a:avLst/>
            <a:gdLst>
              <a:gd name="connsiteX0" fmla="*/ 0 w 7517981"/>
              <a:gd name="connsiteY0" fmla="*/ 0 h 535145"/>
              <a:gd name="connsiteX1" fmla="*/ 7517981 w 7517981"/>
              <a:gd name="connsiteY1" fmla="*/ 0 h 535145"/>
              <a:gd name="connsiteX2" fmla="*/ 7517981 w 7517981"/>
              <a:gd name="connsiteY2" fmla="*/ 535145 h 535145"/>
              <a:gd name="connsiteX3" fmla="*/ 0 w 7517981"/>
              <a:gd name="connsiteY3" fmla="*/ 535145 h 535145"/>
              <a:gd name="connsiteX4" fmla="*/ 0 w 7517981"/>
              <a:gd name="connsiteY4"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2313036 w 7517981"/>
              <a:gd name="connsiteY2" fmla="*/ 341044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81324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50836 w 7517981"/>
              <a:gd name="connsiteY4" fmla="*/ 384715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07550 w 7517981"/>
              <a:gd name="connsiteY5" fmla="*/ 216092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728965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7153"/>
              <a:gd name="connsiteX1" fmla="*/ 1542625 w 7517981"/>
              <a:gd name="connsiteY1" fmla="*/ 583 h 537153"/>
              <a:gd name="connsiteX2" fmla="*/ 3042085 w 7517981"/>
              <a:gd name="connsiteY2" fmla="*/ 248368 h 537153"/>
              <a:gd name="connsiteX3" fmla="*/ 4394084 w 7517981"/>
              <a:gd name="connsiteY3" fmla="*/ 527518 h 537153"/>
              <a:gd name="connsiteX4" fmla="*/ 6728965 w 7517981"/>
              <a:gd name="connsiteY4" fmla="*/ 308226 h 537153"/>
              <a:gd name="connsiteX5" fmla="*/ 7514503 w 7517981"/>
              <a:gd name="connsiteY5" fmla="*/ 226523 h 537153"/>
              <a:gd name="connsiteX6" fmla="*/ 7517981 w 7517981"/>
              <a:gd name="connsiteY6" fmla="*/ 535145 h 537153"/>
              <a:gd name="connsiteX7" fmla="*/ 0 w 7517981"/>
              <a:gd name="connsiteY7" fmla="*/ 535145 h 537153"/>
              <a:gd name="connsiteX8" fmla="*/ 0 w 7517981"/>
              <a:gd name="connsiteY8" fmla="*/ 0 h 537153"/>
              <a:gd name="connsiteX0" fmla="*/ 0 w 7517981"/>
              <a:gd name="connsiteY0" fmla="*/ 0 h 536332"/>
              <a:gd name="connsiteX1" fmla="*/ 1542625 w 7517981"/>
              <a:gd name="connsiteY1" fmla="*/ 583 h 536332"/>
              <a:gd name="connsiteX2" fmla="*/ 3042085 w 7517981"/>
              <a:gd name="connsiteY2" fmla="*/ 248368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2588"/>
              <a:gd name="connsiteX1" fmla="*/ 1542625 w 7517981"/>
              <a:gd name="connsiteY1" fmla="*/ 583 h 562588"/>
              <a:gd name="connsiteX2" fmla="*/ 3234941 w 7517981"/>
              <a:gd name="connsiteY2" fmla="*/ 364746 h 562588"/>
              <a:gd name="connsiteX3" fmla="*/ 4394084 w 7517981"/>
              <a:gd name="connsiteY3" fmla="*/ 527518 h 562588"/>
              <a:gd name="connsiteX4" fmla="*/ 6728965 w 7517981"/>
              <a:gd name="connsiteY4" fmla="*/ 308226 h 562588"/>
              <a:gd name="connsiteX5" fmla="*/ 7514503 w 7517981"/>
              <a:gd name="connsiteY5" fmla="*/ 226523 h 562588"/>
              <a:gd name="connsiteX6" fmla="*/ 7517981 w 7517981"/>
              <a:gd name="connsiteY6" fmla="*/ 535145 h 562588"/>
              <a:gd name="connsiteX7" fmla="*/ 0 w 7517981"/>
              <a:gd name="connsiteY7" fmla="*/ 535145 h 562588"/>
              <a:gd name="connsiteX8" fmla="*/ 0 w 7517981"/>
              <a:gd name="connsiteY8" fmla="*/ 0 h 562588"/>
              <a:gd name="connsiteX0" fmla="*/ 0 w 7517981"/>
              <a:gd name="connsiteY0" fmla="*/ 0 h 541416"/>
              <a:gd name="connsiteX1" fmla="*/ 1542625 w 7517981"/>
              <a:gd name="connsiteY1" fmla="*/ 583 h 541416"/>
              <a:gd name="connsiteX2" fmla="*/ 3234941 w 7517981"/>
              <a:gd name="connsiteY2" fmla="*/ 364746 h 541416"/>
              <a:gd name="connsiteX3" fmla="*/ 4394084 w 7517981"/>
              <a:gd name="connsiteY3" fmla="*/ 527518 h 541416"/>
              <a:gd name="connsiteX4" fmla="*/ 6728965 w 7517981"/>
              <a:gd name="connsiteY4" fmla="*/ 308226 h 541416"/>
              <a:gd name="connsiteX5" fmla="*/ 7514503 w 7517981"/>
              <a:gd name="connsiteY5" fmla="*/ 226523 h 541416"/>
              <a:gd name="connsiteX6" fmla="*/ 7517981 w 7517981"/>
              <a:gd name="connsiteY6" fmla="*/ 535145 h 541416"/>
              <a:gd name="connsiteX7" fmla="*/ 0 w 7517981"/>
              <a:gd name="connsiteY7" fmla="*/ 535145 h 541416"/>
              <a:gd name="connsiteX8" fmla="*/ 0 w 7517981"/>
              <a:gd name="connsiteY8" fmla="*/ 0 h 541416"/>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6332"/>
              <a:gd name="connsiteX1" fmla="*/ 1542625 w 7517981"/>
              <a:gd name="connsiteY1" fmla="*/ 583 h 536332"/>
              <a:gd name="connsiteX2" fmla="*/ 2692016 w 7517981"/>
              <a:gd name="connsiteY2" fmla="*/ 355221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5381"/>
              <a:gd name="connsiteX1" fmla="*/ 1542625 w 7517981"/>
              <a:gd name="connsiteY1" fmla="*/ 583 h 565381"/>
              <a:gd name="connsiteX2" fmla="*/ 2692016 w 7517981"/>
              <a:gd name="connsiteY2" fmla="*/ 355221 h 565381"/>
              <a:gd name="connsiteX3" fmla="*/ 4394084 w 7517981"/>
              <a:gd name="connsiteY3" fmla="*/ 527518 h 565381"/>
              <a:gd name="connsiteX4" fmla="*/ 4722486 w 7517981"/>
              <a:gd name="connsiteY4" fmla="*/ 407900 h 565381"/>
              <a:gd name="connsiteX5" fmla="*/ 7514503 w 7517981"/>
              <a:gd name="connsiteY5" fmla="*/ 226523 h 565381"/>
              <a:gd name="connsiteX6" fmla="*/ 7517981 w 7517981"/>
              <a:gd name="connsiteY6" fmla="*/ 535145 h 565381"/>
              <a:gd name="connsiteX7" fmla="*/ 0 w 7517981"/>
              <a:gd name="connsiteY7" fmla="*/ 535145 h 565381"/>
              <a:gd name="connsiteX8" fmla="*/ 0 w 7517981"/>
              <a:gd name="connsiteY8" fmla="*/ 0 h 565381"/>
              <a:gd name="connsiteX0" fmla="*/ 0 w 7517981"/>
              <a:gd name="connsiteY0" fmla="*/ 0 h 563685"/>
              <a:gd name="connsiteX1" fmla="*/ 1542625 w 7517981"/>
              <a:gd name="connsiteY1" fmla="*/ 583 h 563685"/>
              <a:gd name="connsiteX2" fmla="*/ 2692016 w 7517981"/>
              <a:gd name="connsiteY2" fmla="*/ 355221 h 563685"/>
              <a:gd name="connsiteX3" fmla="*/ 4394084 w 7517981"/>
              <a:gd name="connsiteY3" fmla="*/ 527518 h 563685"/>
              <a:gd name="connsiteX4" fmla="*/ 4722486 w 7517981"/>
              <a:gd name="connsiteY4" fmla="*/ 407900 h 563685"/>
              <a:gd name="connsiteX5" fmla="*/ 7514503 w 7517981"/>
              <a:gd name="connsiteY5" fmla="*/ 226523 h 563685"/>
              <a:gd name="connsiteX6" fmla="*/ 7517981 w 7517981"/>
              <a:gd name="connsiteY6" fmla="*/ 535145 h 563685"/>
              <a:gd name="connsiteX7" fmla="*/ 0 w 7517981"/>
              <a:gd name="connsiteY7" fmla="*/ 535145 h 563685"/>
              <a:gd name="connsiteX8" fmla="*/ 0 w 7517981"/>
              <a:gd name="connsiteY8" fmla="*/ 0 h 563685"/>
              <a:gd name="connsiteX0" fmla="*/ 0 w 7517981"/>
              <a:gd name="connsiteY0" fmla="*/ 0 h 536224"/>
              <a:gd name="connsiteX1" fmla="*/ 1542625 w 7517981"/>
              <a:gd name="connsiteY1" fmla="*/ 583 h 536224"/>
              <a:gd name="connsiteX2" fmla="*/ 2692016 w 7517981"/>
              <a:gd name="connsiteY2" fmla="*/ 355221 h 536224"/>
              <a:gd name="connsiteX3" fmla="*/ 4394084 w 7517981"/>
              <a:gd name="connsiteY3" fmla="*/ 527518 h 536224"/>
              <a:gd name="connsiteX4" fmla="*/ 4722486 w 7517981"/>
              <a:gd name="connsiteY4" fmla="*/ 407900 h 536224"/>
              <a:gd name="connsiteX5" fmla="*/ 7514503 w 7517981"/>
              <a:gd name="connsiteY5" fmla="*/ 226523 h 536224"/>
              <a:gd name="connsiteX6" fmla="*/ 7517981 w 7517981"/>
              <a:gd name="connsiteY6" fmla="*/ 535145 h 536224"/>
              <a:gd name="connsiteX7" fmla="*/ 0 w 7517981"/>
              <a:gd name="connsiteY7" fmla="*/ 535145 h 536224"/>
              <a:gd name="connsiteX8" fmla="*/ 0 w 7517981"/>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2683 h 538907"/>
              <a:gd name="connsiteX1" fmla="*/ 1374255 w 7519096"/>
              <a:gd name="connsiteY1" fmla="*/ 0 h 538907"/>
              <a:gd name="connsiteX2" fmla="*/ 2692016 w 7519096"/>
              <a:gd name="connsiteY2" fmla="*/ 357904 h 538907"/>
              <a:gd name="connsiteX3" fmla="*/ 4394084 w 7519096"/>
              <a:gd name="connsiteY3" fmla="*/ 530201 h 538907"/>
              <a:gd name="connsiteX4" fmla="*/ 4722486 w 7519096"/>
              <a:gd name="connsiteY4" fmla="*/ 410583 h 538907"/>
              <a:gd name="connsiteX5" fmla="*/ 7518837 w 7519096"/>
              <a:gd name="connsiteY5" fmla="*/ 138199 h 538907"/>
              <a:gd name="connsiteX6" fmla="*/ 7517981 w 7519096"/>
              <a:gd name="connsiteY6" fmla="*/ 537828 h 538907"/>
              <a:gd name="connsiteX7" fmla="*/ 0 w 7519096"/>
              <a:gd name="connsiteY7" fmla="*/ 537828 h 538907"/>
              <a:gd name="connsiteX8" fmla="*/ 0 w 7519096"/>
              <a:gd name="connsiteY8" fmla="*/ 2683 h 538907"/>
              <a:gd name="connsiteX0" fmla="*/ 0 w 7519096"/>
              <a:gd name="connsiteY0" fmla="*/ 2683 h 540784"/>
              <a:gd name="connsiteX1" fmla="*/ 1374255 w 7519096"/>
              <a:gd name="connsiteY1" fmla="*/ 0 h 540784"/>
              <a:gd name="connsiteX2" fmla="*/ 2692016 w 7519096"/>
              <a:gd name="connsiteY2" fmla="*/ 357904 h 540784"/>
              <a:gd name="connsiteX3" fmla="*/ 3798489 w 7519096"/>
              <a:gd name="connsiteY3" fmla="*/ 532546 h 540784"/>
              <a:gd name="connsiteX4" fmla="*/ 4722486 w 7519096"/>
              <a:gd name="connsiteY4" fmla="*/ 410583 h 540784"/>
              <a:gd name="connsiteX5" fmla="*/ 7518837 w 7519096"/>
              <a:gd name="connsiteY5" fmla="*/ 138199 h 540784"/>
              <a:gd name="connsiteX6" fmla="*/ 7517981 w 7519096"/>
              <a:gd name="connsiteY6" fmla="*/ 537828 h 540784"/>
              <a:gd name="connsiteX7" fmla="*/ 0 w 7519096"/>
              <a:gd name="connsiteY7" fmla="*/ 537828 h 540784"/>
              <a:gd name="connsiteX8" fmla="*/ 0 w 7519096"/>
              <a:gd name="connsiteY8" fmla="*/ 2683 h 540784"/>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8156"/>
              <a:gd name="connsiteX1" fmla="*/ 1374255 w 7519096"/>
              <a:gd name="connsiteY1" fmla="*/ 0 h 538156"/>
              <a:gd name="connsiteX2" fmla="*/ 2692016 w 7519096"/>
              <a:gd name="connsiteY2" fmla="*/ 357904 h 538156"/>
              <a:gd name="connsiteX3" fmla="*/ 2925476 w 7519096"/>
              <a:gd name="connsiteY3" fmla="*/ 501387 h 538156"/>
              <a:gd name="connsiteX4" fmla="*/ 3798489 w 7519096"/>
              <a:gd name="connsiteY4" fmla="*/ 532546 h 538156"/>
              <a:gd name="connsiteX5" fmla="*/ 4722486 w 7519096"/>
              <a:gd name="connsiteY5" fmla="*/ 410583 h 538156"/>
              <a:gd name="connsiteX6" fmla="*/ 7518837 w 7519096"/>
              <a:gd name="connsiteY6" fmla="*/ 138199 h 538156"/>
              <a:gd name="connsiteX7" fmla="*/ 7517981 w 7519096"/>
              <a:gd name="connsiteY7" fmla="*/ 537828 h 538156"/>
              <a:gd name="connsiteX8" fmla="*/ 0 w 7519096"/>
              <a:gd name="connsiteY8" fmla="*/ 537828 h 538156"/>
              <a:gd name="connsiteX9" fmla="*/ 0 w 7519096"/>
              <a:gd name="connsiteY9" fmla="*/ 2683 h 538156"/>
              <a:gd name="connsiteX0" fmla="*/ 0 w 7650025"/>
              <a:gd name="connsiteY0" fmla="*/ 2683 h 538156"/>
              <a:gd name="connsiteX1" fmla="*/ 1374255 w 7650025"/>
              <a:gd name="connsiteY1" fmla="*/ 0 h 538156"/>
              <a:gd name="connsiteX2" fmla="*/ 2692016 w 7650025"/>
              <a:gd name="connsiteY2" fmla="*/ 357904 h 538156"/>
              <a:gd name="connsiteX3" fmla="*/ 2925476 w 7650025"/>
              <a:gd name="connsiteY3" fmla="*/ 501387 h 538156"/>
              <a:gd name="connsiteX4" fmla="*/ 3798489 w 7650025"/>
              <a:gd name="connsiteY4" fmla="*/ 532546 h 538156"/>
              <a:gd name="connsiteX5" fmla="*/ 4722486 w 7650025"/>
              <a:gd name="connsiteY5" fmla="*/ 410583 h 538156"/>
              <a:gd name="connsiteX6" fmla="*/ 7517981 w 7650025"/>
              <a:gd name="connsiteY6" fmla="*/ 537828 h 538156"/>
              <a:gd name="connsiteX7" fmla="*/ 0 w 7650025"/>
              <a:gd name="connsiteY7" fmla="*/ 537828 h 538156"/>
              <a:gd name="connsiteX8" fmla="*/ 0 w 7650025"/>
              <a:gd name="connsiteY8" fmla="*/ 2683 h 538156"/>
              <a:gd name="connsiteX0" fmla="*/ 0 w 4722486"/>
              <a:gd name="connsiteY0" fmla="*/ 2683 h 552252"/>
              <a:gd name="connsiteX1" fmla="*/ 1374255 w 4722486"/>
              <a:gd name="connsiteY1" fmla="*/ 0 h 552252"/>
              <a:gd name="connsiteX2" fmla="*/ 2692016 w 4722486"/>
              <a:gd name="connsiteY2" fmla="*/ 357904 h 552252"/>
              <a:gd name="connsiteX3" fmla="*/ 2925476 w 4722486"/>
              <a:gd name="connsiteY3" fmla="*/ 501387 h 552252"/>
              <a:gd name="connsiteX4" fmla="*/ 3798489 w 4722486"/>
              <a:gd name="connsiteY4" fmla="*/ 532546 h 552252"/>
              <a:gd name="connsiteX5" fmla="*/ 4722486 w 4722486"/>
              <a:gd name="connsiteY5" fmla="*/ 410583 h 552252"/>
              <a:gd name="connsiteX6" fmla="*/ 0 w 4722486"/>
              <a:gd name="connsiteY6" fmla="*/ 537828 h 552252"/>
              <a:gd name="connsiteX7" fmla="*/ 0 w 4722486"/>
              <a:gd name="connsiteY7" fmla="*/ 2683 h 552252"/>
              <a:gd name="connsiteX0" fmla="*/ 0 w 3915953"/>
              <a:gd name="connsiteY0" fmla="*/ 2683 h 577058"/>
              <a:gd name="connsiteX1" fmla="*/ 1374255 w 3915953"/>
              <a:gd name="connsiteY1" fmla="*/ 0 h 577058"/>
              <a:gd name="connsiteX2" fmla="*/ 2692016 w 3915953"/>
              <a:gd name="connsiteY2" fmla="*/ 357904 h 577058"/>
              <a:gd name="connsiteX3" fmla="*/ 2925476 w 3915953"/>
              <a:gd name="connsiteY3" fmla="*/ 501387 h 577058"/>
              <a:gd name="connsiteX4" fmla="*/ 3798489 w 3915953"/>
              <a:gd name="connsiteY4" fmla="*/ 532546 h 577058"/>
              <a:gd name="connsiteX5" fmla="*/ 0 w 3915953"/>
              <a:gd name="connsiteY5" fmla="*/ 537828 h 577058"/>
              <a:gd name="connsiteX6" fmla="*/ 0 w 3915953"/>
              <a:gd name="connsiteY6" fmla="*/ 2683 h 577058"/>
              <a:gd name="connsiteX0" fmla="*/ 0 w 3122246"/>
              <a:gd name="connsiteY0" fmla="*/ 2683 h 572280"/>
              <a:gd name="connsiteX1" fmla="*/ 1374255 w 3122246"/>
              <a:gd name="connsiteY1" fmla="*/ 0 h 572280"/>
              <a:gd name="connsiteX2" fmla="*/ 2692016 w 3122246"/>
              <a:gd name="connsiteY2" fmla="*/ 357904 h 572280"/>
              <a:gd name="connsiteX3" fmla="*/ 2925476 w 3122246"/>
              <a:gd name="connsiteY3" fmla="*/ 501387 h 572280"/>
              <a:gd name="connsiteX4" fmla="*/ 0 w 3122246"/>
              <a:gd name="connsiteY4" fmla="*/ 537828 h 572280"/>
              <a:gd name="connsiteX5" fmla="*/ 0 w 3122246"/>
              <a:gd name="connsiteY5" fmla="*/ 2683 h 572280"/>
              <a:gd name="connsiteX0" fmla="*/ 0 w 3122246"/>
              <a:gd name="connsiteY0" fmla="*/ 2683 h 537828"/>
              <a:gd name="connsiteX1" fmla="*/ 1374255 w 3122246"/>
              <a:gd name="connsiteY1" fmla="*/ 0 h 537828"/>
              <a:gd name="connsiteX2" fmla="*/ 2692016 w 3122246"/>
              <a:gd name="connsiteY2" fmla="*/ 357904 h 537828"/>
              <a:gd name="connsiteX3" fmla="*/ 2925476 w 3122246"/>
              <a:gd name="connsiteY3" fmla="*/ 501387 h 537828"/>
              <a:gd name="connsiteX4" fmla="*/ 0 w 3122246"/>
              <a:gd name="connsiteY4" fmla="*/ 537828 h 537828"/>
              <a:gd name="connsiteX5" fmla="*/ 0 w 3122246"/>
              <a:gd name="connsiteY5" fmla="*/ 2683 h 537828"/>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37828"/>
              <a:gd name="connsiteX1" fmla="*/ 1374255 w 3117990"/>
              <a:gd name="connsiteY1" fmla="*/ 0 h 537828"/>
              <a:gd name="connsiteX2" fmla="*/ 2692016 w 3117990"/>
              <a:gd name="connsiteY2" fmla="*/ 357904 h 537828"/>
              <a:gd name="connsiteX3" fmla="*/ 2919883 w 3117990"/>
              <a:gd name="connsiteY3" fmla="*/ 537462 h 537828"/>
              <a:gd name="connsiteX4" fmla="*/ 0 w 3117990"/>
              <a:gd name="connsiteY4" fmla="*/ 537828 h 537828"/>
              <a:gd name="connsiteX5" fmla="*/ 0 w 3117990"/>
              <a:gd name="connsiteY5" fmla="*/ 2683 h 537828"/>
              <a:gd name="connsiteX0" fmla="*/ 0 w 2919883"/>
              <a:gd name="connsiteY0" fmla="*/ 2683 h 537828"/>
              <a:gd name="connsiteX1" fmla="*/ 1374255 w 2919883"/>
              <a:gd name="connsiteY1" fmla="*/ 0 h 537828"/>
              <a:gd name="connsiteX2" fmla="*/ 2692016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9883" h="702509">
                <a:moveTo>
                  <a:pt x="0" y="0"/>
                </a:moveTo>
                <a:cubicBezTo>
                  <a:pt x="594602" y="42940"/>
                  <a:pt x="948674" y="93847"/>
                  <a:pt x="1374255" y="164681"/>
                </a:cubicBezTo>
                <a:cubicBezTo>
                  <a:pt x="1470411" y="254300"/>
                  <a:pt x="1497241" y="460789"/>
                  <a:pt x="2807924" y="601220"/>
                </a:cubicBezTo>
                <a:cubicBezTo>
                  <a:pt x="2912634" y="695091"/>
                  <a:pt x="2857102" y="649345"/>
                  <a:pt x="2919883" y="702143"/>
                </a:cubicBezTo>
                <a:lnTo>
                  <a:pt x="0" y="702509"/>
                </a:lnTo>
                <a:lnTo>
                  <a:pt x="0" y="0"/>
                </a:lnTo>
                <a:close/>
              </a:path>
            </a:pathLst>
          </a:custGeom>
          <a:gradFill>
            <a:gsLst>
              <a:gs pos="99583">
                <a:schemeClr val="bg2">
                  <a:lumMod val="25000"/>
                </a:schemeClr>
              </a:gs>
              <a:gs pos="1000">
                <a:schemeClr val="tx1"/>
              </a:gs>
            </a:gsLst>
            <a:lin ang="162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0" name="Rectangle 223"/>
          <p:cNvSpPr/>
          <p:nvPr/>
        </p:nvSpPr>
        <p:spPr>
          <a:xfrm flipH="1">
            <a:off x="5962740" y="5478327"/>
            <a:ext cx="3181260" cy="574503"/>
          </a:xfrm>
          <a:custGeom>
            <a:avLst/>
            <a:gdLst>
              <a:gd name="connsiteX0" fmla="*/ 0 w 7517981"/>
              <a:gd name="connsiteY0" fmla="*/ 0 h 535145"/>
              <a:gd name="connsiteX1" fmla="*/ 7517981 w 7517981"/>
              <a:gd name="connsiteY1" fmla="*/ 0 h 535145"/>
              <a:gd name="connsiteX2" fmla="*/ 7517981 w 7517981"/>
              <a:gd name="connsiteY2" fmla="*/ 535145 h 535145"/>
              <a:gd name="connsiteX3" fmla="*/ 0 w 7517981"/>
              <a:gd name="connsiteY3" fmla="*/ 535145 h 535145"/>
              <a:gd name="connsiteX4" fmla="*/ 0 w 7517981"/>
              <a:gd name="connsiteY4"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2313036 w 7517981"/>
              <a:gd name="connsiteY2" fmla="*/ 341044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81324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50836 w 7517981"/>
              <a:gd name="connsiteY4" fmla="*/ 384715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07550 w 7517981"/>
              <a:gd name="connsiteY5" fmla="*/ 216092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728965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7153"/>
              <a:gd name="connsiteX1" fmla="*/ 1542625 w 7517981"/>
              <a:gd name="connsiteY1" fmla="*/ 583 h 537153"/>
              <a:gd name="connsiteX2" fmla="*/ 3042085 w 7517981"/>
              <a:gd name="connsiteY2" fmla="*/ 248368 h 537153"/>
              <a:gd name="connsiteX3" fmla="*/ 4394084 w 7517981"/>
              <a:gd name="connsiteY3" fmla="*/ 527518 h 537153"/>
              <a:gd name="connsiteX4" fmla="*/ 6728965 w 7517981"/>
              <a:gd name="connsiteY4" fmla="*/ 308226 h 537153"/>
              <a:gd name="connsiteX5" fmla="*/ 7514503 w 7517981"/>
              <a:gd name="connsiteY5" fmla="*/ 226523 h 537153"/>
              <a:gd name="connsiteX6" fmla="*/ 7517981 w 7517981"/>
              <a:gd name="connsiteY6" fmla="*/ 535145 h 537153"/>
              <a:gd name="connsiteX7" fmla="*/ 0 w 7517981"/>
              <a:gd name="connsiteY7" fmla="*/ 535145 h 537153"/>
              <a:gd name="connsiteX8" fmla="*/ 0 w 7517981"/>
              <a:gd name="connsiteY8" fmla="*/ 0 h 537153"/>
              <a:gd name="connsiteX0" fmla="*/ 0 w 7517981"/>
              <a:gd name="connsiteY0" fmla="*/ 0 h 536332"/>
              <a:gd name="connsiteX1" fmla="*/ 1542625 w 7517981"/>
              <a:gd name="connsiteY1" fmla="*/ 583 h 536332"/>
              <a:gd name="connsiteX2" fmla="*/ 3042085 w 7517981"/>
              <a:gd name="connsiteY2" fmla="*/ 248368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2588"/>
              <a:gd name="connsiteX1" fmla="*/ 1542625 w 7517981"/>
              <a:gd name="connsiteY1" fmla="*/ 583 h 562588"/>
              <a:gd name="connsiteX2" fmla="*/ 3234941 w 7517981"/>
              <a:gd name="connsiteY2" fmla="*/ 364746 h 562588"/>
              <a:gd name="connsiteX3" fmla="*/ 4394084 w 7517981"/>
              <a:gd name="connsiteY3" fmla="*/ 527518 h 562588"/>
              <a:gd name="connsiteX4" fmla="*/ 6728965 w 7517981"/>
              <a:gd name="connsiteY4" fmla="*/ 308226 h 562588"/>
              <a:gd name="connsiteX5" fmla="*/ 7514503 w 7517981"/>
              <a:gd name="connsiteY5" fmla="*/ 226523 h 562588"/>
              <a:gd name="connsiteX6" fmla="*/ 7517981 w 7517981"/>
              <a:gd name="connsiteY6" fmla="*/ 535145 h 562588"/>
              <a:gd name="connsiteX7" fmla="*/ 0 w 7517981"/>
              <a:gd name="connsiteY7" fmla="*/ 535145 h 562588"/>
              <a:gd name="connsiteX8" fmla="*/ 0 w 7517981"/>
              <a:gd name="connsiteY8" fmla="*/ 0 h 562588"/>
              <a:gd name="connsiteX0" fmla="*/ 0 w 7517981"/>
              <a:gd name="connsiteY0" fmla="*/ 0 h 541416"/>
              <a:gd name="connsiteX1" fmla="*/ 1542625 w 7517981"/>
              <a:gd name="connsiteY1" fmla="*/ 583 h 541416"/>
              <a:gd name="connsiteX2" fmla="*/ 3234941 w 7517981"/>
              <a:gd name="connsiteY2" fmla="*/ 364746 h 541416"/>
              <a:gd name="connsiteX3" fmla="*/ 4394084 w 7517981"/>
              <a:gd name="connsiteY3" fmla="*/ 527518 h 541416"/>
              <a:gd name="connsiteX4" fmla="*/ 6728965 w 7517981"/>
              <a:gd name="connsiteY4" fmla="*/ 308226 h 541416"/>
              <a:gd name="connsiteX5" fmla="*/ 7514503 w 7517981"/>
              <a:gd name="connsiteY5" fmla="*/ 226523 h 541416"/>
              <a:gd name="connsiteX6" fmla="*/ 7517981 w 7517981"/>
              <a:gd name="connsiteY6" fmla="*/ 535145 h 541416"/>
              <a:gd name="connsiteX7" fmla="*/ 0 w 7517981"/>
              <a:gd name="connsiteY7" fmla="*/ 535145 h 541416"/>
              <a:gd name="connsiteX8" fmla="*/ 0 w 7517981"/>
              <a:gd name="connsiteY8" fmla="*/ 0 h 541416"/>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6332"/>
              <a:gd name="connsiteX1" fmla="*/ 1542625 w 7517981"/>
              <a:gd name="connsiteY1" fmla="*/ 583 h 536332"/>
              <a:gd name="connsiteX2" fmla="*/ 2692016 w 7517981"/>
              <a:gd name="connsiteY2" fmla="*/ 355221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5381"/>
              <a:gd name="connsiteX1" fmla="*/ 1542625 w 7517981"/>
              <a:gd name="connsiteY1" fmla="*/ 583 h 565381"/>
              <a:gd name="connsiteX2" fmla="*/ 2692016 w 7517981"/>
              <a:gd name="connsiteY2" fmla="*/ 355221 h 565381"/>
              <a:gd name="connsiteX3" fmla="*/ 4394084 w 7517981"/>
              <a:gd name="connsiteY3" fmla="*/ 527518 h 565381"/>
              <a:gd name="connsiteX4" fmla="*/ 4722486 w 7517981"/>
              <a:gd name="connsiteY4" fmla="*/ 407900 h 565381"/>
              <a:gd name="connsiteX5" fmla="*/ 7514503 w 7517981"/>
              <a:gd name="connsiteY5" fmla="*/ 226523 h 565381"/>
              <a:gd name="connsiteX6" fmla="*/ 7517981 w 7517981"/>
              <a:gd name="connsiteY6" fmla="*/ 535145 h 565381"/>
              <a:gd name="connsiteX7" fmla="*/ 0 w 7517981"/>
              <a:gd name="connsiteY7" fmla="*/ 535145 h 565381"/>
              <a:gd name="connsiteX8" fmla="*/ 0 w 7517981"/>
              <a:gd name="connsiteY8" fmla="*/ 0 h 565381"/>
              <a:gd name="connsiteX0" fmla="*/ 0 w 7517981"/>
              <a:gd name="connsiteY0" fmla="*/ 0 h 563685"/>
              <a:gd name="connsiteX1" fmla="*/ 1542625 w 7517981"/>
              <a:gd name="connsiteY1" fmla="*/ 583 h 563685"/>
              <a:gd name="connsiteX2" fmla="*/ 2692016 w 7517981"/>
              <a:gd name="connsiteY2" fmla="*/ 355221 h 563685"/>
              <a:gd name="connsiteX3" fmla="*/ 4394084 w 7517981"/>
              <a:gd name="connsiteY3" fmla="*/ 527518 h 563685"/>
              <a:gd name="connsiteX4" fmla="*/ 4722486 w 7517981"/>
              <a:gd name="connsiteY4" fmla="*/ 407900 h 563685"/>
              <a:gd name="connsiteX5" fmla="*/ 7514503 w 7517981"/>
              <a:gd name="connsiteY5" fmla="*/ 226523 h 563685"/>
              <a:gd name="connsiteX6" fmla="*/ 7517981 w 7517981"/>
              <a:gd name="connsiteY6" fmla="*/ 535145 h 563685"/>
              <a:gd name="connsiteX7" fmla="*/ 0 w 7517981"/>
              <a:gd name="connsiteY7" fmla="*/ 535145 h 563685"/>
              <a:gd name="connsiteX8" fmla="*/ 0 w 7517981"/>
              <a:gd name="connsiteY8" fmla="*/ 0 h 563685"/>
              <a:gd name="connsiteX0" fmla="*/ 0 w 7517981"/>
              <a:gd name="connsiteY0" fmla="*/ 0 h 536224"/>
              <a:gd name="connsiteX1" fmla="*/ 1542625 w 7517981"/>
              <a:gd name="connsiteY1" fmla="*/ 583 h 536224"/>
              <a:gd name="connsiteX2" fmla="*/ 2692016 w 7517981"/>
              <a:gd name="connsiteY2" fmla="*/ 355221 h 536224"/>
              <a:gd name="connsiteX3" fmla="*/ 4394084 w 7517981"/>
              <a:gd name="connsiteY3" fmla="*/ 527518 h 536224"/>
              <a:gd name="connsiteX4" fmla="*/ 4722486 w 7517981"/>
              <a:gd name="connsiteY4" fmla="*/ 407900 h 536224"/>
              <a:gd name="connsiteX5" fmla="*/ 7514503 w 7517981"/>
              <a:gd name="connsiteY5" fmla="*/ 226523 h 536224"/>
              <a:gd name="connsiteX6" fmla="*/ 7517981 w 7517981"/>
              <a:gd name="connsiteY6" fmla="*/ 535145 h 536224"/>
              <a:gd name="connsiteX7" fmla="*/ 0 w 7517981"/>
              <a:gd name="connsiteY7" fmla="*/ 535145 h 536224"/>
              <a:gd name="connsiteX8" fmla="*/ 0 w 7517981"/>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2683 h 538907"/>
              <a:gd name="connsiteX1" fmla="*/ 1374255 w 7519096"/>
              <a:gd name="connsiteY1" fmla="*/ 0 h 538907"/>
              <a:gd name="connsiteX2" fmla="*/ 2692016 w 7519096"/>
              <a:gd name="connsiteY2" fmla="*/ 357904 h 538907"/>
              <a:gd name="connsiteX3" fmla="*/ 4394084 w 7519096"/>
              <a:gd name="connsiteY3" fmla="*/ 530201 h 538907"/>
              <a:gd name="connsiteX4" fmla="*/ 4722486 w 7519096"/>
              <a:gd name="connsiteY4" fmla="*/ 410583 h 538907"/>
              <a:gd name="connsiteX5" fmla="*/ 7518837 w 7519096"/>
              <a:gd name="connsiteY5" fmla="*/ 138199 h 538907"/>
              <a:gd name="connsiteX6" fmla="*/ 7517981 w 7519096"/>
              <a:gd name="connsiteY6" fmla="*/ 537828 h 538907"/>
              <a:gd name="connsiteX7" fmla="*/ 0 w 7519096"/>
              <a:gd name="connsiteY7" fmla="*/ 537828 h 538907"/>
              <a:gd name="connsiteX8" fmla="*/ 0 w 7519096"/>
              <a:gd name="connsiteY8" fmla="*/ 2683 h 538907"/>
              <a:gd name="connsiteX0" fmla="*/ 0 w 7519096"/>
              <a:gd name="connsiteY0" fmla="*/ 2683 h 540784"/>
              <a:gd name="connsiteX1" fmla="*/ 1374255 w 7519096"/>
              <a:gd name="connsiteY1" fmla="*/ 0 h 540784"/>
              <a:gd name="connsiteX2" fmla="*/ 2692016 w 7519096"/>
              <a:gd name="connsiteY2" fmla="*/ 357904 h 540784"/>
              <a:gd name="connsiteX3" fmla="*/ 3798489 w 7519096"/>
              <a:gd name="connsiteY3" fmla="*/ 532546 h 540784"/>
              <a:gd name="connsiteX4" fmla="*/ 4722486 w 7519096"/>
              <a:gd name="connsiteY4" fmla="*/ 410583 h 540784"/>
              <a:gd name="connsiteX5" fmla="*/ 7518837 w 7519096"/>
              <a:gd name="connsiteY5" fmla="*/ 138199 h 540784"/>
              <a:gd name="connsiteX6" fmla="*/ 7517981 w 7519096"/>
              <a:gd name="connsiteY6" fmla="*/ 537828 h 540784"/>
              <a:gd name="connsiteX7" fmla="*/ 0 w 7519096"/>
              <a:gd name="connsiteY7" fmla="*/ 537828 h 540784"/>
              <a:gd name="connsiteX8" fmla="*/ 0 w 7519096"/>
              <a:gd name="connsiteY8" fmla="*/ 2683 h 540784"/>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8156"/>
              <a:gd name="connsiteX1" fmla="*/ 1374255 w 7519096"/>
              <a:gd name="connsiteY1" fmla="*/ 0 h 538156"/>
              <a:gd name="connsiteX2" fmla="*/ 2692016 w 7519096"/>
              <a:gd name="connsiteY2" fmla="*/ 357904 h 538156"/>
              <a:gd name="connsiteX3" fmla="*/ 2925476 w 7519096"/>
              <a:gd name="connsiteY3" fmla="*/ 501387 h 538156"/>
              <a:gd name="connsiteX4" fmla="*/ 3798489 w 7519096"/>
              <a:gd name="connsiteY4" fmla="*/ 532546 h 538156"/>
              <a:gd name="connsiteX5" fmla="*/ 4722486 w 7519096"/>
              <a:gd name="connsiteY5" fmla="*/ 410583 h 538156"/>
              <a:gd name="connsiteX6" fmla="*/ 7518837 w 7519096"/>
              <a:gd name="connsiteY6" fmla="*/ 138199 h 538156"/>
              <a:gd name="connsiteX7" fmla="*/ 7517981 w 7519096"/>
              <a:gd name="connsiteY7" fmla="*/ 537828 h 538156"/>
              <a:gd name="connsiteX8" fmla="*/ 0 w 7519096"/>
              <a:gd name="connsiteY8" fmla="*/ 537828 h 538156"/>
              <a:gd name="connsiteX9" fmla="*/ 0 w 7519096"/>
              <a:gd name="connsiteY9" fmla="*/ 2683 h 538156"/>
              <a:gd name="connsiteX0" fmla="*/ 0 w 7650025"/>
              <a:gd name="connsiteY0" fmla="*/ 2683 h 538156"/>
              <a:gd name="connsiteX1" fmla="*/ 1374255 w 7650025"/>
              <a:gd name="connsiteY1" fmla="*/ 0 h 538156"/>
              <a:gd name="connsiteX2" fmla="*/ 2692016 w 7650025"/>
              <a:gd name="connsiteY2" fmla="*/ 357904 h 538156"/>
              <a:gd name="connsiteX3" fmla="*/ 2925476 w 7650025"/>
              <a:gd name="connsiteY3" fmla="*/ 501387 h 538156"/>
              <a:gd name="connsiteX4" fmla="*/ 3798489 w 7650025"/>
              <a:gd name="connsiteY4" fmla="*/ 532546 h 538156"/>
              <a:gd name="connsiteX5" fmla="*/ 4722486 w 7650025"/>
              <a:gd name="connsiteY5" fmla="*/ 410583 h 538156"/>
              <a:gd name="connsiteX6" fmla="*/ 7517981 w 7650025"/>
              <a:gd name="connsiteY6" fmla="*/ 537828 h 538156"/>
              <a:gd name="connsiteX7" fmla="*/ 0 w 7650025"/>
              <a:gd name="connsiteY7" fmla="*/ 537828 h 538156"/>
              <a:gd name="connsiteX8" fmla="*/ 0 w 7650025"/>
              <a:gd name="connsiteY8" fmla="*/ 2683 h 538156"/>
              <a:gd name="connsiteX0" fmla="*/ 0 w 4722486"/>
              <a:gd name="connsiteY0" fmla="*/ 2683 h 552252"/>
              <a:gd name="connsiteX1" fmla="*/ 1374255 w 4722486"/>
              <a:gd name="connsiteY1" fmla="*/ 0 h 552252"/>
              <a:gd name="connsiteX2" fmla="*/ 2692016 w 4722486"/>
              <a:gd name="connsiteY2" fmla="*/ 357904 h 552252"/>
              <a:gd name="connsiteX3" fmla="*/ 2925476 w 4722486"/>
              <a:gd name="connsiteY3" fmla="*/ 501387 h 552252"/>
              <a:gd name="connsiteX4" fmla="*/ 3798489 w 4722486"/>
              <a:gd name="connsiteY4" fmla="*/ 532546 h 552252"/>
              <a:gd name="connsiteX5" fmla="*/ 4722486 w 4722486"/>
              <a:gd name="connsiteY5" fmla="*/ 410583 h 552252"/>
              <a:gd name="connsiteX6" fmla="*/ 0 w 4722486"/>
              <a:gd name="connsiteY6" fmla="*/ 537828 h 552252"/>
              <a:gd name="connsiteX7" fmla="*/ 0 w 4722486"/>
              <a:gd name="connsiteY7" fmla="*/ 2683 h 552252"/>
              <a:gd name="connsiteX0" fmla="*/ 0 w 3915953"/>
              <a:gd name="connsiteY0" fmla="*/ 2683 h 577058"/>
              <a:gd name="connsiteX1" fmla="*/ 1374255 w 3915953"/>
              <a:gd name="connsiteY1" fmla="*/ 0 h 577058"/>
              <a:gd name="connsiteX2" fmla="*/ 2692016 w 3915953"/>
              <a:gd name="connsiteY2" fmla="*/ 357904 h 577058"/>
              <a:gd name="connsiteX3" fmla="*/ 2925476 w 3915953"/>
              <a:gd name="connsiteY3" fmla="*/ 501387 h 577058"/>
              <a:gd name="connsiteX4" fmla="*/ 3798489 w 3915953"/>
              <a:gd name="connsiteY4" fmla="*/ 532546 h 577058"/>
              <a:gd name="connsiteX5" fmla="*/ 0 w 3915953"/>
              <a:gd name="connsiteY5" fmla="*/ 537828 h 577058"/>
              <a:gd name="connsiteX6" fmla="*/ 0 w 3915953"/>
              <a:gd name="connsiteY6" fmla="*/ 2683 h 577058"/>
              <a:gd name="connsiteX0" fmla="*/ 0 w 3122246"/>
              <a:gd name="connsiteY0" fmla="*/ 2683 h 572280"/>
              <a:gd name="connsiteX1" fmla="*/ 1374255 w 3122246"/>
              <a:gd name="connsiteY1" fmla="*/ 0 h 572280"/>
              <a:gd name="connsiteX2" fmla="*/ 2692016 w 3122246"/>
              <a:gd name="connsiteY2" fmla="*/ 357904 h 572280"/>
              <a:gd name="connsiteX3" fmla="*/ 2925476 w 3122246"/>
              <a:gd name="connsiteY3" fmla="*/ 501387 h 572280"/>
              <a:gd name="connsiteX4" fmla="*/ 0 w 3122246"/>
              <a:gd name="connsiteY4" fmla="*/ 537828 h 572280"/>
              <a:gd name="connsiteX5" fmla="*/ 0 w 3122246"/>
              <a:gd name="connsiteY5" fmla="*/ 2683 h 572280"/>
              <a:gd name="connsiteX0" fmla="*/ 0 w 3122246"/>
              <a:gd name="connsiteY0" fmla="*/ 2683 h 537828"/>
              <a:gd name="connsiteX1" fmla="*/ 1374255 w 3122246"/>
              <a:gd name="connsiteY1" fmla="*/ 0 h 537828"/>
              <a:gd name="connsiteX2" fmla="*/ 2692016 w 3122246"/>
              <a:gd name="connsiteY2" fmla="*/ 357904 h 537828"/>
              <a:gd name="connsiteX3" fmla="*/ 2925476 w 3122246"/>
              <a:gd name="connsiteY3" fmla="*/ 501387 h 537828"/>
              <a:gd name="connsiteX4" fmla="*/ 0 w 3122246"/>
              <a:gd name="connsiteY4" fmla="*/ 537828 h 537828"/>
              <a:gd name="connsiteX5" fmla="*/ 0 w 3122246"/>
              <a:gd name="connsiteY5" fmla="*/ 2683 h 537828"/>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37828"/>
              <a:gd name="connsiteX1" fmla="*/ 1374255 w 3117990"/>
              <a:gd name="connsiteY1" fmla="*/ 0 h 537828"/>
              <a:gd name="connsiteX2" fmla="*/ 2692016 w 3117990"/>
              <a:gd name="connsiteY2" fmla="*/ 357904 h 537828"/>
              <a:gd name="connsiteX3" fmla="*/ 2919883 w 3117990"/>
              <a:gd name="connsiteY3" fmla="*/ 537462 h 537828"/>
              <a:gd name="connsiteX4" fmla="*/ 0 w 3117990"/>
              <a:gd name="connsiteY4" fmla="*/ 537828 h 537828"/>
              <a:gd name="connsiteX5" fmla="*/ 0 w 3117990"/>
              <a:gd name="connsiteY5" fmla="*/ 2683 h 537828"/>
              <a:gd name="connsiteX0" fmla="*/ 0 w 2919883"/>
              <a:gd name="connsiteY0" fmla="*/ 2683 h 537828"/>
              <a:gd name="connsiteX1" fmla="*/ 1374255 w 2919883"/>
              <a:gd name="connsiteY1" fmla="*/ 0 h 537828"/>
              <a:gd name="connsiteX2" fmla="*/ 2692016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3120886"/>
              <a:gd name="connsiteY0" fmla="*/ 2683 h 537828"/>
              <a:gd name="connsiteX1" fmla="*/ 1374255 w 3120886"/>
              <a:gd name="connsiteY1" fmla="*/ 0 h 537828"/>
              <a:gd name="connsiteX2" fmla="*/ 3100745 w 3120886"/>
              <a:gd name="connsiteY2" fmla="*/ 432965 h 537828"/>
              <a:gd name="connsiteX3" fmla="*/ 2919883 w 3120886"/>
              <a:gd name="connsiteY3" fmla="*/ 537462 h 537828"/>
              <a:gd name="connsiteX4" fmla="*/ 0 w 3120886"/>
              <a:gd name="connsiteY4" fmla="*/ 537828 h 537828"/>
              <a:gd name="connsiteX5" fmla="*/ 0 w 3120886"/>
              <a:gd name="connsiteY5" fmla="*/ 2683 h 537828"/>
              <a:gd name="connsiteX0" fmla="*/ 0 w 3255838"/>
              <a:gd name="connsiteY0" fmla="*/ 2683 h 537828"/>
              <a:gd name="connsiteX1" fmla="*/ 1374255 w 3255838"/>
              <a:gd name="connsiteY1" fmla="*/ 0 h 537828"/>
              <a:gd name="connsiteX2" fmla="*/ 3100745 w 3255838"/>
              <a:gd name="connsiteY2" fmla="*/ 432965 h 537828"/>
              <a:gd name="connsiteX3" fmla="*/ 3255838 w 3255838"/>
              <a:gd name="connsiteY3" fmla="*/ 537462 h 537828"/>
              <a:gd name="connsiteX4" fmla="*/ 0 w 3255838"/>
              <a:gd name="connsiteY4" fmla="*/ 537828 h 537828"/>
              <a:gd name="connsiteX5" fmla="*/ 0 w 3255838"/>
              <a:gd name="connsiteY5" fmla="*/ 2683 h 537828"/>
              <a:gd name="connsiteX0" fmla="*/ 0 w 3255838"/>
              <a:gd name="connsiteY0" fmla="*/ 0 h 535145"/>
              <a:gd name="connsiteX1" fmla="*/ 3100745 w 3255838"/>
              <a:gd name="connsiteY1" fmla="*/ 430282 h 535145"/>
              <a:gd name="connsiteX2" fmla="*/ 3255838 w 3255838"/>
              <a:gd name="connsiteY2" fmla="*/ 534779 h 535145"/>
              <a:gd name="connsiteX3" fmla="*/ 0 w 3255838"/>
              <a:gd name="connsiteY3" fmla="*/ 535145 h 535145"/>
              <a:gd name="connsiteX4" fmla="*/ 0 w 3255838"/>
              <a:gd name="connsiteY4" fmla="*/ 0 h 535145"/>
              <a:gd name="connsiteX0" fmla="*/ 0 w 3262058"/>
              <a:gd name="connsiteY0" fmla="*/ 0 h 367153"/>
              <a:gd name="connsiteX1" fmla="*/ 3106965 w 3262058"/>
              <a:gd name="connsiteY1" fmla="*/ 262290 h 367153"/>
              <a:gd name="connsiteX2" fmla="*/ 3262058 w 3262058"/>
              <a:gd name="connsiteY2" fmla="*/ 366787 h 367153"/>
              <a:gd name="connsiteX3" fmla="*/ 6220 w 3262058"/>
              <a:gd name="connsiteY3" fmla="*/ 367153 h 367153"/>
              <a:gd name="connsiteX4" fmla="*/ 0 w 3262058"/>
              <a:gd name="connsiteY4" fmla="*/ 0 h 367153"/>
              <a:gd name="connsiteX0" fmla="*/ 0 w 3262058"/>
              <a:gd name="connsiteY0" fmla="*/ 0 h 352855"/>
              <a:gd name="connsiteX1" fmla="*/ 3106965 w 3262058"/>
              <a:gd name="connsiteY1" fmla="*/ 247992 h 352855"/>
              <a:gd name="connsiteX2" fmla="*/ 3262058 w 3262058"/>
              <a:gd name="connsiteY2" fmla="*/ 352489 h 352855"/>
              <a:gd name="connsiteX3" fmla="*/ 6220 w 3262058"/>
              <a:gd name="connsiteY3" fmla="*/ 352855 h 352855"/>
              <a:gd name="connsiteX4" fmla="*/ 0 w 3262058"/>
              <a:gd name="connsiteY4" fmla="*/ 0 h 352855"/>
              <a:gd name="connsiteX0" fmla="*/ 0 w 3262058"/>
              <a:gd name="connsiteY0" fmla="*/ 0 h 352855"/>
              <a:gd name="connsiteX1" fmla="*/ 3138073 w 3262058"/>
              <a:gd name="connsiteY1" fmla="*/ 247992 h 352855"/>
              <a:gd name="connsiteX2" fmla="*/ 3262058 w 3262058"/>
              <a:gd name="connsiteY2" fmla="*/ 352489 h 352855"/>
              <a:gd name="connsiteX3" fmla="*/ 6220 w 3262058"/>
              <a:gd name="connsiteY3" fmla="*/ 352855 h 352855"/>
              <a:gd name="connsiteX4" fmla="*/ 0 w 3262058"/>
              <a:gd name="connsiteY4" fmla="*/ 0 h 352855"/>
              <a:gd name="connsiteX0" fmla="*/ 0 w 3262058"/>
              <a:gd name="connsiteY0" fmla="*/ 0 h 352855"/>
              <a:gd name="connsiteX1" fmla="*/ 3138073 w 3262058"/>
              <a:gd name="connsiteY1" fmla="*/ 247992 h 352855"/>
              <a:gd name="connsiteX2" fmla="*/ 3262058 w 3262058"/>
              <a:gd name="connsiteY2" fmla="*/ 352489 h 352855"/>
              <a:gd name="connsiteX3" fmla="*/ 6220 w 3262058"/>
              <a:gd name="connsiteY3" fmla="*/ 352855 h 352855"/>
              <a:gd name="connsiteX4" fmla="*/ 0 w 3262058"/>
              <a:gd name="connsiteY4" fmla="*/ 0 h 352855"/>
              <a:gd name="connsiteX0" fmla="*/ 0 w 3262058"/>
              <a:gd name="connsiteY0" fmla="*/ 0 h 352855"/>
              <a:gd name="connsiteX1" fmla="*/ 3138073 w 3262058"/>
              <a:gd name="connsiteY1" fmla="*/ 247992 h 352855"/>
              <a:gd name="connsiteX2" fmla="*/ 3262058 w 3262058"/>
              <a:gd name="connsiteY2" fmla="*/ 352489 h 352855"/>
              <a:gd name="connsiteX3" fmla="*/ 6220 w 3262058"/>
              <a:gd name="connsiteY3" fmla="*/ 352855 h 352855"/>
              <a:gd name="connsiteX4" fmla="*/ 0 w 3262058"/>
              <a:gd name="connsiteY4" fmla="*/ 0 h 352855"/>
              <a:gd name="connsiteX0" fmla="*/ 0 w 3206066"/>
              <a:gd name="connsiteY0" fmla="*/ 0 h 352855"/>
              <a:gd name="connsiteX1" fmla="*/ 3138073 w 3206066"/>
              <a:gd name="connsiteY1" fmla="*/ 247992 h 352855"/>
              <a:gd name="connsiteX2" fmla="*/ 3206066 w 3206066"/>
              <a:gd name="connsiteY2" fmla="*/ 352489 h 352855"/>
              <a:gd name="connsiteX3" fmla="*/ 6220 w 3206066"/>
              <a:gd name="connsiteY3" fmla="*/ 352855 h 352855"/>
              <a:gd name="connsiteX4" fmla="*/ 0 w 3206066"/>
              <a:gd name="connsiteY4" fmla="*/ 0 h 352855"/>
              <a:gd name="connsiteX0" fmla="*/ 0 w 3206066"/>
              <a:gd name="connsiteY0" fmla="*/ 0 h 352855"/>
              <a:gd name="connsiteX1" fmla="*/ 3138073 w 3206066"/>
              <a:gd name="connsiteY1" fmla="*/ 247992 h 352855"/>
              <a:gd name="connsiteX2" fmla="*/ 3206066 w 3206066"/>
              <a:gd name="connsiteY2" fmla="*/ 352489 h 352855"/>
              <a:gd name="connsiteX3" fmla="*/ 6220 w 3206066"/>
              <a:gd name="connsiteY3" fmla="*/ 352855 h 352855"/>
              <a:gd name="connsiteX4" fmla="*/ 0 w 3206066"/>
              <a:gd name="connsiteY4" fmla="*/ 0 h 352855"/>
              <a:gd name="connsiteX0" fmla="*/ 0 w 3206066"/>
              <a:gd name="connsiteY0" fmla="*/ 0 h 352855"/>
              <a:gd name="connsiteX1" fmla="*/ 3138073 w 3206066"/>
              <a:gd name="connsiteY1" fmla="*/ 247992 h 352855"/>
              <a:gd name="connsiteX2" fmla="*/ 3206066 w 3206066"/>
              <a:gd name="connsiteY2" fmla="*/ 352489 h 352855"/>
              <a:gd name="connsiteX3" fmla="*/ 6220 w 3206066"/>
              <a:gd name="connsiteY3" fmla="*/ 352855 h 352855"/>
              <a:gd name="connsiteX4" fmla="*/ 0 w 3206066"/>
              <a:gd name="connsiteY4" fmla="*/ 0 h 352855"/>
              <a:gd name="connsiteX0" fmla="*/ 0 w 3206066"/>
              <a:gd name="connsiteY0" fmla="*/ 0 h 352855"/>
              <a:gd name="connsiteX1" fmla="*/ 3138073 w 3206066"/>
              <a:gd name="connsiteY1" fmla="*/ 247992 h 352855"/>
              <a:gd name="connsiteX2" fmla="*/ 3206066 w 3206066"/>
              <a:gd name="connsiteY2" fmla="*/ 352489 h 352855"/>
              <a:gd name="connsiteX3" fmla="*/ 6220 w 3206066"/>
              <a:gd name="connsiteY3" fmla="*/ 352855 h 352855"/>
              <a:gd name="connsiteX4" fmla="*/ 0 w 3206066"/>
              <a:gd name="connsiteY4" fmla="*/ 0 h 352855"/>
              <a:gd name="connsiteX0" fmla="*/ 0 w 3206066"/>
              <a:gd name="connsiteY0" fmla="*/ 0 h 352855"/>
              <a:gd name="connsiteX1" fmla="*/ 3138073 w 3206066"/>
              <a:gd name="connsiteY1" fmla="*/ 247992 h 352855"/>
              <a:gd name="connsiteX2" fmla="*/ 3206066 w 3206066"/>
              <a:gd name="connsiteY2" fmla="*/ 352489 h 352855"/>
              <a:gd name="connsiteX3" fmla="*/ 6220 w 3206066"/>
              <a:gd name="connsiteY3" fmla="*/ 352855 h 352855"/>
              <a:gd name="connsiteX4" fmla="*/ 0 w 3206066"/>
              <a:gd name="connsiteY4" fmla="*/ 0 h 352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066" h="352855">
                <a:moveTo>
                  <a:pt x="0" y="0"/>
                </a:moveTo>
                <a:cubicBezTo>
                  <a:pt x="992559" y="150241"/>
                  <a:pt x="1835417" y="214475"/>
                  <a:pt x="3138073" y="247992"/>
                </a:cubicBezTo>
                <a:cubicBezTo>
                  <a:pt x="3152962" y="290259"/>
                  <a:pt x="3172689" y="300585"/>
                  <a:pt x="3206066" y="352489"/>
                </a:cubicBezTo>
                <a:lnTo>
                  <a:pt x="6220" y="352855"/>
                </a:lnTo>
                <a:lnTo>
                  <a:pt x="0" y="0"/>
                </a:lnTo>
                <a:close/>
              </a:path>
            </a:pathLst>
          </a:custGeom>
          <a:gradFill>
            <a:gsLst>
              <a:gs pos="99583">
                <a:schemeClr val="bg2">
                  <a:lumMod val="25000"/>
                </a:schemeClr>
              </a:gs>
              <a:gs pos="1000">
                <a:schemeClr val="tx1"/>
              </a:gs>
            </a:gsLst>
            <a:lin ang="162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31" name="Picture 230"/>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27176" y="4293951"/>
            <a:ext cx="252747" cy="224812"/>
          </a:xfrm>
          <a:prstGeom prst="rect">
            <a:avLst/>
          </a:prstGeom>
        </p:spPr>
      </p:pic>
      <p:pic>
        <p:nvPicPr>
          <p:cNvPr id="232" name="Picture 231"/>
          <p:cNvPicPr>
            <a:picLocks noChangeAspect="1"/>
          </p:cNvPicPr>
          <p:nvPr/>
        </p:nvPicPr>
        <p:blipFill rotWithShape="1">
          <a:blip r:embed="rId8" cstate="print">
            <a:duotone>
              <a:prstClr val="black"/>
              <a:schemeClr val="accent1">
                <a:tint val="45000"/>
                <a:satMod val="400000"/>
              </a:schemeClr>
            </a:duotone>
            <a:alphaModFix amt="59000"/>
            <a:extLst>
              <a:ext uri="{28A0092B-C50C-407E-A947-70E740481C1C}">
                <a14:useLocalDpi xmlns:a14="http://schemas.microsoft.com/office/drawing/2010/main" val="0"/>
              </a:ext>
            </a:extLst>
          </a:blip>
          <a:srcRect t="30278" b="30411"/>
          <a:stretch/>
        </p:blipFill>
        <p:spPr>
          <a:xfrm>
            <a:off x="5324771" y="5279135"/>
            <a:ext cx="704642" cy="219303"/>
          </a:xfrm>
          <a:prstGeom prst="rect">
            <a:avLst/>
          </a:prstGeom>
        </p:spPr>
      </p:pic>
      <p:pic>
        <p:nvPicPr>
          <p:cNvPr id="233" name="Picture 232"/>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655429" y="3878027"/>
            <a:ext cx="293116" cy="232049"/>
          </a:xfrm>
          <a:prstGeom prst="rect">
            <a:avLst/>
          </a:prstGeom>
        </p:spPr>
      </p:pic>
      <p:sp>
        <p:nvSpPr>
          <p:cNvPr id="234" name="Rectangle 2"/>
          <p:cNvSpPr/>
          <p:nvPr/>
        </p:nvSpPr>
        <p:spPr>
          <a:xfrm>
            <a:off x="6421292" y="4785139"/>
            <a:ext cx="1372739" cy="237533"/>
          </a:xfrm>
          <a:custGeom>
            <a:avLst/>
            <a:gdLst>
              <a:gd name="connsiteX0" fmla="*/ 0 w 4267200"/>
              <a:gd name="connsiteY0" fmla="*/ 0 h 6038193"/>
              <a:gd name="connsiteX1" fmla="*/ 4267200 w 4267200"/>
              <a:gd name="connsiteY1" fmla="*/ 0 h 6038193"/>
              <a:gd name="connsiteX2" fmla="*/ 4267200 w 4267200"/>
              <a:gd name="connsiteY2" fmla="*/ 6038193 h 6038193"/>
              <a:gd name="connsiteX3" fmla="*/ 0 w 4267200"/>
              <a:gd name="connsiteY3" fmla="*/ 6038193 h 6038193"/>
              <a:gd name="connsiteX4" fmla="*/ 0 w 4267200"/>
              <a:gd name="connsiteY4" fmla="*/ 0 h 6038193"/>
              <a:gd name="connsiteX0" fmla="*/ 0 w 4267200"/>
              <a:gd name="connsiteY0" fmla="*/ 0 h 6048704"/>
              <a:gd name="connsiteX1" fmla="*/ 4267200 w 4267200"/>
              <a:gd name="connsiteY1" fmla="*/ 0 h 6048704"/>
              <a:gd name="connsiteX2" fmla="*/ 2617076 w 4267200"/>
              <a:gd name="connsiteY2" fmla="*/ 6048704 h 6048704"/>
              <a:gd name="connsiteX3" fmla="*/ 0 w 4267200"/>
              <a:gd name="connsiteY3" fmla="*/ 6038193 h 6048704"/>
              <a:gd name="connsiteX4" fmla="*/ 0 w 4267200"/>
              <a:gd name="connsiteY4" fmla="*/ 0 h 6048704"/>
              <a:gd name="connsiteX0" fmla="*/ 0 w 4302019"/>
              <a:gd name="connsiteY0" fmla="*/ 0 h 6048704"/>
              <a:gd name="connsiteX1" fmla="*/ 4267200 w 4302019"/>
              <a:gd name="connsiteY1" fmla="*/ 0 h 6048704"/>
              <a:gd name="connsiteX2" fmla="*/ 4183117 w 4302019"/>
              <a:gd name="connsiteY2" fmla="*/ 4309240 h 6048704"/>
              <a:gd name="connsiteX3" fmla="*/ 2617076 w 4302019"/>
              <a:gd name="connsiteY3" fmla="*/ 6048704 h 6048704"/>
              <a:gd name="connsiteX4" fmla="*/ 0 w 4302019"/>
              <a:gd name="connsiteY4" fmla="*/ 6038193 h 6048704"/>
              <a:gd name="connsiteX5" fmla="*/ 0 w 4302019"/>
              <a:gd name="connsiteY5" fmla="*/ 0 h 6048704"/>
              <a:gd name="connsiteX0" fmla="*/ 0 w 4401298"/>
              <a:gd name="connsiteY0" fmla="*/ 0 h 6048704"/>
              <a:gd name="connsiteX1" fmla="*/ 4267200 w 4401298"/>
              <a:gd name="connsiteY1" fmla="*/ 0 h 6048704"/>
              <a:gd name="connsiteX2" fmla="*/ 2648607 w 4401298"/>
              <a:gd name="connsiteY2" fmla="*/ 3016468 h 6048704"/>
              <a:gd name="connsiteX3" fmla="*/ 4183117 w 4401298"/>
              <a:gd name="connsiteY3" fmla="*/ 4309240 h 6048704"/>
              <a:gd name="connsiteX4" fmla="*/ 2617076 w 4401298"/>
              <a:gd name="connsiteY4" fmla="*/ 6048704 h 6048704"/>
              <a:gd name="connsiteX5" fmla="*/ 0 w 4401298"/>
              <a:gd name="connsiteY5" fmla="*/ 6038193 h 6048704"/>
              <a:gd name="connsiteX6" fmla="*/ 0 w 4401298"/>
              <a:gd name="connsiteY6" fmla="*/ 0 h 6048704"/>
              <a:gd name="connsiteX0" fmla="*/ 0 w 4470128"/>
              <a:gd name="connsiteY0" fmla="*/ 0 h 6048704"/>
              <a:gd name="connsiteX1" fmla="*/ 4267200 w 4470128"/>
              <a:gd name="connsiteY1" fmla="*/ 0 h 6048704"/>
              <a:gd name="connsiteX2" fmla="*/ 3699640 w 4470128"/>
              <a:gd name="connsiteY2" fmla="*/ 2322785 h 6048704"/>
              <a:gd name="connsiteX3" fmla="*/ 2648607 w 4470128"/>
              <a:gd name="connsiteY3" fmla="*/ 3016468 h 6048704"/>
              <a:gd name="connsiteX4" fmla="*/ 4183117 w 4470128"/>
              <a:gd name="connsiteY4" fmla="*/ 4309240 h 6048704"/>
              <a:gd name="connsiteX5" fmla="*/ 2617076 w 4470128"/>
              <a:gd name="connsiteY5" fmla="*/ 6048704 h 6048704"/>
              <a:gd name="connsiteX6" fmla="*/ 0 w 4470128"/>
              <a:gd name="connsiteY6" fmla="*/ 6038193 h 6048704"/>
              <a:gd name="connsiteX7" fmla="*/ 0 w 4470128"/>
              <a:gd name="connsiteY7" fmla="*/ 0 h 6048704"/>
              <a:gd name="connsiteX0" fmla="*/ 0 w 4355206"/>
              <a:gd name="connsiteY0" fmla="*/ 0 h 6048704"/>
              <a:gd name="connsiteX1" fmla="*/ 4267200 w 4355206"/>
              <a:gd name="connsiteY1" fmla="*/ 0 h 6048704"/>
              <a:gd name="connsiteX2" fmla="*/ 998482 w 4355206"/>
              <a:gd name="connsiteY2" fmla="*/ 1198178 h 6048704"/>
              <a:gd name="connsiteX3" fmla="*/ 3699640 w 4355206"/>
              <a:gd name="connsiteY3" fmla="*/ 2322785 h 6048704"/>
              <a:gd name="connsiteX4" fmla="*/ 2648607 w 4355206"/>
              <a:gd name="connsiteY4" fmla="*/ 3016468 h 6048704"/>
              <a:gd name="connsiteX5" fmla="*/ 4183117 w 4355206"/>
              <a:gd name="connsiteY5" fmla="*/ 4309240 h 6048704"/>
              <a:gd name="connsiteX6" fmla="*/ 2617076 w 4355206"/>
              <a:gd name="connsiteY6" fmla="*/ 6048704 h 6048704"/>
              <a:gd name="connsiteX7" fmla="*/ 0 w 4355206"/>
              <a:gd name="connsiteY7" fmla="*/ 6038193 h 6048704"/>
              <a:gd name="connsiteX8" fmla="*/ 0 w 4355206"/>
              <a:gd name="connsiteY8" fmla="*/ 0 h 6048704"/>
              <a:gd name="connsiteX0" fmla="*/ 0 w 4211974"/>
              <a:gd name="connsiteY0" fmla="*/ 21020 h 6069724"/>
              <a:gd name="connsiteX1" fmla="*/ 2427889 w 4211974"/>
              <a:gd name="connsiteY1" fmla="*/ 0 h 6069724"/>
              <a:gd name="connsiteX2" fmla="*/ 998482 w 4211974"/>
              <a:gd name="connsiteY2" fmla="*/ 1219198 h 6069724"/>
              <a:gd name="connsiteX3" fmla="*/ 3699640 w 4211974"/>
              <a:gd name="connsiteY3" fmla="*/ 2343805 h 6069724"/>
              <a:gd name="connsiteX4" fmla="*/ 2648607 w 4211974"/>
              <a:gd name="connsiteY4" fmla="*/ 3037488 h 6069724"/>
              <a:gd name="connsiteX5" fmla="*/ 4183117 w 4211974"/>
              <a:gd name="connsiteY5" fmla="*/ 4330260 h 6069724"/>
              <a:gd name="connsiteX6" fmla="*/ 2617076 w 4211974"/>
              <a:gd name="connsiteY6" fmla="*/ 6069724 h 6069724"/>
              <a:gd name="connsiteX7" fmla="*/ 0 w 4211974"/>
              <a:gd name="connsiteY7" fmla="*/ 6059213 h 6069724"/>
              <a:gd name="connsiteX8" fmla="*/ 0 w 4211974"/>
              <a:gd name="connsiteY8" fmla="*/ 21020 h 6069724"/>
              <a:gd name="connsiteX0" fmla="*/ 0 w 4271368"/>
              <a:gd name="connsiteY0" fmla="*/ 21020 h 6069724"/>
              <a:gd name="connsiteX1" fmla="*/ 2427889 w 4271368"/>
              <a:gd name="connsiteY1" fmla="*/ 0 h 6069724"/>
              <a:gd name="connsiteX2" fmla="*/ 998482 w 4271368"/>
              <a:gd name="connsiteY2" fmla="*/ 1219198 h 6069724"/>
              <a:gd name="connsiteX3" fmla="*/ 3699640 w 4271368"/>
              <a:gd name="connsiteY3" fmla="*/ 2343805 h 6069724"/>
              <a:gd name="connsiteX4" fmla="*/ 2648607 w 4271368"/>
              <a:gd name="connsiteY4" fmla="*/ 3037488 h 6069724"/>
              <a:gd name="connsiteX5" fmla="*/ 4183117 w 4271368"/>
              <a:gd name="connsiteY5" fmla="*/ 4330260 h 6069724"/>
              <a:gd name="connsiteX6" fmla="*/ 2617076 w 4271368"/>
              <a:gd name="connsiteY6" fmla="*/ 6069724 h 6069724"/>
              <a:gd name="connsiteX7" fmla="*/ 0 w 4271368"/>
              <a:gd name="connsiteY7" fmla="*/ 6059213 h 6069724"/>
              <a:gd name="connsiteX8" fmla="*/ 0 w 4271368"/>
              <a:gd name="connsiteY8" fmla="*/ 21020 h 6069724"/>
              <a:gd name="connsiteX0" fmla="*/ 0 w 4201065"/>
              <a:gd name="connsiteY0" fmla="*/ 21020 h 6069724"/>
              <a:gd name="connsiteX1" fmla="*/ 2427889 w 4201065"/>
              <a:gd name="connsiteY1" fmla="*/ 0 h 6069724"/>
              <a:gd name="connsiteX2" fmla="*/ 998482 w 4201065"/>
              <a:gd name="connsiteY2" fmla="*/ 1219198 h 6069724"/>
              <a:gd name="connsiteX3" fmla="*/ 3699640 w 4201065"/>
              <a:gd name="connsiteY3" fmla="*/ 2343805 h 6069724"/>
              <a:gd name="connsiteX4" fmla="*/ 2648607 w 4201065"/>
              <a:gd name="connsiteY4" fmla="*/ 3037488 h 6069724"/>
              <a:gd name="connsiteX5" fmla="*/ 4183117 w 4201065"/>
              <a:gd name="connsiteY5" fmla="*/ 4330260 h 6069724"/>
              <a:gd name="connsiteX6" fmla="*/ 2617076 w 4201065"/>
              <a:gd name="connsiteY6" fmla="*/ 6069724 h 6069724"/>
              <a:gd name="connsiteX7" fmla="*/ 0 w 4201065"/>
              <a:gd name="connsiteY7" fmla="*/ 6059213 h 6069724"/>
              <a:gd name="connsiteX8" fmla="*/ 0 w 4201065"/>
              <a:gd name="connsiteY8" fmla="*/ 21020 h 6069724"/>
              <a:gd name="connsiteX0" fmla="*/ 0 w 4242694"/>
              <a:gd name="connsiteY0" fmla="*/ 21020 h 6069724"/>
              <a:gd name="connsiteX1" fmla="*/ 2427889 w 4242694"/>
              <a:gd name="connsiteY1" fmla="*/ 0 h 6069724"/>
              <a:gd name="connsiteX2" fmla="*/ 998482 w 4242694"/>
              <a:gd name="connsiteY2" fmla="*/ 1219198 h 6069724"/>
              <a:gd name="connsiteX3" fmla="*/ 3699640 w 4242694"/>
              <a:gd name="connsiteY3" fmla="*/ 2343805 h 6069724"/>
              <a:gd name="connsiteX4" fmla="*/ 2648607 w 4242694"/>
              <a:gd name="connsiteY4" fmla="*/ 3037488 h 6069724"/>
              <a:gd name="connsiteX5" fmla="*/ 4225158 w 4242694"/>
              <a:gd name="connsiteY5" fmla="*/ 4487915 h 6069724"/>
              <a:gd name="connsiteX6" fmla="*/ 2617076 w 4242694"/>
              <a:gd name="connsiteY6" fmla="*/ 6069724 h 6069724"/>
              <a:gd name="connsiteX7" fmla="*/ 0 w 4242694"/>
              <a:gd name="connsiteY7" fmla="*/ 6059213 h 6069724"/>
              <a:gd name="connsiteX8" fmla="*/ 0 w 424269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699640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457902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440"/>
              <a:gd name="connsiteY0" fmla="*/ 21020 h 6069724"/>
              <a:gd name="connsiteX1" fmla="*/ 2427889 w 4225440"/>
              <a:gd name="connsiteY1" fmla="*/ 0 h 6069724"/>
              <a:gd name="connsiteX2" fmla="*/ 998482 w 4225440"/>
              <a:gd name="connsiteY2" fmla="*/ 1219198 h 6069724"/>
              <a:gd name="connsiteX3" fmla="*/ 3457902 w 4225440"/>
              <a:gd name="connsiteY3" fmla="*/ 2343805 h 6069724"/>
              <a:gd name="connsiteX4" fmla="*/ 2511973 w 4225440"/>
              <a:gd name="connsiteY4" fmla="*/ 3174122 h 6069724"/>
              <a:gd name="connsiteX5" fmla="*/ 4225158 w 4225440"/>
              <a:gd name="connsiteY5" fmla="*/ 4487915 h 6069724"/>
              <a:gd name="connsiteX6" fmla="*/ 2617076 w 4225440"/>
              <a:gd name="connsiteY6" fmla="*/ 6069724 h 6069724"/>
              <a:gd name="connsiteX7" fmla="*/ 0 w 4225440"/>
              <a:gd name="connsiteY7" fmla="*/ 6059213 h 6069724"/>
              <a:gd name="connsiteX8" fmla="*/ 0 w 4225440"/>
              <a:gd name="connsiteY8" fmla="*/ 21020 h 6069724"/>
              <a:gd name="connsiteX0" fmla="*/ 0 w 4393557"/>
              <a:gd name="connsiteY0" fmla="*/ 21020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0 w 4393557"/>
              <a:gd name="connsiteY8" fmla="*/ 21020 h 6069724"/>
              <a:gd name="connsiteX0" fmla="*/ 84082 w 4393557"/>
              <a:gd name="connsiteY0" fmla="*/ 596415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84082 w 4393557"/>
              <a:gd name="connsiteY8" fmla="*/ 596415 h 6069724"/>
              <a:gd name="connsiteX0" fmla="*/ 0 w 4467130"/>
              <a:gd name="connsiteY0" fmla="*/ 610449 h 6069724"/>
              <a:gd name="connsiteX1" fmla="*/ 2501462 w 4467130"/>
              <a:gd name="connsiteY1" fmla="*/ 0 h 6069724"/>
              <a:gd name="connsiteX2" fmla="*/ 1072055 w 4467130"/>
              <a:gd name="connsiteY2" fmla="*/ 1219198 h 6069724"/>
              <a:gd name="connsiteX3" fmla="*/ 3531475 w 4467130"/>
              <a:gd name="connsiteY3" fmla="*/ 2343805 h 6069724"/>
              <a:gd name="connsiteX4" fmla="*/ 2585546 w 4467130"/>
              <a:gd name="connsiteY4" fmla="*/ 3174122 h 6069724"/>
              <a:gd name="connsiteX5" fmla="*/ 4466896 w 4467130"/>
              <a:gd name="connsiteY5" fmla="*/ 4498425 h 6069724"/>
              <a:gd name="connsiteX6" fmla="*/ 2690649 w 4467130"/>
              <a:gd name="connsiteY6" fmla="*/ 6069724 h 6069724"/>
              <a:gd name="connsiteX7" fmla="*/ 73573 w 4467130"/>
              <a:gd name="connsiteY7" fmla="*/ 6059213 h 6069724"/>
              <a:gd name="connsiteX8" fmla="*/ 0 w 4467130"/>
              <a:gd name="connsiteY8" fmla="*/ 610449 h 6069724"/>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688453 h 6147728"/>
              <a:gd name="connsiteX1" fmla="*/ 1387366 w 4467130"/>
              <a:gd name="connsiteY1" fmla="*/ 106072 h 6147728"/>
              <a:gd name="connsiteX2" fmla="*/ 2501462 w 4467130"/>
              <a:gd name="connsiteY2" fmla="*/ 78004 h 6147728"/>
              <a:gd name="connsiteX3" fmla="*/ 1072055 w 4467130"/>
              <a:gd name="connsiteY3" fmla="*/ 1297202 h 6147728"/>
              <a:gd name="connsiteX4" fmla="*/ 3531475 w 4467130"/>
              <a:gd name="connsiteY4" fmla="*/ 2421809 h 6147728"/>
              <a:gd name="connsiteX5" fmla="*/ 2585546 w 4467130"/>
              <a:gd name="connsiteY5" fmla="*/ 3252126 h 6147728"/>
              <a:gd name="connsiteX6" fmla="*/ 4466896 w 4467130"/>
              <a:gd name="connsiteY6" fmla="*/ 4576429 h 6147728"/>
              <a:gd name="connsiteX7" fmla="*/ 2690649 w 4467130"/>
              <a:gd name="connsiteY7" fmla="*/ 6147728 h 6147728"/>
              <a:gd name="connsiteX8" fmla="*/ 73573 w 4467130"/>
              <a:gd name="connsiteY8" fmla="*/ 6137217 h 6147728"/>
              <a:gd name="connsiteX9" fmla="*/ 0 w 4467130"/>
              <a:gd name="connsiteY9" fmla="*/ 688453 h 6147728"/>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80134 h 6139409"/>
              <a:gd name="connsiteX1" fmla="*/ 567558 w 4467130"/>
              <a:gd name="connsiteY1" fmla="*/ 27583 h 6139409"/>
              <a:gd name="connsiteX2" fmla="*/ 1439917 w 4467130"/>
              <a:gd name="connsiteY2" fmla="*/ 167923 h 6139409"/>
              <a:gd name="connsiteX3" fmla="*/ 2501462 w 4467130"/>
              <a:gd name="connsiteY3" fmla="*/ 69685 h 6139409"/>
              <a:gd name="connsiteX4" fmla="*/ 1072055 w 4467130"/>
              <a:gd name="connsiteY4" fmla="*/ 1288883 h 6139409"/>
              <a:gd name="connsiteX5" fmla="*/ 3531475 w 4467130"/>
              <a:gd name="connsiteY5" fmla="*/ 2413490 h 6139409"/>
              <a:gd name="connsiteX6" fmla="*/ 2585546 w 4467130"/>
              <a:gd name="connsiteY6" fmla="*/ 3243807 h 6139409"/>
              <a:gd name="connsiteX7" fmla="*/ 4466896 w 4467130"/>
              <a:gd name="connsiteY7" fmla="*/ 4568110 h 6139409"/>
              <a:gd name="connsiteX8" fmla="*/ 2690649 w 4467130"/>
              <a:gd name="connsiteY8" fmla="*/ 6139409 h 6139409"/>
              <a:gd name="connsiteX9" fmla="*/ 73573 w 4467130"/>
              <a:gd name="connsiteY9" fmla="*/ 6128898 h 6139409"/>
              <a:gd name="connsiteX10" fmla="*/ 0 w 4467130"/>
              <a:gd name="connsiteY10" fmla="*/ 680134 h 6139409"/>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22723 h 6181998"/>
              <a:gd name="connsiteX1" fmla="*/ 567558 w 4467130"/>
              <a:gd name="connsiteY1" fmla="*/ 1 h 6181998"/>
              <a:gd name="connsiteX2" fmla="*/ 1439917 w 4467130"/>
              <a:gd name="connsiteY2" fmla="*/ 210512 h 6181998"/>
              <a:gd name="connsiteX3" fmla="*/ 2501462 w 4467130"/>
              <a:gd name="connsiteY3" fmla="*/ 112274 h 6181998"/>
              <a:gd name="connsiteX4" fmla="*/ 1072055 w 4467130"/>
              <a:gd name="connsiteY4" fmla="*/ 1331472 h 6181998"/>
              <a:gd name="connsiteX5" fmla="*/ 3531475 w 4467130"/>
              <a:gd name="connsiteY5" fmla="*/ 2456079 h 6181998"/>
              <a:gd name="connsiteX6" fmla="*/ 2585546 w 4467130"/>
              <a:gd name="connsiteY6" fmla="*/ 3286396 h 6181998"/>
              <a:gd name="connsiteX7" fmla="*/ 4466896 w 4467130"/>
              <a:gd name="connsiteY7" fmla="*/ 4610699 h 6181998"/>
              <a:gd name="connsiteX8" fmla="*/ 2690649 w 4467130"/>
              <a:gd name="connsiteY8" fmla="*/ 6181998 h 6181998"/>
              <a:gd name="connsiteX9" fmla="*/ 73573 w 4467130"/>
              <a:gd name="connsiteY9" fmla="*/ 6171487 h 6181998"/>
              <a:gd name="connsiteX10" fmla="*/ 0 w 4467130"/>
              <a:gd name="connsiteY10" fmla="*/ 722723 h 6181998"/>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3531475 w 4467130"/>
              <a:gd name="connsiteY6" fmla="*/ 2456078 h 6181997"/>
              <a:gd name="connsiteX7" fmla="*/ 2585546 w 4467130"/>
              <a:gd name="connsiteY7" fmla="*/ 3286395 h 6181997"/>
              <a:gd name="connsiteX8" fmla="*/ 4466896 w 4467130"/>
              <a:gd name="connsiteY8" fmla="*/ 4610698 h 6181997"/>
              <a:gd name="connsiteX9" fmla="*/ 2690649 w 4467130"/>
              <a:gd name="connsiteY9" fmla="*/ 6181997 h 6181997"/>
              <a:gd name="connsiteX10" fmla="*/ 73573 w 4467130"/>
              <a:gd name="connsiteY10" fmla="*/ 6171486 h 6181997"/>
              <a:gd name="connsiteX11" fmla="*/ 0 w 4467130"/>
              <a:gd name="connsiteY11"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3531720"/>
              <a:gd name="connsiteY0" fmla="*/ 722722 h 6181997"/>
              <a:gd name="connsiteX1" fmla="*/ 567558 w 3531720"/>
              <a:gd name="connsiteY1" fmla="*/ 0 h 6181997"/>
              <a:gd name="connsiteX2" fmla="*/ 1597572 w 3531720"/>
              <a:gd name="connsiteY2" fmla="*/ 154375 h 6181997"/>
              <a:gd name="connsiteX3" fmla="*/ 3246997 w 3531720"/>
              <a:gd name="connsiteY3" fmla="*/ 1039584 h 6181997"/>
              <a:gd name="connsiteX4" fmla="*/ 1072055 w 3531720"/>
              <a:gd name="connsiteY4" fmla="*/ 1331471 h 6181997"/>
              <a:gd name="connsiteX5" fmla="*/ 1576552 w 3531720"/>
              <a:gd name="connsiteY5" fmla="*/ 1712152 h 6181997"/>
              <a:gd name="connsiteX6" fmla="*/ 2480441 w 3531720"/>
              <a:gd name="connsiteY6" fmla="*/ 1964764 h 6181997"/>
              <a:gd name="connsiteX7" fmla="*/ 3531475 w 3531720"/>
              <a:gd name="connsiteY7" fmla="*/ 2456078 h 6181997"/>
              <a:gd name="connsiteX8" fmla="*/ 2585546 w 3531720"/>
              <a:gd name="connsiteY8" fmla="*/ 3286395 h 6181997"/>
              <a:gd name="connsiteX9" fmla="*/ 3313042 w 3531720"/>
              <a:gd name="connsiteY9" fmla="*/ 4451291 h 6181997"/>
              <a:gd name="connsiteX10" fmla="*/ 2690649 w 3531720"/>
              <a:gd name="connsiteY10" fmla="*/ 6181997 h 6181997"/>
              <a:gd name="connsiteX11" fmla="*/ 73573 w 3531720"/>
              <a:gd name="connsiteY11" fmla="*/ 6171486 h 6181997"/>
              <a:gd name="connsiteX12" fmla="*/ 0 w 3531720"/>
              <a:gd name="connsiteY12" fmla="*/ 722722 h 6181997"/>
              <a:gd name="connsiteX0" fmla="*/ 0 w 3531720"/>
              <a:gd name="connsiteY0" fmla="*/ 722722 h 6171488"/>
              <a:gd name="connsiteX1" fmla="*/ 567558 w 3531720"/>
              <a:gd name="connsiteY1" fmla="*/ 0 h 6171488"/>
              <a:gd name="connsiteX2" fmla="*/ 1597572 w 3531720"/>
              <a:gd name="connsiteY2" fmla="*/ 154375 h 6171488"/>
              <a:gd name="connsiteX3" fmla="*/ 3246997 w 3531720"/>
              <a:gd name="connsiteY3" fmla="*/ 1039584 h 6171488"/>
              <a:gd name="connsiteX4" fmla="*/ 1072055 w 3531720"/>
              <a:gd name="connsiteY4" fmla="*/ 1331471 h 6171488"/>
              <a:gd name="connsiteX5" fmla="*/ 1576552 w 3531720"/>
              <a:gd name="connsiteY5" fmla="*/ 1712152 h 6171488"/>
              <a:gd name="connsiteX6" fmla="*/ 2480441 w 3531720"/>
              <a:gd name="connsiteY6" fmla="*/ 1964764 h 6171488"/>
              <a:gd name="connsiteX7" fmla="*/ 3531475 w 3531720"/>
              <a:gd name="connsiteY7" fmla="*/ 2456078 h 6171488"/>
              <a:gd name="connsiteX8" fmla="*/ 2585546 w 3531720"/>
              <a:gd name="connsiteY8" fmla="*/ 3286395 h 6171488"/>
              <a:gd name="connsiteX9" fmla="*/ 3313042 w 3531720"/>
              <a:gd name="connsiteY9" fmla="*/ 4451291 h 6171488"/>
              <a:gd name="connsiteX10" fmla="*/ 1861824 w 3531720"/>
              <a:gd name="connsiteY10" fmla="*/ 6142148 h 6171488"/>
              <a:gd name="connsiteX11" fmla="*/ 73573 w 3531720"/>
              <a:gd name="connsiteY11" fmla="*/ 6171486 h 6171488"/>
              <a:gd name="connsiteX12" fmla="*/ 0 w 3531720"/>
              <a:gd name="connsiteY12" fmla="*/ 722722 h 6171488"/>
              <a:gd name="connsiteX0" fmla="*/ 0 w 3531997"/>
              <a:gd name="connsiteY0" fmla="*/ 722722 h 6171488"/>
              <a:gd name="connsiteX1" fmla="*/ 567558 w 3531997"/>
              <a:gd name="connsiteY1" fmla="*/ 0 h 6171488"/>
              <a:gd name="connsiteX2" fmla="*/ 1597572 w 3531997"/>
              <a:gd name="connsiteY2" fmla="*/ 154375 h 6171488"/>
              <a:gd name="connsiteX3" fmla="*/ 3246997 w 3531997"/>
              <a:gd name="connsiteY3" fmla="*/ 1039584 h 6171488"/>
              <a:gd name="connsiteX4" fmla="*/ 1072055 w 3531997"/>
              <a:gd name="connsiteY4" fmla="*/ 1331471 h 6171488"/>
              <a:gd name="connsiteX5" fmla="*/ 1576552 w 3531997"/>
              <a:gd name="connsiteY5" fmla="*/ 1712152 h 6171488"/>
              <a:gd name="connsiteX6" fmla="*/ 2480441 w 3531997"/>
              <a:gd name="connsiteY6" fmla="*/ 1964764 h 6171488"/>
              <a:gd name="connsiteX7" fmla="*/ 3531475 w 3531997"/>
              <a:gd name="connsiteY7" fmla="*/ 2456078 h 6171488"/>
              <a:gd name="connsiteX8" fmla="*/ 2341774 w 3531997"/>
              <a:gd name="connsiteY8" fmla="*/ 3286396 h 6171488"/>
              <a:gd name="connsiteX9" fmla="*/ 3313042 w 3531997"/>
              <a:gd name="connsiteY9" fmla="*/ 4451291 h 6171488"/>
              <a:gd name="connsiteX10" fmla="*/ 1861824 w 3531997"/>
              <a:gd name="connsiteY10" fmla="*/ 6142148 h 6171488"/>
              <a:gd name="connsiteX11" fmla="*/ 73573 w 3531997"/>
              <a:gd name="connsiteY11" fmla="*/ 6171486 h 6171488"/>
              <a:gd name="connsiteX12" fmla="*/ 0 w 3531997"/>
              <a:gd name="connsiteY12" fmla="*/ 722722 h 6171488"/>
              <a:gd name="connsiteX0" fmla="*/ 0 w 3531999"/>
              <a:gd name="connsiteY0" fmla="*/ 722722 h 6171488"/>
              <a:gd name="connsiteX1" fmla="*/ 567558 w 3531999"/>
              <a:gd name="connsiteY1" fmla="*/ 0 h 6171488"/>
              <a:gd name="connsiteX2" fmla="*/ 1597572 w 3531999"/>
              <a:gd name="connsiteY2" fmla="*/ 154375 h 6171488"/>
              <a:gd name="connsiteX3" fmla="*/ 3246997 w 3531999"/>
              <a:gd name="connsiteY3" fmla="*/ 1039584 h 6171488"/>
              <a:gd name="connsiteX4" fmla="*/ 1072055 w 3531999"/>
              <a:gd name="connsiteY4" fmla="*/ 1331471 h 6171488"/>
              <a:gd name="connsiteX5" fmla="*/ 1576552 w 3531999"/>
              <a:gd name="connsiteY5" fmla="*/ 1712152 h 6171488"/>
              <a:gd name="connsiteX6" fmla="*/ 2480441 w 3531999"/>
              <a:gd name="connsiteY6" fmla="*/ 1964764 h 6171488"/>
              <a:gd name="connsiteX7" fmla="*/ 3531475 w 3531999"/>
              <a:gd name="connsiteY7" fmla="*/ 2456078 h 6171488"/>
              <a:gd name="connsiteX8" fmla="*/ 2341774 w 3531999"/>
              <a:gd name="connsiteY8" fmla="*/ 3286396 h 6171488"/>
              <a:gd name="connsiteX9" fmla="*/ 3313042 w 3531999"/>
              <a:gd name="connsiteY9" fmla="*/ 4451291 h 6171488"/>
              <a:gd name="connsiteX10" fmla="*/ 1861824 w 3531999"/>
              <a:gd name="connsiteY10" fmla="*/ 6142148 h 6171488"/>
              <a:gd name="connsiteX11" fmla="*/ 73573 w 3531999"/>
              <a:gd name="connsiteY11" fmla="*/ 6171486 h 6171488"/>
              <a:gd name="connsiteX12" fmla="*/ 0 w 3531999"/>
              <a:gd name="connsiteY12" fmla="*/ 722722 h 6171488"/>
              <a:gd name="connsiteX0" fmla="*/ 0 w 3318925"/>
              <a:gd name="connsiteY0" fmla="*/ 722722 h 6171488"/>
              <a:gd name="connsiteX1" fmla="*/ 567558 w 3318925"/>
              <a:gd name="connsiteY1" fmla="*/ 0 h 6171488"/>
              <a:gd name="connsiteX2" fmla="*/ 1597572 w 3318925"/>
              <a:gd name="connsiteY2" fmla="*/ 154375 h 6171488"/>
              <a:gd name="connsiteX3" fmla="*/ 3246997 w 3318925"/>
              <a:gd name="connsiteY3" fmla="*/ 1039584 h 6171488"/>
              <a:gd name="connsiteX4" fmla="*/ 1072055 w 3318925"/>
              <a:gd name="connsiteY4" fmla="*/ 1331471 h 6171488"/>
              <a:gd name="connsiteX5" fmla="*/ 1576552 w 3318925"/>
              <a:gd name="connsiteY5" fmla="*/ 1712152 h 6171488"/>
              <a:gd name="connsiteX6" fmla="*/ 2480441 w 3318925"/>
              <a:gd name="connsiteY6" fmla="*/ 1964764 h 6171488"/>
              <a:gd name="connsiteX7" fmla="*/ 1548794 w 3318925"/>
              <a:gd name="connsiteY7" fmla="*/ 2615487 h 6171488"/>
              <a:gd name="connsiteX8" fmla="*/ 2341774 w 3318925"/>
              <a:gd name="connsiteY8" fmla="*/ 3286396 h 6171488"/>
              <a:gd name="connsiteX9" fmla="*/ 3313042 w 3318925"/>
              <a:gd name="connsiteY9" fmla="*/ 4451291 h 6171488"/>
              <a:gd name="connsiteX10" fmla="*/ 1861824 w 3318925"/>
              <a:gd name="connsiteY10" fmla="*/ 6142148 h 6171488"/>
              <a:gd name="connsiteX11" fmla="*/ 73573 w 3318925"/>
              <a:gd name="connsiteY11" fmla="*/ 6171486 h 6171488"/>
              <a:gd name="connsiteX12" fmla="*/ 0 w 3318925"/>
              <a:gd name="connsiteY12" fmla="*/ 722722 h 6171488"/>
              <a:gd name="connsiteX0" fmla="*/ 0 w 3331035"/>
              <a:gd name="connsiteY0" fmla="*/ 722722 h 6171488"/>
              <a:gd name="connsiteX1" fmla="*/ 567558 w 3331035"/>
              <a:gd name="connsiteY1" fmla="*/ 0 h 6171488"/>
              <a:gd name="connsiteX2" fmla="*/ 1597572 w 3331035"/>
              <a:gd name="connsiteY2" fmla="*/ 154375 h 6171488"/>
              <a:gd name="connsiteX3" fmla="*/ 3246997 w 3331035"/>
              <a:gd name="connsiteY3" fmla="*/ 1039584 h 6171488"/>
              <a:gd name="connsiteX4" fmla="*/ 1072055 w 3331035"/>
              <a:gd name="connsiteY4" fmla="*/ 1331471 h 6171488"/>
              <a:gd name="connsiteX5" fmla="*/ 1576552 w 3331035"/>
              <a:gd name="connsiteY5" fmla="*/ 1712152 h 6171488"/>
              <a:gd name="connsiteX6" fmla="*/ 2480441 w 3331035"/>
              <a:gd name="connsiteY6" fmla="*/ 1964764 h 6171488"/>
              <a:gd name="connsiteX7" fmla="*/ 1548794 w 3331035"/>
              <a:gd name="connsiteY7" fmla="*/ 2615487 h 6171488"/>
              <a:gd name="connsiteX8" fmla="*/ 2601797 w 3331035"/>
              <a:gd name="connsiteY8" fmla="*/ 3206694 h 6171488"/>
              <a:gd name="connsiteX9" fmla="*/ 3313042 w 3331035"/>
              <a:gd name="connsiteY9" fmla="*/ 4451291 h 6171488"/>
              <a:gd name="connsiteX10" fmla="*/ 1861824 w 3331035"/>
              <a:gd name="connsiteY10" fmla="*/ 6142148 h 6171488"/>
              <a:gd name="connsiteX11" fmla="*/ 73573 w 3331035"/>
              <a:gd name="connsiteY11" fmla="*/ 6171486 h 6171488"/>
              <a:gd name="connsiteX12" fmla="*/ 0 w 3331035"/>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072055 w 3394640"/>
              <a:gd name="connsiteY4" fmla="*/ 1331471 h 6171488"/>
              <a:gd name="connsiteX5" fmla="*/ 1576552 w 3394640"/>
              <a:gd name="connsiteY5" fmla="*/ 1712152 h 6171488"/>
              <a:gd name="connsiteX6" fmla="*/ 2480441 w 3394640"/>
              <a:gd name="connsiteY6" fmla="*/ 1964764 h 6171488"/>
              <a:gd name="connsiteX7" fmla="*/ 1548794 w 3394640"/>
              <a:gd name="connsiteY7" fmla="*/ 2615487 h 6171488"/>
              <a:gd name="connsiteX8" fmla="*/ 2601797 w 3394640"/>
              <a:gd name="connsiteY8" fmla="*/ 3206694 h 6171488"/>
              <a:gd name="connsiteX9" fmla="*/ 3378049 w 3394640"/>
              <a:gd name="connsiteY9" fmla="*/ 4451291 h 6171488"/>
              <a:gd name="connsiteX10" fmla="*/ 1861824 w 3394640"/>
              <a:gd name="connsiteY10" fmla="*/ 6142148 h 6171488"/>
              <a:gd name="connsiteX11" fmla="*/ 73573 w 3394640"/>
              <a:gd name="connsiteY11" fmla="*/ 6171486 h 6171488"/>
              <a:gd name="connsiteX12" fmla="*/ 0 w 3394640"/>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480441 w 3394640"/>
              <a:gd name="connsiteY5" fmla="*/ 1964764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236670 w 3394640"/>
              <a:gd name="connsiteY5" fmla="*/ 2124173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3246997 w 3394276"/>
              <a:gd name="connsiteY3" fmla="*/ 1039584 h 6171488"/>
              <a:gd name="connsiteX4" fmla="*/ 1576552 w 3394276"/>
              <a:gd name="connsiteY4" fmla="*/ 1712152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0 w 3394274"/>
              <a:gd name="connsiteY0" fmla="*/ 722722 h 6171488"/>
              <a:gd name="connsiteX1" fmla="*/ 567558 w 3394274"/>
              <a:gd name="connsiteY1" fmla="*/ 0 h 6171488"/>
              <a:gd name="connsiteX2" fmla="*/ 1597572 w 3394274"/>
              <a:gd name="connsiteY2" fmla="*/ 154375 h 6171488"/>
              <a:gd name="connsiteX3" fmla="*/ 3246997 w 3394274"/>
              <a:gd name="connsiteY3" fmla="*/ 1039584 h 6171488"/>
              <a:gd name="connsiteX4" fmla="*/ 1982840 w 3394274"/>
              <a:gd name="connsiteY4" fmla="*/ 1592596 h 6171488"/>
              <a:gd name="connsiteX5" fmla="*/ 2236670 w 3394274"/>
              <a:gd name="connsiteY5" fmla="*/ 2124173 h 6171488"/>
              <a:gd name="connsiteX6" fmla="*/ 1646302 w 3394274"/>
              <a:gd name="connsiteY6" fmla="*/ 2615487 h 6171488"/>
              <a:gd name="connsiteX7" fmla="*/ 2601797 w 3394274"/>
              <a:gd name="connsiteY7" fmla="*/ 3206694 h 6171488"/>
              <a:gd name="connsiteX8" fmla="*/ 3378049 w 3394274"/>
              <a:gd name="connsiteY8" fmla="*/ 4451291 h 6171488"/>
              <a:gd name="connsiteX9" fmla="*/ 1861824 w 3394274"/>
              <a:gd name="connsiteY9" fmla="*/ 6142148 h 6171488"/>
              <a:gd name="connsiteX10" fmla="*/ 73573 w 3394274"/>
              <a:gd name="connsiteY10" fmla="*/ 6171486 h 6171488"/>
              <a:gd name="connsiteX11" fmla="*/ 0 w 3394274"/>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2873214 w 3394276"/>
              <a:gd name="connsiteY3" fmla="*/ 1278693 h 6171488"/>
              <a:gd name="connsiteX4" fmla="*/ 1982840 w 3394276"/>
              <a:gd name="connsiteY4" fmla="*/ 1592596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515234 w 3322892"/>
              <a:gd name="connsiteY5" fmla="*/ 2258386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06665"/>
              <a:gd name="connsiteY0" fmla="*/ 464339 h 6171488"/>
              <a:gd name="connsiteX1" fmla="*/ 496174 w 3306665"/>
              <a:gd name="connsiteY1" fmla="*/ 0 h 6171488"/>
              <a:gd name="connsiteX2" fmla="*/ 1526188 w 3306665"/>
              <a:gd name="connsiteY2" fmla="*/ 154375 h 6171488"/>
              <a:gd name="connsiteX3" fmla="*/ 2801830 w 3306665"/>
              <a:gd name="connsiteY3" fmla="*/ 1278693 h 6171488"/>
              <a:gd name="connsiteX4" fmla="*/ 1911455 w 3306665"/>
              <a:gd name="connsiteY4" fmla="*/ 1657474 h 6171488"/>
              <a:gd name="connsiteX5" fmla="*/ 2515234 w 3306665"/>
              <a:gd name="connsiteY5" fmla="*/ 2258386 h 6171488"/>
              <a:gd name="connsiteX6" fmla="*/ 1522202 w 3306665"/>
              <a:gd name="connsiteY6" fmla="*/ 3028976 h 6171488"/>
              <a:gd name="connsiteX7" fmla="*/ 3306665 w 3306665"/>
              <a:gd name="connsiteY7" fmla="*/ 4451291 h 6171488"/>
              <a:gd name="connsiteX8" fmla="*/ 1790440 w 3306665"/>
              <a:gd name="connsiteY8" fmla="*/ 6142148 h 6171488"/>
              <a:gd name="connsiteX9" fmla="*/ 2189 w 3306665"/>
              <a:gd name="connsiteY9" fmla="*/ 6171486 h 6171488"/>
              <a:gd name="connsiteX10" fmla="*/ 2506 w 3306665"/>
              <a:gd name="connsiteY10" fmla="*/ 464339 h 6171488"/>
              <a:gd name="connsiteX0" fmla="*/ 2506 w 3307944"/>
              <a:gd name="connsiteY0" fmla="*/ 464339 h 6171488"/>
              <a:gd name="connsiteX1" fmla="*/ 496174 w 3307944"/>
              <a:gd name="connsiteY1" fmla="*/ 0 h 6171488"/>
              <a:gd name="connsiteX2" fmla="*/ 1526188 w 3307944"/>
              <a:gd name="connsiteY2" fmla="*/ 154375 h 6171488"/>
              <a:gd name="connsiteX3" fmla="*/ 2801830 w 3307944"/>
              <a:gd name="connsiteY3" fmla="*/ 1278693 h 6171488"/>
              <a:gd name="connsiteX4" fmla="*/ 1911455 w 3307944"/>
              <a:gd name="connsiteY4" fmla="*/ 1657474 h 6171488"/>
              <a:gd name="connsiteX5" fmla="*/ 2515234 w 3307944"/>
              <a:gd name="connsiteY5" fmla="*/ 2258386 h 6171488"/>
              <a:gd name="connsiteX6" fmla="*/ 1522202 w 3307944"/>
              <a:gd name="connsiteY6" fmla="*/ 3028976 h 6171488"/>
              <a:gd name="connsiteX7" fmla="*/ 3306665 w 3307944"/>
              <a:gd name="connsiteY7" fmla="*/ 4451291 h 6171488"/>
              <a:gd name="connsiteX8" fmla="*/ 1790440 w 3307944"/>
              <a:gd name="connsiteY8" fmla="*/ 6142148 h 6171488"/>
              <a:gd name="connsiteX9" fmla="*/ 2189 w 3307944"/>
              <a:gd name="connsiteY9" fmla="*/ 6171486 h 6171488"/>
              <a:gd name="connsiteX10" fmla="*/ 2506 w 3307944"/>
              <a:gd name="connsiteY10" fmla="*/ 464339 h 6171488"/>
              <a:gd name="connsiteX0" fmla="*/ 2506 w 3307828"/>
              <a:gd name="connsiteY0" fmla="*/ 464339 h 6171488"/>
              <a:gd name="connsiteX1" fmla="*/ 496174 w 3307828"/>
              <a:gd name="connsiteY1" fmla="*/ 0 h 6171488"/>
              <a:gd name="connsiteX2" fmla="*/ 1526188 w 3307828"/>
              <a:gd name="connsiteY2" fmla="*/ 154375 h 6171488"/>
              <a:gd name="connsiteX3" fmla="*/ 2801830 w 3307828"/>
              <a:gd name="connsiteY3" fmla="*/ 1278693 h 6171488"/>
              <a:gd name="connsiteX4" fmla="*/ 1911455 w 3307828"/>
              <a:gd name="connsiteY4" fmla="*/ 1657474 h 6171488"/>
              <a:gd name="connsiteX5" fmla="*/ 2515234 w 3307828"/>
              <a:gd name="connsiteY5" fmla="*/ 2258386 h 6171488"/>
              <a:gd name="connsiteX6" fmla="*/ 1522202 w 3307828"/>
              <a:gd name="connsiteY6" fmla="*/ 3028976 h 6171488"/>
              <a:gd name="connsiteX7" fmla="*/ 3306665 w 3307828"/>
              <a:gd name="connsiteY7" fmla="*/ 4451291 h 6171488"/>
              <a:gd name="connsiteX8" fmla="*/ 1790440 w 3307828"/>
              <a:gd name="connsiteY8" fmla="*/ 6142148 h 6171488"/>
              <a:gd name="connsiteX9" fmla="*/ 2189 w 3307828"/>
              <a:gd name="connsiteY9" fmla="*/ 6171486 h 6171488"/>
              <a:gd name="connsiteX10" fmla="*/ 2506 w 3307828"/>
              <a:gd name="connsiteY10" fmla="*/ 464339 h 6171488"/>
              <a:gd name="connsiteX0" fmla="*/ 2506 w 3308260"/>
              <a:gd name="connsiteY0" fmla="*/ 464339 h 6171488"/>
              <a:gd name="connsiteX1" fmla="*/ 496174 w 3308260"/>
              <a:gd name="connsiteY1" fmla="*/ 0 h 6171488"/>
              <a:gd name="connsiteX2" fmla="*/ 1526188 w 3308260"/>
              <a:gd name="connsiteY2" fmla="*/ 154375 h 6171488"/>
              <a:gd name="connsiteX3" fmla="*/ 2801830 w 3308260"/>
              <a:gd name="connsiteY3" fmla="*/ 1278693 h 6171488"/>
              <a:gd name="connsiteX4" fmla="*/ 1911455 w 3308260"/>
              <a:gd name="connsiteY4" fmla="*/ 1657474 h 6171488"/>
              <a:gd name="connsiteX5" fmla="*/ 2515234 w 3308260"/>
              <a:gd name="connsiteY5" fmla="*/ 2258386 h 6171488"/>
              <a:gd name="connsiteX6" fmla="*/ 1548560 w 3308260"/>
              <a:gd name="connsiteY6" fmla="*/ 2875831 h 6171488"/>
              <a:gd name="connsiteX7" fmla="*/ 3306665 w 3308260"/>
              <a:gd name="connsiteY7" fmla="*/ 4451291 h 6171488"/>
              <a:gd name="connsiteX8" fmla="*/ 1790440 w 3308260"/>
              <a:gd name="connsiteY8" fmla="*/ 6142148 h 6171488"/>
              <a:gd name="connsiteX9" fmla="*/ 2189 w 3308260"/>
              <a:gd name="connsiteY9" fmla="*/ 6171486 h 6171488"/>
              <a:gd name="connsiteX10" fmla="*/ 2506 w 3308260"/>
              <a:gd name="connsiteY10" fmla="*/ 464339 h 6171488"/>
              <a:gd name="connsiteX0" fmla="*/ 2506 w 3308108"/>
              <a:gd name="connsiteY0" fmla="*/ 464339 h 6177523"/>
              <a:gd name="connsiteX1" fmla="*/ 496174 w 3308108"/>
              <a:gd name="connsiteY1" fmla="*/ 0 h 6177523"/>
              <a:gd name="connsiteX2" fmla="*/ 1526188 w 3308108"/>
              <a:gd name="connsiteY2" fmla="*/ 154375 h 6177523"/>
              <a:gd name="connsiteX3" fmla="*/ 2801830 w 3308108"/>
              <a:gd name="connsiteY3" fmla="*/ 1278693 h 6177523"/>
              <a:gd name="connsiteX4" fmla="*/ 1911455 w 3308108"/>
              <a:gd name="connsiteY4" fmla="*/ 1657474 h 6177523"/>
              <a:gd name="connsiteX5" fmla="*/ 2515234 w 3308108"/>
              <a:gd name="connsiteY5" fmla="*/ 2258386 h 6177523"/>
              <a:gd name="connsiteX6" fmla="*/ 1548560 w 3308108"/>
              <a:gd name="connsiteY6" fmla="*/ 2875831 h 6177523"/>
              <a:gd name="connsiteX7" fmla="*/ 3306665 w 3308108"/>
              <a:gd name="connsiteY7" fmla="*/ 4451291 h 6177523"/>
              <a:gd name="connsiteX8" fmla="*/ 1779781 w 3308108"/>
              <a:gd name="connsiteY8" fmla="*/ 6177523 h 6177523"/>
              <a:gd name="connsiteX9" fmla="*/ 2189 w 3308108"/>
              <a:gd name="connsiteY9" fmla="*/ 6171486 h 6177523"/>
              <a:gd name="connsiteX10" fmla="*/ 2506 w 3308108"/>
              <a:gd name="connsiteY10" fmla="*/ 464339 h 6177523"/>
              <a:gd name="connsiteX0" fmla="*/ 2506 w 5550070"/>
              <a:gd name="connsiteY0" fmla="*/ 464339 h 6177523"/>
              <a:gd name="connsiteX1" fmla="*/ 496174 w 5550070"/>
              <a:gd name="connsiteY1" fmla="*/ 0 h 6177523"/>
              <a:gd name="connsiteX2" fmla="*/ 1526188 w 5550070"/>
              <a:gd name="connsiteY2" fmla="*/ 154375 h 6177523"/>
              <a:gd name="connsiteX3" fmla="*/ 2801830 w 5550070"/>
              <a:gd name="connsiteY3" fmla="*/ 1278693 h 6177523"/>
              <a:gd name="connsiteX4" fmla="*/ 1911455 w 5550070"/>
              <a:gd name="connsiteY4" fmla="*/ 1657474 h 6177523"/>
              <a:gd name="connsiteX5" fmla="*/ 2515234 w 5550070"/>
              <a:gd name="connsiteY5" fmla="*/ 2258386 h 6177523"/>
              <a:gd name="connsiteX6" fmla="*/ 1548560 w 5550070"/>
              <a:gd name="connsiteY6" fmla="*/ 2875831 h 6177523"/>
              <a:gd name="connsiteX7" fmla="*/ 5549699 w 5550070"/>
              <a:gd name="connsiteY7" fmla="*/ 4856612 h 6177523"/>
              <a:gd name="connsiteX8" fmla="*/ 1779781 w 5550070"/>
              <a:gd name="connsiteY8" fmla="*/ 6177523 h 6177523"/>
              <a:gd name="connsiteX9" fmla="*/ 2189 w 5550070"/>
              <a:gd name="connsiteY9" fmla="*/ 6171486 h 6177523"/>
              <a:gd name="connsiteX10" fmla="*/ 2506 w 5550070"/>
              <a:gd name="connsiteY10" fmla="*/ 464339 h 6177523"/>
              <a:gd name="connsiteX0" fmla="*/ 2506 w 5581868"/>
              <a:gd name="connsiteY0" fmla="*/ 464339 h 6177523"/>
              <a:gd name="connsiteX1" fmla="*/ 496174 w 5581868"/>
              <a:gd name="connsiteY1" fmla="*/ 0 h 6177523"/>
              <a:gd name="connsiteX2" fmla="*/ 1526188 w 5581868"/>
              <a:gd name="connsiteY2" fmla="*/ 154375 h 6177523"/>
              <a:gd name="connsiteX3" fmla="*/ 2801830 w 5581868"/>
              <a:gd name="connsiteY3" fmla="*/ 1278693 h 6177523"/>
              <a:gd name="connsiteX4" fmla="*/ 1911455 w 5581868"/>
              <a:gd name="connsiteY4" fmla="*/ 1657474 h 6177523"/>
              <a:gd name="connsiteX5" fmla="*/ 2515234 w 5581868"/>
              <a:gd name="connsiteY5" fmla="*/ 2258386 h 6177523"/>
              <a:gd name="connsiteX6" fmla="*/ 1548560 w 5581868"/>
              <a:gd name="connsiteY6" fmla="*/ 2875831 h 6177523"/>
              <a:gd name="connsiteX7" fmla="*/ 5549699 w 5581868"/>
              <a:gd name="connsiteY7" fmla="*/ 4856612 h 6177523"/>
              <a:gd name="connsiteX8" fmla="*/ 1779781 w 5581868"/>
              <a:gd name="connsiteY8" fmla="*/ 6177523 h 6177523"/>
              <a:gd name="connsiteX9" fmla="*/ 2189 w 5581868"/>
              <a:gd name="connsiteY9" fmla="*/ 6171486 h 6177523"/>
              <a:gd name="connsiteX10" fmla="*/ 2506 w 5581868"/>
              <a:gd name="connsiteY10" fmla="*/ 464339 h 6177523"/>
              <a:gd name="connsiteX0" fmla="*/ 2506 w 5597555"/>
              <a:gd name="connsiteY0" fmla="*/ 464339 h 6171484"/>
              <a:gd name="connsiteX1" fmla="*/ 496174 w 5597555"/>
              <a:gd name="connsiteY1" fmla="*/ 0 h 6171484"/>
              <a:gd name="connsiteX2" fmla="*/ 1526188 w 5597555"/>
              <a:gd name="connsiteY2" fmla="*/ 154375 h 6171484"/>
              <a:gd name="connsiteX3" fmla="*/ 2801830 w 5597555"/>
              <a:gd name="connsiteY3" fmla="*/ 1278693 h 6171484"/>
              <a:gd name="connsiteX4" fmla="*/ 1911455 w 5597555"/>
              <a:gd name="connsiteY4" fmla="*/ 1657474 h 6171484"/>
              <a:gd name="connsiteX5" fmla="*/ 2515234 w 5597555"/>
              <a:gd name="connsiteY5" fmla="*/ 2258386 h 6171484"/>
              <a:gd name="connsiteX6" fmla="*/ 1548560 w 5597555"/>
              <a:gd name="connsiteY6" fmla="*/ 2875831 h 6171484"/>
              <a:gd name="connsiteX7" fmla="*/ 5549699 w 5597555"/>
              <a:gd name="connsiteY7" fmla="*/ 4856612 h 6171484"/>
              <a:gd name="connsiteX8" fmla="*/ 3556442 w 5597555"/>
              <a:gd name="connsiteY8" fmla="*/ 6140676 h 6171484"/>
              <a:gd name="connsiteX9" fmla="*/ 2189 w 5597555"/>
              <a:gd name="connsiteY9" fmla="*/ 6171486 h 6171484"/>
              <a:gd name="connsiteX10" fmla="*/ 2506 w 5597555"/>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0 w 5589390"/>
              <a:gd name="connsiteY6" fmla="*/ 2875831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7133"/>
              <a:gd name="connsiteY0" fmla="*/ 464339 h 6171484"/>
              <a:gd name="connsiteX1" fmla="*/ 496174 w 5587133"/>
              <a:gd name="connsiteY1" fmla="*/ 0 h 6171484"/>
              <a:gd name="connsiteX2" fmla="*/ 1526188 w 5587133"/>
              <a:gd name="connsiteY2" fmla="*/ 154375 h 6171484"/>
              <a:gd name="connsiteX3" fmla="*/ 2801830 w 5587133"/>
              <a:gd name="connsiteY3" fmla="*/ 1278693 h 6171484"/>
              <a:gd name="connsiteX4" fmla="*/ 1911455 w 5587133"/>
              <a:gd name="connsiteY4" fmla="*/ 1657474 h 6171484"/>
              <a:gd name="connsiteX5" fmla="*/ 2515234 w 5587133"/>
              <a:gd name="connsiteY5" fmla="*/ 2258386 h 6171484"/>
              <a:gd name="connsiteX6" fmla="*/ 1615186 w 5587133"/>
              <a:gd name="connsiteY6" fmla="*/ 3133764 h 6171484"/>
              <a:gd name="connsiteX7" fmla="*/ 5549699 w 5587133"/>
              <a:gd name="connsiteY7" fmla="*/ 4856612 h 6171484"/>
              <a:gd name="connsiteX8" fmla="*/ 3556442 w 5587133"/>
              <a:gd name="connsiteY8" fmla="*/ 6140676 h 6171484"/>
              <a:gd name="connsiteX9" fmla="*/ 2189 w 5587133"/>
              <a:gd name="connsiteY9" fmla="*/ 6171486 h 6171484"/>
              <a:gd name="connsiteX10" fmla="*/ 2506 w 5587133"/>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1 w 5589390"/>
              <a:gd name="connsiteY6" fmla="*/ 3133764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9390"/>
              <a:gd name="connsiteY0" fmla="*/ 464339 h 6171484"/>
              <a:gd name="connsiteX1" fmla="*/ 496174 w 5589390"/>
              <a:gd name="connsiteY1" fmla="*/ 0 h 6171484"/>
              <a:gd name="connsiteX2" fmla="*/ 1526188 w 5589390"/>
              <a:gd name="connsiteY2" fmla="*/ 154375 h 6171484"/>
              <a:gd name="connsiteX3" fmla="*/ 2801830 w 5589390"/>
              <a:gd name="connsiteY3" fmla="*/ 1278693 h 6171484"/>
              <a:gd name="connsiteX4" fmla="*/ 1911455 w 5589390"/>
              <a:gd name="connsiteY4" fmla="*/ 1657474 h 6171484"/>
              <a:gd name="connsiteX5" fmla="*/ 2515234 w 5589390"/>
              <a:gd name="connsiteY5" fmla="*/ 2258386 h 6171484"/>
              <a:gd name="connsiteX6" fmla="*/ 1548561 w 5589390"/>
              <a:gd name="connsiteY6" fmla="*/ 3133764 h 6171484"/>
              <a:gd name="connsiteX7" fmla="*/ 5549699 w 5589390"/>
              <a:gd name="connsiteY7" fmla="*/ 4856612 h 6171484"/>
              <a:gd name="connsiteX8" fmla="*/ 3556442 w 5589390"/>
              <a:gd name="connsiteY8" fmla="*/ 6140676 h 6171484"/>
              <a:gd name="connsiteX9" fmla="*/ 2189 w 5589390"/>
              <a:gd name="connsiteY9" fmla="*/ 6171486 h 6171484"/>
              <a:gd name="connsiteX10" fmla="*/ 2506 w 5589390"/>
              <a:gd name="connsiteY10" fmla="*/ 464339 h 6171484"/>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 name="connsiteX0" fmla="*/ 2506 w 5579187"/>
              <a:gd name="connsiteY0" fmla="*/ 464339 h 6365371"/>
              <a:gd name="connsiteX1" fmla="*/ 496174 w 5579187"/>
              <a:gd name="connsiteY1" fmla="*/ 0 h 6365371"/>
              <a:gd name="connsiteX2" fmla="*/ 1526188 w 5579187"/>
              <a:gd name="connsiteY2" fmla="*/ 154375 h 6365371"/>
              <a:gd name="connsiteX3" fmla="*/ 2801830 w 5579187"/>
              <a:gd name="connsiteY3" fmla="*/ 1278693 h 6365371"/>
              <a:gd name="connsiteX4" fmla="*/ 1911455 w 5579187"/>
              <a:gd name="connsiteY4" fmla="*/ 1657474 h 6365371"/>
              <a:gd name="connsiteX5" fmla="*/ 2515234 w 5579187"/>
              <a:gd name="connsiteY5" fmla="*/ 2258386 h 6365371"/>
              <a:gd name="connsiteX6" fmla="*/ 1548561 w 5579187"/>
              <a:gd name="connsiteY6" fmla="*/ 3133764 h 6365371"/>
              <a:gd name="connsiteX7" fmla="*/ 5549699 w 5579187"/>
              <a:gd name="connsiteY7" fmla="*/ 4856612 h 6365371"/>
              <a:gd name="connsiteX8" fmla="*/ 2189 w 5579187"/>
              <a:gd name="connsiteY8" fmla="*/ 6171486 h 6365371"/>
              <a:gd name="connsiteX9" fmla="*/ 2506 w 5579187"/>
              <a:gd name="connsiteY9" fmla="*/ 464339 h 6365371"/>
              <a:gd name="connsiteX0" fmla="*/ 19 w 5549810"/>
              <a:gd name="connsiteY0" fmla="*/ 464339 h 5610698"/>
              <a:gd name="connsiteX1" fmla="*/ 493687 w 5549810"/>
              <a:gd name="connsiteY1" fmla="*/ 0 h 5610698"/>
              <a:gd name="connsiteX2" fmla="*/ 1523701 w 5549810"/>
              <a:gd name="connsiteY2" fmla="*/ 154375 h 5610698"/>
              <a:gd name="connsiteX3" fmla="*/ 2799343 w 5549810"/>
              <a:gd name="connsiteY3" fmla="*/ 1278693 h 5610698"/>
              <a:gd name="connsiteX4" fmla="*/ 1908968 w 5549810"/>
              <a:gd name="connsiteY4" fmla="*/ 1657474 h 5610698"/>
              <a:gd name="connsiteX5" fmla="*/ 2512747 w 5549810"/>
              <a:gd name="connsiteY5" fmla="*/ 2258386 h 5610698"/>
              <a:gd name="connsiteX6" fmla="*/ 1546074 w 5549810"/>
              <a:gd name="connsiteY6" fmla="*/ 3133764 h 5610698"/>
              <a:gd name="connsiteX7" fmla="*/ 5547212 w 5549810"/>
              <a:gd name="connsiteY7" fmla="*/ 4856612 h 5610698"/>
              <a:gd name="connsiteX8" fmla="*/ 2122741 w 5549810"/>
              <a:gd name="connsiteY8" fmla="*/ 5318398 h 5610698"/>
              <a:gd name="connsiteX9" fmla="*/ 19 w 5549810"/>
              <a:gd name="connsiteY9" fmla="*/ 464339 h 5610698"/>
              <a:gd name="connsiteX0" fmla="*/ 1629054 w 5056123"/>
              <a:gd name="connsiteY0" fmla="*/ 5318398 h 5610698"/>
              <a:gd name="connsiteX1" fmla="*/ 0 w 5056123"/>
              <a:gd name="connsiteY1" fmla="*/ 0 h 5610698"/>
              <a:gd name="connsiteX2" fmla="*/ 1030014 w 5056123"/>
              <a:gd name="connsiteY2" fmla="*/ 154375 h 5610698"/>
              <a:gd name="connsiteX3" fmla="*/ 2305656 w 5056123"/>
              <a:gd name="connsiteY3" fmla="*/ 1278693 h 5610698"/>
              <a:gd name="connsiteX4" fmla="*/ 1415281 w 5056123"/>
              <a:gd name="connsiteY4" fmla="*/ 1657474 h 5610698"/>
              <a:gd name="connsiteX5" fmla="*/ 2019060 w 5056123"/>
              <a:gd name="connsiteY5" fmla="*/ 2258386 h 5610698"/>
              <a:gd name="connsiteX6" fmla="*/ 1052387 w 5056123"/>
              <a:gd name="connsiteY6" fmla="*/ 3133764 h 5610698"/>
              <a:gd name="connsiteX7" fmla="*/ 5053525 w 5056123"/>
              <a:gd name="connsiteY7" fmla="*/ 4856612 h 5610698"/>
              <a:gd name="connsiteX8" fmla="*/ 1629054 w 5056123"/>
              <a:gd name="connsiteY8" fmla="*/ 5318398 h 5610698"/>
              <a:gd name="connsiteX0" fmla="*/ 647415 w 4074484"/>
              <a:gd name="connsiteY0" fmla="*/ 5164025 h 5456325"/>
              <a:gd name="connsiteX1" fmla="*/ 48375 w 4074484"/>
              <a:gd name="connsiteY1" fmla="*/ 2 h 5456325"/>
              <a:gd name="connsiteX2" fmla="*/ 1324017 w 4074484"/>
              <a:gd name="connsiteY2" fmla="*/ 1124320 h 5456325"/>
              <a:gd name="connsiteX3" fmla="*/ 433642 w 4074484"/>
              <a:gd name="connsiteY3" fmla="*/ 1503101 h 5456325"/>
              <a:gd name="connsiteX4" fmla="*/ 1037421 w 4074484"/>
              <a:gd name="connsiteY4" fmla="*/ 2104013 h 5456325"/>
              <a:gd name="connsiteX5" fmla="*/ 70748 w 4074484"/>
              <a:gd name="connsiteY5" fmla="*/ 2979391 h 5456325"/>
              <a:gd name="connsiteX6" fmla="*/ 4071886 w 4074484"/>
              <a:gd name="connsiteY6" fmla="*/ 4702239 h 5456325"/>
              <a:gd name="connsiteX7" fmla="*/ 647415 w 4074484"/>
              <a:gd name="connsiteY7" fmla="*/ 5164025 h 5456325"/>
              <a:gd name="connsiteX0" fmla="*/ 576667 w 4003736"/>
              <a:gd name="connsiteY0" fmla="*/ 4039705 h 4332005"/>
              <a:gd name="connsiteX1" fmla="*/ 1253269 w 4003736"/>
              <a:gd name="connsiteY1" fmla="*/ 0 h 4332005"/>
              <a:gd name="connsiteX2" fmla="*/ 362894 w 4003736"/>
              <a:gd name="connsiteY2" fmla="*/ 378781 h 4332005"/>
              <a:gd name="connsiteX3" fmla="*/ 966673 w 4003736"/>
              <a:gd name="connsiteY3" fmla="*/ 979693 h 4332005"/>
              <a:gd name="connsiteX4" fmla="*/ 0 w 4003736"/>
              <a:gd name="connsiteY4" fmla="*/ 1855071 h 4332005"/>
              <a:gd name="connsiteX5" fmla="*/ 4001138 w 4003736"/>
              <a:gd name="connsiteY5" fmla="*/ 3577919 h 4332005"/>
              <a:gd name="connsiteX6" fmla="*/ 576667 w 4003736"/>
              <a:gd name="connsiteY6" fmla="*/ 4039705 h 4332005"/>
              <a:gd name="connsiteX0" fmla="*/ 576667 w 4003736"/>
              <a:gd name="connsiteY0" fmla="*/ 4165875 h 4458175"/>
              <a:gd name="connsiteX1" fmla="*/ 1253269 w 4003736"/>
              <a:gd name="connsiteY1" fmla="*/ 126170 h 4458175"/>
              <a:gd name="connsiteX2" fmla="*/ 966673 w 4003736"/>
              <a:gd name="connsiteY2" fmla="*/ 1105863 h 4458175"/>
              <a:gd name="connsiteX3" fmla="*/ 0 w 4003736"/>
              <a:gd name="connsiteY3" fmla="*/ 1981241 h 4458175"/>
              <a:gd name="connsiteX4" fmla="*/ 4001138 w 4003736"/>
              <a:gd name="connsiteY4" fmla="*/ 3704089 h 4458175"/>
              <a:gd name="connsiteX5" fmla="*/ 576667 w 4003736"/>
              <a:gd name="connsiteY5" fmla="*/ 4165875 h 4458175"/>
              <a:gd name="connsiteX0" fmla="*/ 106451 w 3533520"/>
              <a:gd name="connsiteY0" fmla="*/ 4165875 h 4458175"/>
              <a:gd name="connsiteX1" fmla="*/ 783053 w 3533520"/>
              <a:gd name="connsiteY1" fmla="*/ 126170 h 4458175"/>
              <a:gd name="connsiteX2" fmla="*/ 496457 w 3533520"/>
              <a:gd name="connsiteY2" fmla="*/ 1105863 h 4458175"/>
              <a:gd name="connsiteX3" fmla="*/ 3530922 w 3533520"/>
              <a:gd name="connsiteY3" fmla="*/ 3704089 h 4458175"/>
              <a:gd name="connsiteX4" fmla="*/ 106451 w 3533520"/>
              <a:gd name="connsiteY4" fmla="*/ 4165875 h 4458175"/>
              <a:gd name="connsiteX0" fmla="*/ 106451 w 3534947"/>
              <a:gd name="connsiteY0" fmla="*/ 4041167 h 4333467"/>
              <a:gd name="connsiteX1" fmla="*/ 783053 w 3534947"/>
              <a:gd name="connsiteY1" fmla="*/ 1462 h 4333467"/>
              <a:gd name="connsiteX2" fmla="*/ 3530922 w 3534947"/>
              <a:gd name="connsiteY2" fmla="*/ 3579381 h 4333467"/>
              <a:gd name="connsiteX3" fmla="*/ 106451 w 3534947"/>
              <a:gd name="connsiteY3" fmla="*/ 4041167 h 4333467"/>
              <a:gd name="connsiteX0" fmla="*/ -1 w 3427069"/>
              <a:gd name="connsiteY0" fmla="*/ 461787 h 754087"/>
              <a:gd name="connsiteX1" fmla="*/ 3424470 w 3427069"/>
              <a:gd name="connsiteY1" fmla="*/ 1 h 754087"/>
              <a:gd name="connsiteX2" fmla="*/ -1 w 3427069"/>
              <a:gd name="connsiteY2" fmla="*/ 461787 h 754087"/>
              <a:gd name="connsiteX0" fmla="*/ 0 w 3532788"/>
              <a:gd name="connsiteY0" fmla="*/ 226453 h 501946"/>
              <a:gd name="connsiteX1" fmla="*/ 3532788 w 3532788"/>
              <a:gd name="connsiteY1" fmla="*/ 1 h 501946"/>
              <a:gd name="connsiteX2" fmla="*/ 0 w 3532788"/>
              <a:gd name="connsiteY2" fmla="*/ 226453 h 501946"/>
              <a:gd name="connsiteX0" fmla="*/ 0 w 3576118"/>
              <a:gd name="connsiteY0" fmla="*/ 79369 h 385347"/>
              <a:gd name="connsiteX1" fmla="*/ 3576118 w 3576118"/>
              <a:gd name="connsiteY1" fmla="*/ 0 h 385347"/>
              <a:gd name="connsiteX2" fmla="*/ 0 w 3576118"/>
              <a:gd name="connsiteY2" fmla="*/ 79369 h 385347"/>
              <a:gd name="connsiteX0" fmla="*/ 0 w 3680170"/>
              <a:gd name="connsiteY0" fmla="*/ 172474 h 532174"/>
              <a:gd name="connsiteX1" fmla="*/ 3576118 w 3680170"/>
              <a:gd name="connsiteY1" fmla="*/ 93105 h 532174"/>
              <a:gd name="connsiteX2" fmla="*/ 0 w 3680170"/>
              <a:gd name="connsiteY2" fmla="*/ 172474 h 532174"/>
              <a:gd name="connsiteX0" fmla="*/ 0 w 3680170"/>
              <a:gd name="connsiteY0" fmla="*/ 172474 h 532178"/>
              <a:gd name="connsiteX1" fmla="*/ 3576118 w 3680170"/>
              <a:gd name="connsiteY1" fmla="*/ 93105 h 532178"/>
              <a:gd name="connsiteX2" fmla="*/ 0 w 3680170"/>
              <a:gd name="connsiteY2" fmla="*/ 172474 h 532178"/>
              <a:gd name="connsiteX0" fmla="*/ 0 w 3576118"/>
              <a:gd name="connsiteY0" fmla="*/ 172474 h 510812"/>
              <a:gd name="connsiteX1" fmla="*/ 3576118 w 3576118"/>
              <a:gd name="connsiteY1" fmla="*/ 93105 h 510812"/>
              <a:gd name="connsiteX2" fmla="*/ 0 w 3576118"/>
              <a:gd name="connsiteY2" fmla="*/ 172474 h 510812"/>
              <a:gd name="connsiteX0" fmla="*/ 0 w 3576118"/>
              <a:gd name="connsiteY0" fmla="*/ 172474 h 419373"/>
              <a:gd name="connsiteX1" fmla="*/ 3576118 w 3576118"/>
              <a:gd name="connsiteY1" fmla="*/ 93105 h 419373"/>
              <a:gd name="connsiteX2" fmla="*/ 0 w 3576118"/>
              <a:gd name="connsiteY2" fmla="*/ 172474 h 419373"/>
              <a:gd name="connsiteX0" fmla="*/ 0 w 3576118"/>
              <a:gd name="connsiteY0" fmla="*/ 328505 h 575404"/>
              <a:gd name="connsiteX1" fmla="*/ 3576118 w 3576118"/>
              <a:gd name="connsiteY1" fmla="*/ 249136 h 575404"/>
              <a:gd name="connsiteX2" fmla="*/ 0 w 3576118"/>
              <a:gd name="connsiteY2" fmla="*/ 328505 h 575404"/>
              <a:gd name="connsiteX0" fmla="*/ 8929 w 3705347"/>
              <a:gd name="connsiteY0" fmla="*/ 296163 h 543062"/>
              <a:gd name="connsiteX1" fmla="*/ 2597645 w 3705347"/>
              <a:gd name="connsiteY1" fmla="*/ 693 h 543062"/>
              <a:gd name="connsiteX2" fmla="*/ 3585047 w 3705347"/>
              <a:gd name="connsiteY2" fmla="*/ 216794 h 543062"/>
              <a:gd name="connsiteX3" fmla="*/ 8929 w 3705347"/>
              <a:gd name="connsiteY3" fmla="*/ 296163 h 543062"/>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694419"/>
              <a:gd name="connsiteY0" fmla="*/ 383724 h 630623"/>
              <a:gd name="connsiteX1" fmla="*/ 2597645 w 3694419"/>
              <a:gd name="connsiteY1" fmla="*/ 0 h 630623"/>
              <a:gd name="connsiteX2" fmla="*/ 3585047 w 3694419"/>
              <a:gd name="connsiteY2" fmla="*/ 304355 h 630623"/>
              <a:gd name="connsiteX3" fmla="*/ 8929 w 3694419"/>
              <a:gd name="connsiteY3" fmla="*/ 383724 h 630623"/>
              <a:gd name="connsiteX0" fmla="*/ 85363 w 3770853"/>
              <a:gd name="connsiteY0" fmla="*/ 385998 h 632897"/>
              <a:gd name="connsiteX1" fmla="*/ 1244278 w 3770853"/>
              <a:gd name="connsiteY1" fmla="*/ 178778 h 632897"/>
              <a:gd name="connsiteX2" fmla="*/ 2674079 w 3770853"/>
              <a:gd name="connsiteY2" fmla="*/ 2274 h 632897"/>
              <a:gd name="connsiteX3" fmla="*/ 3661481 w 3770853"/>
              <a:gd name="connsiteY3" fmla="*/ 306629 h 632897"/>
              <a:gd name="connsiteX4" fmla="*/ 85363 w 3770853"/>
              <a:gd name="connsiteY4" fmla="*/ 385998 h 632897"/>
              <a:gd name="connsiteX0" fmla="*/ 82896 w 3768386"/>
              <a:gd name="connsiteY0" fmla="*/ 543916 h 790815"/>
              <a:gd name="connsiteX1" fmla="*/ 1285138 w 3768386"/>
              <a:gd name="connsiteY1" fmla="*/ 13108 h 790815"/>
              <a:gd name="connsiteX2" fmla="*/ 2671612 w 3768386"/>
              <a:gd name="connsiteY2" fmla="*/ 160192 h 790815"/>
              <a:gd name="connsiteX3" fmla="*/ 3659014 w 3768386"/>
              <a:gd name="connsiteY3" fmla="*/ 464547 h 790815"/>
              <a:gd name="connsiteX4" fmla="*/ 82896 w 3768386"/>
              <a:gd name="connsiteY4" fmla="*/ 543916 h 790815"/>
              <a:gd name="connsiteX0" fmla="*/ 0 w 3685490"/>
              <a:gd name="connsiteY0" fmla="*/ 543916 h 790815"/>
              <a:gd name="connsiteX1" fmla="*/ 1202242 w 3685490"/>
              <a:gd name="connsiteY1" fmla="*/ 13108 h 790815"/>
              <a:gd name="connsiteX2" fmla="*/ 2588716 w 3685490"/>
              <a:gd name="connsiteY2" fmla="*/ 160192 h 790815"/>
              <a:gd name="connsiteX3" fmla="*/ 3576118 w 3685490"/>
              <a:gd name="connsiteY3" fmla="*/ 464547 h 790815"/>
              <a:gd name="connsiteX4" fmla="*/ 0 w 3685490"/>
              <a:gd name="connsiteY4" fmla="*/ 543916 h 790815"/>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19058 h 865957"/>
              <a:gd name="connsiteX1" fmla="*/ 1202242 w 3685490"/>
              <a:gd name="connsiteY1" fmla="*/ 0 h 865957"/>
              <a:gd name="connsiteX2" fmla="*/ 2588716 w 3685490"/>
              <a:gd name="connsiteY2" fmla="*/ 235334 h 865957"/>
              <a:gd name="connsiteX3" fmla="*/ 3576118 w 3685490"/>
              <a:gd name="connsiteY3" fmla="*/ 539689 h 865957"/>
              <a:gd name="connsiteX4" fmla="*/ 0 w 3685490"/>
              <a:gd name="connsiteY4" fmla="*/ 619058 h 86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5490" h="865957">
                <a:moveTo>
                  <a:pt x="0" y="619058"/>
                </a:moveTo>
                <a:cubicBezTo>
                  <a:pt x="333697" y="391832"/>
                  <a:pt x="792452" y="299290"/>
                  <a:pt x="1202242" y="0"/>
                </a:cubicBezTo>
                <a:cubicBezTo>
                  <a:pt x="1612032" y="259636"/>
                  <a:pt x="2185849" y="214026"/>
                  <a:pt x="2588716" y="235334"/>
                </a:cubicBezTo>
                <a:cubicBezTo>
                  <a:pt x="3054754" y="428028"/>
                  <a:pt x="4007571" y="490444"/>
                  <a:pt x="3576118" y="539689"/>
                </a:cubicBezTo>
                <a:cubicBezTo>
                  <a:pt x="3186709" y="689736"/>
                  <a:pt x="707896" y="1145186"/>
                  <a:pt x="0" y="619058"/>
                </a:cubicBezTo>
                <a:close/>
              </a:path>
            </a:pathLst>
          </a:custGeom>
          <a:blipFill dpi="0" rotWithShape="1">
            <a:blip r:embed="rId4">
              <a:extLst>
                <a:ext uri="{28A0092B-C50C-407E-A947-70E740481C1C}">
                  <a14:useLocalDpi xmlns:a14="http://schemas.microsoft.com/office/drawing/2010/main" val="0"/>
                </a:ext>
              </a:extLst>
            </a:blip>
            <a:srcRect/>
            <a:tile tx="7620000" ty="0" sx="100000" sy="16000" flip="none" algn="b"/>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35" name="Picture 234"/>
          <p:cNvPicPr>
            <a:picLocks noChangeAspect="1"/>
          </p:cNvPicPr>
          <p:nvPr/>
        </p:nvPicPr>
        <p:blipFill rotWithShape="1">
          <a:blip r:embed="rId10" cstate="print">
            <a:duotone>
              <a:prstClr val="black"/>
              <a:schemeClr val="accent1">
                <a:tint val="45000"/>
                <a:satMod val="400000"/>
              </a:schemeClr>
            </a:duotone>
            <a:alphaModFix amt="59000"/>
            <a:extLst>
              <a:ext uri="{28A0092B-C50C-407E-A947-70E740481C1C}">
                <a14:useLocalDpi xmlns:a14="http://schemas.microsoft.com/office/drawing/2010/main" val="0"/>
              </a:ext>
            </a:extLst>
          </a:blip>
          <a:srcRect t="28884" b="28884"/>
          <a:stretch/>
        </p:blipFill>
        <p:spPr>
          <a:xfrm>
            <a:off x="7199932" y="5444704"/>
            <a:ext cx="502931" cy="168150"/>
          </a:xfrm>
          <a:prstGeom prst="rect">
            <a:avLst/>
          </a:prstGeom>
        </p:spPr>
      </p:pic>
      <p:pic>
        <p:nvPicPr>
          <p:cNvPr id="236" name="Picture 235"/>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76932" y="4766050"/>
            <a:ext cx="286469" cy="165352"/>
          </a:xfrm>
          <a:prstGeom prst="rect">
            <a:avLst/>
          </a:prstGeom>
        </p:spPr>
      </p:pic>
      <p:sp>
        <p:nvSpPr>
          <p:cNvPr id="237" name="Rectangle 2"/>
          <p:cNvSpPr/>
          <p:nvPr/>
        </p:nvSpPr>
        <p:spPr>
          <a:xfrm flipH="1">
            <a:off x="6088512" y="4655173"/>
            <a:ext cx="492817" cy="140015"/>
          </a:xfrm>
          <a:custGeom>
            <a:avLst/>
            <a:gdLst>
              <a:gd name="connsiteX0" fmla="*/ 0 w 4267200"/>
              <a:gd name="connsiteY0" fmla="*/ 0 h 6038193"/>
              <a:gd name="connsiteX1" fmla="*/ 4267200 w 4267200"/>
              <a:gd name="connsiteY1" fmla="*/ 0 h 6038193"/>
              <a:gd name="connsiteX2" fmla="*/ 4267200 w 4267200"/>
              <a:gd name="connsiteY2" fmla="*/ 6038193 h 6038193"/>
              <a:gd name="connsiteX3" fmla="*/ 0 w 4267200"/>
              <a:gd name="connsiteY3" fmla="*/ 6038193 h 6038193"/>
              <a:gd name="connsiteX4" fmla="*/ 0 w 4267200"/>
              <a:gd name="connsiteY4" fmla="*/ 0 h 6038193"/>
              <a:gd name="connsiteX0" fmla="*/ 0 w 4267200"/>
              <a:gd name="connsiteY0" fmla="*/ 0 h 6048704"/>
              <a:gd name="connsiteX1" fmla="*/ 4267200 w 4267200"/>
              <a:gd name="connsiteY1" fmla="*/ 0 h 6048704"/>
              <a:gd name="connsiteX2" fmla="*/ 2617076 w 4267200"/>
              <a:gd name="connsiteY2" fmla="*/ 6048704 h 6048704"/>
              <a:gd name="connsiteX3" fmla="*/ 0 w 4267200"/>
              <a:gd name="connsiteY3" fmla="*/ 6038193 h 6048704"/>
              <a:gd name="connsiteX4" fmla="*/ 0 w 4267200"/>
              <a:gd name="connsiteY4" fmla="*/ 0 h 6048704"/>
              <a:gd name="connsiteX0" fmla="*/ 0 w 4302019"/>
              <a:gd name="connsiteY0" fmla="*/ 0 h 6048704"/>
              <a:gd name="connsiteX1" fmla="*/ 4267200 w 4302019"/>
              <a:gd name="connsiteY1" fmla="*/ 0 h 6048704"/>
              <a:gd name="connsiteX2" fmla="*/ 4183117 w 4302019"/>
              <a:gd name="connsiteY2" fmla="*/ 4309240 h 6048704"/>
              <a:gd name="connsiteX3" fmla="*/ 2617076 w 4302019"/>
              <a:gd name="connsiteY3" fmla="*/ 6048704 h 6048704"/>
              <a:gd name="connsiteX4" fmla="*/ 0 w 4302019"/>
              <a:gd name="connsiteY4" fmla="*/ 6038193 h 6048704"/>
              <a:gd name="connsiteX5" fmla="*/ 0 w 4302019"/>
              <a:gd name="connsiteY5" fmla="*/ 0 h 6048704"/>
              <a:gd name="connsiteX0" fmla="*/ 0 w 4401298"/>
              <a:gd name="connsiteY0" fmla="*/ 0 h 6048704"/>
              <a:gd name="connsiteX1" fmla="*/ 4267200 w 4401298"/>
              <a:gd name="connsiteY1" fmla="*/ 0 h 6048704"/>
              <a:gd name="connsiteX2" fmla="*/ 2648607 w 4401298"/>
              <a:gd name="connsiteY2" fmla="*/ 3016468 h 6048704"/>
              <a:gd name="connsiteX3" fmla="*/ 4183117 w 4401298"/>
              <a:gd name="connsiteY3" fmla="*/ 4309240 h 6048704"/>
              <a:gd name="connsiteX4" fmla="*/ 2617076 w 4401298"/>
              <a:gd name="connsiteY4" fmla="*/ 6048704 h 6048704"/>
              <a:gd name="connsiteX5" fmla="*/ 0 w 4401298"/>
              <a:gd name="connsiteY5" fmla="*/ 6038193 h 6048704"/>
              <a:gd name="connsiteX6" fmla="*/ 0 w 4401298"/>
              <a:gd name="connsiteY6" fmla="*/ 0 h 6048704"/>
              <a:gd name="connsiteX0" fmla="*/ 0 w 4470128"/>
              <a:gd name="connsiteY0" fmla="*/ 0 h 6048704"/>
              <a:gd name="connsiteX1" fmla="*/ 4267200 w 4470128"/>
              <a:gd name="connsiteY1" fmla="*/ 0 h 6048704"/>
              <a:gd name="connsiteX2" fmla="*/ 3699640 w 4470128"/>
              <a:gd name="connsiteY2" fmla="*/ 2322785 h 6048704"/>
              <a:gd name="connsiteX3" fmla="*/ 2648607 w 4470128"/>
              <a:gd name="connsiteY3" fmla="*/ 3016468 h 6048704"/>
              <a:gd name="connsiteX4" fmla="*/ 4183117 w 4470128"/>
              <a:gd name="connsiteY4" fmla="*/ 4309240 h 6048704"/>
              <a:gd name="connsiteX5" fmla="*/ 2617076 w 4470128"/>
              <a:gd name="connsiteY5" fmla="*/ 6048704 h 6048704"/>
              <a:gd name="connsiteX6" fmla="*/ 0 w 4470128"/>
              <a:gd name="connsiteY6" fmla="*/ 6038193 h 6048704"/>
              <a:gd name="connsiteX7" fmla="*/ 0 w 4470128"/>
              <a:gd name="connsiteY7" fmla="*/ 0 h 6048704"/>
              <a:gd name="connsiteX0" fmla="*/ 0 w 4355206"/>
              <a:gd name="connsiteY0" fmla="*/ 0 h 6048704"/>
              <a:gd name="connsiteX1" fmla="*/ 4267200 w 4355206"/>
              <a:gd name="connsiteY1" fmla="*/ 0 h 6048704"/>
              <a:gd name="connsiteX2" fmla="*/ 998482 w 4355206"/>
              <a:gd name="connsiteY2" fmla="*/ 1198178 h 6048704"/>
              <a:gd name="connsiteX3" fmla="*/ 3699640 w 4355206"/>
              <a:gd name="connsiteY3" fmla="*/ 2322785 h 6048704"/>
              <a:gd name="connsiteX4" fmla="*/ 2648607 w 4355206"/>
              <a:gd name="connsiteY4" fmla="*/ 3016468 h 6048704"/>
              <a:gd name="connsiteX5" fmla="*/ 4183117 w 4355206"/>
              <a:gd name="connsiteY5" fmla="*/ 4309240 h 6048704"/>
              <a:gd name="connsiteX6" fmla="*/ 2617076 w 4355206"/>
              <a:gd name="connsiteY6" fmla="*/ 6048704 h 6048704"/>
              <a:gd name="connsiteX7" fmla="*/ 0 w 4355206"/>
              <a:gd name="connsiteY7" fmla="*/ 6038193 h 6048704"/>
              <a:gd name="connsiteX8" fmla="*/ 0 w 4355206"/>
              <a:gd name="connsiteY8" fmla="*/ 0 h 6048704"/>
              <a:gd name="connsiteX0" fmla="*/ 0 w 4211974"/>
              <a:gd name="connsiteY0" fmla="*/ 21020 h 6069724"/>
              <a:gd name="connsiteX1" fmla="*/ 2427889 w 4211974"/>
              <a:gd name="connsiteY1" fmla="*/ 0 h 6069724"/>
              <a:gd name="connsiteX2" fmla="*/ 998482 w 4211974"/>
              <a:gd name="connsiteY2" fmla="*/ 1219198 h 6069724"/>
              <a:gd name="connsiteX3" fmla="*/ 3699640 w 4211974"/>
              <a:gd name="connsiteY3" fmla="*/ 2343805 h 6069724"/>
              <a:gd name="connsiteX4" fmla="*/ 2648607 w 4211974"/>
              <a:gd name="connsiteY4" fmla="*/ 3037488 h 6069724"/>
              <a:gd name="connsiteX5" fmla="*/ 4183117 w 4211974"/>
              <a:gd name="connsiteY5" fmla="*/ 4330260 h 6069724"/>
              <a:gd name="connsiteX6" fmla="*/ 2617076 w 4211974"/>
              <a:gd name="connsiteY6" fmla="*/ 6069724 h 6069724"/>
              <a:gd name="connsiteX7" fmla="*/ 0 w 4211974"/>
              <a:gd name="connsiteY7" fmla="*/ 6059213 h 6069724"/>
              <a:gd name="connsiteX8" fmla="*/ 0 w 4211974"/>
              <a:gd name="connsiteY8" fmla="*/ 21020 h 6069724"/>
              <a:gd name="connsiteX0" fmla="*/ 0 w 4271368"/>
              <a:gd name="connsiteY0" fmla="*/ 21020 h 6069724"/>
              <a:gd name="connsiteX1" fmla="*/ 2427889 w 4271368"/>
              <a:gd name="connsiteY1" fmla="*/ 0 h 6069724"/>
              <a:gd name="connsiteX2" fmla="*/ 998482 w 4271368"/>
              <a:gd name="connsiteY2" fmla="*/ 1219198 h 6069724"/>
              <a:gd name="connsiteX3" fmla="*/ 3699640 w 4271368"/>
              <a:gd name="connsiteY3" fmla="*/ 2343805 h 6069724"/>
              <a:gd name="connsiteX4" fmla="*/ 2648607 w 4271368"/>
              <a:gd name="connsiteY4" fmla="*/ 3037488 h 6069724"/>
              <a:gd name="connsiteX5" fmla="*/ 4183117 w 4271368"/>
              <a:gd name="connsiteY5" fmla="*/ 4330260 h 6069724"/>
              <a:gd name="connsiteX6" fmla="*/ 2617076 w 4271368"/>
              <a:gd name="connsiteY6" fmla="*/ 6069724 h 6069724"/>
              <a:gd name="connsiteX7" fmla="*/ 0 w 4271368"/>
              <a:gd name="connsiteY7" fmla="*/ 6059213 h 6069724"/>
              <a:gd name="connsiteX8" fmla="*/ 0 w 4271368"/>
              <a:gd name="connsiteY8" fmla="*/ 21020 h 6069724"/>
              <a:gd name="connsiteX0" fmla="*/ 0 w 4201065"/>
              <a:gd name="connsiteY0" fmla="*/ 21020 h 6069724"/>
              <a:gd name="connsiteX1" fmla="*/ 2427889 w 4201065"/>
              <a:gd name="connsiteY1" fmla="*/ 0 h 6069724"/>
              <a:gd name="connsiteX2" fmla="*/ 998482 w 4201065"/>
              <a:gd name="connsiteY2" fmla="*/ 1219198 h 6069724"/>
              <a:gd name="connsiteX3" fmla="*/ 3699640 w 4201065"/>
              <a:gd name="connsiteY3" fmla="*/ 2343805 h 6069724"/>
              <a:gd name="connsiteX4" fmla="*/ 2648607 w 4201065"/>
              <a:gd name="connsiteY4" fmla="*/ 3037488 h 6069724"/>
              <a:gd name="connsiteX5" fmla="*/ 4183117 w 4201065"/>
              <a:gd name="connsiteY5" fmla="*/ 4330260 h 6069724"/>
              <a:gd name="connsiteX6" fmla="*/ 2617076 w 4201065"/>
              <a:gd name="connsiteY6" fmla="*/ 6069724 h 6069724"/>
              <a:gd name="connsiteX7" fmla="*/ 0 w 4201065"/>
              <a:gd name="connsiteY7" fmla="*/ 6059213 h 6069724"/>
              <a:gd name="connsiteX8" fmla="*/ 0 w 4201065"/>
              <a:gd name="connsiteY8" fmla="*/ 21020 h 6069724"/>
              <a:gd name="connsiteX0" fmla="*/ 0 w 4242694"/>
              <a:gd name="connsiteY0" fmla="*/ 21020 h 6069724"/>
              <a:gd name="connsiteX1" fmla="*/ 2427889 w 4242694"/>
              <a:gd name="connsiteY1" fmla="*/ 0 h 6069724"/>
              <a:gd name="connsiteX2" fmla="*/ 998482 w 4242694"/>
              <a:gd name="connsiteY2" fmla="*/ 1219198 h 6069724"/>
              <a:gd name="connsiteX3" fmla="*/ 3699640 w 4242694"/>
              <a:gd name="connsiteY3" fmla="*/ 2343805 h 6069724"/>
              <a:gd name="connsiteX4" fmla="*/ 2648607 w 4242694"/>
              <a:gd name="connsiteY4" fmla="*/ 3037488 h 6069724"/>
              <a:gd name="connsiteX5" fmla="*/ 4225158 w 4242694"/>
              <a:gd name="connsiteY5" fmla="*/ 4487915 h 6069724"/>
              <a:gd name="connsiteX6" fmla="*/ 2617076 w 4242694"/>
              <a:gd name="connsiteY6" fmla="*/ 6069724 h 6069724"/>
              <a:gd name="connsiteX7" fmla="*/ 0 w 4242694"/>
              <a:gd name="connsiteY7" fmla="*/ 6059213 h 6069724"/>
              <a:gd name="connsiteX8" fmla="*/ 0 w 424269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699640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457902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440"/>
              <a:gd name="connsiteY0" fmla="*/ 21020 h 6069724"/>
              <a:gd name="connsiteX1" fmla="*/ 2427889 w 4225440"/>
              <a:gd name="connsiteY1" fmla="*/ 0 h 6069724"/>
              <a:gd name="connsiteX2" fmla="*/ 998482 w 4225440"/>
              <a:gd name="connsiteY2" fmla="*/ 1219198 h 6069724"/>
              <a:gd name="connsiteX3" fmla="*/ 3457902 w 4225440"/>
              <a:gd name="connsiteY3" fmla="*/ 2343805 h 6069724"/>
              <a:gd name="connsiteX4" fmla="*/ 2511973 w 4225440"/>
              <a:gd name="connsiteY4" fmla="*/ 3174122 h 6069724"/>
              <a:gd name="connsiteX5" fmla="*/ 4225158 w 4225440"/>
              <a:gd name="connsiteY5" fmla="*/ 4487915 h 6069724"/>
              <a:gd name="connsiteX6" fmla="*/ 2617076 w 4225440"/>
              <a:gd name="connsiteY6" fmla="*/ 6069724 h 6069724"/>
              <a:gd name="connsiteX7" fmla="*/ 0 w 4225440"/>
              <a:gd name="connsiteY7" fmla="*/ 6059213 h 6069724"/>
              <a:gd name="connsiteX8" fmla="*/ 0 w 4225440"/>
              <a:gd name="connsiteY8" fmla="*/ 21020 h 6069724"/>
              <a:gd name="connsiteX0" fmla="*/ 0 w 4393557"/>
              <a:gd name="connsiteY0" fmla="*/ 21020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0 w 4393557"/>
              <a:gd name="connsiteY8" fmla="*/ 21020 h 6069724"/>
              <a:gd name="connsiteX0" fmla="*/ 84082 w 4393557"/>
              <a:gd name="connsiteY0" fmla="*/ 596415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84082 w 4393557"/>
              <a:gd name="connsiteY8" fmla="*/ 596415 h 6069724"/>
              <a:gd name="connsiteX0" fmla="*/ 0 w 4467130"/>
              <a:gd name="connsiteY0" fmla="*/ 610449 h 6069724"/>
              <a:gd name="connsiteX1" fmla="*/ 2501462 w 4467130"/>
              <a:gd name="connsiteY1" fmla="*/ 0 h 6069724"/>
              <a:gd name="connsiteX2" fmla="*/ 1072055 w 4467130"/>
              <a:gd name="connsiteY2" fmla="*/ 1219198 h 6069724"/>
              <a:gd name="connsiteX3" fmla="*/ 3531475 w 4467130"/>
              <a:gd name="connsiteY3" fmla="*/ 2343805 h 6069724"/>
              <a:gd name="connsiteX4" fmla="*/ 2585546 w 4467130"/>
              <a:gd name="connsiteY4" fmla="*/ 3174122 h 6069724"/>
              <a:gd name="connsiteX5" fmla="*/ 4466896 w 4467130"/>
              <a:gd name="connsiteY5" fmla="*/ 4498425 h 6069724"/>
              <a:gd name="connsiteX6" fmla="*/ 2690649 w 4467130"/>
              <a:gd name="connsiteY6" fmla="*/ 6069724 h 6069724"/>
              <a:gd name="connsiteX7" fmla="*/ 73573 w 4467130"/>
              <a:gd name="connsiteY7" fmla="*/ 6059213 h 6069724"/>
              <a:gd name="connsiteX8" fmla="*/ 0 w 4467130"/>
              <a:gd name="connsiteY8" fmla="*/ 610449 h 6069724"/>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688453 h 6147728"/>
              <a:gd name="connsiteX1" fmla="*/ 1387366 w 4467130"/>
              <a:gd name="connsiteY1" fmla="*/ 106072 h 6147728"/>
              <a:gd name="connsiteX2" fmla="*/ 2501462 w 4467130"/>
              <a:gd name="connsiteY2" fmla="*/ 78004 h 6147728"/>
              <a:gd name="connsiteX3" fmla="*/ 1072055 w 4467130"/>
              <a:gd name="connsiteY3" fmla="*/ 1297202 h 6147728"/>
              <a:gd name="connsiteX4" fmla="*/ 3531475 w 4467130"/>
              <a:gd name="connsiteY4" fmla="*/ 2421809 h 6147728"/>
              <a:gd name="connsiteX5" fmla="*/ 2585546 w 4467130"/>
              <a:gd name="connsiteY5" fmla="*/ 3252126 h 6147728"/>
              <a:gd name="connsiteX6" fmla="*/ 4466896 w 4467130"/>
              <a:gd name="connsiteY6" fmla="*/ 4576429 h 6147728"/>
              <a:gd name="connsiteX7" fmla="*/ 2690649 w 4467130"/>
              <a:gd name="connsiteY7" fmla="*/ 6147728 h 6147728"/>
              <a:gd name="connsiteX8" fmla="*/ 73573 w 4467130"/>
              <a:gd name="connsiteY8" fmla="*/ 6137217 h 6147728"/>
              <a:gd name="connsiteX9" fmla="*/ 0 w 4467130"/>
              <a:gd name="connsiteY9" fmla="*/ 688453 h 6147728"/>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80134 h 6139409"/>
              <a:gd name="connsiteX1" fmla="*/ 567558 w 4467130"/>
              <a:gd name="connsiteY1" fmla="*/ 27583 h 6139409"/>
              <a:gd name="connsiteX2" fmla="*/ 1439917 w 4467130"/>
              <a:gd name="connsiteY2" fmla="*/ 167923 h 6139409"/>
              <a:gd name="connsiteX3" fmla="*/ 2501462 w 4467130"/>
              <a:gd name="connsiteY3" fmla="*/ 69685 h 6139409"/>
              <a:gd name="connsiteX4" fmla="*/ 1072055 w 4467130"/>
              <a:gd name="connsiteY4" fmla="*/ 1288883 h 6139409"/>
              <a:gd name="connsiteX5" fmla="*/ 3531475 w 4467130"/>
              <a:gd name="connsiteY5" fmla="*/ 2413490 h 6139409"/>
              <a:gd name="connsiteX6" fmla="*/ 2585546 w 4467130"/>
              <a:gd name="connsiteY6" fmla="*/ 3243807 h 6139409"/>
              <a:gd name="connsiteX7" fmla="*/ 4466896 w 4467130"/>
              <a:gd name="connsiteY7" fmla="*/ 4568110 h 6139409"/>
              <a:gd name="connsiteX8" fmla="*/ 2690649 w 4467130"/>
              <a:gd name="connsiteY8" fmla="*/ 6139409 h 6139409"/>
              <a:gd name="connsiteX9" fmla="*/ 73573 w 4467130"/>
              <a:gd name="connsiteY9" fmla="*/ 6128898 h 6139409"/>
              <a:gd name="connsiteX10" fmla="*/ 0 w 4467130"/>
              <a:gd name="connsiteY10" fmla="*/ 680134 h 6139409"/>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22723 h 6181998"/>
              <a:gd name="connsiteX1" fmla="*/ 567558 w 4467130"/>
              <a:gd name="connsiteY1" fmla="*/ 1 h 6181998"/>
              <a:gd name="connsiteX2" fmla="*/ 1439917 w 4467130"/>
              <a:gd name="connsiteY2" fmla="*/ 210512 h 6181998"/>
              <a:gd name="connsiteX3" fmla="*/ 2501462 w 4467130"/>
              <a:gd name="connsiteY3" fmla="*/ 112274 h 6181998"/>
              <a:gd name="connsiteX4" fmla="*/ 1072055 w 4467130"/>
              <a:gd name="connsiteY4" fmla="*/ 1331472 h 6181998"/>
              <a:gd name="connsiteX5" fmla="*/ 3531475 w 4467130"/>
              <a:gd name="connsiteY5" fmla="*/ 2456079 h 6181998"/>
              <a:gd name="connsiteX6" fmla="*/ 2585546 w 4467130"/>
              <a:gd name="connsiteY6" fmla="*/ 3286396 h 6181998"/>
              <a:gd name="connsiteX7" fmla="*/ 4466896 w 4467130"/>
              <a:gd name="connsiteY7" fmla="*/ 4610699 h 6181998"/>
              <a:gd name="connsiteX8" fmla="*/ 2690649 w 4467130"/>
              <a:gd name="connsiteY8" fmla="*/ 6181998 h 6181998"/>
              <a:gd name="connsiteX9" fmla="*/ 73573 w 4467130"/>
              <a:gd name="connsiteY9" fmla="*/ 6171487 h 6181998"/>
              <a:gd name="connsiteX10" fmla="*/ 0 w 4467130"/>
              <a:gd name="connsiteY10" fmla="*/ 722723 h 6181998"/>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3531475 w 4467130"/>
              <a:gd name="connsiteY6" fmla="*/ 2456078 h 6181997"/>
              <a:gd name="connsiteX7" fmla="*/ 2585546 w 4467130"/>
              <a:gd name="connsiteY7" fmla="*/ 3286395 h 6181997"/>
              <a:gd name="connsiteX8" fmla="*/ 4466896 w 4467130"/>
              <a:gd name="connsiteY8" fmla="*/ 4610698 h 6181997"/>
              <a:gd name="connsiteX9" fmla="*/ 2690649 w 4467130"/>
              <a:gd name="connsiteY9" fmla="*/ 6181997 h 6181997"/>
              <a:gd name="connsiteX10" fmla="*/ 73573 w 4467130"/>
              <a:gd name="connsiteY10" fmla="*/ 6171486 h 6181997"/>
              <a:gd name="connsiteX11" fmla="*/ 0 w 4467130"/>
              <a:gd name="connsiteY11"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3531720"/>
              <a:gd name="connsiteY0" fmla="*/ 722722 h 6181997"/>
              <a:gd name="connsiteX1" fmla="*/ 567558 w 3531720"/>
              <a:gd name="connsiteY1" fmla="*/ 0 h 6181997"/>
              <a:gd name="connsiteX2" fmla="*/ 1597572 w 3531720"/>
              <a:gd name="connsiteY2" fmla="*/ 154375 h 6181997"/>
              <a:gd name="connsiteX3" fmla="*/ 3246997 w 3531720"/>
              <a:gd name="connsiteY3" fmla="*/ 1039584 h 6181997"/>
              <a:gd name="connsiteX4" fmla="*/ 1072055 w 3531720"/>
              <a:gd name="connsiteY4" fmla="*/ 1331471 h 6181997"/>
              <a:gd name="connsiteX5" fmla="*/ 1576552 w 3531720"/>
              <a:gd name="connsiteY5" fmla="*/ 1712152 h 6181997"/>
              <a:gd name="connsiteX6" fmla="*/ 2480441 w 3531720"/>
              <a:gd name="connsiteY6" fmla="*/ 1964764 h 6181997"/>
              <a:gd name="connsiteX7" fmla="*/ 3531475 w 3531720"/>
              <a:gd name="connsiteY7" fmla="*/ 2456078 h 6181997"/>
              <a:gd name="connsiteX8" fmla="*/ 2585546 w 3531720"/>
              <a:gd name="connsiteY8" fmla="*/ 3286395 h 6181997"/>
              <a:gd name="connsiteX9" fmla="*/ 3313042 w 3531720"/>
              <a:gd name="connsiteY9" fmla="*/ 4451291 h 6181997"/>
              <a:gd name="connsiteX10" fmla="*/ 2690649 w 3531720"/>
              <a:gd name="connsiteY10" fmla="*/ 6181997 h 6181997"/>
              <a:gd name="connsiteX11" fmla="*/ 73573 w 3531720"/>
              <a:gd name="connsiteY11" fmla="*/ 6171486 h 6181997"/>
              <a:gd name="connsiteX12" fmla="*/ 0 w 3531720"/>
              <a:gd name="connsiteY12" fmla="*/ 722722 h 6181997"/>
              <a:gd name="connsiteX0" fmla="*/ 0 w 3531720"/>
              <a:gd name="connsiteY0" fmla="*/ 722722 h 6171488"/>
              <a:gd name="connsiteX1" fmla="*/ 567558 w 3531720"/>
              <a:gd name="connsiteY1" fmla="*/ 0 h 6171488"/>
              <a:gd name="connsiteX2" fmla="*/ 1597572 w 3531720"/>
              <a:gd name="connsiteY2" fmla="*/ 154375 h 6171488"/>
              <a:gd name="connsiteX3" fmla="*/ 3246997 w 3531720"/>
              <a:gd name="connsiteY3" fmla="*/ 1039584 h 6171488"/>
              <a:gd name="connsiteX4" fmla="*/ 1072055 w 3531720"/>
              <a:gd name="connsiteY4" fmla="*/ 1331471 h 6171488"/>
              <a:gd name="connsiteX5" fmla="*/ 1576552 w 3531720"/>
              <a:gd name="connsiteY5" fmla="*/ 1712152 h 6171488"/>
              <a:gd name="connsiteX6" fmla="*/ 2480441 w 3531720"/>
              <a:gd name="connsiteY6" fmla="*/ 1964764 h 6171488"/>
              <a:gd name="connsiteX7" fmla="*/ 3531475 w 3531720"/>
              <a:gd name="connsiteY7" fmla="*/ 2456078 h 6171488"/>
              <a:gd name="connsiteX8" fmla="*/ 2585546 w 3531720"/>
              <a:gd name="connsiteY8" fmla="*/ 3286395 h 6171488"/>
              <a:gd name="connsiteX9" fmla="*/ 3313042 w 3531720"/>
              <a:gd name="connsiteY9" fmla="*/ 4451291 h 6171488"/>
              <a:gd name="connsiteX10" fmla="*/ 1861824 w 3531720"/>
              <a:gd name="connsiteY10" fmla="*/ 6142148 h 6171488"/>
              <a:gd name="connsiteX11" fmla="*/ 73573 w 3531720"/>
              <a:gd name="connsiteY11" fmla="*/ 6171486 h 6171488"/>
              <a:gd name="connsiteX12" fmla="*/ 0 w 3531720"/>
              <a:gd name="connsiteY12" fmla="*/ 722722 h 6171488"/>
              <a:gd name="connsiteX0" fmla="*/ 0 w 3531997"/>
              <a:gd name="connsiteY0" fmla="*/ 722722 h 6171488"/>
              <a:gd name="connsiteX1" fmla="*/ 567558 w 3531997"/>
              <a:gd name="connsiteY1" fmla="*/ 0 h 6171488"/>
              <a:gd name="connsiteX2" fmla="*/ 1597572 w 3531997"/>
              <a:gd name="connsiteY2" fmla="*/ 154375 h 6171488"/>
              <a:gd name="connsiteX3" fmla="*/ 3246997 w 3531997"/>
              <a:gd name="connsiteY3" fmla="*/ 1039584 h 6171488"/>
              <a:gd name="connsiteX4" fmla="*/ 1072055 w 3531997"/>
              <a:gd name="connsiteY4" fmla="*/ 1331471 h 6171488"/>
              <a:gd name="connsiteX5" fmla="*/ 1576552 w 3531997"/>
              <a:gd name="connsiteY5" fmla="*/ 1712152 h 6171488"/>
              <a:gd name="connsiteX6" fmla="*/ 2480441 w 3531997"/>
              <a:gd name="connsiteY6" fmla="*/ 1964764 h 6171488"/>
              <a:gd name="connsiteX7" fmla="*/ 3531475 w 3531997"/>
              <a:gd name="connsiteY7" fmla="*/ 2456078 h 6171488"/>
              <a:gd name="connsiteX8" fmla="*/ 2341774 w 3531997"/>
              <a:gd name="connsiteY8" fmla="*/ 3286396 h 6171488"/>
              <a:gd name="connsiteX9" fmla="*/ 3313042 w 3531997"/>
              <a:gd name="connsiteY9" fmla="*/ 4451291 h 6171488"/>
              <a:gd name="connsiteX10" fmla="*/ 1861824 w 3531997"/>
              <a:gd name="connsiteY10" fmla="*/ 6142148 h 6171488"/>
              <a:gd name="connsiteX11" fmla="*/ 73573 w 3531997"/>
              <a:gd name="connsiteY11" fmla="*/ 6171486 h 6171488"/>
              <a:gd name="connsiteX12" fmla="*/ 0 w 3531997"/>
              <a:gd name="connsiteY12" fmla="*/ 722722 h 6171488"/>
              <a:gd name="connsiteX0" fmla="*/ 0 w 3531999"/>
              <a:gd name="connsiteY0" fmla="*/ 722722 h 6171488"/>
              <a:gd name="connsiteX1" fmla="*/ 567558 w 3531999"/>
              <a:gd name="connsiteY1" fmla="*/ 0 h 6171488"/>
              <a:gd name="connsiteX2" fmla="*/ 1597572 w 3531999"/>
              <a:gd name="connsiteY2" fmla="*/ 154375 h 6171488"/>
              <a:gd name="connsiteX3" fmla="*/ 3246997 w 3531999"/>
              <a:gd name="connsiteY3" fmla="*/ 1039584 h 6171488"/>
              <a:gd name="connsiteX4" fmla="*/ 1072055 w 3531999"/>
              <a:gd name="connsiteY4" fmla="*/ 1331471 h 6171488"/>
              <a:gd name="connsiteX5" fmla="*/ 1576552 w 3531999"/>
              <a:gd name="connsiteY5" fmla="*/ 1712152 h 6171488"/>
              <a:gd name="connsiteX6" fmla="*/ 2480441 w 3531999"/>
              <a:gd name="connsiteY6" fmla="*/ 1964764 h 6171488"/>
              <a:gd name="connsiteX7" fmla="*/ 3531475 w 3531999"/>
              <a:gd name="connsiteY7" fmla="*/ 2456078 h 6171488"/>
              <a:gd name="connsiteX8" fmla="*/ 2341774 w 3531999"/>
              <a:gd name="connsiteY8" fmla="*/ 3286396 h 6171488"/>
              <a:gd name="connsiteX9" fmla="*/ 3313042 w 3531999"/>
              <a:gd name="connsiteY9" fmla="*/ 4451291 h 6171488"/>
              <a:gd name="connsiteX10" fmla="*/ 1861824 w 3531999"/>
              <a:gd name="connsiteY10" fmla="*/ 6142148 h 6171488"/>
              <a:gd name="connsiteX11" fmla="*/ 73573 w 3531999"/>
              <a:gd name="connsiteY11" fmla="*/ 6171486 h 6171488"/>
              <a:gd name="connsiteX12" fmla="*/ 0 w 3531999"/>
              <a:gd name="connsiteY12" fmla="*/ 722722 h 6171488"/>
              <a:gd name="connsiteX0" fmla="*/ 0 w 3318925"/>
              <a:gd name="connsiteY0" fmla="*/ 722722 h 6171488"/>
              <a:gd name="connsiteX1" fmla="*/ 567558 w 3318925"/>
              <a:gd name="connsiteY1" fmla="*/ 0 h 6171488"/>
              <a:gd name="connsiteX2" fmla="*/ 1597572 w 3318925"/>
              <a:gd name="connsiteY2" fmla="*/ 154375 h 6171488"/>
              <a:gd name="connsiteX3" fmla="*/ 3246997 w 3318925"/>
              <a:gd name="connsiteY3" fmla="*/ 1039584 h 6171488"/>
              <a:gd name="connsiteX4" fmla="*/ 1072055 w 3318925"/>
              <a:gd name="connsiteY4" fmla="*/ 1331471 h 6171488"/>
              <a:gd name="connsiteX5" fmla="*/ 1576552 w 3318925"/>
              <a:gd name="connsiteY5" fmla="*/ 1712152 h 6171488"/>
              <a:gd name="connsiteX6" fmla="*/ 2480441 w 3318925"/>
              <a:gd name="connsiteY6" fmla="*/ 1964764 h 6171488"/>
              <a:gd name="connsiteX7" fmla="*/ 1548794 w 3318925"/>
              <a:gd name="connsiteY7" fmla="*/ 2615487 h 6171488"/>
              <a:gd name="connsiteX8" fmla="*/ 2341774 w 3318925"/>
              <a:gd name="connsiteY8" fmla="*/ 3286396 h 6171488"/>
              <a:gd name="connsiteX9" fmla="*/ 3313042 w 3318925"/>
              <a:gd name="connsiteY9" fmla="*/ 4451291 h 6171488"/>
              <a:gd name="connsiteX10" fmla="*/ 1861824 w 3318925"/>
              <a:gd name="connsiteY10" fmla="*/ 6142148 h 6171488"/>
              <a:gd name="connsiteX11" fmla="*/ 73573 w 3318925"/>
              <a:gd name="connsiteY11" fmla="*/ 6171486 h 6171488"/>
              <a:gd name="connsiteX12" fmla="*/ 0 w 3318925"/>
              <a:gd name="connsiteY12" fmla="*/ 722722 h 6171488"/>
              <a:gd name="connsiteX0" fmla="*/ 0 w 3331035"/>
              <a:gd name="connsiteY0" fmla="*/ 722722 h 6171488"/>
              <a:gd name="connsiteX1" fmla="*/ 567558 w 3331035"/>
              <a:gd name="connsiteY1" fmla="*/ 0 h 6171488"/>
              <a:gd name="connsiteX2" fmla="*/ 1597572 w 3331035"/>
              <a:gd name="connsiteY2" fmla="*/ 154375 h 6171488"/>
              <a:gd name="connsiteX3" fmla="*/ 3246997 w 3331035"/>
              <a:gd name="connsiteY3" fmla="*/ 1039584 h 6171488"/>
              <a:gd name="connsiteX4" fmla="*/ 1072055 w 3331035"/>
              <a:gd name="connsiteY4" fmla="*/ 1331471 h 6171488"/>
              <a:gd name="connsiteX5" fmla="*/ 1576552 w 3331035"/>
              <a:gd name="connsiteY5" fmla="*/ 1712152 h 6171488"/>
              <a:gd name="connsiteX6" fmla="*/ 2480441 w 3331035"/>
              <a:gd name="connsiteY6" fmla="*/ 1964764 h 6171488"/>
              <a:gd name="connsiteX7" fmla="*/ 1548794 w 3331035"/>
              <a:gd name="connsiteY7" fmla="*/ 2615487 h 6171488"/>
              <a:gd name="connsiteX8" fmla="*/ 2601797 w 3331035"/>
              <a:gd name="connsiteY8" fmla="*/ 3206694 h 6171488"/>
              <a:gd name="connsiteX9" fmla="*/ 3313042 w 3331035"/>
              <a:gd name="connsiteY9" fmla="*/ 4451291 h 6171488"/>
              <a:gd name="connsiteX10" fmla="*/ 1861824 w 3331035"/>
              <a:gd name="connsiteY10" fmla="*/ 6142148 h 6171488"/>
              <a:gd name="connsiteX11" fmla="*/ 73573 w 3331035"/>
              <a:gd name="connsiteY11" fmla="*/ 6171486 h 6171488"/>
              <a:gd name="connsiteX12" fmla="*/ 0 w 3331035"/>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072055 w 3394640"/>
              <a:gd name="connsiteY4" fmla="*/ 1331471 h 6171488"/>
              <a:gd name="connsiteX5" fmla="*/ 1576552 w 3394640"/>
              <a:gd name="connsiteY5" fmla="*/ 1712152 h 6171488"/>
              <a:gd name="connsiteX6" fmla="*/ 2480441 w 3394640"/>
              <a:gd name="connsiteY6" fmla="*/ 1964764 h 6171488"/>
              <a:gd name="connsiteX7" fmla="*/ 1548794 w 3394640"/>
              <a:gd name="connsiteY7" fmla="*/ 2615487 h 6171488"/>
              <a:gd name="connsiteX8" fmla="*/ 2601797 w 3394640"/>
              <a:gd name="connsiteY8" fmla="*/ 3206694 h 6171488"/>
              <a:gd name="connsiteX9" fmla="*/ 3378049 w 3394640"/>
              <a:gd name="connsiteY9" fmla="*/ 4451291 h 6171488"/>
              <a:gd name="connsiteX10" fmla="*/ 1861824 w 3394640"/>
              <a:gd name="connsiteY10" fmla="*/ 6142148 h 6171488"/>
              <a:gd name="connsiteX11" fmla="*/ 73573 w 3394640"/>
              <a:gd name="connsiteY11" fmla="*/ 6171486 h 6171488"/>
              <a:gd name="connsiteX12" fmla="*/ 0 w 3394640"/>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480441 w 3394640"/>
              <a:gd name="connsiteY5" fmla="*/ 1964764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236670 w 3394640"/>
              <a:gd name="connsiteY5" fmla="*/ 2124173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3246997 w 3394276"/>
              <a:gd name="connsiteY3" fmla="*/ 1039584 h 6171488"/>
              <a:gd name="connsiteX4" fmla="*/ 1576552 w 3394276"/>
              <a:gd name="connsiteY4" fmla="*/ 1712152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0 w 3394274"/>
              <a:gd name="connsiteY0" fmla="*/ 722722 h 6171488"/>
              <a:gd name="connsiteX1" fmla="*/ 567558 w 3394274"/>
              <a:gd name="connsiteY1" fmla="*/ 0 h 6171488"/>
              <a:gd name="connsiteX2" fmla="*/ 1597572 w 3394274"/>
              <a:gd name="connsiteY2" fmla="*/ 154375 h 6171488"/>
              <a:gd name="connsiteX3" fmla="*/ 3246997 w 3394274"/>
              <a:gd name="connsiteY3" fmla="*/ 1039584 h 6171488"/>
              <a:gd name="connsiteX4" fmla="*/ 1982840 w 3394274"/>
              <a:gd name="connsiteY4" fmla="*/ 1592596 h 6171488"/>
              <a:gd name="connsiteX5" fmla="*/ 2236670 w 3394274"/>
              <a:gd name="connsiteY5" fmla="*/ 2124173 h 6171488"/>
              <a:gd name="connsiteX6" fmla="*/ 1646302 w 3394274"/>
              <a:gd name="connsiteY6" fmla="*/ 2615487 h 6171488"/>
              <a:gd name="connsiteX7" fmla="*/ 2601797 w 3394274"/>
              <a:gd name="connsiteY7" fmla="*/ 3206694 h 6171488"/>
              <a:gd name="connsiteX8" fmla="*/ 3378049 w 3394274"/>
              <a:gd name="connsiteY8" fmla="*/ 4451291 h 6171488"/>
              <a:gd name="connsiteX9" fmla="*/ 1861824 w 3394274"/>
              <a:gd name="connsiteY9" fmla="*/ 6142148 h 6171488"/>
              <a:gd name="connsiteX10" fmla="*/ 73573 w 3394274"/>
              <a:gd name="connsiteY10" fmla="*/ 6171486 h 6171488"/>
              <a:gd name="connsiteX11" fmla="*/ 0 w 3394274"/>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2873214 w 3394276"/>
              <a:gd name="connsiteY3" fmla="*/ 1278693 h 6171488"/>
              <a:gd name="connsiteX4" fmla="*/ 1982840 w 3394276"/>
              <a:gd name="connsiteY4" fmla="*/ 1592596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515234 w 3322892"/>
              <a:gd name="connsiteY5" fmla="*/ 2258386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06665"/>
              <a:gd name="connsiteY0" fmla="*/ 464339 h 6171488"/>
              <a:gd name="connsiteX1" fmla="*/ 496174 w 3306665"/>
              <a:gd name="connsiteY1" fmla="*/ 0 h 6171488"/>
              <a:gd name="connsiteX2" fmla="*/ 1526188 w 3306665"/>
              <a:gd name="connsiteY2" fmla="*/ 154375 h 6171488"/>
              <a:gd name="connsiteX3" fmla="*/ 2801830 w 3306665"/>
              <a:gd name="connsiteY3" fmla="*/ 1278693 h 6171488"/>
              <a:gd name="connsiteX4" fmla="*/ 1911455 w 3306665"/>
              <a:gd name="connsiteY4" fmla="*/ 1657474 h 6171488"/>
              <a:gd name="connsiteX5" fmla="*/ 2515234 w 3306665"/>
              <a:gd name="connsiteY5" fmla="*/ 2258386 h 6171488"/>
              <a:gd name="connsiteX6" fmla="*/ 1522202 w 3306665"/>
              <a:gd name="connsiteY6" fmla="*/ 3028976 h 6171488"/>
              <a:gd name="connsiteX7" fmla="*/ 3306665 w 3306665"/>
              <a:gd name="connsiteY7" fmla="*/ 4451291 h 6171488"/>
              <a:gd name="connsiteX8" fmla="*/ 1790440 w 3306665"/>
              <a:gd name="connsiteY8" fmla="*/ 6142148 h 6171488"/>
              <a:gd name="connsiteX9" fmla="*/ 2189 w 3306665"/>
              <a:gd name="connsiteY9" fmla="*/ 6171486 h 6171488"/>
              <a:gd name="connsiteX10" fmla="*/ 2506 w 3306665"/>
              <a:gd name="connsiteY10" fmla="*/ 464339 h 6171488"/>
              <a:gd name="connsiteX0" fmla="*/ 2506 w 3307944"/>
              <a:gd name="connsiteY0" fmla="*/ 464339 h 6171488"/>
              <a:gd name="connsiteX1" fmla="*/ 496174 w 3307944"/>
              <a:gd name="connsiteY1" fmla="*/ 0 h 6171488"/>
              <a:gd name="connsiteX2" fmla="*/ 1526188 w 3307944"/>
              <a:gd name="connsiteY2" fmla="*/ 154375 h 6171488"/>
              <a:gd name="connsiteX3" fmla="*/ 2801830 w 3307944"/>
              <a:gd name="connsiteY3" fmla="*/ 1278693 h 6171488"/>
              <a:gd name="connsiteX4" fmla="*/ 1911455 w 3307944"/>
              <a:gd name="connsiteY4" fmla="*/ 1657474 h 6171488"/>
              <a:gd name="connsiteX5" fmla="*/ 2515234 w 3307944"/>
              <a:gd name="connsiteY5" fmla="*/ 2258386 h 6171488"/>
              <a:gd name="connsiteX6" fmla="*/ 1522202 w 3307944"/>
              <a:gd name="connsiteY6" fmla="*/ 3028976 h 6171488"/>
              <a:gd name="connsiteX7" fmla="*/ 3306665 w 3307944"/>
              <a:gd name="connsiteY7" fmla="*/ 4451291 h 6171488"/>
              <a:gd name="connsiteX8" fmla="*/ 1790440 w 3307944"/>
              <a:gd name="connsiteY8" fmla="*/ 6142148 h 6171488"/>
              <a:gd name="connsiteX9" fmla="*/ 2189 w 3307944"/>
              <a:gd name="connsiteY9" fmla="*/ 6171486 h 6171488"/>
              <a:gd name="connsiteX10" fmla="*/ 2506 w 3307944"/>
              <a:gd name="connsiteY10" fmla="*/ 464339 h 6171488"/>
              <a:gd name="connsiteX0" fmla="*/ 2506 w 3307828"/>
              <a:gd name="connsiteY0" fmla="*/ 464339 h 6171488"/>
              <a:gd name="connsiteX1" fmla="*/ 496174 w 3307828"/>
              <a:gd name="connsiteY1" fmla="*/ 0 h 6171488"/>
              <a:gd name="connsiteX2" fmla="*/ 1526188 w 3307828"/>
              <a:gd name="connsiteY2" fmla="*/ 154375 h 6171488"/>
              <a:gd name="connsiteX3" fmla="*/ 2801830 w 3307828"/>
              <a:gd name="connsiteY3" fmla="*/ 1278693 h 6171488"/>
              <a:gd name="connsiteX4" fmla="*/ 1911455 w 3307828"/>
              <a:gd name="connsiteY4" fmla="*/ 1657474 h 6171488"/>
              <a:gd name="connsiteX5" fmla="*/ 2515234 w 3307828"/>
              <a:gd name="connsiteY5" fmla="*/ 2258386 h 6171488"/>
              <a:gd name="connsiteX6" fmla="*/ 1522202 w 3307828"/>
              <a:gd name="connsiteY6" fmla="*/ 3028976 h 6171488"/>
              <a:gd name="connsiteX7" fmla="*/ 3306665 w 3307828"/>
              <a:gd name="connsiteY7" fmla="*/ 4451291 h 6171488"/>
              <a:gd name="connsiteX8" fmla="*/ 1790440 w 3307828"/>
              <a:gd name="connsiteY8" fmla="*/ 6142148 h 6171488"/>
              <a:gd name="connsiteX9" fmla="*/ 2189 w 3307828"/>
              <a:gd name="connsiteY9" fmla="*/ 6171486 h 6171488"/>
              <a:gd name="connsiteX10" fmla="*/ 2506 w 3307828"/>
              <a:gd name="connsiteY10" fmla="*/ 464339 h 6171488"/>
              <a:gd name="connsiteX0" fmla="*/ 2506 w 3308260"/>
              <a:gd name="connsiteY0" fmla="*/ 464339 h 6171488"/>
              <a:gd name="connsiteX1" fmla="*/ 496174 w 3308260"/>
              <a:gd name="connsiteY1" fmla="*/ 0 h 6171488"/>
              <a:gd name="connsiteX2" fmla="*/ 1526188 w 3308260"/>
              <a:gd name="connsiteY2" fmla="*/ 154375 h 6171488"/>
              <a:gd name="connsiteX3" fmla="*/ 2801830 w 3308260"/>
              <a:gd name="connsiteY3" fmla="*/ 1278693 h 6171488"/>
              <a:gd name="connsiteX4" fmla="*/ 1911455 w 3308260"/>
              <a:gd name="connsiteY4" fmla="*/ 1657474 h 6171488"/>
              <a:gd name="connsiteX5" fmla="*/ 2515234 w 3308260"/>
              <a:gd name="connsiteY5" fmla="*/ 2258386 h 6171488"/>
              <a:gd name="connsiteX6" fmla="*/ 1548560 w 3308260"/>
              <a:gd name="connsiteY6" fmla="*/ 2875831 h 6171488"/>
              <a:gd name="connsiteX7" fmla="*/ 3306665 w 3308260"/>
              <a:gd name="connsiteY7" fmla="*/ 4451291 h 6171488"/>
              <a:gd name="connsiteX8" fmla="*/ 1790440 w 3308260"/>
              <a:gd name="connsiteY8" fmla="*/ 6142148 h 6171488"/>
              <a:gd name="connsiteX9" fmla="*/ 2189 w 3308260"/>
              <a:gd name="connsiteY9" fmla="*/ 6171486 h 6171488"/>
              <a:gd name="connsiteX10" fmla="*/ 2506 w 3308260"/>
              <a:gd name="connsiteY10" fmla="*/ 464339 h 6171488"/>
              <a:gd name="connsiteX0" fmla="*/ 2506 w 3308108"/>
              <a:gd name="connsiteY0" fmla="*/ 464339 h 6177523"/>
              <a:gd name="connsiteX1" fmla="*/ 496174 w 3308108"/>
              <a:gd name="connsiteY1" fmla="*/ 0 h 6177523"/>
              <a:gd name="connsiteX2" fmla="*/ 1526188 w 3308108"/>
              <a:gd name="connsiteY2" fmla="*/ 154375 h 6177523"/>
              <a:gd name="connsiteX3" fmla="*/ 2801830 w 3308108"/>
              <a:gd name="connsiteY3" fmla="*/ 1278693 h 6177523"/>
              <a:gd name="connsiteX4" fmla="*/ 1911455 w 3308108"/>
              <a:gd name="connsiteY4" fmla="*/ 1657474 h 6177523"/>
              <a:gd name="connsiteX5" fmla="*/ 2515234 w 3308108"/>
              <a:gd name="connsiteY5" fmla="*/ 2258386 h 6177523"/>
              <a:gd name="connsiteX6" fmla="*/ 1548560 w 3308108"/>
              <a:gd name="connsiteY6" fmla="*/ 2875831 h 6177523"/>
              <a:gd name="connsiteX7" fmla="*/ 3306665 w 3308108"/>
              <a:gd name="connsiteY7" fmla="*/ 4451291 h 6177523"/>
              <a:gd name="connsiteX8" fmla="*/ 1779781 w 3308108"/>
              <a:gd name="connsiteY8" fmla="*/ 6177523 h 6177523"/>
              <a:gd name="connsiteX9" fmla="*/ 2189 w 3308108"/>
              <a:gd name="connsiteY9" fmla="*/ 6171486 h 6177523"/>
              <a:gd name="connsiteX10" fmla="*/ 2506 w 3308108"/>
              <a:gd name="connsiteY10" fmla="*/ 464339 h 6177523"/>
              <a:gd name="connsiteX0" fmla="*/ 2506 w 5550070"/>
              <a:gd name="connsiteY0" fmla="*/ 464339 h 6177523"/>
              <a:gd name="connsiteX1" fmla="*/ 496174 w 5550070"/>
              <a:gd name="connsiteY1" fmla="*/ 0 h 6177523"/>
              <a:gd name="connsiteX2" fmla="*/ 1526188 w 5550070"/>
              <a:gd name="connsiteY2" fmla="*/ 154375 h 6177523"/>
              <a:gd name="connsiteX3" fmla="*/ 2801830 w 5550070"/>
              <a:gd name="connsiteY3" fmla="*/ 1278693 h 6177523"/>
              <a:gd name="connsiteX4" fmla="*/ 1911455 w 5550070"/>
              <a:gd name="connsiteY4" fmla="*/ 1657474 h 6177523"/>
              <a:gd name="connsiteX5" fmla="*/ 2515234 w 5550070"/>
              <a:gd name="connsiteY5" fmla="*/ 2258386 h 6177523"/>
              <a:gd name="connsiteX6" fmla="*/ 1548560 w 5550070"/>
              <a:gd name="connsiteY6" fmla="*/ 2875831 h 6177523"/>
              <a:gd name="connsiteX7" fmla="*/ 5549699 w 5550070"/>
              <a:gd name="connsiteY7" fmla="*/ 4856612 h 6177523"/>
              <a:gd name="connsiteX8" fmla="*/ 1779781 w 5550070"/>
              <a:gd name="connsiteY8" fmla="*/ 6177523 h 6177523"/>
              <a:gd name="connsiteX9" fmla="*/ 2189 w 5550070"/>
              <a:gd name="connsiteY9" fmla="*/ 6171486 h 6177523"/>
              <a:gd name="connsiteX10" fmla="*/ 2506 w 5550070"/>
              <a:gd name="connsiteY10" fmla="*/ 464339 h 6177523"/>
              <a:gd name="connsiteX0" fmla="*/ 2506 w 5581868"/>
              <a:gd name="connsiteY0" fmla="*/ 464339 h 6177523"/>
              <a:gd name="connsiteX1" fmla="*/ 496174 w 5581868"/>
              <a:gd name="connsiteY1" fmla="*/ 0 h 6177523"/>
              <a:gd name="connsiteX2" fmla="*/ 1526188 w 5581868"/>
              <a:gd name="connsiteY2" fmla="*/ 154375 h 6177523"/>
              <a:gd name="connsiteX3" fmla="*/ 2801830 w 5581868"/>
              <a:gd name="connsiteY3" fmla="*/ 1278693 h 6177523"/>
              <a:gd name="connsiteX4" fmla="*/ 1911455 w 5581868"/>
              <a:gd name="connsiteY4" fmla="*/ 1657474 h 6177523"/>
              <a:gd name="connsiteX5" fmla="*/ 2515234 w 5581868"/>
              <a:gd name="connsiteY5" fmla="*/ 2258386 h 6177523"/>
              <a:gd name="connsiteX6" fmla="*/ 1548560 w 5581868"/>
              <a:gd name="connsiteY6" fmla="*/ 2875831 h 6177523"/>
              <a:gd name="connsiteX7" fmla="*/ 5549699 w 5581868"/>
              <a:gd name="connsiteY7" fmla="*/ 4856612 h 6177523"/>
              <a:gd name="connsiteX8" fmla="*/ 1779781 w 5581868"/>
              <a:gd name="connsiteY8" fmla="*/ 6177523 h 6177523"/>
              <a:gd name="connsiteX9" fmla="*/ 2189 w 5581868"/>
              <a:gd name="connsiteY9" fmla="*/ 6171486 h 6177523"/>
              <a:gd name="connsiteX10" fmla="*/ 2506 w 5581868"/>
              <a:gd name="connsiteY10" fmla="*/ 464339 h 6177523"/>
              <a:gd name="connsiteX0" fmla="*/ 2506 w 5597555"/>
              <a:gd name="connsiteY0" fmla="*/ 464339 h 6171484"/>
              <a:gd name="connsiteX1" fmla="*/ 496174 w 5597555"/>
              <a:gd name="connsiteY1" fmla="*/ 0 h 6171484"/>
              <a:gd name="connsiteX2" fmla="*/ 1526188 w 5597555"/>
              <a:gd name="connsiteY2" fmla="*/ 154375 h 6171484"/>
              <a:gd name="connsiteX3" fmla="*/ 2801830 w 5597555"/>
              <a:gd name="connsiteY3" fmla="*/ 1278693 h 6171484"/>
              <a:gd name="connsiteX4" fmla="*/ 1911455 w 5597555"/>
              <a:gd name="connsiteY4" fmla="*/ 1657474 h 6171484"/>
              <a:gd name="connsiteX5" fmla="*/ 2515234 w 5597555"/>
              <a:gd name="connsiteY5" fmla="*/ 2258386 h 6171484"/>
              <a:gd name="connsiteX6" fmla="*/ 1548560 w 5597555"/>
              <a:gd name="connsiteY6" fmla="*/ 2875831 h 6171484"/>
              <a:gd name="connsiteX7" fmla="*/ 5549699 w 5597555"/>
              <a:gd name="connsiteY7" fmla="*/ 4856612 h 6171484"/>
              <a:gd name="connsiteX8" fmla="*/ 3556442 w 5597555"/>
              <a:gd name="connsiteY8" fmla="*/ 6140676 h 6171484"/>
              <a:gd name="connsiteX9" fmla="*/ 2189 w 5597555"/>
              <a:gd name="connsiteY9" fmla="*/ 6171486 h 6171484"/>
              <a:gd name="connsiteX10" fmla="*/ 2506 w 5597555"/>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0 w 5589390"/>
              <a:gd name="connsiteY6" fmla="*/ 2875831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7133"/>
              <a:gd name="connsiteY0" fmla="*/ 464339 h 6171484"/>
              <a:gd name="connsiteX1" fmla="*/ 496174 w 5587133"/>
              <a:gd name="connsiteY1" fmla="*/ 0 h 6171484"/>
              <a:gd name="connsiteX2" fmla="*/ 1526188 w 5587133"/>
              <a:gd name="connsiteY2" fmla="*/ 154375 h 6171484"/>
              <a:gd name="connsiteX3" fmla="*/ 2801830 w 5587133"/>
              <a:gd name="connsiteY3" fmla="*/ 1278693 h 6171484"/>
              <a:gd name="connsiteX4" fmla="*/ 1911455 w 5587133"/>
              <a:gd name="connsiteY4" fmla="*/ 1657474 h 6171484"/>
              <a:gd name="connsiteX5" fmla="*/ 2515234 w 5587133"/>
              <a:gd name="connsiteY5" fmla="*/ 2258386 h 6171484"/>
              <a:gd name="connsiteX6" fmla="*/ 1615186 w 5587133"/>
              <a:gd name="connsiteY6" fmla="*/ 3133764 h 6171484"/>
              <a:gd name="connsiteX7" fmla="*/ 5549699 w 5587133"/>
              <a:gd name="connsiteY7" fmla="*/ 4856612 h 6171484"/>
              <a:gd name="connsiteX8" fmla="*/ 3556442 w 5587133"/>
              <a:gd name="connsiteY8" fmla="*/ 6140676 h 6171484"/>
              <a:gd name="connsiteX9" fmla="*/ 2189 w 5587133"/>
              <a:gd name="connsiteY9" fmla="*/ 6171486 h 6171484"/>
              <a:gd name="connsiteX10" fmla="*/ 2506 w 5587133"/>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1 w 5589390"/>
              <a:gd name="connsiteY6" fmla="*/ 3133764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9390"/>
              <a:gd name="connsiteY0" fmla="*/ 464339 h 6171484"/>
              <a:gd name="connsiteX1" fmla="*/ 496174 w 5589390"/>
              <a:gd name="connsiteY1" fmla="*/ 0 h 6171484"/>
              <a:gd name="connsiteX2" fmla="*/ 1526188 w 5589390"/>
              <a:gd name="connsiteY2" fmla="*/ 154375 h 6171484"/>
              <a:gd name="connsiteX3" fmla="*/ 2801830 w 5589390"/>
              <a:gd name="connsiteY3" fmla="*/ 1278693 h 6171484"/>
              <a:gd name="connsiteX4" fmla="*/ 1911455 w 5589390"/>
              <a:gd name="connsiteY4" fmla="*/ 1657474 h 6171484"/>
              <a:gd name="connsiteX5" fmla="*/ 2515234 w 5589390"/>
              <a:gd name="connsiteY5" fmla="*/ 2258386 h 6171484"/>
              <a:gd name="connsiteX6" fmla="*/ 1548561 w 5589390"/>
              <a:gd name="connsiteY6" fmla="*/ 3133764 h 6171484"/>
              <a:gd name="connsiteX7" fmla="*/ 5549699 w 5589390"/>
              <a:gd name="connsiteY7" fmla="*/ 4856612 h 6171484"/>
              <a:gd name="connsiteX8" fmla="*/ 3556442 w 5589390"/>
              <a:gd name="connsiteY8" fmla="*/ 6140676 h 6171484"/>
              <a:gd name="connsiteX9" fmla="*/ 2189 w 5589390"/>
              <a:gd name="connsiteY9" fmla="*/ 6171486 h 6171484"/>
              <a:gd name="connsiteX10" fmla="*/ 2506 w 5589390"/>
              <a:gd name="connsiteY10" fmla="*/ 464339 h 6171484"/>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 name="connsiteX0" fmla="*/ 2506 w 5579187"/>
              <a:gd name="connsiteY0" fmla="*/ 464339 h 6365371"/>
              <a:gd name="connsiteX1" fmla="*/ 496174 w 5579187"/>
              <a:gd name="connsiteY1" fmla="*/ 0 h 6365371"/>
              <a:gd name="connsiteX2" fmla="*/ 1526188 w 5579187"/>
              <a:gd name="connsiteY2" fmla="*/ 154375 h 6365371"/>
              <a:gd name="connsiteX3" fmla="*/ 2801830 w 5579187"/>
              <a:gd name="connsiteY3" fmla="*/ 1278693 h 6365371"/>
              <a:gd name="connsiteX4" fmla="*/ 1911455 w 5579187"/>
              <a:gd name="connsiteY4" fmla="*/ 1657474 h 6365371"/>
              <a:gd name="connsiteX5" fmla="*/ 2515234 w 5579187"/>
              <a:gd name="connsiteY5" fmla="*/ 2258386 h 6365371"/>
              <a:gd name="connsiteX6" fmla="*/ 1548561 w 5579187"/>
              <a:gd name="connsiteY6" fmla="*/ 3133764 h 6365371"/>
              <a:gd name="connsiteX7" fmla="*/ 5549699 w 5579187"/>
              <a:gd name="connsiteY7" fmla="*/ 4856612 h 6365371"/>
              <a:gd name="connsiteX8" fmla="*/ 2189 w 5579187"/>
              <a:gd name="connsiteY8" fmla="*/ 6171486 h 6365371"/>
              <a:gd name="connsiteX9" fmla="*/ 2506 w 5579187"/>
              <a:gd name="connsiteY9" fmla="*/ 464339 h 6365371"/>
              <a:gd name="connsiteX0" fmla="*/ 19 w 5549810"/>
              <a:gd name="connsiteY0" fmla="*/ 464339 h 5610698"/>
              <a:gd name="connsiteX1" fmla="*/ 493687 w 5549810"/>
              <a:gd name="connsiteY1" fmla="*/ 0 h 5610698"/>
              <a:gd name="connsiteX2" fmla="*/ 1523701 w 5549810"/>
              <a:gd name="connsiteY2" fmla="*/ 154375 h 5610698"/>
              <a:gd name="connsiteX3" fmla="*/ 2799343 w 5549810"/>
              <a:gd name="connsiteY3" fmla="*/ 1278693 h 5610698"/>
              <a:gd name="connsiteX4" fmla="*/ 1908968 w 5549810"/>
              <a:gd name="connsiteY4" fmla="*/ 1657474 h 5610698"/>
              <a:gd name="connsiteX5" fmla="*/ 2512747 w 5549810"/>
              <a:gd name="connsiteY5" fmla="*/ 2258386 h 5610698"/>
              <a:gd name="connsiteX6" fmla="*/ 1546074 w 5549810"/>
              <a:gd name="connsiteY6" fmla="*/ 3133764 h 5610698"/>
              <a:gd name="connsiteX7" fmla="*/ 5547212 w 5549810"/>
              <a:gd name="connsiteY7" fmla="*/ 4856612 h 5610698"/>
              <a:gd name="connsiteX8" fmla="*/ 2122741 w 5549810"/>
              <a:gd name="connsiteY8" fmla="*/ 5318398 h 5610698"/>
              <a:gd name="connsiteX9" fmla="*/ 19 w 5549810"/>
              <a:gd name="connsiteY9" fmla="*/ 464339 h 5610698"/>
              <a:gd name="connsiteX0" fmla="*/ 1629054 w 5056123"/>
              <a:gd name="connsiteY0" fmla="*/ 5318398 h 5610698"/>
              <a:gd name="connsiteX1" fmla="*/ 0 w 5056123"/>
              <a:gd name="connsiteY1" fmla="*/ 0 h 5610698"/>
              <a:gd name="connsiteX2" fmla="*/ 1030014 w 5056123"/>
              <a:gd name="connsiteY2" fmla="*/ 154375 h 5610698"/>
              <a:gd name="connsiteX3" fmla="*/ 2305656 w 5056123"/>
              <a:gd name="connsiteY3" fmla="*/ 1278693 h 5610698"/>
              <a:gd name="connsiteX4" fmla="*/ 1415281 w 5056123"/>
              <a:gd name="connsiteY4" fmla="*/ 1657474 h 5610698"/>
              <a:gd name="connsiteX5" fmla="*/ 2019060 w 5056123"/>
              <a:gd name="connsiteY5" fmla="*/ 2258386 h 5610698"/>
              <a:gd name="connsiteX6" fmla="*/ 1052387 w 5056123"/>
              <a:gd name="connsiteY6" fmla="*/ 3133764 h 5610698"/>
              <a:gd name="connsiteX7" fmla="*/ 5053525 w 5056123"/>
              <a:gd name="connsiteY7" fmla="*/ 4856612 h 5610698"/>
              <a:gd name="connsiteX8" fmla="*/ 1629054 w 5056123"/>
              <a:gd name="connsiteY8" fmla="*/ 5318398 h 5610698"/>
              <a:gd name="connsiteX0" fmla="*/ 647415 w 4074484"/>
              <a:gd name="connsiteY0" fmla="*/ 5164025 h 5456325"/>
              <a:gd name="connsiteX1" fmla="*/ 48375 w 4074484"/>
              <a:gd name="connsiteY1" fmla="*/ 2 h 5456325"/>
              <a:gd name="connsiteX2" fmla="*/ 1324017 w 4074484"/>
              <a:gd name="connsiteY2" fmla="*/ 1124320 h 5456325"/>
              <a:gd name="connsiteX3" fmla="*/ 433642 w 4074484"/>
              <a:gd name="connsiteY3" fmla="*/ 1503101 h 5456325"/>
              <a:gd name="connsiteX4" fmla="*/ 1037421 w 4074484"/>
              <a:gd name="connsiteY4" fmla="*/ 2104013 h 5456325"/>
              <a:gd name="connsiteX5" fmla="*/ 70748 w 4074484"/>
              <a:gd name="connsiteY5" fmla="*/ 2979391 h 5456325"/>
              <a:gd name="connsiteX6" fmla="*/ 4071886 w 4074484"/>
              <a:gd name="connsiteY6" fmla="*/ 4702239 h 5456325"/>
              <a:gd name="connsiteX7" fmla="*/ 647415 w 4074484"/>
              <a:gd name="connsiteY7" fmla="*/ 5164025 h 5456325"/>
              <a:gd name="connsiteX0" fmla="*/ 576667 w 4003736"/>
              <a:gd name="connsiteY0" fmla="*/ 4039705 h 4332005"/>
              <a:gd name="connsiteX1" fmla="*/ 1253269 w 4003736"/>
              <a:gd name="connsiteY1" fmla="*/ 0 h 4332005"/>
              <a:gd name="connsiteX2" fmla="*/ 362894 w 4003736"/>
              <a:gd name="connsiteY2" fmla="*/ 378781 h 4332005"/>
              <a:gd name="connsiteX3" fmla="*/ 966673 w 4003736"/>
              <a:gd name="connsiteY3" fmla="*/ 979693 h 4332005"/>
              <a:gd name="connsiteX4" fmla="*/ 0 w 4003736"/>
              <a:gd name="connsiteY4" fmla="*/ 1855071 h 4332005"/>
              <a:gd name="connsiteX5" fmla="*/ 4001138 w 4003736"/>
              <a:gd name="connsiteY5" fmla="*/ 3577919 h 4332005"/>
              <a:gd name="connsiteX6" fmla="*/ 576667 w 4003736"/>
              <a:gd name="connsiteY6" fmla="*/ 4039705 h 4332005"/>
              <a:gd name="connsiteX0" fmla="*/ 576667 w 4003736"/>
              <a:gd name="connsiteY0" fmla="*/ 4165875 h 4458175"/>
              <a:gd name="connsiteX1" fmla="*/ 1253269 w 4003736"/>
              <a:gd name="connsiteY1" fmla="*/ 126170 h 4458175"/>
              <a:gd name="connsiteX2" fmla="*/ 966673 w 4003736"/>
              <a:gd name="connsiteY2" fmla="*/ 1105863 h 4458175"/>
              <a:gd name="connsiteX3" fmla="*/ 0 w 4003736"/>
              <a:gd name="connsiteY3" fmla="*/ 1981241 h 4458175"/>
              <a:gd name="connsiteX4" fmla="*/ 4001138 w 4003736"/>
              <a:gd name="connsiteY4" fmla="*/ 3704089 h 4458175"/>
              <a:gd name="connsiteX5" fmla="*/ 576667 w 4003736"/>
              <a:gd name="connsiteY5" fmla="*/ 4165875 h 4458175"/>
              <a:gd name="connsiteX0" fmla="*/ 106451 w 3533520"/>
              <a:gd name="connsiteY0" fmla="*/ 4165875 h 4458175"/>
              <a:gd name="connsiteX1" fmla="*/ 783053 w 3533520"/>
              <a:gd name="connsiteY1" fmla="*/ 126170 h 4458175"/>
              <a:gd name="connsiteX2" fmla="*/ 496457 w 3533520"/>
              <a:gd name="connsiteY2" fmla="*/ 1105863 h 4458175"/>
              <a:gd name="connsiteX3" fmla="*/ 3530922 w 3533520"/>
              <a:gd name="connsiteY3" fmla="*/ 3704089 h 4458175"/>
              <a:gd name="connsiteX4" fmla="*/ 106451 w 3533520"/>
              <a:gd name="connsiteY4" fmla="*/ 4165875 h 4458175"/>
              <a:gd name="connsiteX0" fmla="*/ 106451 w 3534947"/>
              <a:gd name="connsiteY0" fmla="*/ 4041167 h 4333467"/>
              <a:gd name="connsiteX1" fmla="*/ 783053 w 3534947"/>
              <a:gd name="connsiteY1" fmla="*/ 1462 h 4333467"/>
              <a:gd name="connsiteX2" fmla="*/ 3530922 w 3534947"/>
              <a:gd name="connsiteY2" fmla="*/ 3579381 h 4333467"/>
              <a:gd name="connsiteX3" fmla="*/ 106451 w 3534947"/>
              <a:gd name="connsiteY3" fmla="*/ 4041167 h 4333467"/>
              <a:gd name="connsiteX0" fmla="*/ -1 w 3427069"/>
              <a:gd name="connsiteY0" fmla="*/ 461787 h 754087"/>
              <a:gd name="connsiteX1" fmla="*/ 3424470 w 3427069"/>
              <a:gd name="connsiteY1" fmla="*/ 1 h 754087"/>
              <a:gd name="connsiteX2" fmla="*/ -1 w 3427069"/>
              <a:gd name="connsiteY2" fmla="*/ 461787 h 754087"/>
              <a:gd name="connsiteX0" fmla="*/ 0 w 3532788"/>
              <a:gd name="connsiteY0" fmla="*/ 226453 h 501946"/>
              <a:gd name="connsiteX1" fmla="*/ 3532788 w 3532788"/>
              <a:gd name="connsiteY1" fmla="*/ 1 h 501946"/>
              <a:gd name="connsiteX2" fmla="*/ 0 w 3532788"/>
              <a:gd name="connsiteY2" fmla="*/ 226453 h 501946"/>
              <a:gd name="connsiteX0" fmla="*/ 0 w 3576118"/>
              <a:gd name="connsiteY0" fmla="*/ 79369 h 385347"/>
              <a:gd name="connsiteX1" fmla="*/ 3576118 w 3576118"/>
              <a:gd name="connsiteY1" fmla="*/ 0 h 385347"/>
              <a:gd name="connsiteX2" fmla="*/ 0 w 3576118"/>
              <a:gd name="connsiteY2" fmla="*/ 79369 h 385347"/>
              <a:gd name="connsiteX0" fmla="*/ 0 w 3680170"/>
              <a:gd name="connsiteY0" fmla="*/ 172474 h 532174"/>
              <a:gd name="connsiteX1" fmla="*/ 3576118 w 3680170"/>
              <a:gd name="connsiteY1" fmla="*/ 93105 h 532174"/>
              <a:gd name="connsiteX2" fmla="*/ 0 w 3680170"/>
              <a:gd name="connsiteY2" fmla="*/ 172474 h 532174"/>
              <a:gd name="connsiteX0" fmla="*/ 0 w 3680170"/>
              <a:gd name="connsiteY0" fmla="*/ 172474 h 532178"/>
              <a:gd name="connsiteX1" fmla="*/ 3576118 w 3680170"/>
              <a:gd name="connsiteY1" fmla="*/ 93105 h 532178"/>
              <a:gd name="connsiteX2" fmla="*/ 0 w 3680170"/>
              <a:gd name="connsiteY2" fmla="*/ 172474 h 532178"/>
              <a:gd name="connsiteX0" fmla="*/ 0 w 3576118"/>
              <a:gd name="connsiteY0" fmla="*/ 172474 h 510812"/>
              <a:gd name="connsiteX1" fmla="*/ 3576118 w 3576118"/>
              <a:gd name="connsiteY1" fmla="*/ 93105 h 510812"/>
              <a:gd name="connsiteX2" fmla="*/ 0 w 3576118"/>
              <a:gd name="connsiteY2" fmla="*/ 172474 h 510812"/>
              <a:gd name="connsiteX0" fmla="*/ 0 w 3576118"/>
              <a:gd name="connsiteY0" fmla="*/ 172474 h 419373"/>
              <a:gd name="connsiteX1" fmla="*/ 3576118 w 3576118"/>
              <a:gd name="connsiteY1" fmla="*/ 93105 h 419373"/>
              <a:gd name="connsiteX2" fmla="*/ 0 w 3576118"/>
              <a:gd name="connsiteY2" fmla="*/ 172474 h 419373"/>
              <a:gd name="connsiteX0" fmla="*/ 0 w 3576118"/>
              <a:gd name="connsiteY0" fmla="*/ 328505 h 575404"/>
              <a:gd name="connsiteX1" fmla="*/ 3576118 w 3576118"/>
              <a:gd name="connsiteY1" fmla="*/ 249136 h 575404"/>
              <a:gd name="connsiteX2" fmla="*/ 0 w 3576118"/>
              <a:gd name="connsiteY2" fmla="*/ 328505 h 575404"/>
              <a:gd name="connsiteX0" fmla="*/ 8929 w 3705347"/>
              <a:gd name="connsiteY0" fmla="*/ 296163 h 543062"/>
              <a:gd name="connsiteX1" fmla="*/ 2597645 w 3705347"/>
              <a:gd name="connsiteY1" fmla="*/ 693 h 543062"/>
              <a:gd name="connsiteX2" fmla="*/ 3585047 w 3705347"/>
              <a:gd name="connsiteY2" fmla="*/ 216794 h 543062"/>
              <a:gd name="connsiteX3" fmla="*/ 8929 w 3705347"/>
              <a:gd name="connsiteY3" fmla="*/ 296163 h 543062"/>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694419"/>
              <a:gd name="connsiteY0" fmla="*/ 383724 h 630623"/>
              <a:gd name="connsiteX1" fmla="*/ 2597645 w 3694419"/>
              <a:gd name="connsiteY1" fmla="*/ 0 h 630623"/>
              <a:gd name="connsiteX2" fmla="*/ 3585047 w 3694419"/>
              <a:gd name="connsiteY2" fmla="*/ 304355 h 630623"/>
              <a:gd name="connsiteX3" fmla="*/ 8929 w 3694419"/>
              <a:gd name="connsiteY3" fmla="*/ 383724 h 630623"/>
              <a:gd name="connsiteX0" fmla="*/ 85363 w 3770853"/>
              <a:gd name="connsiteY0" fmla="*/ 385998 h 632897"/>
              <a:gd name="connsiteX1" fmla="*/ 1244278 w 3770853"/>
              <a:gd name="connsiteY1" fmla="*/ 178778 h 632897"/>
              <a:gd name="connsiteX2" fmla="*/ 2674079 w 3770853"/>
              <a:gd name="connsiteY2" fmla="*/ 2274 h 632897"/>
              <a:gd name="connsiteX3" fmla="*/ 3661481 w 3770853"/>
              <a:gd name="connsiteY3" fmla="*/ 306629 h 632897"/>
              <a:gd name="connsiteX4" fmla="*/ 85363 w 3770853"/>
              <a:gd name="connsiteY4" fmla="*/ 385998 h 632897"/>
              <a:gd name="connsiteX0" fmla="*/ 82896 w 3768386"/>
              <a:gd name="connsiteY0" fmla="*/ 543916 h 790815"/>
              <a:gd name="connsiteX1" fmla="*/ 1285138 w 3768386"/>
              <a:gd name="connsiteY1" fmla="*/ 13108 h 790815"/>
              <a:gd name="connsiteX2" fmla="*/ 2671612 w 3768386"/>
              <a:gd name="connsiteY2" fmla="*/ 160192 h 790815"/>
              <a:gd name="connsiteX3" fmla="*/ 3659014 w 3768386"/>
              <a:gd name="connsiteY3" fmla="*/ 464547 h 790815"/>
              <a:gd name="connsiteX4" fmla="*/ 82896 w 3768386"/>
              <a:gd name="connsiteY4" fmla="*/ 543916 h 790815"/>
              <a:gd name="connsiteX0" fmla="*/ 0 w 3685490"/>
              <a:gd name="connsiteY0" fmla="*/ 543916 h 790815"/>
              <a:gd name="connsiteX1" fmla="*/ 1202242 w 3685490"/>
              <a:gd name="connsiteY1" fmla="*/ 13108 h 790815"/>
              <a:gd name="connsiteX2" fmla="*/ 2588716 w 3685490"/>
              <a:gd name="connsiteY2" fmla="*/ 160192 h 790815"/>
              <a:gd name="connsiteX3" fmla="*/ 3576118 w 3685490"/>
              <a:gd name="connsiteY3" fmla="*/ 464547 h 790815"/>
              <a:gd name="connsiteX4" fmla="*/ 0 w 3685490"/>
              <a:gd name="connsiteY4" fmla="*/ 543916 h 790815"/>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19058 h 865957"/>
              <a:gd name="connsiteX1" fmla="*/ 1202242 w 3685490"/>
              <a:gd name="connsiteY1" fmla="*/ 0 h 865957"/>
              <a:gd name="connsiteX2" fmla="*/ 2588716 w 3685490"/>
              <a:gd name="connsiteY2" fmla="*/ 235334 h 865957"/>
              <a:gd name="connsiteX3" fmla="*/ 3576118 w 3685490"/>
              <a:gd name="connsiteY3" fmla="*/ 539689 h 865957"/>
              <a:gd name="connsiteX4" fmla="*/ 0 w 3685490"/>
              <a:gd name="connsiteY4" fmla="*/ 619058 h 865957"/>
              <a:gd name="connsiteX0" fmla="*/ 0 w 3685490"/>
              <a:gd name="connsiteY0" fmla="*/ 619058 h 961443"/>
              <a:gd name="connsiteX1" fmla="*/ 1202242 w 3685490"/>
              <a:gd name="connsiteY1" fmla="*/ 0 h 961443"/>
              <a:gd name="connsiteX2" fmla="*/ 2588716 w 3685490"/>
              <a:gd name="connsiteY2" fmla="*/ 235334 h 961443"/>
              <a:gd name="connsiteX3" fmla="*/ 3576119 w 3685490"/>
              <a:gd name="connsiteY3" fmla="*/ 796582 h 961443"/>
              <a:gd name="connsiteX4" fmla="*/ 0 w 3685490"/>
              <a:gd name="connsiteY4" fmla="*/ 619058 h 96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5490" h="961443">
                <a:moveTo>
                  <a:pt x="0" y="619058"/>
                </a:moveTo>
                <a:cubicBezTo>
                  <a:pt x="333697" y="391832"/>
                  <a:pt x="792452" y="299290"/>
                  <a:pt x="1202242" y="0"/>
                </a:cubicBezTo>
                <a:cubicBezTo>
                  <a:pt x="1612032" y="259636"/>
                  <a:pt x="2185849" y="214026"/>
                  <a:pt x="2588716" y="235334"/>
                </a:cubicBezTo>
                <a:cubicBezTo>
                  <a:pt x="3054754" y="428028"/>
                  <a:pt x="4007572" y="747337"/>
                  <a:pt x="3576119" y="796582"/>
                </a:cubicBezTo>
                <a:cubicBezTo>
                  <a:pt x="3186710" y="946629"/>
                  <a:pt x="707896" y="1145186"/>
                  <a:pt x="0" y="619058"/>
                </a:cubicBezTo>
                <a:close/>
              </a:path>
            </a:pathLst>
          </a:custGeom>
          <a:blipFill dpi="0" rotWithShape="1">
            <a:blip r:embed="rId4">
              <a:extLst>
                <a:ext uri="{28A0092B-C50C-407E-A947-70E740481C1C}">
                  <a14:useLocalDpi xmlns:a14="http://schemas.microsoft.com/office/drawing/2010/main" val="0"/>
                </a:ext>
              </a:extLst>
            </a:blip>
            <a:srcRect/>
            <a:tile tx="7620000" ty="0" sx="100000" sy="16000" flip="none" algn="b"/>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8" name="Rectangle 2"/>
          <p:cNvSpPr/>
          <p:nvPr/>
        </p:nvSpPr>
        <p:spPr>
          <a:xfrm flipH="1">
            <a:off x="6414049" y="3922941"/>
            <a:ext cx="1048488" cy="284654"/>
          </a:xfrm>
          <a:custGeom>
            <a:avLst/>
            <a:gdLst>
              <a:gd name="connsiteX0" fmla="*/ 0 w 4267200"/>
              <a:gd name="connsiteY0" fmla="*/ 0 h 6038193"/>
              <a:gd name="connsiteX1" fmla="*/ 4267200 w 4267200"/>
              <a:gd name="connsiteY1" fmla="*/ 0 h 6038193"/>
              <a:gd name="connsiteX2" fmla="*/ 4267200 w 4267200"/>
              <a:gd name="connsiteY2" fmla="*/ 6038193 h 6038193"/>
              <a:gd name="connsiteX3" fmla="*/ 0 w 4267200"/>
              <a:gd name="connsiteY3" fmla="*/ 6038193 h 6038193"/>
              <a:gd name="connsiteX4" fmla="*/ 0 w 4267200"/>
              <a:gd name="connsiteY4" fmla="*/ 0 h 6038193"/>
              <a:gd name="connsiteX0" fmla="*/ 0 w 4267200"/>
              <a:gd name="connsiteY0" fmla="*/ 0 h 6048704"/>
              <a:gd name="connsiteX1" fmla="*/ 4267200 w 4267200"/>
              <a:gd name="connsiteY1" fmla="*/ 0 h 6048704"/>
              <a:gd name="connsiteX2" fmla="*/ 2617076 w 4267200"/>
              <a:gd name="connsiteY2" fmla="*/ 6048704 h 6048704"/>
              <a:gd name="connsiteX3" fmla="*/ 0 w 4267200"/>
              <a:gd name="connsiteY3" fmla="*/ 6038193 h 6048704"/>
              <a:gd name="connsiteX4" fmla="*/ 0 w 4267200"/>
              <a:gd name="connsiteY4" fmla="*/ 0 h 6048704"/>
              <a:gd name="connsiteX0" fmla="*/ 0 w 4302019"/>
              <a:gd name="connsiteY0" fmla="*/ 0 h 6048704"/>
              <a:gd name="connsiteX1" fmla="*/ 4267200 w 4302019"/>
              <a:gd name="connsiteY1" fmla="*/ 0 h 6048704"/>
              <a:gd name="connsiteX2" fmla="*/ 4183117 w 4302019"/>
              <a:gd name="connsiteY2" fmla="*/ 4309240 h 6048704"/>
              <a:gd name="connsiteX3" fmla="*/ 2617076 w 4302019"/>
              <a:gd name="connsiteY3" fmla="*/ 6048704 h 6048704"/>
              <a:gd name="connsiteX4" fmla="*/ 0 w 4302019"/>
              <a:gd name="connsiteY4" fmla="*/ 6038193 h 6048704"/>
              <a:gd name="connsiteX5" fmla="*/ 0 w 4302019"/>
              <a:gd name="connsiteY5" fmla="*/ 0 h 6048704"/>
              <a:gd name="connsiteX0" fmla="*/ 0 w 4401298"/>
              <a:gd name="connsiteY0" fmla="*/ 0 h 6048704"/>
              <a:gd name="connsiteX1" fmla="*/ 4267200 w 4401298"/>
              <a:gd name="connsiteY1" fmla="*/ 0 h 6048704"/>
              <a:gd name="connsiteX2" fmla="*/ 2648607 w 4401298"/>
              <a:gd name="connsiteY2" fmla="*/ 3016468 h 6048704"/>
              <a:gd name="connsiteX3" fmla="*/ 4183117 w 4401298"/>
              <a:gd name="connsiteY3" fmla="*/ 4309240 h 6048704"/>
              <a:gd name="connsiteX4" fmla="*/ 2617076 w 4401298"/>
              <a:gd name="connsiteY4" fmla="*/ 6048704 h 6048704"/>
              <a:gd name="connsiteX5" fmla="*/ 0 w 4401298"/>
              <a:gd name="connsiteY5" fmla="*/ 6038193 h 6048704"/>
              <a:gd name="connsiteX6" fmla="*/ 0 w 4401298"/>
              <a:gd name="connsiteY6" fmla="*/ 0 h 6048704"/>
              <a:gd name="connsiteX0" fmla="*/ 0 w 4470128"/>
              <a:gd name="connsiteY0" fmla="*/ 0 h 6048704"/>
              <a:gd name="connsiteX1" fmla="*/ 4267200 w 4470128"/>
              <a:gd name="connsiteY1" fmla="*/ 0 h 6048704"/>
              <a:gd name="connsiteX2" fmla="*/ 3699640 w 4470128"/>
              <a:gd name="connsiteY2" fmla="*/ 2322785 h 6048704"/>
              <a:gd name="connsiteX3" fmla="*/ 2648607 w 4470128"/>
              <a:gd name="connsiteY3" fmla="*/ 3016468 h 6048704"/>
              <a:gd name="connsiteX4" fmla="*/ 4183117 w 4470128"/>
              <a:gd name="connsiteY4" fmla="*/ 4309240 h 6048704"/>
              <a:gd name="connsiteX5" fmla="*/ 2617076 w 4470128"/>
              <a:gd name="connsiteY5" fmla="*/ 6048704 h 6048704"/>
              <a:gd name="connsiteX6" fmla="*/ 0 w 4470128"/>
              <a:gd name="connsiteY6" fmla="*/ 6038193 h 6048704"/>
              <a:gd name="connsiteX7" fmla="*/ 0 w 4470128"/>
              <a:gd name="connsiteY7" fmla="*/ 0 h 6048704"/>
              <a:gd name="connsiteX0" fmla="*/ 0 w 4355206"/>
              <a:gd name="connsiteY0" fmla="*/ 0 h 6048704"/>
              <a:gd name="connsiteX1" fmla="*/ 4267200 w 4355206"/>
              <a:gd name="connsiteY1" fmla="*/ 0 h 6048704"/>
              <a:gd name="connsiteX2" fmla="*/ 998482 w 4355206"/>
              <a:gd name="connsiteY2" fmla="*/ 1198178 h 6048704"/>
              <a:gd name="connsiteX3" fmla="*/ 3699640 w 4355206"/>
              <a:gd name="connsiteY3" fmla="*/ 2322785 h 6048704"/>
              <a:gd name="connsiteX4" fmla="*/ 2648607 w 4355206"/>
              <a:gd name="connsiteY4" fmla="*/ 3016468 h 6048704"/>
              <a:gd name="connsiteX5" fmla="*/ 4183117 w 4355206"/>
              <a:gd name="connsiteY5" fmla="*/ 4309240 h 6048704"/>
              <a:gd name="connsiteX6" fmla="*/ 2617076 w 4355206"/>
              <a:gd name="connsiteY6" fmla="*/ 6048704 h 6048704"/>
              <a:gd name="connsiteX7" fmla="*/ 0 w 4355206"/>
              <a:gd name="connsiteY7" fmla="*/ 6038193 h 6048704"/>
              <a:gd name="connsiteX8" fmla="*/ 0 w 4355206"/>
              <a:gd name="connsiteY8" fmla="*/ 0 h 6048704"/>
              <a:gd name="connsiteX0" fmla="*/ 0 w 4211974"/>
              <a:gd name="connsiteY0" fmla="*/ 21020 h 6069724"/>
              <a:gd name="connsiteX1" fmla="*/ 2427889 w 4211974"/>
              <a:gd name="connsiteY1" fmla="*/ 0 h 6069724"/>
              <a:gd name="connsiteX2" fmla="*/ 998482 w 4211974"/>
              <a:gd name="connsiteY2" fmla="*/ 1219198 h 6069724"/>
              <a:gd name="connsiteX3" fmla="*/ 3699640 w 4211974"/>
              <a:gd name="connsiteY3" fmla="*/ 2343805 h 6069724"/>
              <a:gd name="connsiteX4" fmla="*/ 2648607 w 4211974"/>
              <a:gd name="connsiteY4" fmla="*/ 3037488 h 6069724"/>
              <a:gd name="connsiteX5" fmla="*/ 4183117 w 4211974"/>
              <a:gd name="connsiteY5" fmla="*/ 4330260 h 6069724"/>
              <a:gd name="connsiteX6" fmla="*/ 2617076 w 4211974"/>
              <a:gd name="connsiteY6" fmla="*/ 6069724 h 6069724"/>
              <a:gd name="connsiteX7" fmla="*/ 0 w 4211974"/>
              <a:gd name="connsiteY7" fmla="*/ 6059213 h 6069724"/>
              <a:gd name="connsiteX8" fmla="*/ 0 w 4211974"/>
              <a:gd name="connsiteY8" fmla="*/ 21020 h 6069724"/>
              <a:gd name="connsiteX0" fmla="*/ 0 w 4271368"/>
              <a:gd name="connsiteY0" fmla="*/ 21020 h 6069724"/>
              <a:gd name="connsiteX1" fmla="*/ 2427889 w 4271368"/>
              <a:gd name="connsiteY1" fmla="*/ 0 h 6069724"/>
              <a:gd name="connsiteX2" fmla="*/ 998482 w 4271368"/>
              <a:gd name="connsiteY2" fmla="*/ 1219198 h 6069724"/>
              <a:gd name="connsiteX3" fmla="*/ 3699640 w 4271368"/>
              <a:gd name="connsiteY3" fmla="*/ 2343805 h 6069724"/>
              <a:gd name="connsiteX4" fmla="*/ 2648607 w 4271368"/>
              <a:gd name="connsiteY4" fmla="*/ 3037488 h 6069724"/>
              <a:gd name="connsiteX5" fmla="*/ 4183117 w 4271368"/>
              <a:gd name="connsiteY5" fmla="*/ 4330260 h 6069724"/>
              <a:gd name="connsiteX6" fmla="*/ 2617076 w 4271368"/>
              <a:gd name="connsiteY6" fmla="*/ 6069724 h 6069724"/>
              <a:gd name="connsiteX7" fmla="*/ 0 w 4271368"/>
              <a:gd name="connsiteY7" fmla="*/ 6059213 h 6069724"/>
              <a:gd name="connsiteX8" fmla="*/ 0 w 4271368"/>
              <a:gd name="connsiteY8" fmla="*/ 21020 h 6069724"/>
              <a:gd name="connsiteX0" fmla="*/ 0 w 4201065"/>
              <a:gd name="connsiteY0" fmla="*/ 21020 h 6069724"/>
              <a:gd name="connsiteX1" fmla="*/ 2427889 w 4201065"/>
              <a:gd name="connsiteY1" fmla="*/ 0 h 6069724"/>
              <a:gd name="connsiteX2" fmla="*/ 998482 w 4201065"/>
              <a:gd name="connsiteY2" fmla="*/ 1219198 h 6069724"/>
              <a:gd name="connsiteX3" fmla="*/ 3699640 w 4201065"/>
              <a:gd name="connsiteY3" fmla="*/ 2343805 h 6069724"/>
              <a:gd name="connsiteX4" fmla="*/ 2648607 w 4201065"/>
              <a:gd name="connsiteY4" fmla="*/ 3037488 h 6069724"/>
              <a:gd name="connsiteX5" fmla="*/ 4183117 w 4201065"/>
              <a:gd name="connsiteY5" fmla="*/ 4330260 h 6069724"/>
              <a:gd name="connsiteX6" fmla="*/ 2617076 w 4201065"/>
              <a:gd name="connsiteY6" fmla="*/ 6069724 h 6069724"/>
              <a:gd name="connsiteX7" fmla="*/ 0 w 4201065"/>
              <a:gd name="connsiteY7" fmla="*/ 6059213 h 6069724"/>
              <a:gd name="connsiteX8" fmla="*/ 0 w 4201065"/>
              <a:gd name="connsiteY8" fmla="*/ 21020 h 6069724"/>
              <a:gd name="connsiteX0" fmla="*/ 0 w 4242694"/>
              <a:gd name="connsiteY0" fmla="*/ 21020 h 6069724"/>
              <a:gd name="connsiteX1" fmla="*/ 2427889 w 4242694"/>
              <a:gd name="connsiteY1" fmla="*/ 0 h 6069724"/>
              <a:gd name="connsiteX2" fmla="*/ 998482 w 4242694"/>
              <a:gd name="connsiteY2" fmla="*/ 1219198 h 6069724"/>
              <a:gd name="connsiteX3" fmla="*/ 3699640 w 4242694"/>
              <a:gd name="connsiteY3" fmla="*/ 2343805 h 6069724"/>
              <a:gd name="connsiteX4" fmla="*/ 2648607 w 4242694"/>
              <a:gd name="connsiteY4" fmla="*/ 3037488 h 6069724"/>
              <a:gd name="connsiteX5" fmla="*/ 4225158 w 4242694"/>
              <a:gd name="connsiteY5" fmla="*/ 4487915 h 6069724"/>
              <a:gd name="connsiteX6" fmla="*/ 2617076 w 4242694"/>
              <a:gd name="connsiteY6" fmla="*/ 6069724 h 6069724"/>
              <a:gd name="connsiteX7" fmla="*/ 0 w 4242694"/>
              <a:gd name="connsiteY7" fmla="*/ 6059213 h 6069724"/>
              <a:gd name="connsiteX8" fmla="*/ 0 w 424269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699640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364"/>
              <a:gd name="connsiteY0" fmla="*/ 21020 h 6069724"/>
              <a:gd name="connsiteX1" fmla="*/ 2427889 w 4225364"/>
              <a:gd name="connsiteY1" fmla="*/ 0 h 6069724"/>
              <a:gd name="connsiteX2" fmla="*/ 998482 w 4225364"/>
              <a:gd name="connsiteY2" fmla="*/ 1219198 h 6069724"/>
              <a:gd name="connsiteX3" fmla="*/ 3457902 w 4225364"/>
              <a:gd name="connsiteY3" fmla="*/ 2343805 h 6069724"/>
              <a:gd name="connsiteX4" fmla="*/ 2511973 w 4225364"/>
              <a:gd name="connsiteY4" fmla="*/ 3174122 h 6069724"/>
              <a:gd name="connsiteX5" fmla="*/ 4225158 w 4225364"/>
              <a:gd name="connsiteY5" fmla="*/ 4487915 h 6069724"/>
              <a:gd name="connsiteX6" fmla="*/ 2617076 w 4225364"/>
              <a:gd name="connsiteY6" fmla="*/ 6069724 h 6069724"/>
              <a:gd name="connsiteX7" fmla="*/ 0 w 4225364"/>
              <a:gd name="connsiteY7" fmla="*/ 6059213 h 6069724"/>
              <a:gd name="connsiteX8" fmla="*/ 0 w 4225364"/>
              <a:gd name="connsiteY8" fmla="*/ 21020 h 6069724"/>
              <a:gd name="connsiteX0" fmla="*/ 0 w 4225440"/>
              <a:gd name="connsiteY0" fmla="*/ 21020 h 6069724"/>
              <a:gd name="connsiteX1" fmla="*/ 2427889 w 4225440"/>
              <a:gd name="connsiteY1" fmla="*/ 0 h 6069724"/>
              <a:gd name="connsiteX2" fmla="*/ 998482 w 4225440"/>
              <a:gd name="connsiteY2" fmla="*/ 1219198 h 6069724"/>
              <a:gd name="connsiteX3" fmla="*/ 3457902 w 4225440"/>
              <a:gd name="connsiteY3" fmla="*/ 2343805 h 6069724"/>
              <a:gd name="connsiteX4" fmla="*/ 2511973 w 4225440"/>
              <a:gd name="connsiteY4" fmla="*/ 3174122 h 6069724"/>
              <a:gd name="connsiteX5" fmla="*/ 4225158 w 4225440"/>
              <a:gd name="connsiteY5" fmla="*/ 4487915 h 6069724"/>
              <a:gd name="connsiteX6" fmla="*/ 2617076 w 4225440"/>
              <a:gd name="connsiteY6" fmla="*/ 6069724 h 6069724"/>
              <a:gd name="connsiteX7" fmla="*/ 0 w 4225440"/>
              <a:gd name="connsiteY7" fmla="*/ 6059213 h 6069724"/>
              <a:gd name="connsiteX8" fmla="*/ 0 w 4225440"/>
              <a:gd name="connsiteY8" fmla="*/ 21020 h 6069724"/>
              <a:gd name="connsiteX0" fmla="*/ 0 w 4393557"/>
              <a:gd name="connsiteY0" fmla="*/ 21020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0 w 4393557"/>
              <a:gd name="connsiteY8" fmla="*/ 21020 h 6069724"/>
              <a:gd name="connsiteX0" fmla="*/ 84082 w 4393557"/>
              <a:gd name="connsiteY0" fmla="*/ 596415 h 6069724"/>
              <a:gd name="connsiteX1" fmla="*/ 2427889 w 4393557"/>
              <a:gd name="connsiteY1" fmla="*/ 0 h 6069724"/>
              <a:gd name="connsiteX2" fmla="*/ 998482 w 4393557"/>
              <a:gd name="connsiteY2" fmla="*/ 1219198 h 6069724"/>
              <a:gd name="connsiteX3" fmla="*/ 3457902 w 4393557"/>
              <a:gd name="connsiteY3" fmla="*/ 2343805 h 6069724"/>
              <a:gd name="connsiteX4" fmla="*/ 2511973 w 4393557"/>
              <a:gd name="connsiteY4" fmla="*/ 3174122 h 6069724"/>
              <a:gd name="connsiteX5" fmla="*/ 4393323 w 4393557"/>
              <a:gd name="connsiteY5" fmla="*/ 4498425 h 6069724"/>
              <a:gd name="connsiteX6" fmla="*/ 2617076 w 4393557"/>
              <a:gd name="connsiteY6" fmla="*/ 6069724 h 6069724"/>
              <a:gd name="connsiteX7" fmla="*/ 0 w 4393557"/>
              <a:gd name="connsiteY7" fmla="*/ 6059213 h 6069724"/>
              <a:gd name="connsiteX8" fmla="*/ 84082 w 4393557"/>
              <a:gd name="connsiteY8" fmla="*/ 596415 h 6069724"/>
              <a:gd name="connsiteX0" fmla="*/ 0 w 4467130"/>
              <a:gd name="connsiteY0" fmla="*/ 610449 h 6069724"/>
              <a:gd name="connsiteX1" fmla="*/ 2501462 w 4467130"/>
              <a:gd name="connsiteY1" fmla="*/ 0 h 6069724"/>
              <a:gd name="connsiteX2" fmla="*/ 1072055 w 4467130"/>
              <a:gd name="connsiteY2" fmla="*/ 1219198 h 6069724"/>
              <a:gd name="connsiteX3" fmla="*/ 3531475 w 4467130"/>
              <a:gd name="connsiteY3" fmla="*/ 2343805 h 6069724"/>
              <a:gd name="connsiteX4" fmla="*/ 2585546 w 4467130"/>
              <a:gd name="connsiteY4" fmla="*/ 3174122 h 6069724"/>
              <a:gd name="connsiteX5" fmla="*/ 4466896 w 4467130"/>
              <a:gd name="connsiteY5" fmla="*/ 4498425 h 6069724"/>
              <a:gd name="connsiteX6" fmla="*/ 2690649 w 4467130"/>
              <a:gd name="connsiteY6" fmla="*/ 6069724 h 6069724"/>
              <a:gd name="connsiteX7" fmla="*/ 73573 w 4467130"/>
              <a:gd name="connsiteY7" fmla="*/ 6059213 h 6069724"/>
              <a:gd name="connsiteX8" fmla="*/ 0 w 4467130"/>
              <a:gd name="connsiteY8" fmla="*/ 610449 h 6069724"/>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666585 h 6125860"/>
              <a:gd name="connsiteX1" fmla="*/ 1250731 w 4467130"/>
              <a:gd name="connsiteY1" fmla="*/ 0 h 6125860"/>
              <a:gd name="connsiteX2" fmla="*/ 2501462 w 4467130"/>
              <a:gd name="connsiteY2" fmla="*/ 56136 h 6125860"/>
              <a:gd name="connsiteX3" fmla="*/ 1072055 w 4467130"/>
              <a:gd name="connsiteY3" fmla="*/ 1275334 h 6125860"/>
              <a:gd name="connsiteX4" fmla="*/ 3531475 w 4467130"/>
              <a:gd name="connsiteY4" fmla="*/ 2399941 h 6125860"/>
              <a:gd name="connsiteX5" fmla="*/ 2585546 w 4467130"/>
              <a:gd name="connsiteY5" fmla="*/ 3230258 h 6125860"/>
              <a:gd name="connsiteX6" fmla="*/ 4466896 w 4467130"/>
              <a:gd name="connsiteY6" fmla="*/ 4554561 h 6125860"/>
              <a:gd name="connsiteX7" fmla="*/ 2690649 w 4467130"/>
              <a:gd name="connsiteY7" fmla="*/ 6125860 h 6125860"/>
              <a:gd name="connsiteX8" fmla="*/ 73573 w 4467130"/>
              <a:gd name="connsiteY8" fmla="*/ 6115349 h 6125860"/>
              <a:gd name="connsiteX9" fmla="*/ 0 w 4467130"/>
              <a:gd name="connsiteY9" fmla="*/ 666585 h 6125860"/>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767261 h 6226536"/>
              <a:gd name="connsiteX1" fmla="*/ 1250731 w 4467130"/>
              <a:gd name="connsiteY1" fmla="*/ 100676 h 6226536"/>
              <a:gd name="connsiteX2" fmla="*/ 2501462 w 4467130"/>
              <a:gd name="connsiteY2" fmla="*/ 156812 h 6226536"/>
              <a:gd name="connsiteX3" fmla="*/ 1072055 w 4467130"/>
              <a:gd name="connsiteY3" fmla="*/ 1376010 h 6226536"/>
              <a:gd name="connsiteX4" fmla="*/ 3531475 w 4467130"/>
              <a:gd name="connsiteY4" fmla="*/ 2500617 h 6226536"/>
              <a:gd name="connsiteX5" fmla="*/ 2585546 w 4467130"/>
              <a:gd name="connsiteY5" fmla="*/ 3330934 h 6226536"/>
              <a:gd name="connsiteX6" fmla="*/ 4466896 w 4467130"/>
              <a:gd name="connsiteY6" fmla="*/ 4655237 h 6226536"/>
              <a:gd name="connsiteX7" fmla="*/ 2690649 w 4467130"/>
              <a:gd name="connsiteY7" fmla="*/ 6226536 h 6226536"/>
              <a:gd name="connsiteX8" fmla="*/ 73573 w 4467130"/>
              <a:gd name="connsiteY8" fmla="*/ 6216025 h 6226536"/>
              <a:gd name="connsiteX9" fmla="*/ 0 w 4467130"/>
              <a:gd name="connsiteY9" fmla="*/ 767261 h 6226536"/>
              <a:gd name="connsiteX0" fmla="*/ 0 w 4467130"/>
              <a:gd name="connsiteY0" fmla="*/ 688453 h 6147728"/>
              <a:gd name="connsiteX1" fmla="*/ 1387366 w 4467130"/>
              <a:gd name="connsiteY1" fmla="*/ 106072 h 6147728"/>
              <a:gd name="connsiteX2" fmla="*/ 2501462 w 4467130"/>
              <a:gd name="connsiteY2" fmla="*/ 78004 h 6147728"/>
              <a:gd name="connsiteX3" fmla="*/ 1072055 w 4467130"/>
              <a:gd name="connsiteY3" fmla="*/ 1297202 h 6147728"/>
              <a:gd name="connsiteX4" fmla="*/ 3531475 w 4467130"/>
              <a:gd name="connsiteY4" fmla="*/ 2421809 h 6147728"/>
              <a:gd name="connsiteX5" fmla="*/ 2585546 w 4467130"/>
              <a:gd name="connsiteY5" fmla="*/ 3252126 h 6147728"/>
              <a:gd name="connsiteX6" fmla="*/ 4466896 w 4467130"/>
              <a:gd name="connsiteY6" fmla="*/ 4576429 h 6147728"/>
              <a:gd name="connsiteX7" fmla="*/ 2690649 w 4467130"/>
              <a:gd name="connsiteY7" fmla="*/ 6147728 h 6147728"/>
              <a:gd name="connsiteX8" fmla="*/ 73573 w 4467130"/>
              <a:gd name="connsiteY8" fmla="*/ 6137217 h 6147728"/>
              <a:gd name="connsiteX9" fmla="*/ 0 w 4467130"/>
              <a:gd name="connsiteY9" fmla="*/ 688453 h 6147728"/>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71436 h 6130711"/>
              <a:gd name="connsiteX1" fmla="*/ 1439917 w 4467130"/>
              <a:gd name="connsiteY1" fmla="*/ 159225 h 6130711"/>
              <a:gd name="connsiteX2" fmla="*/ 2501462 w 4467130"/>
              <a:gd name="connsiteY2" fmla="*/ 60987 h 6130711"/>
              <a:gd name="connsiteX3" fmla="*/ 1072055 w 4467130"/>
              <a:gd name="connsiteY3" fmla="*/ 1280185 h 6130711"/>
              <a:gd name="connsiteX4" fmla="*/ 3531475 w 4467130"/>
              <a:gd name="connsiteY4" fmla="*/ 2404792 h 6130711"/>
              <a:gd name="connsiteX5" fmla="*/ 2585546 w 4467130"/>
              <a:gd name="connsiteY5" fmla="*/ 3235109 h 6130711"/>
              <a:gd name="connsiteX6" fmla="*/ 4466896 w 4467130"/>
              <a:gd name="connsiteY6" fmla="*/ 4559412 h 6130711"/>
              <a:gd name="connsiteX7" fmla="*/ 2690649 w 4467130"/>
              <a:gd name="connsiteY7" fmla="*/ 6130711 h 6130711"/>
              <a:gd name="connsiteX8" fmla="*/ 73573 w 4467130"/>
              <a:gd name="connsiteY8" fmla="*/ 6120200 h 6130711"/>
              <a:gd name="connsiteX9" fmla="*/ 0 w 4467130"/>
              <a:gd name="connsiteY9" fmla="*/ 671436 h 6130711"/>
              <a:gd name="connsiteX0" fmla="*/ 0 w 4467130"/>
              <a:gd name="connsiteY0" fmla="*/ 680134 h 6139409"/>
              <a:gd name="connsiteX1" fmla="*/ 567558 w 4467130"/>
              <a:gd name="connsiteY1" fmla="*/ 27583 h 6139409"/>
              <a:gd name="connsiteX2" fmla="*/ 1439917 w 4467130"/>
              <a:gd name="connsiteY2" fmla="*/ 167923 h 6139409"/>
              <a:gd name="connsiteX3" fmla="*/ 2501462 w 4467130"/>
              <a:gd name="connsiteY3" fmla="*/ 69685 h 6139409"/>
              <a:gd name="connsiteX4" fmla="*/ 1072055 w 4467130"/>
              <a:gd name="connsiteY4" fmla="*/ 1288883 h 6139409"/>
              <a:gd name="connsiteX5" fmla="*/ 3531475 w 4467130"/>
              <a:gd name="connsiteY5" fmla="*/ 2413490 h 6139409"/>
              <a:gd name="connsiteX6" fmla="*/ 2585546 w 4467130"/>
              <a:gd name="connsiteY6" fmla="*/ 3243807 h 6139409"/>
              <a:gd name="connsiteX7" fmla="*/ 4466896 w 4467130"/>
              <a:gd name="connsiteY7" fmla="*/ 4568110 h 6139409"/>
              <a:gd name="connsiteX8" fmla="*/ 2690649 w 4467130"/>
              <a:gd name="connsiteY8" fmla="*/ 6139409 h 6139409"/>
              <a:gd name="connsiteX9" fmla="*/ 73573 w 4467130"/>
              <a:gd name="connsiteY9" fmla="*/ 6128898 h 6139409"/>
              <a:gd name="connsiteX10" fmla="*/ 0 w 4467130"/>
              <a:gd name="connsiteY10" fmla="*/ 680134 h 6139409"/>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39006 h 6198281"/>
              <a:gd name="connsiteX1" fmla="*/ 567558 w 4467130"/>
              <a:gd name="connsiteY1" fmla="*/ 16284 h 6198281"/>
              <a:gd name="connsiteX2" fmla="*/ 1439917 w 4467130"/>
              <a:gd name="connsiteY2" fmla="*/ 226795 h 6198281"/>
              <a:gd name="connsiteX3" fmla="*/ 2501462 w 4467130"/>
              <a:gd name="connsiteY3" fmla="*/ 128557 h 6198281"/>
              <a:gd name="connsiteX4" fmla="*/ 1072055 w 4467130"/>
              <a:gd name="connsiteY4" fmla="*/ 1347755 h 6198281"/>
              <a:gd name="connsiteX5" fmla="*/ 3531475 w 4467130"/>
              <a:gd name="connsiteY5" fmla="*/ 2472362 h 6198281"/>
              <a:gd name="connsiteX6" fmla="*/ 2585546 w 4467130"/>
              <a:gd name="connsiteY6" fmla="*/ 3302679 h 6198281"/>
              <a:gd name="connsiteX7" fmla="*/ 4466896 w 4467130"/>
              <a:gd name="connsiteY7" fmla="*/ 4626982 h 6198281"/>
              <a:gd name="connsiteX8" fmla="*/ 2690649 w 4467130"/>
              <a:gd name="connsiteY8" fmla="*/ 6198281 h 6198281"/>
              <a:gd name="connsiteX9" fmla="*/ 73573 w 4467130"/>
              <a:gd name="connsiteY9" fmla="*/ 6187770 h 6198281"/>
              <a:gd name="connsiteX10" fmla="*/ 0 w 4467130"/>
              <a:gd name="connsiteY10" fmla="*/ 739006 h 6198281"/>
              <a:gd name="connsiteX0" fmla="*/ 0 w 4467130"/>
              <a:gd name="connsiteY0" fmla="*/ 722723 h 6181998"/>
              <a:gd name="connsiteX1" fmla="*/ 567558 w 4467130"/>
              <a:gd name="connsiteY1" fmla="*/ 1 h 6181998"/>
              <a:gd name="connsiteX2" fmla="*/ 1439917 w 4467130"/>
              <a:gd name="connsiteY2" fmla="*/ 210512 h 6181998"/>
              <a:gd name="connsiteX3" fmla="*/ 2501462 w 4467130"/>
              <a:gd name="connsiteY3" fmla="*/ 112274 h 6181998"/>
              <a:gd name="connsiteX4" fmla="*/ 1072055 w 4467130"/>
              <a:gd name="connsiteY4" fmla="*/ 1331472 h 6181998"/>
              <a:gd name="connsiteX5" fmla="*/ 3531475 w 4467130"/>
              <a:gd name="connsiteY5" fmla="*/ 2456079 h 6181998"/>
              <a:gd name="connsiteX6" fmla="*/ 2585546 w 4467130"/>
              <a:gd name="connsiteY6" fmla="*/ 3286396 h 6181998"/>
              <a:gd name="connsiteX7" fmla="*/ 4466896 w 4467130"/>
              <a:gd name="connsiteY7" fmla="*/ 4610699 h 6181998"/>
              <a:gd name="connsiteX8" fmla="*/ 2690649 w 4467130"/>
              <a:gd name="connsiteY8" fmla="*/ 6181998 h 6181998"/>
              <a:gd name="connsiteX9" fmla="*/ 73573 w 4467130"/>
              <a:gd name="connsiteY9" fmla="*/ 6171487 h 6181998"/>
              <a:gd name="connsiteX10" fmla="*/ 0 w 4467130"/>
              <a:gd name="connsiteY10" fmla="*/ 722723 h 6181998"/>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01462 w 4467130"/>
              <a:gd name="connsiteY3" fmla="*/ 112273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39917 w 4467130"/>
              <a:gd name="connsiteY2" fmla="*/ 210511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596055 w 4467130"/>
              <a:gd name="connsiteY3" fmla="*/ 364885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3531475 w 4467130"/>
              <a:gd name="connsiteY5" fmla="*/ 2456078 h 6181997"/>
              <a:gd name="connsiteX6" fmla="*/ 2585546 w 4467130"/>
              <a:gd name="connsiteY6" fmla="*/ 3286395 h 6181997"/>
              <a:gd name="connsiteX7" fmla="*/ 4466896 w 4467130"/>
              <a:gd name="connsiteY7" fmla="*/ 4610698 h 6181997"/>
              <a:gd name="connsiteX8" fmla="*/ 2690649 w 4467130"/>
              <a:gd name="connsiteY8" fmla="*/ 6181997 h 6181997"/>
              <a:gd name="connsiteX9" fmla="*/ 73573 w 4467130"/>
              <a:gd name="connsiteY9" fmla="*/ 6171486 h 6181997"/>
              <a:gd name="connsiteX10" fmla="*/ 0 w 4467130"/>
              <a:gd name="connsiteY10"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3531475 w 4467130"/>
              <a:gd name="connsiteY6" fmla="*/ 2456078 h 6181997"/>
              <a:gd name="connsiteX7" fmla="*/ 2585546 w 4467130"/>
              <a:gd name="connsiteY7" fmla="*/ 3286395 h 6181997"/>
              <a:gd name="connsiteX8" fmla="*/ 4466896 w 4467130"/>
              <a:gd name="connsiteY8" fmla="*/ 4610698 h 6181997"/>
              <a:gd name="connsiteX9" fmla="*/ 2690649 w 4467130"/>
              <a:gd name="connsiteY9" fmla="*/ 6181997 h 6181997"/>
              <a:gd name="connsiteX10" fmla="*/ 73573 w 4467130"/>
              <a:gd name="connsiteY10" fmla="*/ 6171486 h 6181997"/>
              <a:gd name="connsiteX11" fmla="*/ 0 w 4467130"/>
              <a:gd name="connsiteY11"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797269 w 4467130"/>
              <a:gd name="connsiteY5" fmla="*/ 1754254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91558 w 4467130"/>
              <a:gd name="connsiteY6" fmla="*/ 1712152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01159 w 4467130"/>
              <a:gd name="connsiteY3" fmla="*/ 43505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471448 w 4467130"/>
              <a:gd name="connsiteY2" fmla="*/ 266647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2743201 w 4467130"/>
              <a:gd name="connsiteY3" fmla="*/ 561361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039006 w 4467130"/>
              <a:gd name="connsiteY6" fmla="*/ 1613913 h 6181997"/>
              <a:gd name="connsiteX7" fmla="*/ 2480441 w 4467130"/>
              <a:gd name="connsiteY7" fmla="*/ 1964764 h 6181997"/>
              <a:gd name="connsiteX8" fmla="*/ 3531475 w 4467130"/>
              <a:gd name="connsiteY8" fmla="*/ 2456078 h 6181997"/>
              <a:gd name="connsiteX9" fmla="*/ 2585546 w 4467130"/>
              <a:gd name="connsiteY9" fmla="*/ 3286395 h 6181997"/>
              <a:gd name="connsiteX10" fmla="*/ 4466896 w 4467130"/>
              <a:gd name="connsiteY10" fmla="*/ 4610698 h 6181997"/>
              <a:gd name="connsiteX11" fmla="*/ 2690649 w 4467130"/>
              <a:gd name="connsiteY11" fmla="*/ 6181997 h 6181997"/>
              <a:gd name="connsiteX12" fmla="*/ 73573 w 4467130"/>
              <a:gd name="connsiteY12" fmla="*/ 6171486 h 6181997"/>
              <a:gd name="connsiteX13" fmla="*/ 0 w 4467130"/>
              <a:gd name="connsiteY13" fmla="*/ 722722 h 6181997"/>
              <a:gd name="connsiteX0" fmla="*/ 0 w 4467130"/>
              <a:gd name="connsiteY0" fmla="*/ 722722 h 6181997"/>
              <a:gd name="connsiteX1" fmla="*/ 567558 w 4467130"/>
              <a:gd name="connsiteY1" fmla="*/ 0 h 6181997"/>
              <a:gd name="connsiteX2" fmla="*/ 1597572 w 4467130"/>
              <a:gd name="connsiteY2" fmla="*/ 154375 h 6181997"/>
              <a:gd name="connsiteX3" fmla="*/ 3246997 w 4467130"/>
              <a:gd name="connsiteY3" fmla="*/ 1039584 h 6181997"/>
              <a:gd name="connsiteX4" fmla="*/ 1072055 w 4467130"/>
              <a:gd name="connsiteY4" fmla="*/ 1331471 h 6181997"/>
              <a:gd name="connsiteX5" fmla="*/ 1576552 w 4467130"/>
              <a:gd name="connsiteY5" fmla="*/ 1712152 h 6181997"/>
              <a:gd name="connsiteX6" fmla="*/ 2480441 w 4467130"/>
              <a:gd name="connsiteY6" fmla="*/ 1964764 h 6181997"/>
              <a:gd name="connsiteX7" fmla="*/ 3531475 w 4467130"/>
              <a:gd name="connsiteY7" fmla="*/ 2456078 h 6181997"/>
              <a:gd name="connsiteX8" fmla="*/ 2585546 w 4467130"/>
              <a:gd name="connsiteY8" fmla="*/ 3286395 h 6181997"/>
              <a:gd name="connsiteX9" fmla="*/ 4466896 w 4467130"/>
              <a:gd name="connsiteY9" fmla="*/ 4610698 h 6181997"/>
              <a:gd name="connsiteX10" fmla="*/ 2690649 w 4467130"/>
              <a:gd name="connsiteY10" fmla="*/ 6181997 h 6181997"/>
              <a:gd name="connsiteX11" fmla="*/ 73573 w 4467130"/>
              <a:gd name="connsiteY11" fmla="*/ 6171486 h 6181997"/>
              <a:gd name="connsiteX12" fmla="*/ 0 w 4467130"/>
              <a:gd name="connsiteY12" fmla="*/ 722722 h 6181997"/>
              <a:gd name="connsiteX0" fmla="*/ 0 w 3531720"/>
              <a:gd name="connsiteY0" fmla="*/ 722722 h 6181997"/>
              <a:gd name="connsiteX1" fmla="*/ 567558 w 3531720"/>
              <a:gd name="connsiteY1" fmla="*/ 0 h 6181997"/>
              <a:gd name="connsiteX2" fmla="*/ 1597572 w 3531720"/>
              <a:gd name="connsiteY2" fmla="*/ 154375 h 6181997"/>
              <a:gd name="connsiteX3" fmla="*/ 3246997 w 3531720"/>
              <a:gd name="connsiteY3" fmla="*/ 1039584 h 6181997"/>
              <a:gd name="connsiteX4" fmla="*/ 1072055 w 3531720"/>
              <a:gd name="connsiteY4" fmla="*/ 1331471 h 6181997"/>
              <a:gd name="connsiteX5" fmla="*/ 1576552 w 3531720"/>
              <a:gd name="connsiteY5" fmla="*/ 1712152 h 6181997"/>
              <a:gd name="connsiteX6" fmla="*/ 2480441 w 3531720"/>
              <a:gd name="connsiteY6" fmla="*/ 1964764 h 6181997"/>
              <a:gd name="connsiteX7" fmla="*/ 3531475 w 3531720"/>
              <a:gd name="connsiteY7" fmla="*/ 2456078 h 6181997"/>
              <a:gd name="connsiteX8" fmla="*/ 2585546 w 3531720"/>
              <a:gd name="connsiteY8" fmla="*/ 3286395 h 6181997"/>
              <a:gd name="connsiteX9" fmla="*/ 3313042 w 3531720"/>
              <a:gd name="connsiteY9" fmla="*/ 4451291 h 6181997"/>
              <a:gd name="connsiteX10" fmla="*/ 2690649 w 3531720"/>
              <a:gd name="connsiteY10" fmla="*/ 6181997 h 6181997"/>
              <a:gd name="connsiteX11" fmla="*/ 73573 w 3531720"/>
              <a:gd name="connsiteY11" fmla="*/ 6171486 h 6181997"/>
              <a:gd name="connsiteX12" fmla="*/ 0 w 3531720"/>
              <a:gd name="connsiteY12" fmla="*/ 722722 h 6181997"/>
              <a:gd name="connsiteX0" fmla="*/ 0 w 3531720"/>
              <a:gd name="connsiteY0" fmla="*/ 722722 h 6171488"/>
              <a:gd name="connsiteX1" fmla="*/ 567558 w 3531720"/>
              <a:gd name="connsiteY1" fmla="*/ 0 h 6171488"/>
              <a:gd name="connsiteX2" fmla="*/ 1597572 w 3531720"/>
              <a:gd name="connsiteY2" fmla="*/ 154375 h 6171488"/>
              <a:gd name="connsiteX3" fmla="*/ 3246997 w 3531720"/>
              <a:gd name="connsiteY3" fmla="*/ 1039584 h 6171488"/>
              <a:gd name="connsiteX4" fmla="*/ 1072055 w 3531720"/>
              <a:gd name="connsiteY4" fmla="*/ 1331471 h 6171488"/>
              <a:gd name="connsiteX5" fmla="*/ 1576552 w 3531720"/>
              <a:gd name="connsiteY5" fmla="*/ 1712152 h 6171488"/>
              <a:gd name="connsiteX6" fmla="*/ 2480441 w 3531720"/>
              <a:gd name="connsiteY6" fmla="*/ 1964764 h 6171488"/>
              <a:gd name="connsiteX7" fmla="*/ 3531475 w 3531720"/>
              <a:gd name="connsiteY7" fmla="*/ 2456078 h 6171488"/>
              <a:gd name="connsiteX8" fmla="*/ 2585546 w 3531720"/>
              <a:gd name="connsiteY8" fmla="*/ 3286395 h 6171488"/>
              <a:gd name="connsiteX9" fmla="*/ 3313042 w 3531720"/>
              <a:gd name="connsiteY9" fmla="*/ 4451291 h 6171488"/>
              <a:gd name="connsiteX10" fmla="*/ 1861824 w 3531720"/>
              <a:gd name="connsiteY10" fmla="*/ 6142148 h 6171488"/>
              <a:gd name="connsiteX11" fmla="*/ 73573 w 3531720"/>
              <a:gd name="connsiteY11" fmla="*/ 6171486 h 6171488"/>
              <a:gd name="connsiteX12" fmla="*/ 0 w 3531720"/>
              <a:gd name="connsiteY12" fmla="*/ 722722 h 6171488"/>
              <a:gd name="connsiteX0" fmla="*/ 0 w 3531997"/>
              <a:gd name="connsiteY0" fmla="*/ 722722 h 6171488"/>
              <a:gd name="connsiteX1" fmla="*/ 567558 w 3531997"/>
              <a:gd name="connsiteY1" fmla="*/ 0 h 6171488"/>
              <a:gd name="connsiteX2" fmla="*/ 1597572 w 3531997"/>
              <a:gd name="connsiteY2" fmla="*/ 154375 h 6171488"/>
              <a:gd name="connsiteX3" fmla="*/ 3246997 w 3531997"/>
              <a:gd name="connsiteY3" fmla="*/ 1039584 h 6171488"/>
              <a:gd name="connsiteX4" fmla="*/ 1072055 w 3531997"/>
              <a:gd name="connsiteY4" fmla="*/ 1331471 h 6171488"/>
              <a:gd name="connsiteX5" fmla="*/ 1576552 w 3531997"/>
              <a:gd name="connsiteY5" fmla="*/ 1712152 h 6171488"/>
              <a:gd name="connsiteX6" fmla="*/ 2480441 w 3531997"/>
              <a:gd name="connsiteY6" fmla="*/ 1964764 h 6171488"/>
              <a:gd name="connsiteX7" fmla="*/ 3531475 w 3531997"/>
              <a:gd name="connsiteY7" fmla="*/ 2456078 h 6171488"/>
              <a:gd name="connsiteX8" fmla="*/ 2341774 w 3531997"/>
              <a:gd name="connsiteY8" fmla="*/ 3286396 h 6171488"/>
              <a:gd name="connsiteX9" fmla="*/ 3313042 w 3531997"/>
              <a:gd name="connsiteY9" fmla="*/ 4451291 h 6171488"/>
              <a:gd name="connsiteX10" fmla="*/ 1861824 w 3531997"/>
              <a:gd name="connsiteY10" fmla="*/ 6142148 h 6171488"/>
              <a:gd name="connsiteX11" fmla="*/ 73573 w 3531997"/>
              <a:gd name="connsiteY11" fmla="*/ 6171486 h 6171488"/>
              <a:gd name="connsiteX12" fmla="*/ 0 w 3531997"/>
              <a:gd name="connsiteY12" fmla="*/ 722722 h 6171488"/>
              <a:gd name="connsiteX0" fmla="*/ 0 w 3531999"/>
              <a:gd name="connsiteY0" fmla="*/ 722722 h 6171488"/>
              <a:gd name="connsiteX1" fmla="*/ 567558 w 3531999"/>
              <a:gd name="connsiteY1" fmla="*/ 0 h 6171488"/>
              <a:gd name="connsiteX2" fmla="*/ 1597572 w 3531999"/>
              <a:gd name="connsiteY2" fmla="*/ 154375 h 6171488"/>
              <a:gd name="connsiteX3" fmla="*/ 3246997 w 3531999"/>
              <a:gd name="connsiteY3" fmla="*/ 1039584 h 6171488"/>
              <a:gd name="connsiteX4" fmla="*/ 1072055 w 3531999"/>
              <a:gd name="connsiteY4" fmla="*/ 1331471 h 6171488"/>
              <a:gd name="connsiteX5" fmla="*/ 1576552 w 3531999"/>
              <a:gd name="connsiteY5" fmla="*/ 1712152 h 6171488"/>
              <a:gd name="connsiteX6" fmla="*/ 2480441 w 3531999"/>
              <a:gd name="connsiteY6" fmla="*/ 1964764 h 6171488"/>
              <a:gd name="connsiteX7" fmla="*/ 3531475 w 3531999"/>
              <a:gd name="connsiteY7" fmla="*/ 2456078 h 6171488"/>
              <a:gd name="connsiteX8" fmla="*/ 2341774 w 3531999"/>
              <a:gd name="connsiteY8" fmla="*/ 3286396 h 6171488"/>
              <a:gd name="connsiteX9" fmla="*/ 3313042 w 3531999"/>
              <a:gd name="connsiteY9" fmla="*/ 4451291 h 6171488"/>
              <a:gd name="connsiteX10" fmla="*/ 1861824 w 3531999"/>
              <a:gd name="connsiteY10" fmla="*/ 6142148 h 6171488"/>
              <a:gd name="connsiteX11" fmla="*/ 73573 w 3531999"/>
              <a:gd name="connsiteY11" fmla="*/ 6171486 h 6171488"/>
              <a:gd name="connsiteX12" fmla="*/ 0 w 3531999"/>
              <a:gd name="connsiteY12" fmla="*/ 722722 h 6171488"/>
              <a:gd name="connsiteX0" fmla="*/ 0 w 3318925"/>
              <a:gd name="connsiteY0" fmla="*/ 722722 h 6171488"/>
              <a:gd name="connsiteX1" fmla="*/ 567558 w 3318925"/>
              <a:gd name="connsiteY1" fmla="*/ 0 h 6171488"/>
              <a:gd name="connsiteX2" fmla="*/ 1597572 w 3318925"/>
              <a:gd name="connsiteY2" fmla="*/ 154375 h 6171488"/>
              <a:gd name="connsiteX3" fmla="*/ 3246997 w 3318925"/>
              <a:gd name="connsiteY3" fmla="*/ 1039584 h 6171488"/>
              <a:gd name="connsiteX4" fmla="*/ 1072055 w 3318925"/>
              <a:gd name="connsiteY4" fmla="*/ 1331471 h 6171488"/>
              <a:gd name="connsiteX5" fmla="*/ 1576552 w 3318925"/>
              <a:gd name="connsiteY5" fmla="*/ 1712152 h 6171488"/>
              <a:gd name="connsiteX6" fmla="*/ 2480441 w 3318925"/>
              <a:gd name="connsiteY6" fmla="*/ 1964764 h 6171488"/>
              <a:gd name="connsiteX7" fmla="*/ 1548794 w 3318925"/>
              <a:gd name="connsiteY7" fmla="*/ 2615487 h 6171488"/>
              <a:gd name="connsiteX8" fmla="*/ 2341774 w 3318925"/>
              <a:gd name="connsiteY8" fmla="*/ 3286396 h 6171488"/>
              <a:gd name="connsiteX9" fmla="*/ 3313042 w 3318925"/>
              <a:gd name="connsiteY9" fmla="*/ 4451291 h 6171488"/>
              <a:gd name="connsiteX10" fmla="*/ 1861824 w 3318925"/>
              <a:gd name="connsiteY10" fmla="*/ 6142148 h 6171488"/>
              <a:gd name="connsiteX11" fmla="*/ 73573 w 3318925"/>
              <a:gd name="connsiteY11" fmla="*/ 6171486 h 6171488"/>
              <a:gd name="connsiteX12" fmla="*/ 0 w 3318925"/>
              <a:gd name="connsiteY12" fmla="*/ 722722 h 6171488"/>
              <a:gd name="connsiteX0" fmla="*/ 0 w 3331035"/>
              <a:gd name="connsiteY0" fmla="*/ 722722 h 6171488"/>
              <a:gd name="connsiteX1" fmla="*/ 567558 w 3331035"/>
              <a:gd name="connsiteY1" fmla="*/ 0 h 6171488"/>
              <a:gd name="connsiteX2" fmla="*/ 1597572 w 3331035"/>
              <a:gd name="connsiteY2" fmla="*/ 154375 h 6171488"/>
              <a:gd name="connsiteX3" fmla="*/ 3246997 w 3331035"/>
              <a:gd name="connsiteY3" fmla="*/ 1039584 h 6171488"/>
              <a:gd name="connsiteX4" fmla="*/ 1072055 w 3331035"/>
              <a:gd name="connsiteY4" fmla="*/ 1331471 h 6171488"/>
              <a:gd name="connsiteX5" fmla="*/ 1576552 w 3331035"/>
              <a:gd name="connsiteY5" fmla="*/ 1712152 h 6171488"/>
              <a:gd name="connsiteX6" fmla="*/ 2480441 w 3331035"/>
              <a:gd name="connsiteY6" fmla="*/ 1964764 h 6171488"/>
              <a:gd name="connsiteX7" fmla="*/ 1548794 w 3331035"/>
              <a:gd name="connsiteY7" fmla="*/ 2615487 h 6171488"/>
              <a:gd name="connsiteX8" fmla="*/ 2601797 w 3331035"/>
              <a:gd name="connsiteY8" fmla="*/ 3206694 h 6171488"/>
              <a:gd name="connsiteX9" fmla="*/ 3313042 w 3331035"/>
              <a:gd name="connsiteY9" fmla="*/ 4451291 h 6171488"/>
              <a:gd name="connsiteX10" fmla="*/ 1861824 w 3331035"/>
              <a:gd name="connsiteY10" fmla="*/ 6142148 h 6171488"/>
              <a:gd name="connsiteX11" fmla="*/ 73573 w 3331035"/>
              <a:gd name="connsiteY11" fmla="*/ 6171486 h 6171488"/>
              <a:gd name="connsiteX12" fmla="*/ 0 w 3331035"/>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072055 w 3394640"/>
              <a:gd name="connsiteY4" fmla="*/ 1331471 h 6171488"/>
              <a:gd name="connsiteX5" fmla="*/ 1576552 w 3394640"/>
              <a:gd name="connsiteY5" fmla="*/ 1712152 h 6171488"/>
              <a:gd name="connsiteX6" fmla="*/ 2480441 w 3394640"/>
              <a:gd name="connsiteY6" fmla="*/ 1964764 h 6171488"/>
              <a:gd name="connsiteX7" fmla="*/ 1548794 w 3394640"/>
              <a:gd name="connsiteY7" fmla="*/ 2615487 h 6171488"/>
              <a:gd name="connsiteX8" fmla="*/ 2601797 w 3394640"/>
              <a:gd name="connsiteY8" fmla="*/ 3206694 h 6171488"/>
              <a:gd name="connsiteX9" fmla="*/ 3378049 w 3394640"/>
              <a:gd name="connsiteY9" fmla="*/ 4451291 h 6171488"/>
              <a:gd name="connsiteX10" fmla="*/ 1861824 w 3394640"/>
              <a:gd name="connsiteY10" fmla="*/ 6142148 h 6171488"/>
              <a:gd name="connsiteX11" fmla="*/ 73573 w 3394640"/>
              <a:gd name="connsiteY11" fmla="*/ 6171486 h 6171488"/>
              <a:gd name="connsiteX12" fmla="*/ 0 w 3394640"/>
              <a:gd name="connsiteY12"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480441 w 3394640"/>
              <a:gd name="connsiteY5" fmla="*/ 1964764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640"/>
              <a:gd name="connsiteY0" fmla="*/ 722722 h 6171488"/>
              <a:gd name="connsiteX1" fmla="*/ 567558 w 3394640"/>
              <a:gd name="connsiteY1" fmla="*/ 0 h 6171488"/>
              <a:gd name="connsiteX2" fmla="*/ 1597572 w 3394640"/>
              <a:gd name="connsiteY2" fmla="*/ 154375 h 6171488"/>
              <a:gd name="connsiteX3" fmla="*/ 3246997 w 3394640"/>
              <a:gd name="connsiteY3" fmla="*/ 1039584 h 6171488"/>
              <a:gd name="connsiteX4" fmla="*/ 1576552 w 3394640"/>
              <a:gd name="connsiteY4" fmla="*/ 1712152 h 6171488"/>
              <a:gd name="connsiteX5" fmla="*/ 2236670 w 3394640"/>
              <a:gd name="connsiteY5" fmla="*/ 2124173 h 6171488"/>
              <a:gd name="connsiteX6" fmla="*/ 1548794 w 3394640"/>
              <a:gd name="connsiteY6" fmla="*/ 2615487 h 6171488"/>
              <a:gd name="connsiteX7" fmla="*/ 2601797 w 3394640"/>
              <a:gd name="connsiteY7" fmla="*/ 3206694 h 6171488"/>
              <a:gd name="connsiteX8" fmla="*/ 3378049 w 3394640"/>
              <a:gd name="connsiteY8" fmla="*/ 4451291 h 6171488"/>
              <a:gd name="connsiteX9" fmla="*/ 1861824 w 3394640"/>
              <a:gd name="connsiteY9" fmla="*/ 6142148 h 6171488"/>
              <a:gd name="connsiteX10" fmla="*/ 73573 w 3394640"/>
              <a:gd name="connsiteY10" fmla="*/ 6171486 h 6171488"/>
              <a:gd name="connsiteX11" fmla="*/ 0 w 3394640"/>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3246997 w 3394276"/>
              <a:gd name="connsiteY3" fmla="*/ 1039584 h 6171488"/>
              <a:gd name="connsiteX4" fmla="*/ 1576552 w 3394276"/>
              <a:gd name="connsiteY4" fmla="*/ 1712152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0 w 3394274"/>
              <a:gd name="connsiteY0" fmla="*/ 722722 h 6171488"/>
              <a:gd name="connsiteX1" fmla="*/ 567558 w 3394274"/>
              <a:gd name="connsiteY1" fmla="*/ 0 h 6171488"/>
              <a:gd name="connsiteX2" fmla="*/ 1597572 w 3394274"/>
              <a:gd name="connsiteY2" fmla="*/ 154375 h 6171488"/>
              <a:gd name="connsiteX3" fmla="*/ 3246997 w 3394274"/>
              <a:gd name="connsiteY3" fmla="*/ 1039584 h 6171488"/>
              <a:gd name="connsiteX4" fmla="*/ 1982840 w 3394274"/>
              <a:gd name="connsiteY4" fmla="*/ 1592596 h 6171488"/>
              <a:gd name="connsiteX5" fmla="*/ 2236670 w 3394274"/>
              <a:gd name="connsiteY5" fmla="*/ 2124173 h 6171488"/>
              <a:gd name="connsiteX6" fmla="*/ 1646302 w 3394274"/>
              <a:gd name="connsiteY6" fmla="*/ 2615487 h 6171488"/>
              <a:gd name="connsiteX7" fmla="*/ 2601797 w 3394274"/>
              <a:gd name="connsiteY7" fmla="*/ 3206694 h 6171488"/>
              <a:gd name="connsiteX8" fmla="*/ 3378049 w 3394274"/>
              <a:gd name="connsiteY8" fmla="*/ 4451291 h 6171488"/>
              <a:gd name="connsiteX9" fmla="*/ 1861824 w 3394274"/>
              <a:gd name="connsiteY9" fmla="*/ 6142148 h 6171488"/>
              <a:gd name="connsiteX10" fmla="*/ 73573 w 3394274"/>
              <a:gd name="connsiteY10" fmla="*/ 6171486 h 6171488"/>
              <a:gd name="connsiteX11" fmla="*/ 0 w 3394274"/>
              <a:gd name="connsiteY11" fmla="*/ 722722 h 6171488"/>
              <a:gd name="connsiteX0" fmla="*/ 0 w 3394276"/>
              <a:gd name="connsiteY0" fmla="*/ 722722 h 6171488"/>
              <a:gd name="connsiteX1" fmla="*/ 567558 w 3394276"/>
              <a:gd name="connsiteY1" fmla="*/ 0 h 6171488"/>
              <a:gd name="connsiteX2" fmla="*/ 1597572 w 3394276"/>
              <a:gd name="connsiteY2" fmla="*/ 154375 h 6171488"/>
              <a:gd name="connsiteX3" fmla="*/ 2873214 w 3394276"/>
              <a:gd name="connsiteY3" fmla="*/ 1278693 h 6171488"/>
              <a:gd name="connsiteX4" fmla="*/ 1982840 w 3394276"/>
              <a:gd name="connsiteY4" fmla="*/ 1592596 h 6171488"/>
              <a:gd name="connsiteX5" fmla="*/ 2236670 w 3394276"/>
              <a:gd name="connsiteY5" fmla="*/ 2124173 h 6171488"/>
              <a:gd name="connsiteX6" fmla="*/ 1646302 w 3394276"/>
              <a:gd name="connsiteY6" fmla="*/ 2615487 h 6171488"/>
              <a:gd name="connsiteX7" fmla="*/ 2601797 w 3394276"/>
              <a:gd name="connsiteY7" fmla="*/ 3206694 h 6171488"/>
              <a:gd name="connsiteX8" fmla="*/ 3378049 w 3394276"/>
              <a:gd name="connsiteY8" fmla="*/ 4451291 h 6171488"/>
              <a:gd name="connsiteX9" fmla="*/ 1861824 w 3394276"/>
              <a:gd name="connsiteY9" fmla="*/ 6142148 h 6171488"/>
              <a:gd name="connsiteX10" fmla="*/ 73573 w 3394276"/>
              <a:gd name="connsiteY10" fmla="*/ 6171486 h 6171488"/>
              <a:gd name="connsiteX11" fmla="*/ 0 w 3394276"/>
              <a:gd name="connsiteY11" fmla="*/ 722722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643014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643014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163096 w 3320702"/>
              <a:gd name="connsiteY5" fmla="*/ 2124173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6 w 3320702"/>
              <a:gd name="connsiteY4" fmla="*/ 1592596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14977 w 3320702"/>
              <a:gd name="connsiteY0" fmla="*/ 464340 h 6171488"/>
              <a:gd name="connsiteX1" fmla="*/ 493984 w 3320702"/>
              <a:gd name="connsiteY1" fmla="*/ 0 h 6171488"/>
              <a:gd name="connsiteX2" fmla="*/ 1523998 w 3320702"/>
              <a:gd name="connsiteY2" fmla="*/ 154375 h 6171488"/>
              <a:gd name="connsiteX3" fmla="*/ 2799640 w 3320702"/>
              <a:gd name="connsiteY3" fmla="*/ 1278693 h 6171488"/>
              <a:gd name="connsiteX4" fmla="*/ 1909265 w 3320702"/>
              <a:gd name="connsiteY4" fmla="*/ 1657474 h 6171488"/>
              <a:gd name="connsiteX5" fmla="*/ 2398824 w 3320702"/>
              <a:gd name="connsiteY5" fmla="*/ 2059299 h 6171488"/>
              <a:gd name="connsiteX6" fmla="*/ 1572728 w 3320702"/>
              <a:gd name="connsiteY6" fmla="*/ 2615487 h 6171488"/>
              <a:gd name="connsiteX7" fmla="*/ 2528223 w 3320702"/>
              <a:gd name="connsiteY7" fmla="*/ 3206694 h 6171488"/>
              <a:gd name="connsiteX8" fmla="*/ 3304475 w 3320702"/>
              <a:gd name="connsiteY8" fmla="*/ 4451291 h 6171488"/>
              <a:gd name="connsiteX9" fmla="*/ 1788250 w 3320702"/>
              <a:gd name="connsiteY9" fmla="*/ 6142148 h 6171488"/>
              <a:gd name="connsiteX10" fmla="*/ -1 w 3320702"/>
              <a:gd name="connsiteY10" fmla="*/ 6171486 h 6171488"/>
              <a:gd name="connsiteX11" fmla="*/ 14977 w 3320702"/>
              <a:gd name="connsiteY11" fmla="*/ 464340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74918 w 3322892"/>
              <a:gd name="connsiteY6" fmla="*/ 2615487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401014 w 3322892"/>
              <a:gd name="connsiteY5" fmla="*/ 2059299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22892"/>
              <a:gd name="connsiteY0" fmla="*/ 464339 h 6171488"/>
              <a:gd name="connsiteX1" fmla="*/ 496174 w 3322892"/>
              <a:gd name="connsiteY1" fmla="*/ 0 h 6171488"/>
              <a:gd name="connsiteX2" fmla="*/ 1526188 w 3322892"/>
              <a:gd name="connsiteY2" fmla="*/ 154375 h 6171488"/>
              <a:gd name="connsiteX3" fmla="*/ 2801830 w 3322892"/>
              <a:gd name="connsiteY3" fmla="*/ 1278693 h 6171488"/>
              <a:gd name="connsiteX4" fmla="*/ 1911455 w 3322892"/>
              <a:gd name="connsiteY4" fmla="*/ 1657474 h 6171488"/>
              <a:gd name="connsiteX5" fmla="*/ 2515234 w 3322892"/>
              <a:gd name="connsiteY5" fmla="*/ 2258386 h 6171488"/>
              <a:gd name="connsiteX6" fmla="*/ 1522202 w 3322892"/>
              <a:gd name="connsiteY6" fmla="*/ 3028976 h 6171488"/>
              <a:gd name="connsiteX7" fmla="*/ 2530413 w 3322892"/>
              <a:gd name="connsiteY7" fmla="*/ 3206694 h 6171488"/>
              <a:gd name="connsiteX8" fmla="*/ 3306665 w 3322892"/>
              <a:gd name="connsiteY8" fmla="*/ 4451291 h 6171488"/>
              <a:gd name="connsiteX9" fmla="*/ 1790440 w 3322892"/>
              <a:gd name="connsiteY9" fmla="*/ 6142148 h 6171488"/>
              <a:gd name="connsiteX10" fmla="*/ 2189 w 3322892"/>
              <a:gd name="connsiteY10" fmla="*/ 6171486 h 6171488"/>
              <a:gd name="connsiteX11" fmla="*/ 2506 w 3322892"/>
              <a:gd name="connsiteY11" fmla="*/ 464339 h 6171488"/>
              <a:gd name="connsiteX0" fmla="*/ 2506 w 3306665"/>
              <a:gd name="connsiteY0" fmla="*/ 464339 h 6171488"/>
              <a:gd name="connsiteX1" fmla="*/ 496174 w 3306665"/>
              <a:gd name="connsiteY1" fmla="*/ 0 h 6171488"/>
              <a:gd name="connsiteX2" fmla="*/ 1526188 w 3306665"/>
              <a:gd name="connsiteY2" fmla="*/ 154375 h 6171488"/>
              <a:gd name="connsiteX3" fmla="*/ 2801830 w 3306665"/>
              <a:gd name="connsiteY3" fmla="*/ 1278693 h 6171488"/>
              <a:gd name="connsiteX4" fmla="*/ 1911455 w 3306665"/>
              <a:gd name="connsiteY4" fmla="*/ 1657474 h 6171488"/>
              <a:gd name="connsiteX5" fmla="*/ 2515234 w 3306665"/>
              <a:gd name="connsiteY5" fmla="*/ 2258386 h 6171488"/>
              <a:gd name="connsiteX6" fmla="*/ 1522202 w 3306665"/>
              <a:gd name="connsiteY6" fmla="*/ 3028976 h 6171488"/>
              <a:gd name="connsiteX7" fmla="*/ 3306665 w 3306665"/>
              <a:gd name="connsiteY7" fmla="*/ 4451291 h 6171488"/>
              <a:gd name="connsiteX8" fmla="*/ 1790440 w 3306665"/>
              <a:gd name="connsiteY8" fmla="*/ 6142148 h 6171488"/>
              <a:gd name="connsiteX9" fmla="*/ 2189 w 3306665"/>
              <a:gd name="connsiteY9" fmla="*/ 6171486 h 6171488"/>
              <a:gd name="connsiteX10" fmla="*/ 2506 w 3306665"/>
              <a:gd name="connsiteY10" fmla="*/ 464339 h 6171488"/>
              <a:gd name="connsiteX0" fmla="*/ 2506 w 3307944"/>
              <a:gd name="connsiteY0" fmla="*/ 464339 h 6171488"/>
              <a:gd name="connsiteX1" fmla="*/ 496174 w 3307944"/>
              <a:gd name="connsiteY1" fmla="*/ 0 h 6171488"/>
              <a:gd name="connsiteX2" fmla="*/ 1526188 w 3307944"/>
              <a:gd name="connsiteY2" fmla="*/ 154375 h 6171488"/>
              <a:gd name="connsiteX3" fmla="*/ 2801830 w 3307944"/>
              <a:gd name="connsiteY3" fmla="*/ 1278693 h 6171488"/>
              <a:gd name="connsiteX4" fmla="*/ 1911455 w 3307944"/>
              <a:gd name="connsiteY4" fmla="*/ 1657474 h 6171488"/>
              <a:gd name="connsiteX5" fmla="*/ 2515234 w 3307944"/>
              <a:gd name="connsiteY5" fmla="*/ 2258386 h 6171488"/>
              <a:gd name="connsiteX6" fmla="*/ 1522202 w 3307944"/>
              <a:gd name="connsiteY6" fmla="*/ 3028976 h 6171488"/>
              <a:gd name="connsiteX7" fmla="*/ 3306665 w 3307944"/>
              <a:gd name="connsiteY7" fmla="*/ 4451291 h 6171488"/>
              <a:gd name="connsiteX8" fmla="*/ 1790440 w 3307944"/>
              <a:gd name="connsiteY8" fmla="*/ 6142148 h 6171488"/>
              <a:gd name="connsiteX9" fmla="*/ 2189 w 3307944"/>
              <a:gd name="connsiteY9" fmla="*/ 6171486 h 6171488"/>
              <a:gd name="connsiteX10" fmla="*/ 2506 w 3307944"/>
              <a:gd name="connsiteY10" fmla="*/ 464339 h 6171488"/>
              <a:gd name="connsiteX0" fmla="*/ 2506 w 3307828"/>
              <a:gd name="connsiteY0" fmla="*/ 464339 h 6171488"/>
              <a:gd name="connsiteX1" fmla="*/ 496174 w 3307828"/>
              <a:gd name="connsiteY1" fmla="*/ 0 h 6171488"/>
              <a:gd name="connsiteX2" fmla="*/ 1526188 w 3307828"/>
              <a:gd name="connsiteY2" fmla="*/ 154375 h 6171488"/>
              <a:gd name="connsiteX3" fmla="*/ 2801830 w 3307828"/>
              <a:gd name="connsiteY3" fmla="*/ 1278693 h 6171488"/>
              <a:gd name="connsiteX4" fmla="*/ 1911455 w 3307828"/>
              <a:gd name="connsiteY4" fmla="*/ 1657474 h 6171488"/>
              <a:gd name="connsiteX5" fmla="*/ 2515234 w 3307828"/>
              <a:gd name="connsiteY5" fmla="*/ 2258386 h 6171488"/>
              <a:gd name="connsiteX6" fmla="*/ 1522202 w 3307828"/>
              <a:gd name="connsiteY6" fmla="*/ 3028976 h 6171488"/>
              <a:gd name="connsiteX7" fmla="*/ 3306665 w 3307828"/>
              <a:gd name="connsiteY7" fmla="*/ 4451291 h 6171488"/>
              <a:gd name="connsiteX8" fmla="*/ 1790440 w 3307828"/>
              <a:gd name="connsiteY8" fmla="*/ 6142148 h 6171488"/>
              <a:gd name="connsiteX9" fmla="*/ 2189 w 3307828"/>
              <a:gd name="connsiteY9" fmla="*/ 6171486 h 6171488"/>
              <a:gd name="connsiteX10" fmla="*/ 2506 w 3307828"/>
              <a:gd name="connsiteY10" fmla="*/ 464339 h 6171488"/>
              <a:gd name="connsiteX0" fmla="*/ 2506 w 3308260"/>
              <a:gd name="connsiteY0" fmla="*/ 464339 h 6171488"/>
              <a:gd name="connsiteX1" fmla="*/ 496174 w 3308260"/>
              <a:gd name="connsiteY1" fmla="*/ 0 h 6171488"/>
              <a:gd name="connsiteX2" fmla="*/ 1526188 w 3308260"/>
              <a:gd name="connsiteY2" fmla="*/ 154375 h 6171488"/>
              <a:gd name="connsiteX3" fmla="*/ 2801830 w 3308260"/>
              <a:gd name="connsiteY3" fmla="*/ 1278693 h 6171488"/>
              <a:gd name="connsiteX4" fmla="*/ 1911455 w 3308260"/>
              <a:gd name="connsiteY4" fmla="*/ 1657474 h 6171488"/>
              <a:gd name="connsiteX5" fmla="*/ 2515234 w 3308260"/>
              <a:gd name="connsiteY5" fmla="*/ 2258386 h 6171488"/>
              <a:gd name="connsiteX6" fmla="*/ 1548560 w 3308260"/>
              <a:gd name="connsiteY6" fmla="*/ 2875831 h 6171488"/>
              <a:gd name="connsiteX7" fmla="*/ 3306665 w 3308260"/>
              <a:gd name="connsiteY7" fmla="*/ 4451291 h 6171488"/>
              <a:gd name="connsiteX8" fmla="*/ 1790440 w 3308260"/>
              <a:gd name="connsiteY8" fmla="*/ 6142148 h 6171488"/>
              <a:gd name="connsiteX9" fmla="*/ 2189 w 3308260"/>
              <a:gd name="connsiteY9" fmla="*/ 6171486 h 6171488"/>
              <a:gd name="connsiteX10" fmla="*/ 2506 w 3308260"/>
              <a:gd name="connsiteY10" fmla="*/ 464339 h 6171488"/>
              <a:gd name="connsiteX0" fmla="*/ 2506 w 3308108"/>
              <a:gd name="connsiteY0" fmla="*/ 464339 h 6177523"/>
              <a:gd name="connsiteX1" fmla="*/ 496174 w 3308108"/>
              <a:gd name="connsiteY1" fmla="*/ 0 h 6177523"/>
              <a:gd name="connsiteX2" fmla="*/ 1526188 w 3308108"/>
              <a:gd name="connsiteY2" fmla="*/ 154375 h 6177523"/>
              <a:gd name="connsiteX3" fmla="*/ 2801830 w 3308108"/>
              <a:gd name="connsiteY3" fmla="*/ 1278693 h 6177523"/>
              <a:gd name="connsiteX4" fmla="*/ 1911455 w 3308108"/>
              <a:gd name="connsiteY4" fmla="*/ 1657474 h 6177523"/>
              <a:gd name="connsiteX5" fmla="*/ 2515234 w 3308108"/>
              <a:gd name="connsiteY5" fmla="*/ 2258386 h 6177523"/>
              <a:gd name="connsiteX6" fmla="*/ 1548560 w 3308108"/>
              <a:gd name="connsiteY6" fmla="*/ 2875831 h 6177523"/>
              <a:gd name="connsiteX7" fmla="*/ 3306665 w 3308108"/>
              <a:gd name="connsiteY7" fmla="*/ 4451291 h 6177523"/>
              <a:gd name="connsiteX8" fmla="*/ 1779781 w 3308108"/>
              <a:gd name="connsiteY8" fmla="*/ 6177523 h 6177523"/>
              <a:gd name="connsiteX9" fmla="*/ 2189 w 3308108"/>
              <a:gd name="connsiteY9" fmla="*/ 6171486 h 6177523"/>
              <a:gd name="connsiteX10" fmla="*/ 2506 w 3308108"/>
              <a:gd name="connsiteY10" fmla="*/ 464339 h 6177523"/>
              <a:gd name="connsiteX0" fmla="*/ 2506 w 5550070"/>
              <a:gd name="connsiteY0" fmla="*/ 464339 h 6177523"/>
              <a:gd name="connsiteX1" fmla="*/ 496174 w 5550070"/>
              <a:gd name="connsiteY1" fmla="*/ 0 h 6177523"/>
              <a:gd name="connsiteX2" fmla="*/ 1526188 w 5550070"/>
              <a:gd name="connsiteY2" fmla="*/ 154375 h 6177523"/>
              <a:gd name="connsiteX3" fmla="*/ 2801830 w 5550070"/>
              <a:gd name="connsiteY3" fmla="*/ 1278693 h 6177523"/>
              <a:gd name="connsiteX4" fmla="*/ 1911455 w 5550070"/>
              <a:gd name="connsiteY4" fmla="*/ 1657474 h 6177523"/>
              <a:gd name="connsiteX5" fmla="*/ 2515234 w 5550070"/>
              <a:gd name="connsiteY5" fmla="*/ 2258386 h 6177523"/>
              <a:gd name="connsiteX6" fmla="*/ 1548560 w 5550070"/>
              <a:gd name="connsiteY6" fmla="*/ 2875831 h 6177523"/>
              <a:gd name="connsiteX7" fmla="*/ 5549699 w 5550070"/>
              <a:gd name="connsiteY7" fmla="*/ 4856612 h 6177523"/>
              <a:gd name="connsiteX8" fmla="*/ 1779781 w 5550070"/>
              <a:gd name="connsiteY8" fmla="*/ 6177523 h 6177523"/>
              <a:gd name="connsiteX9" fmla="*/ 2189 w 5550070"/>
              <a:gd name="connsiteY9" fmla="*/ 6171486 h 6177523"/>
              <a:gd name="connsiteX10" fmla="*/ 2506 w 5550070"/>
              <a:gd name="connsiteY10" fmla="*/ 464339 h 6177523"/>
              <a:gd name="connsiteX0" fmla="*/ 2506 w 5581868"/>
              <a:gd name="connsiteY0" fmla="*/ 464339 h 6177523"/>
              <a:gd name="connsiteX1" fmla="*/ 496174 w 5581868"/>
              <a:gd name="connsiteY1" fmla="*/ 0 h 6177523"/>
              <a:gd name="connsiteX2" fmla="*/ 1526188 w 5581868"/>
              <a:gd name="connsiteY2" fmla="*/ 154375 h 6177523"/>
              <a:gd name="connsiteX3" fmla="*/ 2801830 w 5581868"/>
              <a:gd name="connsiteY3" fmla="*/ 1278693 h 6177523"/>
              <a:gd name="connsiteX4" fmla="*/ 1911455 w 5581868"/>
              <a:gd name="connsiteY4" fmla="*/ 1657474 h 6177523"/>
              <a:gd name="connsiteX5" fmla="*/ 2515234 w 5581868"/>
              <a:gd name="connsiteY5" fmla="*/ 2258386 h 6177523"/>
              <a:gd name="connsiteX6" fmla="*/ 1548560 w 5581868"/>
              <a:gd name="connsiteY6" fmla="*/ 2875831 h 6177523"/>
              <a:gd name="connsiteX7" fmla="*/ 5549699 w 5581868"/>
              <a:gd name="connsiteY7" fmla="*/ 4856612 h 6177523"/>
              <a:gd name="connsiteX8" fmla="*/ 1779781 w 5581868"/>
              <a:gd name="connsiteY8" fmla="*/ 6177523 h 6177523"/>
              <a:gd name="connsiteX9" fmla="*/ 2189 w 5581868"/>
              <a:gd name="connsiteY9" fmla="*/ 6171486 h 6177523"/>
              <a:gd name="connsiteX10" fmla="*/ 2506 w 5581868"/>
              <a:gd name="connsiteY10" fmla="*/ 464339 h 6177523"/>
              <a:gd name="connsiteX0" fmla="*/ 2506 w 5597555"/>
              <a:gd name="connsiteY0" fmla="*/ 464339 h 6171484"/>
              <a:gd name="connsiteX1" fmla="*/ 496174 w 5597555"/>
              <a:gd name="connsiteY1" fmla="*/ 0 h 6171484"/>
              <a:gd name="connsiteX2" fmla="*/ 1526188 w 5597555"/>
              <a:gd name="connsiteY2" fmla="*/ 154375 h 6171484"/>
              <a:gd name="connsiteX3" fmla="*/ 2801830 w 5597555"/>
              <a:gd name="connsiteY3" fmla="*/ 1278693 h 6171484"/>
              <a:gd name="connsiteX4" fmla="*/ 1911455 w 5597555"/>
              <a:gd name="connsiteY4" fmla="*/ 1657474 h 6171484"/>
              <a:gd name="connsiteX5" fmla="*/ 2515234 w 5597555"/>
              <a:gd name="connsiteY5" fmla="*/ 2258386 h 6171484"/>
              <a:gd name="connsiteX6" fmla="*/ 1548560 w 5597555"/>
              <a:gd name="connsiteY6" fmla="*/ 2875831 h 6171484"/>
              <a:gd name="connsiteX7" fmla="*/ 5549699 w 5597555"/>
              <a:gd name="connsiteY7" fmla="*/ 4856612 h 6171484"/>
              <a:gd name="connsiteX8" fmla="*/ 3556442 w 5597555"/>
              <a:gd name="connsiteY8" fmla="*/ 6140676 h 6171484"/>
              <a:gd name="connsiteX9" fmla="*/ 2189 w 5597555"/>
              <a:gd name="connsiteY9" fmla="*/ 6171486 h 6171484"/>
              <a:gd name="connsiteX10" fmla="*/ 2506 w 5597555"/>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0 w 5589390"/>
              <a:gd name="connsiteY6" fmla="*/ 2875831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7133"/>
              <a:gd name="connsiteY0" fmla="*/ 464339 h 6171484"/>
              <a:gd name="connsiteX1" fmla="*/ 496174 w 5587133"/>
              <a:gd name="connsiteY1" fmla="*/ 0 h 6171484"/>
              <a:gd name="connsiteX2" fmla="*/ 1526188 w 5587133"/>
              <a:gd name="connsiteY2" fmla="*/ 154375 h 6171484"/>
              <a:gd name="connsiteX3" fmla="*/ 2801830 w 5587133"/>
              <a:gd name="connsiteY3" fmla="*/ 1278693 h 6171484"/>
              <a:gd name="connsiteX4" fmla="*/ 1911455 w 5587133"/>
              <a:gd name="connsiteY4" fmla="*/ 1657474 h 6171484"/>
              <a:gd name="connsiteX5" fmla="*/ 2515234 w 5587133"/>
              <a:gd name="connsiteY5" fmla="*/ 2258386 h 6171484"/>
              <a:gd name="connsiteX6" fmla="*/ 1615186 w 5587133"/>
              <a:gd name="connsiteY6" fmla="*/ 3133764 h 6171484"/>
              <a:gd name="connsiteX7" fmla="*/ 5549699 w 5587133"/>
              <a:gd name="connsiteY7" fmla="*/ 4856612 h 6171484"/>
              <a:gd name="connsiteX8" fmla="*/ 3556442 w 5587133"/>
              <a:gd name="connsiteY8" fmla="*/ 6140676 h 6171484"/>
              <a:gd name="connsiteX9" fmla="*/ 2189 w 5587133"/>
              <a:gd name="connsiteY9" fmla="*/ 6171486 h 6171484"/>
              <a:gd name="connsiteX10" fmla="*/ 2506 w 5587133"/>
              <a:gd name="connsiteY10" fmla="*/ 464339 h 6171484"/>
              <a:gd name="connsiteX0" fmla="*/ 2506 w 5589390"/>
              <a:gd name="connsiteY0" fmla="*/ 464339 h 6171488"/>
              <a:gd name="connsiteX1" fmla="*/ 496174 w 5589390"/>
              <a:gd name="connsiteY1" fmla="*/ 0 h 6171488"/>
              <a:gd name="connsiteX2" fmla="*/ 1526188 w 5589390"/>
              <a:gd name="connsiteY2" fmla="*/ 154375 h 6171488"/>
              <a:gd name="connsiteX3" fmla="*/ 2801830 w 5589390"/>
              <a:gd name="connsiteY3" fmla="*/ 1278693 h 6171488"/>
              <a:gd name="connsiteX4" fmla="*/ 1911455 w 5589390"/>
              <a:gd name="connsiteY4" fmla="*/ 1657474 h 6171488"/>
              <a:gd name="connsiteX5" fmla="*/ 2515234 w 5589390"/>
              <a:gd name="connsiteY5" fmla="*/ 2258386 h 6171488"/>
              <a:gd name="connsiteX6" fmla="*/ 1548561 w 5589390"/>
              <a:gd name="connsiteY6" fmla="*/ 3133764 h 6171488"/>
              <a:gd name="connsiteX7" fmla="*/ 5549699 w 5589390"/>
              <a:gd name="connsiteY7" fmla="*/ 4856612 h 6171488"/>
              <a:gd name="connsiteX8" fmla="*/ 3556442 w 5589390"/>
              <a:gd name="connsiteY8" fmla="*/ 6140676 h 6171488"/>
              <a:gd name="connsiteX9" fmla="*/ 2189 w 5589390"/>
              <a:gd name="connsiteY9" fmla="*/ 6171486 h 6171488"/>
              <a:gd name="connsiteX10" fmla="*/ 2506 w 5589390"/>
              <a:gd name="connsiteY10" fmla="*/ 464339 h 6171488"/>
              <a:gd name="connsiteX0" fmla="*/ 2506 w 5589390"/>
              <a:gd name="connsiteY0" fmla="*/ 464339 h 6171484"/>
              <a:gd name="connsiteX1" fmla="*/ 496174 w 5589390"/>
              <a:gd name="connsiteY1" fmla="*/ 0 h 6171484"/>
              <a:gd name="connsiteX2" fmla="*/ 1526188 w 5589390"/>
              <a:gd name="connsiteY2" fmla="*/ 154375 h 6171484"/>
              <a:gd name="connsiteX3" fmla="*/ 2801830 w 5589390"/>
              <a:gd name="connsiteY3" fmla="*/ 1278693 h 6171484"/>
              <a:gd name="connsiteX4" fmla="*/ 1911455 w 5589390"/>
              <a:gd name="connsiteY4" fmla="*/ 1657474 h 6171484"/>
              <a:gd name="connsiteX5" fmla="*/ 2515234 w 5589390"/>
              <a:gd name="connsiteY5" fmla="*/ 2258386 h 6171484"/>
              <a:gd name="connsiteX6" fmla="*/ 1548561 w 5589390"/>
              <a:gd name="connsiteY6" fmla="*/ 3133764 h 6171484"/>
              <a:gd name="connsiteX7" fmla="*/ 5549699 w 5589390"/>
              <a:gd name="connsiteY7" fmla="*/ 4856612 h 6171484"/>
              <a:gd name="connsiteX8" fmla="*/ 3556442 w 5589390"/>
              <a:gd name="connsiteY8" fmla="*/ 6140676 h 6171484"/>
              <a:gd name="connsiteX9" fmla="*/ 2189 w 5589390"/>
              <a:gd name="connsiteY9" fmla="*/ 6171486 h 6171484"/>
              <a:gd name="connsiteX10" fmla="*/ 2506 w 5589390"/>
              <a:gd name="connsiteY10" fmla="*/ 464339 h 6171484"/>
              <a:gd name="connsiteX0" fmla="*/ 2506 w 5589390"/>
              <a:gd name="connsiteY0" fmla="*/ 464339 h 6183813"/>
              <a:gd name="connsiteX1" fmla="*/ 496174 w 5589390"/>
              <a:gd name="connsiteY1" fmla="*/ 0 h 6183813"/>
              <a:gd name="connsiteX2" fmla="*/ 1526188 w 5589390"/>
              <a:gd name="connsiteY2" fmla="*/ 154375 h 6183813"/>
              <a:gd name="connsiteX3" fmla="*/ 2801830 w 5589390"/>
              <a:gd name="connsiteY3" fmla="*/ 1278693 h 6183813"/>
              <a:gd name="connsiteX4" fmla="*/ 1911455 w 5589390"/>
              <a:gd name="connsiteY4" fmla="*/ 1657474 h 6183813"/>
              <a:gd name="connsiteX5" fmla="*/ 2515234 w 5589390"/>
              <a:gd name="connsiteY5" fmla="*/ 2258386 h 6183813"/>
              <a:gd name="connsiteX6" fmla="*/ 1548561 w 5589390"/>
              <a:gd name="connsiteY6" fmla="*/ 3133764 h 6183813"/>
              <a:gd name="connsiteX7" fmla="*/ 5549699 w 5589390"/>
              <a:gd name="connsiteY7" fmla="*/ 4856612 h 6183813"/>
              <a:gd name="connsiteX8" fmla="*/ 3556442 w 5589390"/>
              <a:gd name="connsiteY8" fmla="*/ 6183813 h 6183813"/>
              <a:gd name="connsiteX9" fmla="*/ 2189 w 5589390"/>
              <a:gd name="connsiteY9" fmla="*/ 6171486 h 6183813"/>
              <a:gd name="connsiteX10" fmla="*/ 2506 w 5589390"/>
              <a:gd name="connsiteY10" fmla="*/ 464339 h 6183813"/>
              <a:gd name="connsiteX0" fmla="*/ 2506 w 5579187"/>
              <a:gd name="connsiteY0" fmla="*/ 464339 h 6365371"/>
              <a:gd name="connsiteX1" fmla="*/ 496174 w 5579187"/>
              <a:gd name="connsiteY1" fmla="*/ 0 h 6365371"/>
              <a:gd name="connsiteX2" fmla="*/ 1526188 w 5579187"/>
              <a:gd name="connsiteY2" fmla="*/ 154375 h 6365371"/>
              <a:gd name="connsiteX3" fmla="*/ 2801830 w 5579187"/>
              <a:gd name="connsiteY3" fmla="*/ 1278693 h 6365371"/>
              <a:gd name="connsiteX4" fmla="*/ 1911455 w 5579187"/>
              <a:gd name="connsiteY4" fmla="*/ 1657474 h 6365371"/>
              <a:gd name="connsiteX5" fmla="*/ 2515234 w 5579187"/>
              <a:gd name="connsiteY5" fmla="*/ 2258386 h 6365371"/>
              <a:gd name="connsiteX6" fmla="*/ 1548561 w 5579187"/>
              <a:gd name="connsiteY6" fmla="*/ 3133764 h 6365371"/>
              <a:gd name="connsiteX7" fmla="*/ 5549699 w 5579187"/>
              <a:gd name="connsiteY7" fmla="*/ 4856612 h 6365371"/>
              <a:gd name="connsiteX8" fmla="*/ 2189 w 5579187"/>
              <a:gd name="connsiteY8" fmla="*/ 6171486 h 6365371"/>
              <a:gd name="connsiteX9" fmla="*/ 2506 w 5579187"/>
              <a:gd name="connsiteY9" fmla="*/ 464339 h 6365371"/>
              <a:gd name="connsiteX0" fmla="*/ 19 w 5549810"/>
              <a:gd name="connsiteY0" fmla="*/ 464339 h 5610698"/>
              <a:gd name="connsiteX1" fmla="*/ 493687 w 5549810"/>
              <a:gd name="connsiteY1" fmla="*/ 0 h 5610698"/>
              <a:gd name="connsiteX2" fmla="*/ 1523701 w 5549810"/>
              <a:gd name="connsiteY2" fmla="*/ 154375 h 5610698"/>
              <a:gd name="connsiteX3" fmla="*/ 2799343 w 5549810"/>
              <a:gd name="connsiteY3" fmla="*/ 1278693 h 5610698"/>
              <a:gd name="connsiteX4" fmla="*/ 1908968 w 5549810"/>
              <a:gd name="connsiteY4" fmla="*/ 1657474 h 5610698"/>
              <a:gd name="connsiteX5" fmla="*/ 2512747 w 5549810"/>
              <a:gd name="connsiteY5" fmla="*/ 2258386 h 5610698"/>
              <a:gd name="connsiteX6" fmla="*/ 1546074 w 5549810"/>
              <a:gd name="connsiteY6" fmla="*/ 3133764 h 5610698"/>
              <a:gd name="connsiteX7" fmla="*/ 5547212 w 5549810"/>
              <a:gd name="connsiteY7" fmla="*/ 4856612 h 5610698"/>
              <a:gd name="connsiteX8" fmla="*/ 2122741 w 5549810"/>
              <a:gd name="connsiteY8" fmla="*/ 5318398 h 5610698"/>
              <a:gd name="connsiteX9" fmla="*/ 19 w 5549810"/>
              <a:gd name="connsiteY9" fmla="*/ 464339 h 5610698"/>
              <a:gd name="connsiteX0" fmla="*/ 1629054 w 5056123"/>
              <a:gd name="connsiteY0" fmla="*/ 5318398 h 5610698"/>
              <a:gd name="connsiteX1" fmla="*/ 0 w 5056123"/>
              <a:gd name="connsiteY1" fmla="*/ 0 h 5610698"/>
              <a:gd name="connsiteX2" fmla="*/ 1030014 w 5056123"/>
              <a:gd name="connsiteY2" fmla="*/ 154375 h 5610698"/>
              <a:gd name="connsiteX3" fmla="*/ 2305656 w 5056123"/>
              <a:gd name="connsiteY3" fmla="*/ 1278693 h 5610698"/>
              <a:gd name="connsiteX4" fmla="*/ 1415281 w 5056123"/>
              <a:gd name="connsiteY4" fmla="*/ 1657474 h 5610698"/>
              <a:gd name="connsiteX5" fmla="*/ 2019060 w 5056123"/>
              <a:gd name="connsiteY5" fmla="*/ 2258386 h 5610698"/>
              <a:gd name="connsiteX6" fmla="*/ 1052387 w 5056123"/>
              <a:gd name="connsiteY6" fmla="*/ 3133764 h 5610698"/>
              <a:gd name="connsiteX7" fmla="*/ 5053525 w 5056123"/>
              <a:gd name="connsiteY7" fmla="*/ 4856612 h 5610698"/>
              <a:gd name="connsiteX8" fmla="*/ 1629054 w 5056123"/>
              <a:gd name="connsiteY8" fmla="*/ 5318398 h 5610698"/>
              <a:gd name="connsiteX0" fmla="*/ 647415 w 4074484"/>
              <a:gd name="connsiteY0" fmla="*/ 5164025 h 5456325"/>
              <a:gd name="connsiteX1" fmla="*/ 48375 w 4074484"/>
              <a:gd name="connsiteY1" fmla="*/ 2 h 5456325"/>
              <a:gd name="connsiteX2" fmla="*/ 1324017 w 4074484"/>
              <a:gd name="connsiteY2" fmla="*/ 1124320 h 5456325"/>
              <a:gd name="connsiteX3" fmla="*/ 433642 w 4074484"/>
              <a:gd name="connsiteY3" fmla="*/ 1503101 h 5456325"/>
              <a:gd name="connsiteX4" fmla="*/ 1037421 w 4074484"/>
              <a:gd name="connsiteY4" fmla="*/ 2104013 h 5456325"/>
              <a:gd name="connsiteX5" fmla="*/ 70748 w 4074484"/>
              <a:gd name="connsiteY5" fmla="*/ 2979391 h 5456325"/>
              <a:gd name="connsiteX6" fmla="*/ 4071886 w 4074484"/>
              <a:gd name="connsiteY6" fmla="*/ 4702239 h 5456325"/>
              <a:gd name="connsiteX7" fmla="*/ 647415 w 4074484"/>
              <a:gd name="connsiteY7" fmla="*/ 5164025 h 5456325"/>
              <a:gd name="connsiteX0" fmla="*/ 576667 w 4003736"/>
              <a:gd name="connsiteY0" fmla="*/ 4039705 h 4332005"/>
              <a:gd name="connsiteX1" fmla="*/ 1253269 w 4003736"/>
              <a:gd name="connsiteY1" fmla="*/ 0 h 4332005"/>
              <a:gd name="connsiteX2" fmla="*/ 362894 w 4003736"/>
              <a:gd name="connsiteY2" fmla="*/ 378781 h 4332005"/>
              <a:gd name="connsiteX3" fmla="*/ 966673 w 4003736"/>
              <a:gd name="connsiteY3" fmla="*/ 979693 h 4332005"/>
              <a:gd name="connsiteX4" fmla="*/ 0 w 4003736"/>
              <a:gd name="connsiteY4" fmla="*/ 1855071 h 4332005"/>
              <a:gd name="connsiteX5" fmla="*/ 4001138 w 4003736"/>
              <a:gd name="connsiteY5" fmla="*/ 3577919 h 4332005"/>
              <a:gd name="connsiteX6" fmla="*/ 576667 w 4003736"/>
              <a:gd name="connsiteY6" fmla="*/ 4039705 h 4332005"/>
              <a:gd name="connsiteX0" fmla="*/ 576667 w 4003736"/>
              <a:gd name="connsiteY0" fmla="*/ 4165875 h 4458175"/>
              <a:gd name="connsiteX1" fmla="*/ 1253269 w 4003736"/>
              <a:gd name="connsiteY1" fmla="*/ 126170 h 4458175"/>
              <a:gd name="connsiteX2" fmla="*/ 966673 w 4003736"/>
              <a:gd name="connsiteY2" fmla="*/ 1105863 h 4458175"/>
              <a:gd name="connsiteX3" fmla="*/ 0 w 4003736"/>
              <a:gd name="connsiteY3" fmla="*/ 1981241 h 4458175"/>
              <a:gd name="connsiteX4" fmla="*/ 4001138 w 4003736"/>
              <a:gd name="connsiteY4" fmla="*/ 3704089 h 4458175"/>
              <a:gd name="connsiteX5" fmla="*/ 576667 w 4003736"/>
              <a:gd name="connsiteY5" fmla="*/ 4165875 h 4458175"/>
              <a:gd name="connsiteX0" fmla="*/ 106451 w 3533520"/>
              <a:gd name="connsiteY0" fmla="*/ 4165875 h 4458175"/>
              <a:gd name="connsiteX1" fmla="*/ 783053 w 3533520"/>
              <a:gd name="connsiteY1" fmla="*/ 126170 h 4458175"/>
              <a:gd name="connsiteX2" fmla="*/ 496457 w 3533520"/>
              <a:gd name="connsiteY2" fmla="*/ 1105863 h 4458175"/>
              <a:gd name="connsiteX3" fmla="*/ 3530922 w 3533520"/>
              <a:gd name="connsiteY3" fmla="*/ 3704089 h 4458175"/>
              <a:gd name="connsiteX4" fmla="*/ 106451 w 3533520"/>
              <a:gd name="connsiteY4" fmla="*/ 4165875 h 4458175"/>
              <a:gd name="connsiteX0" fmla="*/ 106451 w 3534947"/>
              <a:gd name="connsiteY0" fmla="*/ 4041167 h 4333467"/>
              <a:gd name="connsiteX1" fmla="*/ 783053 w 3534947"/>
              <a:gd name="connsiteY1" fmla="*/ 1462 h 4333467"/>
              <a:gd name="connsiteX2" fmla="*/ 3530922 w 3534947"/>
              <a:gd name="connsiteY2" fmla="*/ 3579381 h 4333467"/>
              <a:gd name="connsiteX3" fmla="*/ 106451 w 3534947"/>
              <a:gd name="connsiteY3" fmla="*/ 4041167 h 4333467"/>
              <a:gd name="connsiteX0" fmla="*/ -1 w 3427069"/>
              <a:gd name="connsiteY0" fmla="*/ 461787 h 754087"/>
              <a:gd name="connsiteX1" fmla="*/ 3424470 w 3427069"/>
              <a:gd name="connsiteY1" fmla="*/ 1 h 754087"/>
              <a:gd name="connsiteX2" fmla="*/ -1 w 3427069"/>
              <a:gd name="connsiteY2" fmla="*/ 461787 h 754087"/>
              <a:gd name="connsiteX0" fmla="*/ 0 w 3532788"/>
              <a:gd name="connsiteY0" fmla="*/ 226453 h 501946"/>
              <a:gd name="connsiteX1" fmla="*/ 3532788 w 3532788"/>
              <a:gd name="connsiteY1" fmla="*/ 1 h 501946"/>
              <a:gd name="connsiteX2" fmla="*/ 0 w 3532788"/>
              <a:gd name="connsiteY2" fmla="*/ 226453 h 501946"/>
              <a:gd name="connsiteX0" fmla="*/ 0 w 3576118"/>
              <a:gd name="connsiteY0" fmla="*/ 79369 h 385347"/>
              <a:gd name="connsiteX1" fmla="*/ 3576118 w 3576118"/>
              <a:gd name="connsiteY1" fmla="*/ 0 h 385347"/>
              <a:gd name="connsiteX2" fmla="*/ 0 w 3576118"/>
              <a:gd name="connsiteY2" fmla="*/ 79369 h 385347"/>
              <a:gd name="connsiteX0" fmla="*/ 0 w 3680170"/>
              <a:gd name="connsiteY0" fmla="*/ 172474 h 532174"/>
              <a:gd name="connsiteX1" fmla="*/ 3576118 w 3680170"/>
              <a:gd name="connsiteY1" fmla="*/ 93105 h 532174"/>
              <a:gd name="connsiteX2" fmla="*/ 0 w 3680170"/>
              <a:gd name="connsiteY2" fmla="*/ 172474 h 532174"/>
              <a:gd name="connsiteX0" fmla="*/ 0 w 3680170"/>
              <a:gd name="connsiteY0" fmla="*/ 172474 h 532178"/>
              <a:gd name="connsiteX1" fmla="*/ 3576118 w 3680170"/>
              <a:gd name="connsiteY1" fmla="*/ 93105 h 532178"/>
              <a:gd name="connsiteX2" fmla="*/ 0 w 3680170"/>
              <a:gd name="connsiteY2" fmla="*/ 172474 h 532178"/>
              <a:gd name="connsiteX0" fmla="*/ 0 w 3576118"/>
              <a:gd name="connsiteY0" fmla="*/ 172474 h 510812"/>
              <a:gd name="connsiteX1" fmla="*/ 3576118 w 3576118"/>
              <a:gd name="connsiteY1" fmla="*/ 93105 h 510812"/>
              <a:gd name="connsiteX2" fmla="*/ 0 w 3576118"/>
              <a:gd name="connsiteY2" fmla="*/ 172474 h 510812"/>
              <a:gd name="connsiteX0" fmla="*/ 0 w 3576118"/>
              <a:gd name="connsiteY0" fmla="*/ 172474 h 419373"/>
              <a:gd name="connsiteX1" fmla="*/ 3576118 w 3576118"/>
              <a:gd name="connsiteY1" fmla="*/ 93105 h 419373"/>
              <a:gd name="connsiteX2" fmla="*/ 0 w 3576118"/>
              <a:gd name="connsiteY2" fmla="*/ 172474 h 419373"/>
              <a:gd name="connsiteX0" fmla="*/ 0 w 3576118"/>
              <a:gd name="connsiteY0" fmla="*/ 328505 h 575404"/>
              <a:gd name="connsiteX1" fmla="*/ 3576118 w 3576118"/>
              <a:gd name="connsiteY1" fmla="*/ 249136 h 575404"/>
              <a:gd name="connsiteX2" fmla="*/ 0 w 3576118"/>
              <a:gd name="connsiteY2" fmla="*/ 328505 h 575404"/>
              <a:gd name="connsiteX0" fmla="*/ 8929 w 3705347"/>
              <a:gd name="connsiteY0" fmla="*/ 296163 h 543062"/>
              <a:gd name="connsiteX1" fmla="*/ 2597645 w 3705347"/>
              <a:gd name="connsiteY1" fmla="*/ 693 h 543062"/>
              <a:gd name="connsiteX2" fmla="*/ 3585047 w 3705347"/>
              <a:gd name="connsiteY2" fmla="*/ 216794 h 543062"/>
              <a:gd name="connsiteX3" fmla="*/ 8929 w 3705347"/>
              <a:gd name="connsiteY3" fmla="*/ 296163 h 543062"/>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705347"/>
              <a:gd name="connsiteY0" fmla="*/ 384195 h 631094"/>
              <a:gd name="connsiteX1" fmla="*/ 2597645 w 3705347"/>
              <a:gd name="connsiteY1" fmla="*/ 471 h 631094"/>
              <a:gd name="connsiteX2" fmla="*/ 3585047 w 3705347"/>
              <a:gd name="connsiteY2" fmla="*/ 304826 h 631094"/>
              <a:gd name="connsiteX3" fmla="*/ 8929 w 3705347"/>
              <a:gd name="connsiteY3" fmla="*/ 384195 h 631094"/>
              <a:gd name="connsiteX0" fmla="*/ 8929 w 3694419"/>
              <a:gd name="connsiteY0" fmla="*/ 383724 h 630623"/>
              <a:gd name="connsiteX1" fmla="*/ 2597645 w 3694419"/>
              <a:gd name="connsiteY1" fmla="*/ 0 h 630623"/>
              <a:gd name="connsiteX2" fmla="*/ 3585047 w 3694419"/>
              <a:gd name="connsiteY2" fmla="*/ 304355 h 630623"/>
              <a:gd name="connsiteX3" fmla="*/ 8929 w 3694419"/>
              <a:gd name="connsiteY3" fmla="*/ 383724 h 630623"/>
              <a:gd name="connsiteX0" fmla="*/ 85363 w 3770853"/>
              <a:gd name="connsiteY0" fmla="*/ 385998 h 632897"/>
              <a:gd name="connsiteX1" fmla="*/ 1244278 w 3770853"/>
              <a:gd name="connsiteY1" fmla="*/ 178778 h 632897"/>
              <a:gd name="connsiteX2" fmla="*/ 2674079 w 3770853"/>
              <a:gd name="connsiteY2" fmla="*/ 2274 h 632897"/>
              <a:gd name="connsiteX3" fmla="*/ 3661481 w 3770853"/>
              <a:gd name="connsiteY3" fmla="*/ 306629 h 632897"/>
              <a:gd name="connsiteX4" fmla="*/ 85363 w 3770853"/>
              <a:gd name="connsiteY4" fmla="*/ 385998 h 632897"/>
              <a:gd name="connsiteX0" fmla="*/ 82896 w 3768386"/>
              <a:gd name="connsiteY0" fmla="*/ 543916 h 790815"/>
              <a:gd name="connsiteX1" fmla="*/ 1285138 w 3768386"/>
              <a:gd name="connsiteY1" fmla="*/ 13108 h 790815"/>
              <a:gd name="connsiteX2" fmla="*/ 2671612 w 3768386"/>
              <a:gd name="connsiteY2" fmla="*/ 160192 h 790815"/>
              <a:gd name="connsiteX3" fmla="*/ 3659014 w 3768386"/>
              <a:gd name="connsiteY3" fmla="*/ 464547 h 790815"/>
              <a:gd name="connsiteX4" fmla="*/ 82896 w 3768386"/>
              <a:gd name="connsiteY4" fmla="*/ 543916 h 790815"/>
              <a:gd name="connsiteX0" fmla="*/ 0 w 3685490"/>
              <a:gd name="connsiteY0" fmla="*/ 543916 h 790815"/>
              <a:gd name="connsiteX1" fmla="*/ 1202242 w 3685490"/>
              <a:gd name="connsiteY1" fmla="*/ 13108 h 790815"/>
              <a:gd name="connsiteX2" fmla="*/ 2588716 w 3685490"/>
              <a:gd name="connsiteY2" fmla="*/ 160192 h 790815"/>
              <a:gd name="connsiteX3" fmla="*/ 3576118 w 3685490"/>
              <a:gd name="connsiteY3" fmla="*/ 464547 h 790815"/>
              <a:gd name="connsiteX4" fmla="*/ 0 w 3685490"/>
              <a:gd name="connsiteY4" fmla="*/ 543916 h 790815"/>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28591 h 875490"/>
              <a:gd name="connsiteX1" fmla="*/ 1202242 w 3685490"/>
              <a:gd name="connsiteY1" fmla="*/ 9533 h 875490"/>
              <a:gd name="connsiteX2" fmla="*/ 2588716 w 3685490"/>
              <a:gd name="connsiteY2" fmla="*/ 244867 h 875490"/>
              <a:gd name="connsiteX3" fmla="*/ 3576118 w 3685490"/>
              <a:gd name="connsiteY3" fmla="*/ 549222 h 875490"/>
              <a:gd name="connsiteX4" fmla="*/ 0 w 3685490"/>
              <a:gd name="connsiteY4" fmla="*/ 628591 h 875490"/>
              <a:gd name="connsiteX0" fmla="*/ 0 w 3685490"/>
              <a:gd name="connsiteY0" fmla="*/ 619058 h 865957"/>
              <a:gd name="connsiteX1" fmla="*/ 1202242 w 3685490"/>
              <a:gd name="connsiteY1" fmla="*/ 0 h 865957"/>
              <a:gd name="connsiteX2" fmla="*/ 2588716 w 3685490"/>
              <a:gd name="connsiteY2" fmla="*/ 235334 h 865957"/>
              <a:gd name="connsiteX3" fmla="*/ 3576118 w 3685490"/>
              <a:gd name="connsiteY3" fmla="*/ 539689 h 865957"/>
              <a:gd name="connsiteX4" fmla="*/ 0 w 3685490"/>
              <a:gd name="connsiteY4" fmla="*/ 619058 h 865957"/>
              <a:gd name="connsiteX0" fmla="*/ 0 w 3294178"/>
              <a:gd name="connsiteY0" fmla="*/ 619058 h 984947"/>
              <a:gd name="connsiteX1" fmla="*/ 1202242 w 3294178"/>
              <a:gd name="connsiteY1" fmla="*/ 0 h 984947"/>
              <a:gd name="connsiteX2" fmla="*/ 2588716 w 3294178"/>
              <a:gd name="connsiteY2" fmla="*/ 235334 h 984947"/>
              <a:gd name="connsiteX3" fmla="*/ 3130718 w 3294178"/>
              <a:gd name="connsiteY3" fmla="*/ 842304 h 984947"/>
              <a:gd name="connsiteX4" fmla="*/ 0 w 3294178"/>
              <a:gd name="connsiteY4" fmla="*/ 619058 h 984947"/>
              <a:gd name="connsiteX0" fmla="*/ 0 w 3171131"/>
              <a:gd name="connsiteY0" fmla="*/ 619058 h 927600"/>
              <a:gd name="connsiteX1" fmla="*/ 1202242 w 3171131"/>
              <a:gd name="connsiteY1" fmla="*/ 0 h 927600"/>
              <a:gd name="connsiteX2" fmla="*/ 2588716 w 3171131"/>
              <a:gd name="connsiteY2" fmla="*/ 235334 h 927600"/>
              <a:gd name="connsiteX3" fmla="*/ 2975794 w 3171131"/>
              <a:gd name="connsiteY3" fmla="*/ 721254 h 927600"/>
              <a:gd name="connsiteX4" fmla="*/ 0 w 3171131"/>
              <a:gd name="connsiteY4" fmla="*/ 619058 h 927600"/>
              <a:gd name="connsiteX0" fmla="*/ 103273 w 3274404"/>
              <a:gd name="connsiteY0" fmla="*/ 619058 h 927600"/>
              <a:gd name="connsiteX1" fmla="*/ 739356 w 3274404"/>
              <a:gd name="connsiteY1" fmla="*/ 235600 h 927600"/>
              <a:gd name="connsiteX2" fmla="*/ 1305515 w 3274404"/>
              <a:gd name="connsiteY2" fmla="*/ 0 h 927600"/>
              <a:gd name="connsiteX3" fmla="*/ 2691989 w 3274404"/>
              <a:gd name="connsiteY3" fmla="*/ 235334 h 927600"/>
              <a:gd name="connsiteX4" fmla="*/ 3079067 w 3274404"/>
              <a:gd name="connsiteY4" fmla="*/ 721254 h 927600"/>
              <a:gd name="connsiteX5" fmla="*/ 103273 w 3274404"/>
              <a:gd name="connsiteY5" fmla="*/ 619058 h 927600"/>
              <a:gd name="connsiteX0" fmla="*/ 188967 w 3360098"/>
              <a:gd name="connsiteY0" fmla="*/ 745846 h 1054388"/>
              <a:gd name="connsiteX1" fmla="*/ 302188 w 3360098"/>
              <a:gd name="connsiteY1" fmla="*/ 29509 h 1054388"/>
              <a:gd name="connsiteX2" fmla="*/ 1391209 w 3360098"/>
              <a:gd name="connsiteY2" fmla="*/ 126788 h 1054388"/>
              <a:gd name="connsiteX3" fmla="*/ 2777683 w 3360098"/>
              <a:gd name="connsiteY3" fmla="*/ 362122 h 1054388"/>
              <a:gd name="connsiteX4" fmla="*/ 3164761 w 3360098"/>
              <a:gd name="connsiteY4" fmla="*/ 848042 h 1054388"/>
              <a:gd name="connsiteX5" fmla="*/ 188967 w 3360098"/>
              <a:gd name="connsiteY5" fmla="*/ 745846 h 1054388"/>
              <a:gd name="connsiteX0" fmla="*/ 151682 w 3322813"/>
              <a:gd name="connsiteY0" fmla="*/ 724924 h 1033466"/>
              <a:gd name="connsiteX1" fmla="*/ 652210 w 3322813"/>
              <a:gd name="connsiteY1" fmla="*/ 401993 h 1033466"/>
              <a:gd name="connsiteX2" fmla="*/ 264903 w 3322813"/>
              <a:gd name="connsiteY2" fmla="*/ 8587 h 1033466"/>
              <a:gd name="connsiteX3" fmla="*/ 1353924 w 3322813"/>
              <a:gd name="connsiteY3" fmla="*/ 105866 h 1033466"/>
              <a:gd name="connsiteX4" fmla="*/ 2740398 w 3322813"/>
              <a:gd name="connsiteY4" fmla="*/ 341200 h 1033466"/>
              <a:gd name="connsiteX5" fmla="*/ 3127476 w 3322813"/>
              <a:gd name="connsiteY5" fmla="*/ 827120 h 1033466"/>
              <a:gd name="connsiteX6" fmla="*/ 151682 w 3322813"/>
              <a:gd name="connsiteY6" fmla="*/ 724924 h 1033466"/>
              <a:gd name="connsiteX0" fmla="*/ 151682 w 3322813"/>
              <a:gd name="connsiteY0" fmla="*/ 1012463 h 1321005"/>
              <a:gd name="connsiteX1" fmla="*/ 652210 w 3322813"/>
              <a:gd name="connsiteY1" fmla="*/ 689532 h 1321005"/>
              <a:gd name="connsiteX2" fmla="*/ 264903 w 3322813"/>
              <a:gd name="connsiteY2" fmla="*/ 296126 h 1321005"/>
              <a:gd name="connsiteX3" fmla="*/ 908523 w 3322813"/>
              <a:gd name="connsiteY3" fmla="*/ 0 h 1321005"/>
              <a:gd name="connsiteX4" fmla="*/ 2740398 w 3322813"/>
              <a:gd name="connsiteY4" fmla="*/ 628739 h 1321005"/>
              <a:gd name="connsiteX5" fmla="*/ 3127476 w 3322813"/>
              <a:gd name="connsiteY5" fmla="*/ 1114659 h 1321005"/>
              <a:gd name="connsiteX6" fmla="*/ 151682 w 3322813"/>
              <a:gd name="connsiteY6" fmla="*/ 1012463 h 1321005"/>
              <a:gd name="connsiteX0" fmla="*/ 151682 w 3322813"/>
              <a:gd name="connsiteY0" fmla="*/ 1012463 h 1321005"/>
              <a:gd name="connsiteX1" fmla="*/ 652210 w 3322813"/>
              <a:gd name="connsiteY1" fmla="*/ 689532 h 1321005"/>
              <a:gd name="connsiteX2" fmla="*/ 264903 w 3322813"/>
              <a:gd name="connsiteY2" fmla="*/ 296126 h 1321005"/>
              <a:gd name="connsiteX3" fmla="*/ 908523 w 3322813"/>
              <a:gd name="connsiteY3" fmla="*/ 0 h 1321005"/>
              <a:gd name="connsiteX4" fmla="*/ 2740398 w 3322813"/>
              <a:gd name="connsiteY4" fmla="*/ 628739 h 1321005"/>
              <a:gd name="connsiteX5" fmla="*/ 3127476 w 3322813"/>
              <a:gd name="connsiteY5" fmla="*/ 1114659 h 1321005"/>
              <a:gd name="connsiteX6" fmla="*/ 151682 w 3322813"/>
              <a:gd name="connsiteY6" fmla="*/ 1012463 h 1321005"/>
              <a:gd name="connsiteX0" fmla="*/ 151682 w 3322813"/>
              <a:gd name="connsiteY0" fmla="*/ 1072990 h 1381532"/>
              <a:gd name="connsiteX1" fmla="*/ 652210 w 3322813"/>
              <a:gd name="connsiteY1" fmla="*/ 750059 h 1381532"/>
              <a:gd name="connsiteX2" fmla="*/ 264903 w 3322813"/>
              <a:gd name="connsiteY2" fmla="*/ 356653 h 1381532"/>
              <a:gd name="connsiteX3" fmla="*/ 1102176 w 3322813"/>
              <a:gd name="connsiteY3" fmla="*/ 0 h 1381532"/>
              <a:gd name="connsiteX4" fmla="*/ 2740398 w 3322813"/>
              <a:gd name="connsiteY4" fmla="*/ 689266 h 1381532"/>
              <a:gd name="connsiteX5" fmla="*/ 3127476 w 3322813"/>
              <a:gd name="connsiteY5" fmla="*/ 1175186 h 1381532"/>
              <a:gd name="connsiteX6" fmla="*/ 151682 w 3322813"/>
              <a:gd name="connsiteY6" fmla="*/ 1072990 h 1381532"/>
              <a:gd name="connsiteX0" fmla="*/ 151682 w 3301747"/>
              <a:gd name="connsiteY0" fmla="*/ 1072990 h 1381532"/>
              <a:gd name="connsiteX1" fmla="*/ 652210 w 3301747"/>
              <a:gd name="connsiteY1" fmla="*/ 750059 h 1381532"/>
              <a:gd name="connsiteX2" fmla="*/ 264903 w 3301747"/>
              <a:gd name="connsiteY2" fmla="*/ 356653 h 1381532"/>
              <a:gd name="connsiteX3" fmla="*/ 1102176 w 3301747"/>
              <a:gd name="connsiteY3" fmla="*/ 0 h 1381532"/>
              <a:gd name="connsiteX4" fmla="*/ 2643572 w 3301747"/>
              <a:gd name="connsiteY4" fmla="*/ 507697 h 1381532"/>
              <a:gd name="connsiteX5" fmla="*/ 3127476 w 3301747"/>
              <a:gd name="connsiteY5" fmla="*/ 1175186 h 1381532"/>
              <a:gd name="connsiteX6" fmla="*/ 151682 w 3301747"/>
              <a:gd name="connsiteY6" fmla="*/ 1072990 h 1381532"/>
              <a:gd name="connsiteX0" fmla="*/ 151682 w 3256381"/>
              <a:gd name="connsiteY0" fmla="*/ 1072990 h 1381532"/>
              <a:gd name="connsiteX1" fmla="*/ 652210 w 3256381"/>
              <a:gd name="connsiteY1" fmla="*/ 750059 h 1381532"/>
              <a:gd name="connsiteX2" fmla="*/ 264903 w 3256381"/>
              <a:gd name="connsiteY2" fmla="*/ 356653 h 1381532"/>
              <a:gd name="connsiteX3" fmla="*/ 1102176 w 3256381"/>
              <a:gd name="connsiteY3" fmla="*/ 0 h 1381532"/>
              <a:gd name="connsiteX4" fmla="*/ 2643572 w 3256381"/>
              <a:gd name="connsiteY4" fmla="*/ 507697 h 1381532"/>
              <a:gd name="connsiteX5" fmla="*/ 3127476 w 3256381"/>
              <a:gd name="connsiteY5" fmla="*/ 1175186 h 1381532"/>
              <a:gd name="connsiteX6" fmla="*/ 151682 w 3256381"/>
              <a:gd name="connsiteY6" fmla="*/ 1072990 h 1381532"/>
              <a:gd name="connsiteX0" fmla="*/ 151682 w 3256381"/>
              <a:gd name="connsiteY0" fmla="*/ 1072990 h 1381532"/>
              <a:gd name="connsiteX1" fmla="*/ 652210 w 3256381"/>
              <a:gd name="connsiteY1" fmla="*/ 750059 h 1381532"/>
              <a:gd name="connsiteX2" fmla="*/ 264903 w 3256381"/>
              <a:gd name="connsiteY2" fmla="*/ 356653 h 1381532"/>
              <a:gd name="connsiteX3" fmla="*/ 1102176 w 3256381"/>
              <a:gd name="connsiteY3" fmla="*/ 0 h 1381532"/>
              <a:gd name="connsiteX4" fmla="*/ 2643572 w 3256381"/>
              <a:gd name="connsiteY4" fmla="*/ 507697 h 1381532"/>
              <a:gd name="connsiteX5" fmla="*/ 3127476 w 3256381"/>
              <a:gd name="connsiteY5" fmla="*/ 1175186 h 1381532"/>
              <a:gd name="connsiteX6" fmla="*/ 151682 w 3256381"/>
              <a:gd name="connsiteY6" fmla="*/ 1072990 h 138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6381" h="1381532">
                <a:moveTo>
                  <a:pt x="151682" y="1072990"/>
                </a:moveTo>
                <a:cubicBezTo>
                  <a:pt x="-373826" y="997093"/>
                  <a:pt x="633340" y="869448"/>
                  <a:pt x="652210" y="750059"/>
                </a:cubicBezTo>
                <a:cubicBezTo>
                  <a:pt x="671080" y="630670"/>
                  <a:pt x="34987" y="400964"/>
                  <a:pt x="264903" y="356653"/>
                </a:cubicBezTo>
                <a:cubicBezTo>
                  <a:pt x="494819" y="312342"/>
                  <a:pt x="834833" y="151358"/>
                  <a:pt x="1102176" y="0"/>
                </a:cubicBezTo>
                <a:cubicBezTo>
                  <a:pt x="1511966" y="259636"/>
                  <a:pt x="2085780" y="607432"/>
                  <a:pt x="2643572" y="507697"/>
                </a:cubicBezTo>
                <a:cubicBezTo>
                  <a:pt x="2780398" y="730657"/>
                  <a:pt x="3558929" y="1125941"/>
                  <a:pt x="3127476" y="1175186"/>
                </a:cubicBezTo>
                <a:cubicBezTo>
                  <a:pt x="2738067" y="1325233"/>
                  <a:pt x="859578" y="1599118"/>
                  <a:pt x="151682" y="1072990"/>
                </a:cubicBezTo>
                <a:close/>
              </a:path>
            </a:pathLst>
          </a:custGeom>
          <a:blipFill dpi="0" rotWithShape="1">
            <a:blip r:embed="rId4">
              <a:extLst>
                <a:ext uri="{28A0092B-C50C-407E-A947-70E740481C1C}">
                  <a14:useLocalDpi xmlns:a14="http://schemas.microsoft.com/office/drawing/2010/main" val="0"/>
                </a:ext>
              </a:extLst>
            </a:blip>
            <a:srcRect/>
            <a:tile tx="7620000" ty="0" sx="100000" sy="16000" flip="none" algn="bl"/>
          </a:bli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39" name="Picture 238"/>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893671" y="3600685"/>
            <a:ext cx="224530" cy="177753"/>
          </a:xfrm>
          <a:prstGeom prst="rect">
            <a:avLst/>
          </a:prstGeom>
        </p:spPr>
      </p:pic>
      <p:grpSp>
        <p:nvGrpSpPr>
          <p:cNvPr id="240" name="Group 239"/>
          <p:cNvGrpSpPr>
            <a:grpSpLocks noChangeAspect="1"/>
          </p:cNvGrpSpPr>
          <p:nvPr/>
        </p:nvGrpSpPr>
        <p:grpSpPr>
          <a:xfrm>
            <a:off x="6542484" y="3832355"/>
            <a:ext cx="321257" cy="108462"/>
            <a:chOff x="5598737" y="5287130"/>
            <a:chExt cx="495520" cy="167296"/>
          </a:xfrm>
        </p:grpSpPr>
        <p:pic>
          <p:nvPicPr>
            <p:cNvPr id="404" name="Picture 403" descr="Fighter, J-11 profile white.png"/>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98737" y="5352485"/>
              <a:ext cx="382464" cy="101941"/>
            </a:xfrm>
            <a:prstGeom prst="rect">
              <a:avLst/>
            </a:prstGeom>
          </p:spPr>
        </p:pic>
        <p:pic>
          <p:nvPicPr>
            <p:cNvPr id="405" name="Picture 404" descr="Fighter, J-11 profile white.png"/>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80417" y="5287130"/>
              <a:ext cx="313840" cy="83650"/>
            </a:xfrm>
            <a:prstGeom prst="rect">
              <a:avLst/>
            </a:prstGeom>
          </p:spPr>
        </p:pic>
      </p:grpSp>
      <p:pic>
        <p:nvPicPr>
          <p:cNvPr id="241" name="Picture 240"/>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29317" y="4795188"/>
            <a:ext cx="319751" cy="184562"/>
          </a:xfrm>
          <a:prstGeom prst="rect">
            <a:avLst/>
          </a:prstGeom>
        </p:spPr>
      </p:pic>
      <p:grpSp>
        <p:nvGrpSpPr>
          <p:cNvPr id="242" name="Group 241"/>
          <p:cNvGrpSpPr>
            <a:grpSpLocks noChangeAspect="1"/>
          </p:cNvGrpSpPr>
          <p:nvPr/>
        </p:nvGrpSpPr>
        <p:grpSpPr>
          <a:xfrm>
            <a:off x="6685438" y="3976139"/>
            <a:ext cx="297539" cy="146478"/>
            <a:chOff x="6524740" y="2414836"/>
            <a:chExt cx="413368" cy="203501"/>
          </a:xfrm>
        </p:grpSpPr>
        <p:pic>
          <p:nvPicPr>
            <p:cNvPr id="402" name="Picture 401"/>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65310" y="2414836"/>
              <a:ext cx="272798" cy="157461"/>
            </a:xfrm>
            <a:prstGeom prst="rect">
              <a:avLst/>
            </a:prstGeom>
          </p:spPr>
        </p:pic>
        <p:pic>
          <p:nvPicPr>
            <p:cNvPr id="403" name="Picture 402"/>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524740" y="2442583"/>
              <a:ext cx="304492" cy="175754"/>
            </a:xfrm>
            <a:prstGeom prst="rect">
              <a:avLst/>
            </a:prstGeom>
          </p:spPr>
        </p:pic>
      </p:grpSp>
      <p:grpSp>
        <p:nvGrpSpPr>
          <p:cNvPr id="243" name="Group 242"/>
          <p:cNvGrpSpPr>
            <a:grpSpLocks noChangeAspect="1"/>
          </p:cNvGrpSpPr>
          <p:nvPr/>
        </p:nvGrpSpPr>
        <p:grpSpPr>
          <a:xfrm>
            <a:off x="5867830" y="4219958"/>
            <a:ext cx="634117" cy="214089"/>
            <a:chOff x="5598737" y="5287130"/>
            <a:chExt cx="495520" cy="167296"/>
          </a:xfrm>
        </p:grpSpPr>
        <p:pic>
          <p:nvPicPr>
            <p:cNvPr id="400" name="Picture 399" descr="Fighter, J-11 profile white.png"/>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598737" y="5352485"/>
              <a:ext cx="382464" cy="101941"/>
            </a:xfrm>
            <a:prstGeom prst="rect">
              <a:avLst/>
            </a:prstGeom>
          </p:spPr>
        </p:pic>
        <p:pic>
          <p:nvPicPr>
            <p:cNvPr id="401" name="Picture 400" descr="Fighter, J-11 profile white.png"/>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80417" y="5287130"/>
              <a:ext cx="313840" cy="83650"/>
            </a:xfrm>
            <a:prstGeom prst="rect">
              <a:avLst/>
            </a:prstGeom>
          </p:spPr>
        </p:pic>
      </p:grpSp>
      <p:pic>
        <p:nvPicPr>
          <p:cNvPr id="244" name="Picture 243"/>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854103" y="4011389"/>
            <a:ext cx="305247" cy="241652"/>
          </a:xfrm>
          <a:prstGeom prst="rect">
            <a:avLst/>
          </a:prstGeom>
        </p:spPr>
      </p:pic>
      <p:pic>
        <p:nvPicPr>
          <p:cNvPr id="245" name="Picture 244"/>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696370" y="3683012"/>
            <a:ext cx="248785" cy="196956"/>
          </a:xfrm>
          <a:prstGeom prst="rect">
            <a:avLst/>
          </a:prstGeom>
        </p:spPr>
      </p:pic>
      <p:pic>
        <p:nvPicPr>
          <p:cNvPr id="246" name="Picture 245"/>
          <p:cNvPicPr>
            <a:picLocks noChangeAspect="1"/>
          </p:cNvPicPr>
          <p:nvPr/>
        </p:nvPicPr>
        <p:blipFill>
          <a:blip r:embed="rId1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57980" y="3996111"/>
            <a:ext cx="428574" cy="259381"/>
          </a:xfrm>
          <a:prstGeom prst="rect">
            <a:avLst/>
          </a:prstGeom>
        </p:spPr>
      </p:pic>
      <p:pic>
        <p:nvPicPr>
          <p:cNvPr id="247" name="Picture 246"/>
          <p:cNvPicPr>
            <a:picLocks noChangeAspect="1"/>
          </p:cNvPicPr>
          <p:nvPr/>
        </p:nvPicPr>
        <p:blipFill>
          <a:blip r:embed="rId19" cstate="print">
            <a:biLevel thresh="75000"/>
            <a:extLst>
              <a:ext uri="{28A0092B-C50C-407E-A947-70E740481C1C}">
                <a14:useLocalDpi xmlns:a14="http://schemas.microsoft.com/office/drawing/2010/main" val="0"/>
              </a:ext>
            </a:extLst>
          </a:blip>
          <a:stretch>
            <a:fillRect/>
          </a:stretch>
        </p:blipFill>
        <p:spPr>
          <a:xfrm>
            <a:off x="780654" y="4730507"/>
            <a:ext cx="507903" cy="307391"/>
          </a:xfrm>
          <a:prstGeom prst="rect">
            <a:avLst/>
          </a:prstGeom>
        </p:spPr>
      </p:pic>
      <p:pic>
        <p:nvPicPr>
          <p:cNvPr id="248" name="Picture 247"/>
          <p:cNvPicPr>
            <a:picLocks noChangeAspect="1"/>
          </p:cNvPicPr>
          <p:nvPr/>
        </p:nvPicPr>
        <p:blipFill>
          <a:blip r:embed="rId19" cstate="print">
            <a:biLevel thresh="75000"/>
            <a:extLst>
              <a:ext uri="{28A0092B-C50C-407E-A947-70E740481C1C}">
                <a14:useLocalDpi xmlns:a14="http://schemas.microsoft.com/office/drawing/2010/main" val="0"/>
              </a:ext>
            </a:extLst>
          </a:blip>
          <a:stretch>
            <a:fillRect/>
          </a:stretch>
        </p:blipFill>
        <p:spPr>
          <a:xfrm>
            <a:off x="562365" y="3723403"/>
            <a:ext cx="317502" cy="192160"/>
          </a:xfrm>
          <a:prstGeom prst="rect">
            <a:avLst/>
          </a:prstGeom>
        </p:spPr>
      </p:pic>
      <p:sp>
        <p:nvSpPr>
          <p:cNvPr id="249" name="Freeform 248"/>
          <p:cNvSpPr/>
          <p:nvPr/>
        </p:nvSpPr>
        <p:spPr>
          <a:xfrm>
            <a:off x="773944" y="-106739"/>
            <a:ext cx="8275259" cy="4507347"/>
          </a:xfrm>
          <a:custGeom>
            <a:avLst/>
            <a:gdLst>
              <a:gd name="connsiteX0" fmla="*/ 3429000 w 3429000"/>
              <a:gd name="connsiteY0" fmla="*/ 19050 h 19050"/>
              <a:gd name="connsiteX1" fmla="*/ 0 w 3429000"/>
              <a:gd name="connsiteY1" fmla="*/ 0 h 19050"/>
              <a:gd name="connsiteX0" fmla="*/ 3429000 w 3429000"/>
              <a:gd name="connsiteY0" fmla="*/ 1058346 h 1058346"/>
              <a:gd name="connsiteX1" fmla="*/ 0 w 3429000"/>
              <a:gd name="connsiteY1" fmla="*/ 1039296 h 1058346"/>
              <a:gd name="connsiteX0" fmla="*/ 3429000 w 3429000"/>
              <a:gd name="connsiteY0" fmla="*/ 1967458 h 1967458"/>
              <a:gd name="connsiteX1" fmla="*/ 0 w 3429000"/>
              <a:gd name="connsiteY1" fmla="*/ 1948408 h 1967458"/>
              <a:gd name="connsiteX0" fmla="*/ 3429000 w 3429000"/>
              <a:gd name="connsiteY0" fmla="*/ 2109919 h 2109919"/>
              <a:gd name="connsiteX1" fmla="*/ 0 w 3429000"/>
              <a:gd name="connsiteY1" fmla="*/ 2090869 h 2109919"/>
              <a:gd name="connsiteX0" fmla="*/ 3429000 w 3429000"/>
              <a:gd name="connsiteY0" fmla="*/ 2113464 h 2113464"/>
              <a:gd name="connsiteX1" fmla="*/ 0 w 3429000"/>
              <a:gd name="connsiteY1" fmla="*/ 2094414 h 2113464"/>
              <a:gd name="connsiteX0" fmla="*/ 3372478 w 3372478"/>
              <a:gd name="connsiteY0" fmla="*/ 2089066 h 2119671"/>
              <a:gd name="connsiteX1" fmla="*/ 0 w 3372478"/>
              <a:gd name="connsiteY1" fmla="*/ 2119671 h 2119671"/>
              <a:gd name="connsiteX0" fmla="*/ 3372478 w 3372478"/>
              <a:gd name="connsiteY0" fmla="*/ 2083820 h 2114425"/>
              <a:gd name="connsiteX1" fmla="*/ 0 w 3372478"/>
              <a:gd name="connsiteY1" fmla="*/ 2114425 h 2114425"/>
              <a:gd name="connsiteX0" fmla="*/ 3372478 w 3372478"/>
              <a:gd name="connsiteY0" fmla="*/ 2083820 h 2114425"/>
              <a:gd name="connsiteX1" fmla="*/ 0 w 3372478"/>
              <a:gd name="connsiteY1" fmla="*/ 2114425 h 2114425"/>
            </a:gdLst>
            <a:ahLst/>
            <a:cxnLst>
              <a:cxn ang="0">
                <a:pos x="connsiteX0" y="connsiteY0"/>
              </a:cxn>
              <a:cxn ang="0">
                <a:pos x="connsiteX1" y="connsiteY1"/>
              </a:cxn>
            </a:cxnLst>
            <a:rect l="l" t="t" r="r" b="b"/>
            <a:pathLst>
              <a:path w="3372478" h="2114425">
                <a:moveTo>
                  <a:pt x="3372478" y="2083820"/>
                </a:moveTo>
                <a:cubicBezTo>
                  <a:pt x="3304033" y="-766248"/>
                  <a:pt x="221033" y="-631950"/>
                  <a:pt x="0" y="2114425"/>
                </a:cubicBezTo>
              </a:path>
            </a:pathLst>
          </a:custGeom>
          <a:noFill/>
          <a:ln w="12700">
            <a:gradFill flip="none" rotWithShape="1">
              <a:gsLst>
                <a:gs pos="0">
                  <a:schemeClr val="bg1"/>
                </a:gs>
                <a:gs pos="30000">
                  <a:schemeClr val="bg1">
                    <a:alpha val="26000"/>
                  </a:schemeClr>
                </a:gs>
                <a:gs pos="78000">
                  <a:schemeClr val="bg1">
                    <a:alpha val="8000"/>
                  </a:schemeClr>
                </a:gs>
                <a:gs pos="100000">
                  <a:schemeClr val="bg1">
                    <a:alpha val="48000"/>
                  </a:schemeClr>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0" name="Explosion 2 69"/>
          <p:cNvSpPr/>
          <p:nvPr/>
        </p:nvSpPr>
        <p:spPr>
          <a:xfrm rot="17806552">
            <a:off x="245114" y="4324244"/>
            <a:ext cx="302203" cy="324034"/>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51" name="Picture 250"/>
          <p:cNvPicPr>
            <a:picLocks noChangeAspect="1"/>
          </p:cNvPicPr>
          <p:nvPr/>
        </p:nvPicPr>
        <p:blipFill>
          <a:blip r:embed="rId2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60115" y="4417478"/>
            <a:ext cx="209431" cy="222698"/>
          </a:xfrm>
          <a:prstGeom prst="rect">
            <a:avLst/>
          </a:prstGeom>
        </p:spPr>
      </p:pic>
      <p:pic>
        <p:nvPicPr>
          <p:cNvPr id="252" name="Picture 251"/>
          <p:cNvPicPr>
            <a:picLocks noChangeAspect="1"/>
          </p:cNvPicPr>
          <p:nvPr/>
        </p:nvPicPr>
        <p:blipFill>
          <a:blip r:embed="rId2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31549" y="4548282"/>
            <a:ext cx="250963" cy="107556"/>
          </a:xfrm>
          <a:prstGeom prst="rect">
            <a:avLst/>
          </a:prstGeom>
        </p:spPr>
      </p:pic>
      <p:grpSp>
        <p:nvGrpSpPr>
          <p:cNvPr id="253" name="Group 252"/>
          <p:cNvGrpSpPr/>
          <p:nvPr/>
        </p:nvGrpSpPr>
        <p:grpSpPr>
          <a:xfrm>
            <a:off x="4088048" y="4168983"/>
            <a:ext cx="835179" cy="272066"/>
            <a:chOff x="4114800" y="2401807"/>
            <a:chExt cx="795323" cy="259083"/>
          </a:xfrm>
          <a:effectLst>
            <a:outerShdw blurRad="50800" dist="38100" dir="2700000" algn="tl" rotWithShape="0">
              <a:prstClr val="black">
                <a:alpha val="40000"/>
              </a:prstClr>
            </a:outerShdw>
          </a:effectLst>
        </p:grpSpPr>
        <p:pic>
          <p:nvPicPr>
            <p:cNvPr id="398" name="Picture 397"/>
            <p:cNvPicPr>
              <a:picLocks noChangeAspect="1"/>
            </p:cNvPicPr>
            <p:nvPr/>
          </p:nvPicPr>
          <p:blipFill>
            <a:blip r:embed="rId2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114800" y="2401807"/>
              <a:ext cx="539293" cy="150479"/>
            </a:xfrm>
            <a:prstGeom prst="rect">
              <a:avLst/>
            </a:prstGeom>
          </p:spPr>
        </p:pic>
        <p:pic>
          <p:nvPicPr>
            <p:cNvPr id="399" name="Picture 398"/>
            <p:cNvPicPr>
              <a:picLocks noChangeAspect="1"/>
            </p:cNvPicPr>
            <p:nvPr/>
          </p:nvPicPr>
          <p:blipFill>
            <a:blip r:embed="rId2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305297" y="2492126"/>
              <a:ext cx="604826" cy="168764"/>
            </a:xfrm>
            <a:prstGeom prst="rect">
              <a:avLst/>
            </a:prstGeom>
          </p:spPr>
        </p:pic>
      </p:grpSp>
      <p:grpSp>
        <p:nvGrpSpPr>
          <p:cNvPr id="254" name="Group 253"/>
          <p:cNvGrpSpPr>
            <a:grpSpLocks noChangeAspect="1"/>
          </p:cNvGrpSpPr>
          <p:nvPr/>
        </p:nvGrpSpPr>
        <p:grpSpPr>
          <a:xfrm>
            <a:off x="3657281" y="3716820"/>
            <a:ext cx="474882" cy="162584"/>
            <a:chOff x="4267197" y="2442157"/>
            <a:chExt cx="746023" cy="255414"/>
          </a:xfrm>
          <a:effectLst>
            <a:outerShdw blurRad="50800" dist="38100" dir="2700000" algn="tl" rotWithShape="0">
              <a:prstClr val="black">
                <a:alpha val="40000"/>
              </a:prstClr>
            </a:outerShdw>
          </a:effectLst>
        </p:grpSpPr>
        <p:pic>
          <p:nvPicPr>
            <p:cNvPr id="396" name="Picture 395"/>
            <p:cNvPicPr>
              <a:picLocks noChangeAspect="1"/>
            </p:cNvPicPr>
            <p:nvPr/>
          </p:nvPicPr>
          <p:blipFill>
            <a:blip r:embed="rId2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539478" y="2442157"/>
              <a:ext cx="473742" cy="132188"/>
            </a:xfrm>
            <a:prstGeom prst="rect">
              <a:avLst/>
            </a:prstGeom>
          </p:spPr>
        </p:pic>
        <p:pic>
          <p:nvPicPr>
            <p:cNvPr id="397" name="Picture 396"/>
            <p:cNvPicPr>
              <a:picLocks noChangeAspect="1"/>
            </p:cNvPicPr>
            <p:nvPr/>
          </p:nvPicPr>
          <p:blipFill>
            <a:blip r:embed="rId2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67197" y="2528807"/>
              <a:ext cx="604826" cy="168764"/>
            </a:xfrm>
            <a:prstGeom prst="rect">
              <a:avLst/>
            </a:prstGeom>
          </p:spPr>
        </p:pic>
      </p:grpSp>
      <p:grpSp>
        <p:nvGrpSpPr>
          <p:cNvPr id="255" name="Group 254"/>
          <p:cNvGrpSpPr>
            <a:grpSpLocks noChangeAspect="1"/>
          </p:cNvGrpSpPr>
          <p:nvPr/>
        </p:nvGrpSpPr>
        <p:grpSpPr>
          <a:xfrm>
            <a:off x="2357976" y="4261059"/>
            <a:ext cx="1399235" cy="266705"/>
            <a:chOff x="2356186" y="2991428"/>
            <a:chExt cx="1620300" cy="308841"/>
          </a:xfrm>
        </p:grpSpPr>
        <p:cxnSp>
          <p:nvCxnSpPr>
            <p:cNvPr id="383" name="Straight Connector 382"/>
            <p:cNvCxnSpPr/>
            <p:nvPr/>
          </p:nvCxnSpPr>
          <p:spPr>
            <a:xfrm>
              <a:off x="2581205" y="325747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a:off x="2547799" y="3201916"/>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a:xfrm>
              <a:off x="2508043" y="3146360"/>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a:off x="2541312" y="306382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2501145" y="3103504"/>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88" name="Straight Connector 387"/>
            <p:cNvCxnSpPr/>
            <p:nvPr/>
          </p:nvCxnSpPr>
          <p:spPr>
            <a:xfrm>
              <a:off x="2585766" y="3027317"/>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nvGrpSpPr>
            <p:cNvPr id="389" name="Group 388"/>
            <p:cNvGrpSpPr>
              <a:grpSpLocks noChangeAspect="1"/>
            </p:cNvGrpSpPr>
            <p:nvPr/>
          </p:nvGrpSpPr>
          <p:grpSpPr>
            <a:xfrm>
              <a:off x="2356186" y="2991428"/>
              <a:ext cx="225019" cy="308841"/>
              <a:chOff x="-482973" y="2866448"/>
              <a:chExt cx="278315" cy="381993"/>
            </a:xfrm>
          </p:grpSpPr>
          <p:pic>
            <p:nvPicPr>
              <p:cNvPr id="390" name="Picture 389" descr="Missile, TLAM.png"/>
              <p:cNvPicPr>
                <a:picLocks noChangeAspect="1"/>
              </p:cNvPicPr>
              <p:nvPr/>
            </p:nvPicPr>
            <p:blipFill>
              <a:blip r:embed="rId2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66758" y="2958014"/>
                <a:ext cx="166854" cy="93643"/>
              </a:xfrm>
              <a:prstGeom prst="rect">
                <a:avLst/>
              </a:prstGeom>
            </p:spPr>
          </p:pic>
          <p:pic>
            <p:nvPicPr>
              <p:cNvPr id="391" name="Picture 390" descr="Missile, TLAM.png"/>
              <p:cNvPicPr>
                <a:picLocks noChangeAspect="1"/>
              </p:cNvPicPr>
              <p:nvPr/>
            </p:nvPicPr>
            <p:blipFill>
              <a:blip r:embed="rId2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2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12830" y="2907659"/>
                <a:ext cx="166854" cy="93643"/>
              </a:xfrm>
              <a:prstGeom prst="rect">
                <a:avLst/>
              </a:prstGeom>
            </p:spPr>
          </p:pic>
          <p:pic>
            <p:nvPicPr>
              <p:cNvPr id="392" name="Picture 391" descr="Missile, TLAM.png"/>
              <p:cNvPicPr>
                <a:picLocks noChangeAspect="1"/>
              </p:cNvPicPr>
              <p:nvPr/>
            </p:nvPicPr>
            <p:blipFill>
              <a:blip r:embed="rId2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2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355297" y="2866448"/>
                <a:ext cx="150561" cy="84499"/>
              </a:xfrm>
              <a:prstGeom prst="rect">
                <a:avLst/>
              </a:prstGeom>
            </p:spPr>
          </p:pic>
          <p:pic>
            <p:nvPicPr>
              <p:cNvPr id="393" name="Picture 392" descr="Missile, TLAM.png"/>
              <p:cNvPicPr>
                <a:picLocks noChangeAspect="1"/>
              </p:cNvPicPr>
              <p:nvPr/>
            </p:nvPicPr>
            <p:blipFill>
              <a:blip r:embed="rId2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82973" y="3008369"/>
                <a:ext cx="183147" cy="102787"/>
              </a:xfrm>
              <a:prstGeom prst="rect">
                <a:avLst/>
              </a:prstGeom>
            </p:spPr>
          </p:pic>
          <p:pic>
            <p:nvPicPr>
              <p:cNvPr id="394" name="Picture 393" descr="Missile, TLAM.png"/>
              <p:cNvPicPr>
                <a:picLocks noChangeAspect="1"/>
              </p:cNvPicPr>
              <p:nvPr/>
            </p:nvPicPr>
            <p:blipFill>
              <a:blip r:embed="rId31"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45338" y="3067868"/>
                <a:ext cx="199440" cy="111931"/>
              </a:xfrm>
              <a:prstGeom prst="rect">
                <a:avLst/>
              </a:prstGeom>
            </p:spPr>
          </p:pic>
          <p:pic>
            <p:nvPicPr>
              <p:cNvPr id="395" name="Picture 394" descr="Missile, TLAM.png"/>
              <p:cNvPicPr>
                <a:picLocks noChangeAspect="1"/>
              </p:cNvPicPr>
              <p:nvPr/>
            </p:nvPicPr>
            <p:blipFill>
              <a:blip r:embed="rId31"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04098" y="3136510"/>
                <a:ext cx="199440" cy="111931"/>
              </a:xfrm>
              <a:prstGeom prst="rect">
                <a:avLst/>
              </a:prstGeom>
            </p:spPr>
          </p:pic>
        </p:grpSp>
      </p:grpSp>
      <p:grpSp>
        <p:nvGrpSpPr>
          <p:cNvPr id="256" name="Group 255"/>
          <p:cNvGrpSpPr/>
          <p:nvPr/>
        </p:nvGrpSpPr>
        <p:grpSpPr>
          <a:xfrm>
            <a:off x="2586593" y="4349482"/>
            <a:ext cx="1701498" cy="324318"/>
            <a:chOff x="2356186" y="2991428"/>
            <a:chExt cx="1620300" cy="308841"/>
          </a:xfrm>
        </p:grpSpPr>
        <p:cxnSp>
          <p:nvCxnSpPr>
            <p:cNvPr id="370" name="Straight Connector 369"/>
            <p:cNvCxnSpPr/>
            <p:nvPr/>
          </p:nvCxnSpPr>
          <p:spPr>
            <a:xfrm>
              <a:off x="2581205" y="325747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71" name="Straight Connector 370"/>
            <p:cNvCxnSpPr/>
            <p:nvPr/>
          </p:nvCxnSpPr>
          <p:spPr>
            <a:xfrm>
              <a:off x="2547799" y="3201916"/>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p:cNvCxnSpPr/>
            <p:nvPr/>
          </p:nvCxnSpPr>
          <p:spPr>
            <a:xfrm>
              <a:off x="2508043" y="3146360"/>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p:cNvCxnSpPr/>
            <p:nvPr/>
          </p:nvCxnSpPr>
          <p:spPr>
            <a:xfrm>
              <a:off x="2541312" y="306382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74" name="Straight Connector 373"/>
            <p:cNvCxnSpPr/>
            <p:nvPr/>
          </p:nvCxnSpPr>
          <p:spPr>
            <a:xfrm>
              <a:off x="2501145" y="3103504"/>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75" name="Straight Connector 374"/>
            <p:cNvCxnSpPr/>
            <p:nvPr/>
          </p:nvCxnSpPr>
          <p:spPr>
            <a:xfrm>
              <a:off x="2585766" y="3027317"/>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nvGrpSpPr>
            <p:cNvPr id="376" name="Group 375"/>
            <p:cNvGrpSpPr>
              <a:grpSpLocks noChangeAspect="1"/>
            </p:cNvGrpSpPr>
            <p:nvPr/>
          </p:nvGrpSpPr>
          <p:grpSpPr>
            <a:xfrm>
              <a:off x="2356186" y="2991428"/>
              <a:ext cx="225019" cy="308841"/>
              <a:chOff x="-482973" y="2866448"/>
              <a:chExt cx="278315" cy="381993"/>
            </a:xfrm>
          </p:grpSpPr>
          <p:pic>
            <p:nvPicPr>
              <p:cNvPr id="377" name="Picture 376" descr="Missile, TLAM.png"/>
              <p:cNvPicPr>
                <a:picLocks noChangeAspect="1"/>
              </p:cNvPicPr>
              <p:nvPr/>
            </p:nvPicPr>
            <p:blipFill>
              <a:blip r:embed="rId33"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66758" y="2958014"/>
                <a:ext cx="166854" cy="93643"/>
              </a:xfrm>
              <a:prstGeom prst="rect">
                <a:avLst/>
              </a:prstGeom>
            </p:spPr>
          </p:pic>
          <p:pic>
            <p:nvPicPr>
              <p:cNvPr id="378" name="Picture 377" descr="Missile, TLAM.png"/>
              <p:cNvPicPr>
                <a:picLocks noChangeAspect="1"/>
              </p:cNvPicPr>
              <p:nvPr/>
            </p:nvPicPr>
            <p:blipFill>
              <a:blip r:embed="rId33"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12830" y="2907659"/>
                <a:ext cx="166854" cy="93643"/>
              </a:xfrm>
              <a:prstGeom prst="rect">
                <a:avLst/>
              </a:prstGeom>
            </p:spPr>
          </p:pic>
          <p:pic>
            <p:nvPicPr>
              <p:cNvPr id="379" name="Picture 378" descr="Missile, TLAM.png"/>
              <p:cNvPicPr>
                <a:picLocks noChangeAspect="1"/>
              </p:cNvPicPr>
              <p:nvPr/>
            </p:nvPicPr>
            <p:blipFill>
              <a:blip r:embed="rId2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355297" y="2866448"/>
                <a:ext cx="150561" cy="84499"/>
              </a:xfrm>
              <a:prstGeom prst="rect">
                <a:avLst/>
              </a:prstGeom>
            </p:spPr>
          </p:pic>
          <p:pic>
            <p:nvPicPr>
              <p:cNvPr id="380" name="Picture 379" descr="Missile, TLAM.png"/>
              <p:cNvPicPr>
                <a:picLocks noChangeAspect="1"/>
              </p:cNvPicPr>
              <p:nvPr/>
            </p:nvPicPr>
            <p:blipFill>
              <a:blip r:embed="rId34"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82973" y="3008369"/>
                <a:ext cx="183147" cy="102787"/>
              </a:xfrm>
              <a:prstGeom prst="rect">
                <a:avLst/>
              </a:prstGeom>
            </p:spPr>
          </p:pic>
          <p:pic>
            <p:nvPicPr>
              <p:cNvPr id="381" name="Picture 380" descr="Missile, TLAM.png"/>
              <p:cNvPicPr>
                <a:picLocks noChangeAspect="1"/>
              </p:cNvPicPr>
              <p:nvPr/>
            </p:nvPicPr>
            <p:blipFill>
              <a:blip r:embed="rId36"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45338" y="3067868"/>
                <a:ext cx="199440" cy="111931"/>
              </a:xfrm>
              <a:prstGeom prst="rect">
                <a:avLst/>
              </a:prstGeom>
            </p:spPr>
          </p:pic>
          <p:pic>
            <p:nvPicPr>
              <p:cNvPr id="382" name="Picture 381" descr="Missile, TLAM.png"/>
              <p:cNvPicPr>
                <a:picLocks noChangeAspect="1"/>
              </p:cNvPicPr>
              <p:nvPr/>
            </p:nvPicPr>
            <p:blipFill>
              <a:blip r:embed="rId36"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04098" y="3136510"/>
                <a:ext cx="199440" cy="111931"/>
              </a:xfrm>
              <a:prstGeom prst="rect">
                <a:avLst/>
              </a:prstGeom>
            </p:spPr>
          </p:pic>
        </p:grpSp>
      </p:grpSp>
      <p:grpSp>
        <p:nvGrpSpPr>
          <p:cNvPr id="257" name="Group 256"/>
          <p:cNvGrpSpPr>
            <a:grpSpLocks noChangeAspect="1"/>
          </p:cNvGrpSpPr>
          <p:nvPr/>
        </p:nvGrpSpPr>
        <p:grpSpPr>
          <a:xfrm>
            <a:off x="2198456" y="3928115"/>
            <a:ext cx="996208" cy="189885"/>
            <a:chOff x="2356186" y="2991428"/>
            <a:chExt cx="1620300" cy="308841"/>
          </a:xfrm>
        </p:grpSpPr>
        <p:cxnSp>
          <p:nvCxnSpPr>
            <p:cNvPr id="357" name="Straight Connector 356"/>
            <p:cNvCxnSpPr/>
            <p:nvPr/>
          </p:nvCxnSpPr>
          <p:spPr>
            <a:xfrm>
              <a:off x="2581205" y="325747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a:xfrm>
              <a:off x="2547799" y="3201916"/>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59" name="Straight Connector 358"/>
            <p:cNvCxnSpPr/>
            <p:nvPr/>
          </p:nvCxnSpPr>
          <p:spPr>
            <a:xfrm>
              <a:off x="2508043" y="3146360"/>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p:cNvCxnSpPr/>
            <p:nvPr/>
          </p:nvCxnSpPr>
          <p:spPr>
            <a:xfrm>
              <a:off x="2541312" y="306382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61" name="Straight Connector 360"/>
            <p:cNvCxnSpPr/>
            <p:nvPr/>
          </p:nvCxnSpPr>
          <p:spPr>
            <a:xfrm>
              <a:off x="2501145" y="3103504"/>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62" name="Straight Connector 361"/>
            <p:cNvCxnSpPr/>
            <p:nvPr/>
          </p:nvCxnSpPr>
          <p:spPr>
            <a:xfrm>
              <a:off x="2585766" y="3027317"/>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nvGrpSpPr>
            <p:cNvPr id="363" name="Group 362"/>
            <p:cNvGrpSpPr>
              <a:grpSpLocks noChangeAspect="1"/>
            </p:cNvGrpSpPr>
            <p:nvPr/>
          </p:nvGrpSpPr>
          <p:grpSpPr>
            <a:xfrm>
              <a:off x="2356186" y="2991428"/>
              <a:ext cx="225019" cy="308841"/>
              <a:chOff x="-482973" y="2866448"/>
              <a:chExt cx="278315" cy="381993"/>
            </a:xfrm>
          </p:grpSpPr>
          <p:pic>
            <p:nvPicPr>
              <p:cNvPr id="364" name="Picture 363" descr="Missile, TLAM.png"/>
              <p:cNvPicPr>
                <a:picLocks noChangeAspect="1"/>
              </p:cNvPicPr>
              <p:nvPr/>
            </p:nvPicPr>
            <p:blipFill>
              <a:blip r:embed="rId38"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3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66758" y="2958014"/>
                <a:ext cx="166854" cy="93643"/>
              </a:xfrm>
              <a:prstGeom prst="rect">
                <a:avLst/>
              </a:prstGeom>
            </p:spPr>
          </p:pic>
          <p:pic>
            <p:nvPicPr>
              <p:cNvPr id="365" name="Picture 364" descr="Missile, TLAM.png"/>
              <p:cNvPicPr>
                <a:picLocks noChangeAspect="1"/>
              </p:cNvPicPr>
              <p:nvPr/>
            </p:nvPicPr>
            <p:blipFill>
              <a:blip r:embed="rId38"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12830" y="2907659"/>
                <a:ext cx="166854" cy="93643"/>
              </a:xfrm>
              <a:prstGeom prst="rect">
                <a:avLst/>
              </a:prstGeom>
            </p:spPr>
          </p:pic>
          <p:pic>
            <p:nvPicPr>
              <p:cNvPr id="366" name="Picture 365" descr="Missile, TLAM.png"/>
              <p:cNvPicPr>
                <a:picLocks noChangeAspect="1"/>
              </p:cNvPicPr>
              <p:nvPr/>
            </p:nvPicPr>
            <p:blipFill>
              <a:blip r:embed="rId41"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355297" y="2866448"/>
                <a:ext cx="150561" cy="84499"/>
              </a:xfrm>
              <a:prstGeom prst="rect">
                <a:avLst/>
              </a:prstGeom>
            </p:spPr>
          </p:pic>
          <p:pic>
            <p:nvPicPr>
              <p:cNvPr id="367" name="Picture 366" descr="Missile, TLAM.png"/>
              <p:cNvPicPr>
                <a:picLocks noChangeAspect="1"/>
              </p:cNvPicPr>
              <p:nvPr/>
            </p:nvPicPr>
            <p:blipFill>
              <a:blip r:embed="rId43"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82973" y="3008369"/>
                <a:ext cx="183147" cy="102787"/>
              </a:xfrm>
              <a:prstGeom prst="rect">
                <a:avLst/>
              </a:prstGeom>
            </p:spPr>
          </p:pic>
          <p:pic>
            <p:nvPicPr>
              <p:cNvPr id="368" name="Picture 367" descr="Missile, TLAM.png"/>
              <p:cNvPicPr>
                <a:picLocks noChangeAspect="1"/>
              </p:cNvPicPr>
              <p:nvPr/>
            </p:nvPicPr>
            <p:blipFill>
              <a:blip r:embed="rId4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45338" y="3067868"/>
                <a:ext cx="199440" cy="111931"/>
              </a:xfrm>
              <a:prstGeom prst="rect">
                <a:avLst/>
              </a:prstGeom>
            </p:spPr>
          </p:pic>
          <p:pic>
            <p:nvPicPr>
              <p:cNvPr id="369" name="Picture 368" descr="Missile, TLAM.png"/>
              <p:cNvPicPr>
                <a:picLocks noChangeAspect="1"/>
              </p:cNvPicPr>
              <p:nvPr/>
            </p:nvPicPr>
            <p:blipFill>
              <a:blip r:embed="rId45"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04098" y="3136510"/>
                <a:ext cx="199440" cy="111931"/>
              </a:xfrm>
              <a:prstGeom prst="rect">
                <a:avLst/>
              </a:prstGeom>
            </p:spPr>
          </p:pic>
        </p:grpSp>
      </p:grpSp>
      <p:grpSp>
        <p:nvGrpSpPr>
          <p:cNvPr id="258" name="Group 257"/>
          <p:cNvGrpSpPr>
            <a:grpSpLocks noChangeAspect="1"/>
          </p:cNvGrpSpPr>
          <p:nvPr/>
        </p:nvGrpSpPr>
        <p:grpSpPr>
          <a:xfrm>
            <a:off x="2397076" y="3820820"/>
            <a:ext cx="906787" cy="172840"/>
            <a:chOff x="2356186" y="2991428"/>
            <a:chExt cx="1620300" cy="308841"/>
          </a:xfrm>
        </p:grpSpPr>
        <p:cxnSp>
          <p:nvCxnSpPr>
            <p:cNvPr id="344" name="Straight Connector 343"/>
            <p:cNvCxnSpPr/>
            <p:nvPr/>
          </p:nvCxnSpPr>
          <p:spPr>
            <a:xfrm>
              <a:off x="2581205" y="325747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2547799" y="3201916"/>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a:off x="2508043" y="3146360"/>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a:off x="2541312" y="3063823"/>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2501145" y="3103504"/>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2585766" y="3027317"/>
              <a:ext cx="1390720"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nvGrpSpPr>
            <p:cNvPr id="350" name="Group 349"/>
            <p:cNvGrpSpPr>
              <a:grpSpLocks noChangeAspect="1"/>
            </p:cNvGrpSpPr>
            <p:nvPr/>
          </p:nvGrpSpPr>
          <p:grpSpPr>
            <a:xfrm>
              <a:off x="2356186" y="2991428"/>
              <a:ext cx="225019" cy="308841"/>
              <a:chOff x="-482973" y="2866448"/>
              <a:chExt cx="278315" cy="381993"/>
            </a:xfrm>
          </p:grpSpPr>
          <p:pic>
            <p:nvPicPr>
              <p:cNvPr id="351" name="Picture 350" descr="Missile, TLAM.png"/>
              <p:cNvPicPr>
                <a:picLocks noChangeAspect="1"/>
              </p:cNvPicPr>
              <p:nvPr/>
            </p:nvPicPr>
            <p:blipFill>
              <a:blip r:embed="rId41"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66758" y="2958014"/>
                <a:ext cx="166854" cy="93643"/>
              </a:xfrm>
              <a:prstGeom prst="rect">
                <a:avLst/>
              </a:prstGeom>
            </p:spPr>
          </p:pic>
          <p:pic>
            <p:nvPicPr>
              <p:cNvPr id="352" name="Picture 351" descr="Missile, TLAM.png"/>
              <p:cNvPicPr>
                <a:picLocks noChangeAspect="1"/>
              </p:cNvPicPr>
              <p:nvPr/>
            </p:nvPicPr>
            <p:blipFill>
              <a:blip r:embed="rId41"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412830" y="2907659"/>
                <a:ext cx="166854" cy="93643"/>
              </a:xfrm>
              <a:prstGeom prst="rect">
                <a:avLst/>
              </a:prstGeom>
            </p:spPr>
          </p:pic>
          <p:pic>
            <p:nvPicPr>
              <p:cNvPr id="353" name="Picture 352"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355297" y="2866448"/>
                <a:ext cx="150561" cy="84499"/>
              </a:xfrm>
              <a:prstGeom prst="rect">
                <a:avLst/>
              </a:prstGeom>
            </p:spPr>
          </p:pic>
          <p:pic>
            <p:nvPicPr>
              <p:cNvPr id="354" name="Picture 353" descr="Missile, TLAM.png"/>
              <p:cNvPicPr>
                <a:picLocks noChangeAspect="1"/>
              </p:cNvPicPr>
              <p:nvPr/>
            </p:nvPicPr>
            <p:blipFill>
              <a:blip r:embed="rId38"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4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82973" y="3008369"/>
                <a:ext cx="183147" cy="102787"/>
              </a:xfrm>
              <a:prstGeom prst="rect">
                <a:avLst/>
              </a:prstGeom>
            </p:spPr>
          </p:pic>
          <p:pic>
            <p:nvPicPr>
              <p:cNvPr id="355" name="Picture 354" descr="Missile, TLAM.png"/>
              <p:cNvPicPr>
                <a:picLocks noChangeAspect="1"/>
              </p:cNvPicPr>
              <p:nvPr/>
            </p:nvPicPr>
            <p:blipFill>
              <a:blip r:embed="rId43"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45338" y="3067868"/>
                <a:ext cx="199440" cy="111931"/>
              </a:xfrm>
              <a:prstGeom prst="rect">
                <a:avLst/>
              </a:prstGeom>
            </p:spPr>
          </p:pic>
          <p:pic>
            <p:nvPicPr>
              <p:cNvPr id="356" name="Picture 355" descr="Missile, TLAM.png"/>
              <p:cNvPicPr>
                <a:picLocks noChangeAspect="1"/>
              </p:cNvPicPr>
              <p:nvPr/>
            </p:nvPicPr>
            <p:blipFill>
              <a:blip r:embed="rId43"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5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V="1">
                <a:off x="-404098" y="3136510"/>
                <a:ext cx="199440" cy="111931"/>
              </a:xfrm>
              <a:prstGeom prst="rect">
                <a:avLst/>
              </a:prstGeom>
            </p:spPr>
          </p:pic>
        </p:grpSp>
      </p:grpSp>
      <p:cxnSp>
        <p:nvCxnSpPr>
          <p:cNvPr id="259" name="Straight Connector 258"/>
          <p:cNvCxnSpPr>
            <a:stCxn id="231" idx="0"/>
          </p:cNvCxnSpPr>
          <p:nvPr/>
        </p:nvCxnSpPr>
        <p:spPr>
          <a:xfrm flipV="1">
            <a:off x="153549" y="3166319"/>
            <a:ext cx="886227" cy="1127632"/>
          </a:xfrm>
          <a:prstGeom prst="line">
            <a:avLst/>
          </a:prstGeom>
          <a:ln w="12700" cmpd="sng">
            <a:gradFill flip="none" rotWithShape="1">
              <a:gsLst>
                <a:gs pos="0">
                  <a:srgbClr val="FFFFFF">
                    <a:alpha val="0"/>
                  </a:srgbClr>
                </a:gs>
                <a:gs pos="100000">
                  <a:schemeClr val="bg1"/>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sp>
        <p:nvSpPr>
          <p:cNvPr id="260" name="Explosion 2 259"/>
          <p:cNvSpPr>
            <a:spLocks noChangeAspect="1"/>
          </p:cNvSpPr>
          <p:nvPr/>
        </p:nvSpPr>
        <p:spPr>
          <a:xfrm rot="1583027">
            <a:off x="856467" y="3562853"/>
            <a:ext cx="147098" cy="106349"/>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261" name="Picture 260"/>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57583" y="3834091"/>
            <a:ext cx="209564" cy="186400"/>
          </a:xfrm>
          <a:prstGeom prst="rect">
            <a:avLst/>
          </a:prstGeom>
        </p:spPr>
      </p:pic>
      <p:pic>
        <p:nvPicPr>
          <p:cNvPr id="262" name="Picture 261" descr="Ground, EMRG on HEMMT.png"/>
          <p:cNvPicPr>
            <a:picLocks noChangeAspect="1"/>
          </p:cNvPicPr>
          <p:nvPr/>
        </p:nvPicPr>
        <p:blipFill>
          <a:blip r:embed="rId5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39233" y="4648400"/>
            <a:ext cx="355179" cy="215948"/>
          </a:xfrm>
          <a:prstGeom prst="rect">
            <a:avLst/>
          </a:prstGeom>
        </p:spPr>
      </p:pic>
      <p:pic>
        <p:nvPicPr>
          <p:cNvPr id="263" name="Picture 262" descr="Ground, EMRG on HEMMT.png"/>
          <p:cNvPicPr>
            <a:picLocks noChangeAspect="1"/>
          </p:cNvPicPr>
          <p:nvPr/>
        </p:nvPicPr>
        <p:blipFill>
          <a:blip r:embed="rId5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23016" y="4694150"/>
            <a:ext cx="418352" cy="254358"/>
          </a:xfrm>
          <a:prstGeom prst="rect">
            <a:avLst/>
          </a:prstGeom>
        </p:spPr>
      </p:pic>
      <p:sp>
        <p:nvSpPr>
          <p:cNvPr id="264" name="Isosceles Triangle 107"/>
          <p:cNvSpPr>
            <a:spLocks noChangeAspect="1"/>
          </p:cNvSpPr>
          <p:nvPr/>
        </p:nvSpPr>
        <p:spPr>
          <a:xfrm rot="13017453" flipV="1">
            <a:off x="866517" y="3634015"/>
            <a:ext cx="30929" cy="52158"/>
          </a:xfrm>
          <a:custGeom>
            <a:avLst/>
            <a:gdLst>
              <a:gd name="connsiteX0" fmla="*/ 0 w 47352"/>
              <a:gd name="connsiteY0" fmla="*/ 106320 h 106320"/>
              <a:gd name="connsiteX1" fmla="*/ 23676 w 47352"/>
              <a:gd name="connsiteY1" fmla="*/ 0 h 106320"/>
              <a:gd name="connsiteX2" fmla="*/ 47352 w 47352"/>
              <a:gd name="connsiteY2" fmla="*/ 106320 h 106320"/>
              <a:gd name="connsiteX3" fmla="*/ 0 w 47352"/>
              <a:gd name="connsiteY3" fmla="*/ 106320 h 106320"/>
              <a:gd name="connsiteX0" fmla="*/ 0 w 59471"/>
              <a:gd name="connsiteY0" fmla="*/ 92052 h 106320"/>
              <a:gd name="connsiteX1" fmla="*/ 35795 w 59471"/>
              <a:gd name="connsiteY1" fmla="*/ 0 h 106320"/>
              <a:gd name="connsiteX2" fmla="*/ 59471 w 59471"/>
              <a:gd name="connsiteY2" fmla="*/ 106320 h 106320"/>
              <a:gd name="connsiteX3" fmla="*/ 0 w 59471"/>
              <a:gd name="connsiteY3" fmla="*/ 92052 h 106320"/>
              <a:gd name="connsiteX0" fmla="*/ 0 w 36380"/>
              <a:gd name="connsiteY0" fmla="*/ 92052 h 103067"/>
              <a:gd name="connsiteX1" fmla="*/ 35795 w 36380"/>
              <a:gd name="connsiteY1" fmla="*/ 0 h 103067"/>
              <a:gd name="connsiteX2" fmla="*/ 36380 w 36380"/>
              <a:gd name="connsiteY2" fmla="*/ 103067 h 103067"/>
              <a:gd name="connsiteX3" fmla="*/ 0 w 36380"/>
              <a:gd name="connsiteY3" fmla="*/ 92052 h 103067"/>
              <a:gd name="connsiteX0" fmla="*/ 0 w 40262"/>
              <a:gd name="connsiteY0" fmla="*/ 56884 h 67899"/>
              <a:gd name="connsiteX1" fmla="*/ 40262 w 40262"/>
              <a:gd name="connsiteY1" fmla="*/ 0 h 67899"/>
              <a:gd name="connsiteX2" fmla="*/ 36380 w 40262"/>
              <a:gd name="connsiteY2" fmla="*/ 67899 h 67899"/>
              <a:gd name="connsiteX3" fmla="*/ 0 w 40262"/>
              <a:gd name="connsiteY3" fmla="*/ 56884 h 67899"/>
            </a:gdLst>
            <a:ahLst/>
            <a:cxnLst>
              <a:cxn ang="0">
                <a:pos x="connsiteX0" y="connsiteY0"/>
              </a:cxn>
              <a:cxn ang="0">
                <a:pos x="connsiteX1" y="connsiteY1"/>
              </a:cxn>
              <a:cxn ang="0">
                <a:pos x="connsiteX2" y="connsiteY2"/>
              </a:cxn>
              <a:cxn ang="0">
                <a:pos x="connsiteX3" y="connsiteY3"/>
              </a:cxn>
            </a:cxnLst>
            <a:rect l="l" t="t" r="r" b="b"/>
            <a:pathLst>
              <a:path w="40262" h="67899">
                <a:moveTo>
                  <a:pt x="0" y="56884"/>
                </a:moveTo>
                <a:lnTo>
                  <a:pt x="40262" y="0"/>
                </a:lnTo>
                <a:lnTo>
                  <a:pt x="36380" y="67899"/>
                </a:lnTo>
                <a:lnTo>
                  <a:pt x="0" y="568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5" name="Isosceles Triangle 107"/>
          <p:cNvSpPr>
            <a:spLocks noChangeAspect="1"/>
          </p:cNvSpPr>
          <p:nvPr/>
        </p:nvSpPr>
        <p:spPr>
          <a:xfrm rot="13017453" flipV="1">
            <a:off x="782934" y="3820120"/>
            <a:ext cx="30929" cy="52158"/>
          </a:xfrm>
          <a:custGeom>
            <a:avLst/>
            <a:gdLst>
              <a:gd name="connsiteX0" fmla="*/ 0 w 47352"/>
              <a:gd name="connsiteY0" fmla="*/ 106320 h 106320"/>
              <a:gd name="connsiteX1" fmla="*/ 23676 w 47352"/>
              <a:gd name="connsiteY1" fmla="*/ 0 h 106320"/>
              <a:gd name="connsiteX2" fmla="*/ 47352 w 47352"/>
              <a:gd name="connsiteY2" fmla="*/ 106320 h 106320"/>
              <a:gd name="connsiteX3" fmla="*/ 0 w 47352"/>
              <a:gd name="connsiteY3" fmla="*/ 106320 h 106320"/>
              <a:gd name="connsiteX0" fmla="*/ 0 w 59471"/>
              <a:gd name="connsiteY0" fmla="*/ 92052 h 106320"/>
              <a:gd name="connsiteX1" fmla="*/ 35795 w 59471"/>
              <a:gd name="connsiteY1" fmla="*/ 0 h 106320"/>
              <a:gd name="connsiteX2" fmla="*/ 59471 w 59471"/>
              <a:gd name="connsiteY2" fmla="*/ 106320 h 106320"/>
              <a:gd name="connsiteX3" fmla="*/ 0 w 59471"/>
              <a:gd name="connsiteY3" fmla="*/ 92052 h 106320"/>
              <a:gd name="connsiteX0" fmla="*/ 0 w 36380"/>
              <a:gd name="connsiteY0" fmla="*/ 92052 h 103067"/>
              <a:gd name="connsiteX1" fmla="*/ 35795 w 36380"/>
              <a:gd name="connsiteY1" fmla="*/ 0 h 103067"/>
              <a:gd name="connsiteX2" fmla="*/ 36380 w 36380"/>
              <a:gd name="connsiteY2" fmla="*/ 103067 h 103067"/>
              <a:gd name="connsiteX3" fmla="*/ 0 w 36380"/>
              <a:gd name="connsiteY3" fmla="*/ 92052 h 103067"/>
              <a:gd name="connsiteX0" fmla="*/ 0 w 40262"/>
              <a:gd name="connsiteY0" fmla="*/ 56884 h 67899"/>
              <a:gd name="connsiteX1" fmla="*/ 40262 w 40262"/>
              <a:gd name="connsiteY1" fmla="*/ 0 h 67899"/>
              <a:gd name="connsiteX2" fmla="*/ 36380 w 40262"/>
              <a:gd name="connsiteY2" fmla="*/ 67899 h 67899"/>
              <a:gd name="connsiteX3" fmla="*/ 0 w 40262"/>
              <a:gd name="connsiteY3" fmla="*/ 56884 h 67899"/>
            </a:gdLst>
            <a:ahLst/>
            <a:cxnLst>
              <a:cxn ang="0">
                <a:pos x="connsiteX0" y="connsiteY0"/>
              </a:cxn>
              <a:cxn ang="0">
                <a:pos x="connsiteX1" y="connsiteY1"/>
              </a:cxn>
              <a:cxn ang="0">
                <a:pos x="connsiteX2" y="connsiteY2"/>
              </a:cxn>
              <a:cxn ang="0">
                <a:pos x="connsiteX3" y="connsiteY3"/>
              </a:cxn>
            </a:cxnLst>
            <a:rect l="l" t="t" r="r" b="b"/>
            <a:pathLst>
              <a:path w="40262" h="67899">
                <a:moveTo>
                  <a:pt x="0" y="56884"/>
                </a:moveTo>
                <a:lnTo>
                  <a:pt x="40262" y="0"/>
                </a:lnTo>
                <a:lnTo>
                  <a:pt x="36380" y="67899"/>
                </a:lnTo>
                <a:lnTo>
                  <a:pt x="0" y="568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6" name="Isosceles Triangle 107"/>
          <p:cNvSpPr>
            <a:spLocks noChangeAspect="1"/>
          </p:cNvSpPr>
          <p:nvPr/>
        </p:nvSpPr>
        <p:spPr>
          <a:xfrm rot="13017453" flipV="1">
            <a:off x="687727" y="4006226"/>
            <a:ext cx="30929" cy="52158"/>
          </a:xfrm>
          <a:custGeom>
            <a:avLst/>
            <a:gdLst>
              <a:gd name="connsiteX0" fmla="*/ 0 w 47352"/>
              <a:gd name="connsiteY0" fmla="*/ 106320 h 106320"/>
              <a:gd name="connsiteX1" fmla="*/ 23676 w 47352"/>
              <a:gd name="connsiteY1" fmla="*/ 0 h 106320"/>
              <a:gd name="connsiteX2" fmla="*/ 47352 w 47352"/>
              <a:gd name="connsiteY2" fmla="*/ 106320 h 106320"/>
              <a:gd name="connsiteX3" fmla="*/ 0 w 47352"/>
              <a:gd name="connsiteY3" fmla="*/ 106320 h 106320"/>
              <a:gd name="connsiteX0" fmla="*/ 0 w 59471"/>
              <a:gd name="connsiteY0" fmla="*/ 92052 h 106320"/>
              <a:gd name="connsiteX1" fmla="*/ 35795 w 59471"/>
              <a:gd name="connsiteY1" fmla="*/ 0 h 106320"/>
              <a:gd name="connsiteX2" fmla="*/ 59471 w 59471"/>
              <a:gd name="connsiteY2" fmla="*/ 106320 h 106320"/>
              <a:gd name="connsiteX3" fmla="*/ 0 w 59471"/>
              <a:gd name="connsiteY3" fmla="*/ 92052 h 106320"/>
              <a:gd name="connsiteX0" fmla="*/ 0 w 36380"/>
              <a:gd name="connsiteY0" fmla="*/ 92052 h 103067"/>
              <a:gd name="connsiteX1" fmla="*/ 35795 w 36380"/>
              <a:gd name="connsiteY1" fmla="*/ 0 h 103067"/>
              <a:gd name="connsiteX2" fmla="*/ 36380 w 36380"/>
              <a:gd name="connsiteY2" fmla="*/ 103067 h 103067"/>
              <a:gd name="connsiteX3" fmla="*/ 0 w 36380"/>
              <a:gd name="connsiteY3" fmla="*/ 92052 h 103067"/>
              <a:gd name="connsiteX0" fmla="*/ 0 w 40262"/>
              <a:gd name="connsiteY0" fmla="*/ 56884 h 67899"/>
              <a:gd name="connsiteX1" fmla="*/ 40262 w 40262"/>
              <a:gd name="connsiteY1" fmla="*/ 0 h 67899"/>
              <a:gd name="connsiteX2" fmla="*/ 36380 w 40262"/>
              <a:gd name="connsiteY2" fmla="*/ 67899 h 67899"/>
              <a:gd name="connsiteX3" fmla="*/ 0 w 40262"/>
              <a:gd name="connsiteY3" fmla="*/ 56884 h 67899"/>
            </a:gdLst>
            <a:ahLst/>
            <a:cxnLst>
              <a:cxn ang="0">
                <a:pos x="connsiteX0" y="connsiteY0"/>
              </a:cxn>
              <a:cxn ang="0">
                <a:pos x="connsiteX1" y="connsiteY1"/>
              </a:cxn>
              <a:cxn ang="0">
                <a:pos x="connsiteX2" y="connsiteY2"/>
              </a:cxn>
              <a:cxn ang="0">
                <a:pos x="connsiteX3" y="connsiteY3"/>
              </a:cxn>
            </a:cxnLst>
            <a:rect l="l" t="t" r="r" b="b"/>
            <a:pathLst>
              <a:path w="40262" h="67899">
                <a:moveTo>
                  <a:pt x="0" y="56884"/>
                </a:moveTo>
                <a:lnTo>
                  <a:pt x="40262" y="0"/>
                </a:lnTo>
                <a:lnTo>
                  <a:pt x="36380" y="67899"/>
                </a:lnTo>
                <a:lnTo>
                  <a:pt x="0" y="568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7" name="Isosceles Triangle 107"/>
          <p:cNvSpPr>
            <a:spLocks noChangeAspect="1"/>
          </p:cNvSpPr>
          <p:nvPr/>
        </p:nvSpPr>
        <p:spPr>
          <a:xfrm rot="13017453" flipV="1">
            <a:off x="557058" y="4192331"/>
            <a:ext cx="30929" cy="52158"/>
          </a:xfrm>
          <a:custGeom>
            <a:avLst/>
            <a:gdLst>
              <a:gd name="connsiteX0" fmla="*/ 0 w 47352"/>
              <a:gd name="connsiteY0" fmla="*/ 106320 h 106320"/>
              <a:gd name="connsiteX1" fmla="*/ 23676 w 47352"/>
              <a:gd name="connsiteY1" fmla="*/ 0 h 106320"/>
              <a:gd name="connsiteX2" fmla="*/ 47352 w 47352"/>
              <a:gd name="connsiteY2" fmla="*/ 106320 h 106320"/>
              <a:gd name="connsiteX3" fmla="*/ 0 w 47352"/>
              <a:gd name="connsiteY3" fmla="*/ 106320 h 106320"/>
              <a:gd name="connsiteX0" fmla="*/ 0 w 59471"/>
              <a:gd name="connsiteY0" fmla="*/ 92052 h 106320"/>
              <a:gd name="connsiteX1" fmla="*/ 35795 w 59471"/>
              <a:gd name="connsiteY1" fmla="*/ 0 h 106320"/>
              <a:gd name="connsiteX2" fmla="*/ 59471 w 59471"/>
              <a:gd name="connsiteY2" fmla="*/ 106320 h 106320"/>
              <a:gd name="connsiteX3" fmla="*/ 0 w 59471"/>
              <a:gd name="connsiteY3" fmla="*/ 92052 h 106320"/>
              <a:gd name="connsiteX0" fmla="*/ 0 w 36380"/>
              <a:gd name="connsiteY0" fmla="*/ 92052 h 103067"/>
              <a:gd name="connsiteX1" fmla="*/ 35795 w 36380"/>
              <a:gd name="connsiteY1" fmla="*/ 0 h 103067"/>
              <a:gd name="connsiteX2" fmla="*/ 36380 w 36380"/>
              <a:gd name="connsiteY2" fmla="*/ 103067 h 103067"/>
              <a:gd name="connsiteX3" fmla="*/ 0 w 36380"/>
              <a:gd name="connsiteY3" fmla="*/ 92052 h 103067"/>
              <a:gd name="connsiteX0" fmla="*/ 0 w 40262"/>
              <a:gd name="connsiteY0" fmla="*/ 56884 h 67899"/>
              <a:gd name="connsiteX1" fmla="*/ 40262 w 40262"/>
              <a:gd name="connsiteY1" fmla="*/ 0 h 67899"/>
              <a:gd name="connsiteX2" fmla="*/ 36380 w 40262"/>
              <a:gd name="connsiteY2" fmla="*/ 67899 h 67899"/>
              <a:gd name="connsiteX3" fmla="*/ 0 w 40262"/>
              <a:gd name="connsiteY3" fmla="*/ 56884 h 67899"/>
            </a:gdLst>
            <a:ahLst/>
            <a:cxnLst>
              <a:cxn ang="0">
                <a:pos x="connsiteX0" y="connsiteY0"/>
              </a:cxn>
              <a:cxn ang="0">
                <a:pos x="connsiteX1" y="connsiteY1"/>
              </a:cxn>
              <a:cxn ang="0">
                <a:pos x="connsiteX2" y="connsiteY2"/>
              </a:cxn>
              <a:cxn ang="0">
                <a:pos x="connsiteX3" y="connsiteY3"/>
              </a:cxn>
            </a:cxnLst>
            <a:rect l="l" t="t" r="r" b="b"/>
            <a:pathLst>
              <a:path w="40262" h="67899">
                <a:moveTo>
                  <a:pt x="0" y="56884"/>
                </a:moveTo>
                <a:lnTo>
                  <a:pt x="40262" y="0"/>
                </a:lnTo>
                <a:lnTo>
                  <a:pt x="36380" y="67899"/>
                </a:lnTo>
                <a:lnTo>
                  <a:pt x="0" y="568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8" name="Isosceles Triangle 107"/>
          <p:cNvSpPr>
            <a:spLocks noChangeAspect="1"/>
          </p:cNvSpPr>
          <p:nvPr/>
        </p:nvSpPr>
        <p:spPr>
          <a:xfrm rot="13017453" flipV="1">
            <a:off x="451788" y="4378436"/>
            <a:ext cx="30929" cy="52158"/>
          </a:xfrm>
          <a:custGeom>
            <a:avLst/>
            <a:gdLst>
              <a:gd name="connsiteX0" fmla="*/ 0 w 47352"/>
              <a:gd name="connsiteY0" fmla="*/ 106320 h 106320"/>
              <a:gd name="connsiteX1" fmla="*/ 23676 w 47352"/>
              <a:gd name="connsiteY1" fmla="*/ 0 h 106320"/>
              <a:gd name="connsiteX2" fmla="*/ 47352 w 47352"/>
              <a:gd name="connsiteY2" fmla="*/ 106320 h 106320"/>
              <a:gd name="connsiteX3" fmla="*/ 0 w 47352"/>
              <a:gd name="connsiteY3" fmla="*/ 106320 h 106320"/>
              <a:gd name="connsiteX0" fmla="*/ 0 w 59471"/>
              <a:gd name="connsiteY0" fmla="*/ 92052 h 106320"/>
              <a:gd name="connsiteX1" fmla="*/ 35795 w 59471"/>
              <a:gd name="connsiteY1" fmla="*/ 0 h 106320"/>
              <a:gd name="connsiteX2" fmla="*/ 59471 w 59471"/>
              <a:gd name="connsiteY2" fmla="*/ 106320 h 106320"/>
              <a:gd name="connsiteX3" fmla="*/ 0 w 59471"/>
              <a:gd name="connsiteY3" fmla="*/ 92052 h 106320"/>
              <a:gd name="connsiteX0" fmla="*/ 0 w 36380"/>
              <a:gd name="connsiteY0" fmla="*/ 92052 h 103067"/>
              <a:gd name="connsiteX1" fmla="*/ 35795 w 36380"/>
              <a:gd name="connsiteY1" fmla="*/ 0 h 103067"/>
              <a:gd name="connsiteX2" fmla="*/ 36380 w 36380"/>
              <a:gd name="connsiteY2" fmla="*/ 103067 h 103067"/>
              <a:gd name="connsiteX3" fmla="*/ 0 w 36380"/>
              <a:gd name="connsiteY3" fmla="*/ 92052 h 103067"/>
              <a:gd name="connsiteX0" fmla="*/ 0 w 40262"/>
              <a:gd name="connsiteY0" fmla="*/ 56884 h 67899"/>
              <a:gd name="connsiteX1" fmla="*/ 40262 w 40262"/>
              <a:gd name="connsiteY1" fmla="*/ 0 h 67899"/>
              <a:gd name="connsiteX2" fmla="*/ 36380 w 40262"/>
              <a:gd name="connsiteY2" fmla="*/ 67899 h 67899"/>
              <a:gd name="connsiteX3" fmla="*/ 0 w 40262"/>
              <a:gd name="connsiteY3" fmla="*/ 56884 h 67899"/>
            </a:gdLst>
            <a:ahLst/>
            <a:cxnLst>
              <a:cxn ang="0">
                <a:pos x="connsiteX0" y="connsiteY0"/>
              </a:cxn>
              <a:cxn ang="0">
                <a:pos x="connsiteX1" y="connsiteY1"/>
              </a:cxn>
              <a:cxn ang="0">
                <a:pos x="connsiteX2" y="connsiteY2"/>
              </a:cxn>
              <a:cxn ang="0">
                <a:pos x="connsiteX3" y="connsiteY3"/>
              </a:cxn>
            </a:cxnLst>
            <a:rect l="l" t="t" r="r" b="b"/>
            <a:pathLst>
              <a:path w="40262" h="67899">
                <a:moveTo>
                  <a:pt x="0" y="56884"/>
                </a:moveTo>
                <a:lnTo>
                  <a:pt x="40262" y="0"/>
                </a:lnTo>
                <a:lnTo>
                  <a:pt x="36380" y="67899"/>
                </a:lnTo>
                <a:lnTo>
                  <a:pt x="0" y="568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9" name="Isosceles Triangle 107"/>
          <p:cNvSpPr>
            <a:spLocks noChangeAspect="1"/>
          </p:cNvSpPr>
          <p:nvPr/>
        </p:nvSpPr>
        <p:spPr>
          <a:xfrm rot="13017453" flipV="1">
            <a:off x="359219" y="4564541"/>
            <a:ext cx="30929" cy="52158"/>
          </a:xfrm>
          <a:custGeom>
            <a:avLst/>
            <a:gdLst>
              <a:gd name="connsiteX0" fmla="*/ 0 w 47352"/>
              <a:gd name="connsiteY0" fmla="*/ 106320 h 106320"/>
              <a:gd name="connsiteX1" fmla="*/ 23676 w 47352"/>
              <a:gd name="connsiteY1" fmla="*/ 0 h 106320"/>
              <a:gd name="connsiteX2" fmla="*/ 47352 w 47352"/>
              <a:gd name="connsiteY2" fmla="*/ 106320 h 106320"/>
              <a:gd name="connsiteX3" fmla="*/ 0 w 47352"/>
              <a:gd name="connsiteY3" fmla="*/ 106320 h 106320"/>
              <a:gd name="connsiteX0" fmla="*/ 0 w 59471"/>
              <a:gd name="connsiteY0" fmla="*/ 92052 h 106320"/>
              <a:gd name="connsiteX1" fmla="*/ 35795 w 59471"/>
              <a:gd name="connsiteY1" fmla="*/ 0 h 106320"/>
              <a:gd name="connsiteX2" fmla="*/ 59471 w 59471"/>
              <a:gd name="connsiteY2" fmla="*/ 106320 h 106320"/>
              <a:gd name="connsiteX3" fmla="*/ 0 w 59471"/>
              <a:gd name="connsiteY3" fmla="*/ 92052 h 106320"/>
              <a:gd name="connsiteX0" fmla="*/ 0 w 36380"/>
              <a:gd name="connsiteY0" fmla="*/ 92052 h 103067"/>
              <a:gd name="connsiteX1" fmla="*/ 35795 w 36380"/>
              <a:gd name="connsiteY1" fmla="*/ 0 h 103067"/>
              <a:gd name="connsiteX2" fmla="*/ 36380 w 36380"/>
              <a:gd name="connsiteY2" fmla="*/ 103067 h 103067"/>
              <a:gd name="connsiteX3" fmla="*/ 0 w 36380"/>
              <a:gd name="connsiteY3" fmla="*/ 92052 h 103067"/>
              <a:gd name="connsiteX0" fmla="*/ 0 w 40262"/>
              <a:gd name="connsiteY0" fmla="*/ 56884 h 67899"/>
              <a:gd name="connsiteX1" fmla="*/ 40262 w 40262"/>
              <a:gd name="connsiteY1" fmla="*/ 0 h 67899"/>
              <a:gd name="connsiteX2" fmla="*/ 36380 w 40262"/>
              <a:gd name="connsiteY2" fmla="*/ 67899 h 67899"/>
              <a:gd name="connsiteX3" fmla="*/ 0 w 40262"/>
              <a:gd name="connsiteY3" fmla="*/ 56884 h 67899"/>
            </a:gdLst>
            <a:ahLst/>
            <a:cxnLst>
              <a:cxn ang="0">
                <a:pos x="connsiteX0" y="connsiteY0"/>
              </a:cxn>
              <a:cxn ang="0">
                <a:pos x="connsiteX1" y="connsiteY1"/>
              </a:cxn>
              <a:cxn ang="0">
                <a:pos x="connsiteX2" y="connsiteY2"/>
              </a:cxn>
              <a:cxn ang="0">
                <a:pos x="connsiteX3" y="connsiteY3"/>
              </a:cxn>
            </a:cxnLst>
            <a:rect l="l" t="t" r="r" b="b"/>
            <a:pathLst>
              <a:path w="40262" h="67899">
                <a:moveTo>
                  <a:pt x="0" y="56884"/>
                </a:moveTo>
                <a:lnTo>
                  <a:pt x="40262" y="0"/>
                </a:lnTo>
                <a:lnTo>
                  <a:pt x="36380" y="67899"/>
                </a:lnTo>
                <a:lnTo>
                  <a:pt x="0" y="5688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70" name="Straight Arrow Connector 269"/>
          <p:cNvCxnSpPr>
            <a:endCxn id="395" idx="3"/>
          </p:cNvCxnSpPr>
          <p:nvPr/>
        </p:nvCxnSpPr>
        <p:spPr>
          <a:xfrm flipV="1">
            <a:off x="1672909" y="4488688"/>
            <a:ext cx="740137" cy="211287"/>
          </a:xfrm>
          <a:prstGeom prst="straightConnector1">
            <a:avLst/>
          </a:prstGeom>
          <a:ln w="6350" cmpd="sng">
            <a:solidFill>
              <a:srgbClr val="FFFFFF"/>
            </a:solidFill>
            <a:headEnd type="none"/>
            <a:tailEnd type="none"/>
          </a:ln>
          <a:effectLst>
            <a:glow rad="381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271" name="Picture 270" descr="Ground, HELLADS.png"/>
          <p:cNvPicPr>
            <a:picLocks noChangeAspect="1"/>
          </p:cNvPicPr>
          <p:nvPr/>
        </p:nvPicPr>
        <p:blipFill rotWithShape="1">
          <a:blip r:embed="rId55" cstate="print">
            <a:duotone>
              <a:prstClr val="black"/>
              <a:schemeClr val="accent1">
                <a:tint val="45000"/>
                <a:satMod val="400000"/>
              </a:schemeClr>
            </a:duotone>
            <a:extLst>
              <a:ext uri="{28A0092B-C50C-407E-A947-70E740481C1C}">
                <a14:useLocalDpi xmlns:a14="http://schemas.microsoft.com/office/drawing/2010/main" val="0"/>
              </a:ext>
            </a:extLst>
          </a:blip>
          <a:srcRect l="-1435"/>
          <a:stretch/>
        </p:blipFill>
        <p:spPr>
          <a:xfrm flipH="1">
            <a:off x="1488602" y="4666633"/>
            <a:ext cx="461970" cy="257905"/>
          </a:xfrm>
          <a:prstGeom prst="rect">
            <a:avLst/>
          </a:prstGeom>
        </p:spPr>
      </p:pic>
      <p:cxnSp>
        <p:nvCxnSpPr>
          <p:cNvPr id="272" name="Straight Arrow Connector 271"/>
          <p:cNvCxnSpPr>
            <a:endCxn id="390" idx="3"/>
          </p:cNvCxnSpPr>
          <p:nvPr/>
        </p:nvCxnSpPr>
        <p:spPr>
          <a:xfrm flipV="1">
            <a:off x="1427586" y="4357679"/>
            <a:ext cx="941712" cy="187932"/>
          </a:xfrm>
          <a:prstGeom prst="straightConnector1">
            <a:avLst/>
          </a:prstGeom>
          <a:ln w="6350" cmpd="sng">
            <a:solidFill>
              <a:srgbClr val="FFFFFF"/>
            </a:solidFill>
            <a:headEnd type="none"/>
            <a:tailEnd type="none"/>
          </a:ln>
          <a:effectLst>
            <a:glow rad="381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273" name="Picture 272" descr="Ground, HELLADS.png"/>
          <p:cNvPicPr>
            <a:picLocks noChangeAspect="1"/>
          </p:cNvPicPr>
          <p:nvPr/>
        </p:nvPicPr>
        <p:blipFill rotWithShape="1">
          <a:blip r:embed="rId56" cstate="print">
            <a:duotone>
              <a:prstClr val="black"/>
              <a:schemeClr val="accent1">
                <a:tint val="45000"/>
                <a:satMod val="400000"/>
              </a:schemeClr>
            </a:duotone>
            <a:extLst>
              <a:ext uri="{28A0092B-C50C-407E-A947-70E740481C1C}">
                <a14:useLocalDpi xmlns:a14="http://schemas.microsoft.com/office/drawing/2010/main" val="0"/>
              </a:ext>
            </a:extLst>
          </a:blip>
          <a:srcRect l="-1435"/>
          <a:stretch/>
        </p:blipFill>
        <p:spPr>
          <a:xfrm flipH="1">
            <a:off x="1273246" y="4518941"/>
            <a:ext cx="388692" cy="216995"/>
          </a:xfrm>
          <a:prstGeom prst="rect">
            <a:avLst/>
          </a:prstGeom>
        </p:spPr>
      </p:pic>
      <p:cxnSp>
        <p:nvCxnSpPr>
          <p:cNvPr id="274" name="Straight Arrow Connector 273"/>
          <p:cNvCxnSpPr>
            <a:endCxn id="366" idx="3"/>
          </p:cNvCxnSpPr>
          <p:nvPr/>
        </p:nvCxnSpPr>
        <p:spPr>
          <a:xfrm flipV="1">
            <a:off x="901320" y="3949116"/>
            <a:ext cx="1360603" cy="426522"/>
          </a:xfrm>
          <a:prstGeom prst="straightConnector1">
            <a:avLst/>
          </a:prstGeom>
          <a:ln w="6350" cmpd="sng">
            <a:solidFill>
              <a:srgbClr val="FFFFFF"/>
            </a:solidFill>
            <a:headEnd type="none"/>
            <a:tailEnd type="none"/>
          </a:ln>
          <a:effectLst>
            <a:glow rad="381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275" name="Picture 274" descr="Ground, HELLADS.png"/>
          <p:cNvPicPr>
            <a:picLocks noChangeAspect="1"/>
          </p:cNvPicPr>
          <p:nvPr/>
        </p:nvPicPr>
        <p:blipFill rotWithShape="1">
          <a:blip r:embed="rId57" cstate="print">
            <a:duotone>
              <a:prstClr val="black"/>
              <a:schemeClr val="accent1">
                <a:tint val="45000"/>
                <a:satMod val="400000"/>
              </a:schemeClr>
            </a:duotone>
            <a:extLst>
              <a:ext uri="{28A0092B-C50C-407E-A947-70E740481C1C}">
                <a14:useLocalDpi xmlns:a14="http://schemas.microsoft.com/office/drawing/2010/main" val="0"/>
              </a:ext>
            </a:extLst>
          </a:blip>
          <a:srcRect l="-1435"/>
          <a:stretch/>
        </p:blipFill>
        <p:spPr>
          <a:xfrm flipH="1">
            <a:off x="780652" y="4357857"/>
            <a:ext cx="294676" cy="164510"/>
          </a:xfrm>
          <a:prstGeom prst="rect">
            <a:avLst/>
          </a:prstGeom>
        </p:spPr>
      </p:pic>
      <p:sp>
        <p:nvSpPr>
          <p:cNvPr id="276" name="Explosion 2 69"/>
          <p:cNvSpPr/>
          <p:nvPr/>
        </p:nvSpPr>
        <p:spPr>
          <a:xfrm rot="17806552">
            <a:off x="596315" y="4359436"/>
            <a:ext cx="302203" cy="324034"/>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77" name="Picture 276"/>
          <p:cNvPicPr>
            <a:picLocks noChangeAspect="1"/>
          </p:cNvPicPr>
          <p:nvPr/>
        </p:nvPicPr>
        <p:blipFill>
          <a:blip r:embed="rId1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4697" y="4516152"/>
            <a:ext cx="476175" cy="288189"/>
          </a:xfrm>
          <a:prstGeom prst="rect">
            <a:avLst/>
          </a:prstGeom>
        </p:spPr>
      </p:pic>
      <p:cxnSp>
        <p:nvCxnSpPr>
          <p:cNvPr id="278" name="Straight Arrow Connector 277"/>
          <p:cNvCxnSpPr>
            <a:endCxn id="369" idx="2"/>
          </p:cNvCxnSpPr>
          <p:nvPr/>
        </p:nvCxnSpPr>
        <p:spPr>
          <a:xfrm flipV="1">
            <a:off x="1159751" y="4118000"/>
            <a:ext cx="1127482" cy="342890"/>
          </a:xfrm>
          <a:prstGeom prst="straightConnector1">
            <a:avLst/>
          </a:prstGeom>
          <a:ln w="6350" cmpd="sng">
            <a:solidFill>
              <a:srgbClr val="FFFFFF"/>
            </a:solidFill>
            <a:headEnd type="none"/>
            <a:tailEnd type="none"/>
          </a:ln>
          <a:effectLst>
            <a:glow rad="38100">
              <a:schemeClr val="accent2">
                <a:satMod val="175000"/>
                <a:alpha val="40000"/>
              </a:schemeClr>
            </a:glow>
          </a:effectLst>
        </p:spPr>
        <p:style>
          <a:lnRef idx="2">
            <a:schemeClr val="accent1"/>
          </a:lnRef>
          <a:fillRef idx="0">
            <a:schemeClr val="accent1"/>
          </a:fillRef>
          <a:effectRef idx="1">
            <a:schemeClr val="accent1"/>
          </a:effectRef>
          <a:fontRef idx="minor">
            <a:schemeClr val="tx1"/>
          </a:fontRef>
        </p:style>
      </p:cxnSp>
      <p:pic>
        <p:nvPicPr>
          <p:cNvPr id="279" name="Picture 278" descr="Ground, HELLADS.png"/>
          <p:cNvPicPr>
            <a:picLocks noChangeAspect="1"/>
          </p:cNvPicPr>
          <p:nvPr/>
        </p:nvPicPr>
        <p:blipFill rotWithShape="1">
          <a:blip r:embed="rId58" cstate="print">
            <a:duotone>
              <a:prstClr val="black"/>
              <a:schemeClr val="accent1">
                <a:tint val="45000"/>
                <a:satMod val="400000"/>
              </a:schemeClr>
            </a:duotone>
            <a:extLst>
              <a:ext uri="{28A0092B-C50C-407E-A947-70E740481C1C}">
                <a14:useLocalDpi xmlns:a14="http://schemas.microsoft.com/office/drawing/2010/main" val="0"/>
              </a:ext>
            </a:extLst>
          </a:blip>
          <a:srcRect l="-1435"/>
          <a:stretch/>
        </p:blipFill>
        <p:spPr>
          <a:xfrm flipH="1">
            <a:off x="1048785" y="4442939"/>
            <a:ext cx="319884" cy="178582"/>
          </a:xfrm>
          <a:prstGeom prst="rect">
            <a:avLst/>
          </a:prstGeom>
        </p:spPr>
      </p:pic>
      <p:sp>
        <p:nvSpPr>
          <p:cNvPr id="280" name="TextBox 279"/>
          <p:cNvSpPr txBox="1"/>
          <p:nvPr/>
        </p:nvSpPr>
        <p:spPr>
          <a:xfrm>
            <a:off x="1890236" y="4703741"/>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High Energy Lasers</a:t>
            </a:r>
          </a:p>
        </p:txBody>
      </p:sp>
      <p:sp>
        <p:nvSpPr>
          <p:cNvPr id="281" name="TextBox 280"/>
          <p:cNvSpPr txBox="1"/>
          <p:nvPr/>
        </p:nvSpPr>
        <p:spPr>
          <a:xfrm>
            <a:off x="936404" y="4934890"/>
            <a:ext cx="1104643"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lnSpc>
                <a:spcPct val="80000"/>
              </a:lnSpc>
            </a:pP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Dispersal Airfields</a:t>
            </a:r>
          </a:p>
        </p:txBody>
      </p:sp>
      <p:sp>
        <p:nvSpPr>
          <p:cNvPr id="282" name="TextBox 281"/>
          <p:cNvSpPr txBox="1"/>
          <p:nvPr/>
        </p:nvSpPr>
        <p:spPr>
          <a:xfrm>
            <a:off x="3067660" y="4039754"/>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C0504D">
                      <a:satMod val="175000"/>
                      <a:alpha val="40000"/>
                    </a:srgbClr>
                  </a:glow>
                  <a:outerShdw blurRad="38100" dist="38100" dir="2700000" algn="tl">
                    <a:srgbClr val="000000">
                      <a:alpha val="43137"/>
                    </a:srgbClr>
                  </a:outerShdw>
                </a:effectLst>
                <a:latin typeface="Arial" pitchFamily="34" charset="0"/>
                <a:cs typeface="Arial" pitchFamily="34" charset="0"/>
              </a:rPr>
              <a:t>Cruise Missile Salvo</a:t>
            </a:r>
          </a:p>
        </p:txBody>
      </p:sp>
      <p:sp>
        <p:nvSpPr>
          <p:cNvPr id="283" name="TextBox 282"/>
          <p:cNvSpPr txBox="1"/>
          <p:nvPr/>
        </p:nvSpPr>
        <p:spPr>
          <a:xfrm>
            <a:off x="8109003" y="2206260"/>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C0504D">
                      <a:satMod val="175000"/>
                      <a:alpha val="40000"/>
                    </a:srgbClr>
                  </a:glow>
                  <a:outerShdw blurRad="38100" dist="38100" dir="2700000" algn="tl">
                    <a:srgbClr val="000000">
                      <a:alpha val="43137"/>
                    </a:srgbClr>
                  </a:outerShdw>
                </a:effectLst>
                <a:latin typeface="Arial" pitchFamily="34" charset="0"/>
                <a:cs typeface="Arial" pitchFamily="34" charset="0"/>
              </a:rPr>
              <a:t>Theater Ballistic Missile Salvo</a:t>
            </a:r>
          </a:p>
        </p:txBody>
      </p:sp>
      <p:sp>
        <p:nvSpPr>
          <p:cNvPr id="284" name="TextBox 283"/>
          <p:cNvSpPr txBox="1"/>
          <p:nvPr/>
        </p:nvSpPr>
        <p:spPr>
          <a:xfrm>
            <a:off x="5988479" y="2449896"/>
            <a:ext cx="1609213"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Next Generation Survivable Long-Range Standoff Weapons</a:t>
            </a:r>
          </a:p>
        </p:txBody>
      </p:sp>
      <p:sp>
        <p:nvSpPr>
          <p:cNvPr id="285" name="Explosion 2 69"/>
          <p:cNvSpPr>
            <a:spLocks noChangeAspect="1"/>
          </p:cNvSpPr>
          <p:nvPr/>
        </p:nvSpPr>
        <p:spPr>
          <a:xfrm rot="17806552">
            <a:off x="8491544" y="4145844"/>
            <a:ext cx="239515" cy="25681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86" name="Picture 285"/>
          <p:cNvPicPr>
            <a:picLocks noChangeAspect="1"/>
          </p:cNvPicPr>
          <p:nvPr/>
        </p:nvPicPr>
        <p:blipFill>
          <a:blip r:embed="rId5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518728" y="4230794"/>
            <a:ext cx="220627" cy="186684"/>
          </a:xfrm>
          <a:prstGeom prst="rect">
            <a:avLst/>
          </a:prstGeom>
        </p:spPr>
      </p:pic>
      <p:sp>
        <p:nvSpPr>
          <p:cNvPr id="287" name="Explosion 2 69"/>
          <p:cNvSpPr>
            <a:spLocks noChangeAspect="1"/>
          </p:cNvSpPr>
          <p:nvPr/>
        </p:nvSpPr>
        <p:spPr>
          <a:xfrm rot="17806552">
            <a:off x="8154360" y="4352062"/>
            <a:ext cx="239515" cy="25681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8" name="Explosion 2 69"/>
          <p:cNvSpPr>
            <a:spLocks noChangeAspect="1"/>
          </p:cNvSpPr>
          <p:nvPr/>
        </p:nvSpPr>
        <p:spPr>
          <a:xfrm rot="17806552">
            <a:off x="8384997" y="4363361"/>
            <a:ext cx="239515" cy="25681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9" name="Explosion 2 69"/>
          <p:cNvSpPr>
            <a:spLocks noChangeAspect="1"/>
          </p:cNvSpPr>
          <p:nvPr/>
        </p:nvSpPr>
        <p:spPr>
          <a:xfrm rot="17806552">
            <a:off x="8822382" y="4279826"/>
            <a:ext cx="239515" cy="25681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0" name="Explosion 2 69"/>
          <p:cNvSpPr>
            <a:spLocks noChangeAspect="1"/>
          </p:cNvSpPr>
          <p:nvPr/>
        </p:nvSpPr>
        <p:spPr>
          <a:xfrm rot="17806552">
            <a:off x="8647211" y="4450359"/>
            <a:ext cx="239515" cy="25681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91" name="Picture 290"/>
          <p:cNvPicPr>
            <a:picLocks noChangeAspect="1"/>
          </p:cNvPicPr>
          <p:nvPr/>
        </p:nvPicPr>
        <p:blipFill>
          <a:blip r:embed="rId6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806748" y="4289053"/>
            <a:ext cx="334812" cy="265057"/>
          </a:xfrm>
          <a:prstGeom prst="rect">
            <a:avLst/>
          </a:prstGeom>
        </p:spPr>
      </p:pic>
      <p:pic>
        <p:nvPicPr>
          <p:cNvPr id="292" name="Picture 291"/>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664418" y="4449400"/>
            <a:ext cx="355081" cy="281107"/>
          </a:xfrm>
          <a:prstGeom prst="rect">
            <a:avLst/>
          </a:prstGeom>
        </p:spPr>
      </p:pic>
      <p:pic>
        <p:nvPicPr>
          <p:cNvPr id="293" name="Picture 292"/>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100124" y="4400608"/>
            <a:ext cx="555305" cy="336078"/>
          </a:xfrm>
          <a:prstGeom prst="rect">
            <a:avLst/>
          </a:prstGeom>
        </p:spPr>
      </p:pic>
      <p:sp>
        <p:nvSpPr>
          <p:cNvPr id="294" name="Explosion 2 69"/>
          <p:cNvSpPr>
            <a:spLocks noChangeAspect="1"/>
          </p:cNvSpPr>
          <p:nvPr/>
        </p:nvSpPr>
        <p:spPr>
          <a:xfrm rot="17806552">
            <a:off x="8185080" y="3715756"/>
            <a:ext cx="127866" cy="137106"/>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5" name="Explosion 2 69"/>
          <p:cNvSpPr>
            <a:spLocks noChangeAspect="1"/>
          </p:cNvSpPr>
          <p:nvPr/>
        </p:nvSpPr>
        <p:spPr>
          <a:xfrm rot="17806552">
            <a:off x="8304538" y="3774721"/>
            <a:ext cx="127866" cy="137106"/>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6" name="Explosion 2 69"/>
          <p:cNvSpPr>
            <a:spLocks noChangeAspect="1"/>
          </p:cNvSpPr>
          <p:nvPr/>
        </p:nvSpPr>
        <p:spPr>
          <a:xfrm rot="17806552">
            <a:off x="8591496" y="3747345"/>
            <a:ext cx="127866" cy="137106"/>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7" name="Explosion 2 69"/>
          <p:cNvSpPr>
            <a:spLocks noChangeAspect="1"/>
          </p:cNvSpPr>
          <p:nvPr/>
        </p:nvSpPr>
        <p:spPr>
          <a:xfrm rot="17806552">
            <a:off x="8468781" y="3780059"/>
            <a:ext cx="127866" cy="137106"/>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98" name="Picture 297"/>
          <p:cNvPicPr>
            <a:picLocks noChangeAspect="1"/>
          </p:cNvPicPr>
          <p:nvPr/>
        </p:nvPicPr>
        <p:blipFill>
          <a:blip r:embed="rId6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506892" y="3705777"/>
            <a:ext cx="176881" cy="188086"/>
          </a:xfrm>
          <a:prstGeom prst="rect">
            <a:avLst/>
          </a:prstGeom>
        </p:spPr>
      </p:pic>
      <p:pic>
        <p:nvPicPr>
          <p:cNvPr id="299" name="Picture 298"/>
          <p:cNvPicPr>
            <a:picLocks noChangeAspect="1"/>
          </p:cNvPicPr>
          <p:nvPr/>
        </p:nvPicPr>
        <p:blipFill>
          <a:blip r:embed="rId6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89070" y="3840271"/>
            <a:ext cx="207300" cy="88843"/>
          </a:xfrm>
          <a:prstGeom prst="rect">
            <a:avLst/>
          </a:prstGeom>
        </p:spPr>
      </p:pic>
      <p:pic>
        <p:nvPicPr>
          <p:cNvPr id="300" name="Picture 299"/>
          <p:cNvPicPr>
            <a:picLocks noChangeAspect="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109003" y="3753356"/>
            <a:ext cx="349472" cy="211504"/>
          </a:xfrm>
          <a:prstGeom prst="rect">
            <a:avLst/>
          </a:prstGeom>
        </p:spPr>
      </p:pic>
      <p:sp>
        <p:nvSpPr>
          <p:cNvPr id="301" name="TextBox 300"/>
          <p:cNvSpPr txBox="1"/>
          <p:nvPr/>
        </p:nvSpPr>
        <p:spPr>
          <a:xfrm>
            <a:off x="6328972" y="5290622"/>
            <a:ext cx="1134192"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Undersea Penetration of A2/AD Umbrella</a:t>
            </a:r>
          </a:p>
        </p:txBody>
      </p:sp>
      <p:sp>
        <p:nvSpPr>
          <p:cNvPr id="302" name="Explosion 2 69"/>
          <p:cNvSpPr>
            <a:spLocks noChangeAspect="1"/>
          </p:cNvSpPr>
          <p:nvPr/>
        </p:nvSpPr>
        <p:spPr>
          <a:xfrm rot="17806552">
            <a:off x="8354434" y="3917075"/>
            <a:ext cx="185781" cy="199203"/>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8550 w 21600"/>
              <a:gd name="connsiteY25" fmla="*/ 6382 h 21600"/>
              <a:gd name="connsiteX26" fmla="*/ 9722 w 21600"/>
              <a:gd name="connsiteY26" fmla="*/ 1887 h 21600"/>
              <a:gd name="connsiteX27" fmla="*/ 11462 w 21600"/>
              <a:gd name="connsiteY27"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3935 w 21600"/>
              <a:gd name="connsiteY21" fmla="*/ 11592 h 21600"/>
              <a:gd name="connsiteX22" fmla="*/ 1172 w 21600"/>
              <a:gd name="connsiteY22" fmla="*/ 8270 h 21600"/>
              <a:gd name="connsiteX23" fmla="*/ 5372 w 21600"/>
              <a:gd name="connsiteY23" fmla="*/ 7817 h 21600"/>
              <a:gd name="connsiteX24" fmla="*/ 8550 w 21600"/>
              <a:gd name="connsiteY24" fmla="*/ 6382 h 21600"/>
              <a:gd name="connsiteX25" fmla="*/ 9722 w 21600"/>
              <a:gd name="connsiteY25" fmla="*/ 1887 h 21600"/>
              <a:gd name="connsiteX26" fmla="*/ 11462 w 21600"/>
              <a:gd name="connsiteY26"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3330 w 21600"/>
              <a:gd name="connsiteY19" fmla="*/ 15370 h 21600"/>
              <a:gd name="connsiteX20" fmla="*/ 0 w 21600"/>
              <a:gd name="connsiteY20" fmla="*/ 12877 h 21600"/>
              <a:gd name="connsiteX21" fmla="*/ 1172 w 21600"/>
              <a:gd name="connsiteY21" fmla="*/ 8270 h 21600"/>
              <a:gd name="connsiteX22" fmla="*/ 5372 w 21600"/>
              <a:gd name="connsiteY22" fmla="*/ 7817 h 21600"/>
              <a:gd name="connsiteX23" fmla="*/ 8550 w 21600"/>
              <a:gd name="connsiteY23" fmla="*/ 6382 h 21600"/>
              <a:gd name="connsiteX24" fmla="*/ 9722 w 21600"/>
              <a:gd name="connsiteY24" fmla="*/ 1887 h 21600"/>
              <a:gd name="connsiteX25" fmla="*/ 11462 w 21600"/>
              <a:gd name="connsiteY25"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1172 w 21600"/>
              <a:gd name="connsiteY20" fmla="*/ 8270 h 21600"/>
              <a:gd name="connsiteX21" fmla="*/ 5372 w 21600"/>
              <a:gd name="connsiteY21" fmla="*/ 7817 h 21600"/>
              <a:gd name="connsiteX22" fmla="*/ 8550 w 21600"/>
              <a:gd name="connsiteY22" fmla="*/ 6382 h 21600"/>
              <a:gd name="connsiteX23" fmla="*/ 9722 w 21600"/>
              <a:gd name="connsiteY23" fmla="*/ 1887 h 21600"/>
              <a:gd name="connsiteX24" fmla="*/ 11462 w 21600"/>
              <a:gd name="connsiteY24"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5372 w 21600"/>
              <a:gd name="connsiteY20" fmla="*/ 7817 h 21600"/>
              <a:gd name="connsiteX21" fmla="*/ 8550 w 21600"/>
              <a:gd name="connsiteY21" fmla="*/ 6382 h 21600"/>
              <a:gd name="connsiteX22" fmla="*/ 9722 w 21600"/>
              <a:gd name="connsiteY22" fmla="*/ 1887 h 21600"/>
              <a:gd name="connsiteX23" fmla="*/ 11462 w 21600"/>
              <a:gd name="connsiteY23"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0 w 21600"/>
              <a:gd name="connsiteY19" fmla="*/ 12877 h 21600"/>
              <a:gd name="connsiteX20" fmla="*/ 8550 w 21600"/>
              <a:gd name="connsiteY20" fmla="*/ 6382 h 21600"/>
              <a:gd name="connsiteX21" fmla="*/ 9722 w 21600"/>
              <a:gd name="connsiteY21" fmla="*/ 1887 h 21600"/>
              <a:gd name="connsiteX22" fmla="*/ 11462 w 21600"/>
              <a:gd name="connsiteY22" fmla="*/ 4342 h 21600"/>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4805 w 21600"/>
              <a:gd name="connsiteY17" fmla="*/ 18240 h 19712"/>
              <a:gd name="connsiteX18" fmla="*/ 0 w 21600"/>
              <a:gd name="connsiteY18" fmla="*/ 12877 h 19712"/>
              <a:gd name="connsiteX19" fmla="*/ 8550 w 21600"/>
              <a:gd name="connsiteY19" fmla="*/ 6382 h 19712"/>
              <a:gd name="connsiteX20" fmla="*/ 9722 w 21600"/>
              <a:gd name="connsiteY20" fmla="*/ 1887 h 19712"/>
              <a:gd name="connsiteX21" fmla="*/ 11462 w 21600"/>
              <a:gd name="connsiteY21" fmla="*/ 4342 h 19712"/>
              <a:gd name="connsiteX0" fmla="*/ 11462 w 21600"/>
              <a:gd name="connsiteY0" fmla="*/ 4342 h 19712"/>
              <a:gd name="connsiteX1" fmla="*/ 14790 w 21600"/>
              <a:gd name="connsiteY1" fmla="*/ 0 h 19712"/>
              <a:gd name="connsiteX2" fmla="*/ 14525 w 21600"/>
              <a:gd name="connsiteY2" fmla="*/ 5777 h 19712"/>
              <a:gd name="connsiteX3" fmla="*/ 18007 w 21600"/>
              <a:gd name="connsiteY3" fmla="*/ 3172 h 19712"/>
              <a:gd name="connsiteX4" fmla="*/ 16380 w 21600"/>
              <a:gd name="connsiteY4" fmla="*/ 6532 h 19712"/>
              <a:gd name="connsiteX5" fmla="*/ 21600 w 21600"/>
              <a:gd name="connsiteY5" fmla="*/ 6645 h 19712"/>
              <a:gd name="connsiteX6" fmla="*/ 16985 w 21600"/>
              <a:gd name="connsiteY6" fmla="*/ 9402 h 19712"/>
              <a:gd name="connsiteX7" fmla="*/ 18270 w 21600"/>
              <a:gd name="connsiteY7" fmla="*/ 11290 h 19712"/>
              <a:gd name="connsiteX8" fmla="*/ 16380 w 21600"/>
              <a:gd name="connsiteY8" fmla="*/ 12310 h 19712"/>
              <a:gd name="connsiteX9" fmla="*/ 18877 w 21600"/>
              <a:gd name="connsiteY9" fmla="*/ 15632 h 19712"/>
              <a:gd name="connsiteX10" fmla="*/ 14640 w 21600"/>
              <a:gd name="connsiteY10" fmla="*/ 14350 h 19712"/>
              <a:gd name="connsiteX11" fmla="*/ 14942 w 21600"/>
              <a:gd name="connsiteY11" fmla="*/ 17370 h 19712"/>
              <a:gd name="connsiteX12" fmla="*/ 12180 w 21600"/>
              <a:gd name="connsiteY12" fmla="*/ 15935 h 19712"/>
              <a:gd name="connsiteX13" fmla="*/ 11612 w 21600"/>
              <a:gd name="connsiteY13" fmla="*/ 18842 h 19712"/>
              <a:gd name="connsiteX14" fmla="*/ 9872 w 21600"/>
              <a:gd name="connsiteY14" fmla="*/ 17370 h 19712"/>
              <a:gd name="connsiteX15" fmla="*/ 8700 w 21600"/>
              <a:gd name="connsiteY15" fmla="*/ 19712 h 19712"/>
              <a:gd name="connsiteX16" fmla="*/ 7527 w 21600"/>
              <a:gd name="connsiteY16" fmla="*/ 18125 h 19712"/>
              <a:gd name="connsiteX17" fmla="*/ 0 w 21600"/>
              <a:gd name="connsiteY17" fmla="*/ 12877 h 19712"/>
              <a:gd name="connsiteX18" fmla="*/ 8550 w 21600"/>
              <a:gd name="connsiteY18" fmla="*/ 6382 h 19712"/>
              <a:gd name="connsiteX19" fmla="*/ 9722 w 21600"/>
              <a:gd name="connsiteY19" fmla="*/ 1887 h 19712"/>
              <a:gd name="connsiteX20" fmla="*/ 11462 w 21600"/>
              <a:gd name="connsiteY20" fmla="*/ 4342 h 19712"/>
              <a:gd name="connsiteX0" fmla="*/ 3935 w 14073"/>
              <a:gd name="connsiteY0" fmla="*/ 4342 h 19712"/>
              <a:gd name="connsiteX1" fmla="*/ 7263 w 14073"/>
              <a:gd name="connsiteY1" fmla="*/ 0 h 19712"/>
              <a:gd name="connsiteX2" fmla="*/ 6998 w 14073"/>
              <a:gd name="connsiteY2" fmla="*/ 5777 h 19712"/>
              <a:gd name="connsiteX3" fmla="*/ 10480 w 14073"/>
              <a:gd name="connsiteY3" fmla="*/ 3172 h 19712"/>
              <a:gd name="connsiteX4" fmla="*/ 8853 w 14073"/>
              <a:gd name="connsiteY4" fmla="*/ 6532 h 19712"/>
              <a:gd name="connsiteX5" fmla="*/ 14073 w 14073"/>
              <a:gd name="connsiteY5" fmla="*/ 6645 h 19712"/>
              <a:gd name="connsiteX6" fmla="*/ 9458 w 14073"/>
              <a:gd name="connsiteY6" fmla="*/ 9402 h 19712"/>
              <a:gd name="connsiteX7" fmla="*/ 10743 w 14073"/>
              <a:gd name="connsiteY7" fmla="*/ 11290 h 19712"/>
              <a:gd name="connsiteX8" fmla="*/ 8853 w 14073"/>
              <a:gd name="connsiteY8" fmla="*/ 12310 h 19712"/>
              <a:gd name="connsiteX9" fmla="*/ 11350 w 14073"/>
              <a:gd name="connsiteY9" fmla="*/ 15632 h 19712"/>
              <a:gd name="connsiteX10" fmla="*/ 7113 w 14073"/>
              <a:gd name="connsiteY10" fmla="*/ 14350 h 19712"/>
              <a:gd name="connsiteX11" fmla="*/ 7415 w 14073"/>
              <a:gd name="connsiteY11" fmla="*/ 17370 h 19712"/>
              <a:gd name="connsiteX12" fmla="*/ 4653 w 14073"/>
              <a:gd name="connsiteY12" fmla="*/ 15935 h 19712"/>
              <a:gd name="connsiteX13" fmla="*/ 4085 w 14073"/>
              <a:gd name="connsiteY13" fmla="*/ 18842 h 19712"/>
              <a:gd name="connsiteX14" fmla="*/ 2345 w 14073"/>
              <a:gd name="connsiteY14" fmla="*/ 17370 h 19712"/>
              <a:gd name="connsiteX15" fmla="*/ 1173 w 14073"/>
              <a:gd name="connsiteY15" fmla="*/ 19712 h 19712"/>
              <a:gd name="connsiteX16" fmla="*/ 0 w 14073"/>
              <a:gd name="connsiteY16" fmla="*/ 18125 h 19712"/>
              <a:gd name="connsiteX17" fmla="*/ 1023 w 14073"/>
              <a:gd name="connsiteY17" fmla="*/ 6382 h 19712"/>
              <a:gd name="connsiteX18" fmla="*/ 2195 w 14073"/>
              <a:gd name="connsiteY18" fmla="*/ 1887 h 19712"/>
              <a:gd name="connsiteX19" fmla="*/ 3935 w 14073"/>
              <a:gd name="connsiteY19" fmla="*/ 4342 h 19712"/>
              <a:gd name="connsiteX0" fmla="*/ 2912 w 13050"/>
              <a:gd name="connsiteY0" fmla="*/ 4342 h 19712"/>
              <a:gd name="connsiteX1" fmla="*/ 6240 w 13050"/>
              <a:gd name="connsiteY1" fmla="*/ 0 h 19712"/>
              <a:gd name="connsiteX2" fmla="*/ 5975 w 13050"/>
              <a:gd name="connsiteY2" fmla="*/ 5777 h 19712"/>
              <a:gd name="connsiteX3" fmla="*/ 9457 w 13050"/>
              <a:gd name="connsiteY3" fmla="*/ 3172 h 19712"/>
              <a:gd name="connsiteX4" fmla="*/ 7830 w 13050"/>
              <a:gd name="connsiteY4" fmla="*/ 6532 h 19712"/>
              <a:gd name="connsiteX5" fmla="*/ 13050 w 13050"/>
              <a:gd name="connsiteY5" fmla="*/ 6645 h 19712"/>
              <a:gd name="connsiteX6" fmla="*/ 8435 w 13050"/>
              <a:gd name="connsiteY6" fmla="*/ 9402 h 19712"/>
              <a:gd name="connsiteX7" fmla="*/ 9720 w 13050"/>
              <a:gd name="connsiteY7" fmla="*/ 11290 h 19712"/>
              <a:gd name="connsiteX8" fmla="*/ 7830 w 13050"/>
              <a:gd name="connsiteY8" fmla="*/ 12310 h 19712"/>
              <a:gd name="connsiteX9" fmla="*/ 10327 w 13050"/>
              <a:gd name="connsiteY9" fmla="*/ 15632 h 19712"/>
              <a:gd name="connsiteX10" fmla="*/ 6090 w 13050"/>
              <a:gd name="connsiteY10" fmla="*/ 14350 h 19712"/>
              <a:gd name="connsiteX11" fmla="*/ 6392 w 13050"/>
              <a:gd name="connsiteY11" fmla="*/ 17370 h 19712"/>
              <a:gd name="connsiteX12" fmla="*/ 3630 w 13050"/>
              <a:gd name="connsiteY12" fmla="*/ 15935 h 19712"/>
              <a:gd name="connsiteX13" fmla="*/ 3062 w 13050"/>
              <a:gd name="connsiteY13" fmla="*/ 18842 h 19712"/>
              <a:gd name="connsiteX14" fmla="*/ 1322 w 13050"/>
              <a:gd name="connsiteY14" fmla="*/ 17370 h 19712"/>
              <a:gd name="connsiteX15" fmla="*/ 150 w 13050"/>
              <a:gd name="connsiteY15" fmla="*/ 19712 h 19712"/>
              <a:gd name="connsiteX16" fmla="*/ 0 w 13050"/>
              <a:gd name="connsiteY16" fmla="*/ 6382 h 19712"/>
              <a:gd name="connsiteX17" fmla="*/ 1172 w 13050"/>
              <a:gd name="connsiteY17" fmla="*/ 1887 h 19712"/>
              <a:gd name="connsiteX18" fmla="*/ 2912 w 13050"/>
              <a:gd name="connsiteY18" fmla="*/ 4342 h 1971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1322 w 13050"/>
              <a:gd name="connsiteY14" fmla="*/ 17370 h 18842"/>
              <a:gd name="connsiteX15" fmla="*/ 0 w 13050"/>
              <a:gd name="connsiteY15" fmla="*/ 6382 h 18842"/>
              <a:gd name="connsiteX16" fmla="*/ 1172 w 13050"/>
              <a:gd name="connsiteY16" fmla="*/ 1887 h 18842"/>
              <a:gd name="connsiteX17" fmla="*/ 2912 w 13050"/>
              <a:gd name="connsiteY17" fmla="*/ 4342 h 18842"/>
              <a:gd name="connsiteX0" fmla="*/ 2912 w 13050"/>
              <a:gd name="connsiteY0" fmla="*/ 4342 h 18842"/>
              <a:gd name="connsiteX1" fmla="*/ 6240 w 13050"/>
              <a:gd name="connsiteY1" fmla="*/ 0 h 18842"/>
              <a:gd name="connsiteX2" fmla="*/ 5975 w 13050"/>
              <a:gd name="connsiteY2" fmla="*/ 5777 h 18842"/>
              <a:gd name="connsiteX3" fmla="*/ 9457 w 13050"/>
              <a:gd name="connsiteY3" fmla="*/ 3172 h 18842"/>
              <a:gd name="connsiteX4" fmla="*/ 7830 w 13050"/>
              <a:gd name="connsiteY4" fmla="*/ 6532 h 18842"/>
              <a:gd name="connsiteX5" fmla="*/ 13050 w 13050"/>
              <a:gd name="connsiteY5" fmla="*/ 6645 h 18842"/>
              <a:gd name="connsiteX6" fmla="*/ 8435 w 13050"/>
              <a:gd name="connsiteY6" fmla="*/ 9402 h 18842"/>
              <a:gd name="connsiteX7" fmla="*/ 9720 w 13050"/>
              <a:gd name="connsiteY7" fmla="*/ 11290 h 18842"/>
              <a:gd name="connsiteX8" fmla="*/ 7830 w 13050"/>
              <a:gd name="connsiteY8" fmla="*/ 12310 h 18842"/>
              <a:gd name="connsiteX9" fmla="*/ 10327 w 13050"/>
              <a:gd name="connsiteY9" fmla="*/ 15632 h 18842"/>
              <a:gd name="connsiteX10" fmla="*/ 6090 w 13050"/>
              <a:gd name="connsiteY10" fmla="*/ 14350 h 18842"/>
              <a:gd name="connsiteX11" fmla="*/ 6392 w 13050"/>
              <a:gd name="connsiteY11" fmla="*/ 17370 h 18842"/>
              <a:gd name="connsiteX12" fmla="*/ 3630 w 13050"/>
              <a:gd name="connsiteY12" fmla="*/ 15935 h 18842"/>
              <a:gd name="connsiteX13" fmla="*/ 3062 w 13050"/>
              <a:gd name="connsiteY13" fmla="*/ 18842 h 18842"/>
              <a:gd name="connsiteX14" fmla="*/ 0 w 13050"/>
              <a:gd name="connsiteY14" fmla="*/ 6382 h 18842"/>
              <a:gd name="connsiteX15" fmla="*/ 1172 w 13050"/>
              <a:gd name="connsiteY15" fmla="*/ 1887 h 18842"/>
              <a:gd name="connsiteX16" fmla="*/ 2912 w 13050"/>
              <a:gd name="connsiteY16" fmla="*/ 4342 h 18842"/>
              <a:gd name="connsiteX0" fmla="*/ 2912 w 13050"/>
              <a:gd name="connsiteY0" fmla="*/ 4342 h 17370"/>
              <a:gd name="connsiteX1" fmla="*/ 6240 w 13050"/>
              <a:gd name="connsiteY1" fmla="*/ 0 h 17370"/>
              <a:gd name="connsiteX2" fmla="*/ 5975 w 13050"/>
              <a:gd name="connsiteY2" fmla="*/ 5777 h 17370"/>
              <a:gd name="connsiteX3" fmla="*/ 9457 w 13050"/>
              <a:gd name="connsiteY3" fmla="*/ 3172 h 17370"/>
              <a:gd name="connsiteX4" fmla="*/ 7830 w 13050"/>
              <a:gd name="connsiteY4" fmla="*/ 6532 h 17370"/>
              <a:gd name="connsiteX5" fmla="*/ 13050 w 13050"/>
              <a:gd name="connsiteY5" fmla="*/ 6645 h 17370"/>
              <a:gd name="connsiteX6" fmla="*/ 8435 w 13050"/>
              <a:gd name="connsiteY6" fmla="*/ 9402 h 17370"/>
              <a:gd name="connsiteX7" fmla="*/ 9720 w 13050"/>
              <a:gd name="connsiteY7" fmla="*/ 11290 h 17370"/>
              <a:gd name="connsiteX8" fmla="*/ 7830 w 13050"/>
              <a:gd name="connsiteY8" fmla="*/ 12310 h 17370"/>
              <a:gd name="connsiteX9" fmla="*/ 10327 w 13050"/>
              <a:gd name="connsiteY9" fmla="*/ 15632 h 17370"/>
              <a:gd name="connsiteX10" fmla="*/ 6090 w 13050"/>
              <a:gd name="connsiteY10" fmla="*/ 14350 h 17370"/>
              <a:gd name="connsiteX11" fmla="*/ 6392 w 13050"/>
              <a:gd name="connsiteY11" fmla="*/ 17370 h 17370"/>
              <a:gd name="connsiteX12" fmla="*/ 3630 w 13050"/>
              <a:gd name="connsiteY12" fmla="*/ 15935 h 17370"/>
              <a:gd name="connsiteX13" fmla="*/ 0 w 13050"/>
              <a:gd name="connsiteY13" fmla="*/ 6382 h 17370"/>
              <a:gd name="connsiteX14" fmla="*/ 1172 w 13050"/>
              <a:gd name="connsiteY14" fmla="*/ 1887 h 17370"/>
              <a:gd name="connsiteX15" fmla="*/ 2912 w 13050"/>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507 w 13927"/>
              <a:gd name="connsiteY12" fmla="*/ 15935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810 w 13927"/>
              <a:gd name="connsiteY12" fmla="*/ 15764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4258 w 13927"/>
              <a:gd name="connsiteY12" fmla="*/ 15936 h 17370"/>
              <a:gd name="connsiteX13" fmla="*/ 0 w 13927"/>
              <a:gd name="connsiteY13" fmla="*/ 6613 h 17370"/>
              <a:gd name="connsiteX14" fmla="*/ 2049 w 13927"/>
              <a:gd name="connsiteY14" fmla="*/ 1887 h 17370"/>
              <a:gd name="connsiteX15" fmla="*/ 3789 w 13927"/>
              <a:gd name="connsiteY15" fmla="*/ 4342 h 17370"/>
              <a:gd name="connsiteX0" fmla="*/ 3789 w 13927"/>
              <a:gd name="connsiteY0" fmla="*/ 4342 h 17370"/>
              <a:gd name="connsiteX1" fmla="*/ 7117 w 13927"/>
              <a:gd name="connsiteY1" fmla="*/ 0 h 17370"/>
              <a:gd name="connsiteX2" fmla="*/ 6852 w 13927"/>
              <a:gd name="connsiteY2" fmla="*/ 5777 h 17370"/>
              <a:gd name="connsiteX3" fmla="*/ 10334 w 13927"/>
              <a:gd name="connsiteY3" fmla="*/ 3172 h 17370"/>
              <a:gd name="connsiteX4" fmla="*/ 8707 w 13927"/>
              <a:gd name="connsiteY4" fmla="*/ 6532 h 17370"/>
              <a:gd name="connsiteX5" fmla="*/ 13927 w 13927"/>
              <a:gd name="connsiteY5" fmla="*/ 6645 h 17370"/>
              <a:gd name="connsiteX6" fmla="*/ 9312 w 13927"/>
              <a:gd name="connsiteY6" fmla="*/ 9402 h 17370"/>
              <a:gd name="connsiteX7" fmla="*/ 10597 w 13927"/>
              <a:gd name="connsiteY7" fmla="*/ 11290 h 17370"/>
              <a:gd name="connsiteX8" fmla="*/ 8707 w 13927"/>
              <a:gd name="connsiteY8" fmla="*/ 12310 h 17370"/>
              <a:gd name="connsiteX9" fmla="*/ 11204 w 13927"/>
              <a:gd name="connsiteY9" fmla="*/ 15632 h 17370"/>
              <a:gd name="connsiteX10" fmla="*/ 6967 w 13927"/>
              <a:gd name="connsiteY10" fmla="*/ 14350 h 17370"/>
              <a:gd name="connsiteX11" fmla="*/ 7269 w 13927"/>
              <a:gd name="connsiteY11" fmla="*/ 17370 h 17370"/>
              <a:gd name="connsiteX12" fmla="*/ 3958 w 13927"/>
              <a:gd name="connsiteY12" fmla="*/ 15532 h 17370"/>
              <a:gd name="connsiteX13" fmla="*/ 0 w 13927"/>
              <a:gd name="connsiteY13" fmla="*/ 6613 h 17370"/>
              <a:gd name="connsiteX14" fmla="*/ 2049 w 13927"/>
              <a:gd name="connsiteY14" fmla="*/ 1887 h 17370"/>
              <a:gd name="connsiteX15" fmla="*/ 3789 w 13927"/>
              <a:gd name="connsiteY15" fmla="*/ 4342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27" h="17370">
                <a:moveTo>
                  <a:pt x="3789" y="4342"/>
                </a:moveTo>
                <a:lnTo>
                  <a:pt x="7117" y="0"/>
                </a:lnTo>
                <a:cubicBezTo>
                  <a:pt x="7029" y="1926"/>
                  <a:pt x="6940" y="3851"/>
                  <a:pt x="6852" y="5777"/>
                </a:cubicBezTo>
                <a:lnTo>
                  <a:pt x="10334" y="3172"/>
                </a:lnTo>
                <a:lnTo>
                  <a:pt x="8707" y="6532"/>
                </a:lnTo>
                <a:lnTo>
                  <a:pt x="13927" y="6645"/>
                </a:lnTo>
                <a:lnTo>
                  <a:pt x="9312" y="9402"/>
                </a:lnTo>
                <a:lnTo>
                  <a:pt x="10597" y="11290"/>
                </a:lnTo>
                <a:lnTo>
                  <a:pt x="8707" y="12310"/>
                </a:lnTo>
                <a:lnTo>
                  <a:pt x="11204" y="15632"/>
                </a:lnTo>
                <a:lnTo>
                  <a:pt x="6967" y="14350"/>
                </a:lnTo>
                <a:cubicBezTo>
                  <a:pt x="7068" y="15357"/>
                  <a:pt x="7168" y="16363"/>
                  <a:pt x="7269" y="17370"/>
                </a:cubicBezTo>
                <a:lnTo>
                  <a:pt x="3958" y="15532"/>
                </a:lnTo>
                <a:lnTo>
                  <a:pt x="0" y="6613"/>
                </a:lnTo>
                <a:lnTo>
                  <a:pt x="2049" y="1887"/>
                </a:lnTo>
                <a:lnTo>
                  <a:pt x="3789" y="4342"/>
                </a:lnTo>
                <a:close/>
              </a:path>
            </a:pathLst>
          </a:custGeom>
          <a:solidFill>
            <a:srgbClr val="FFC000"/>
          </a:solidFill>
          <a:ln w="63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3" name="Freeform 302"/>
          <p:cNvSpPr/>
          <p:nvPr/>
        </p:nvSpPr>
        <p:spPr>
          <a:xfrm>
            <a:off x="4674851" y="2731336"/>
            <a:ext cx="3620841" cy="1329696"/>
          </a:xfrm>
          <a:custGeom>
            <a:avLst/>
            <a:gdLst>
              <a:gd name="connsiteX0" fmla="*/ 0 w 3448050"/>
              <a:gd name="connsiteY0" fmla="*/ 592447 h 1252978"/>
              <a:gd name="connsiteX1" fmla="*/ 482600 w 3448050"/>
              <a:gd name="connsiteY1" fmla="*/ 598797 h 1252978"/>
              <a:gd name="connsiteX2" fmla="*/ 647700 w 3448050"/>
              <a:gd name="connsiteY2" fmla="*/ 516247 h 1252978"/>
              <a:gd name="connsiteX3" fmla="*/ 781050 w 3448050"/>
              <a:gd name="connsiteY3" fmla="*/ 135247 h 1252978"/>
              <a:gd name="connsiteX4" fmla="*/ 1390650 w 3448050"/>
              <a:gd name="connsiteY4" fmla="*/ 27297 h 1252978"/>
              <a:gd name="connsiteX5" fmla="*/ 2343150 w 3448050"/>
              <a:gd name="connsiteY5" fmla="*/ 33647 h 1252978"/>
              <a:gd name="connsiteX6" fmla="*/ 2933700 w 3448050"/>
              <a:gd name="connsiteY6" fmla="*/ 395597 h 1252978"/>
              <a:gd name="connsiteX7" fmla="*/ 3079750 w 3448050"/>
              <a:gd name="connsiteY7" fmla="*/ 1119497 h 1252978"/>
              <a:gd name="connsiteX8" fmla="*/ 3448050 w 3448050"/>
              <a:gd name="connsiteY8" fmla="*/ 1252847 h 1252978"/>
              <a:gd name="connsiteX0" fmla="*/ 0 w 3448050"/>
              <a:gd name="connsiteY0" fmla="*/ 592447 h 1252978"/>
              <a:gd name="connsiteX1" fmla="*/ 488950 w 3448050"/>
              <a:gd name="connsiteY1" fmla="*/ 573397 h 1252978"/>
              <a:gd name="connsiteX2" fmla="*/ 647700 w 3448050"/>
              <a:gd name="connsiteY2" fmla="*/ 516247 h 1252978"/>
              <a:gd name="connsiteX3" fmla="*/ 781050 w 3448050"/>
              <a:gd name="connsiteY3" fmla="*/ 135247 h 1252978"/>
              <a:gd name="connsiteX4" fmla="*/ 1390650 w 3448050"/>
              <a:gd name="connsiteY4" fmla="*/ 27297 h 1252978"/>
              <a:gd name="connsiteX5" fmla="*/ 2343150 w 3448050"/>
              <a:gd name="connsiteY5" fmla="*/ 33647 h 1252978"/>
              <a:gd name="connsiteX6" fmla="*/ 2933700 w 3448050"/>
              <a:gd name="connsiteY6" fmla="*/ 395597 h 1252978"/>
              <a:gd name="connsiteX7" fmla="*/ 3079750 w 3448050"/>
              <a:gd name="connsiteY7" fmla="*/ 1119497 h 1252978"/>
              <a:gd name="connsiteX8" fmla="*/ 3448050 w 3448050"/>
              <a:gd name="connsiteY8" fmla="*/ 1252847 h 1252978"/>
              <a:gd name="connsiteX0" fmla="*/ 0 w 3448050"/>
              <a:gd name="connsiteY0" fmla="*/ 605888 h 1266419"/>
              <a:gd name="connsiteX1" fmla="*/ 488950 w 3448050"/>
              <a:gd name="connsiteY1" fmla="*/ 586838 h 1266419"/>
              <a:gd name="connsiteX2" fmla="*/ 647700 w 3448050"/>
              <a:gd name="connsiteY2" fmla="*/ 529688 h 1266419"/>
              <a:gd name="connsiteX3" fmla="*/ 781050 w 3448050"/>
              <a:gd name="connsiteY3" fmla="*/ 148688 h 1266419"/>
              <a:gd name="connsiteX4" fmla="*/ 1225550 w 3448050"/>
              <a:gd name="connsiteY4" fmla="*/ 15338 h 1266419"/>
              <a:gd name="connsiteX5" fmla="*/ 2343150 w 3448050"/>
              <a:gd name="connsiteY5" fmla="*/ 47088 h 1266419"/>
              <a:gd name="connsiteX6" fmla="*/ 2933700 w 3448050"/>
              <a:gd name="connsiteY6" fmla="*/ 409038 h 1266419"/>
              <a:gd name="connsiteX7" fmla="*/ 3079750 w 3448050"/>
              <a:gd name="connsiteY7" fmla="*/ 1132938 h 1266419"/>
              <a:gd name="connsiteX8" fmla="*/ 3448050 w 3448050"/>
              <a:gd name="connsiteY8" fmla="*/ 1266288 h 1266419"/>
              <a:gd name="connsiteX0" fmla="*/ 0 w 3448050"/>
              <a:gd name="connsiteY0" fmla="*/ 598514 h 1259045"/>
              <a:gd name="connsiteX1" fmla="*/ 488950 w 3448050"/>
              <a:gd name="connsiteY1" fmla="*/ 579464 h 1259045"/>
              <a:gd name="connsiteX2" fmla="*/ 647700 w 3448050"/>
              <a:gd name="connsiteY2" fmla="*/ 522314 h 1259045"/>
              <a:gd name="connsiteX3" fmla="*/ 781050 w 3448050"/>
              <a:gd name="connsiteY3" fmla="*/ 141314 h 1259045"/>
              <a:gd name="connsiteX4" fmla="*/ 1225550 w 3448050"/>
              <a:gd name="connsiteY4" fmla="*/ 7964 h 1259045"/>
              <a:gd name="connsiteX5" fmla="*/ 2343150 w 3448050"/>
              <a:gd name="connsiteY5" fmla="*/ 39714 h 1259045"/>
              <a:gd name="connsiteX6" fmla="*/ 2933700 w 3448050"/>
              <a:gd name="connsiteY6" fmla="*/ 401664 h 1259045"/>
              <a:gd name="connsiteX7" fmla="*/ 3079750 w 3448050"/>
              <a:gd name="connsiteY7" fmla="*/ 1125564 h 1259045"/>
              <a:gd name="connsiteX8" fmla="*/ 3448050 w 3448050"/>
              <a:gd name="connsiteY8" fmla="*/ 1258914 h 1259045"/>
              <a:gd name="connsiteX0" fmla="*/ 0 w 3448050"/>
              <a:gd name="connsiteY0" fmla="*/ 620929 h 1281460"/>
              <a:gd name="connsiteX1" fmla="*/ 488950 w 3448050"/>
              <a:gd name="connsiteY1" fmla="*/ 601879 h 1281460"/>
              <a:gd name="connsiteX2" fmla="*/ 647700 w 3448050"/>
              <a:gd name="connsiteY2" fmla="*/ 544729 h 1281460"/>
              <a:gd name="connsiteX3" fmla="*/ 781050 w 3448050"/>
              <a:gd name="connsiteY3" fmla="*/ 163729 h 1281460"/>
              <a:gd name="connsiteX4" fmla="*/ 1225550 w 3448050"/>
              <a:gd name="connsiteY4" fmla="*/ 30379 h 1281460"/>
              <a:gd name="connsiteX5" fmla="*/ 2343150 w 3448050"/>
              <a:gd name="connsiteY5" fmla="*/ 36729 h 1281460"/>
              <a:gd name="connsiteX6" fmla="*/ 2933700 w 3448050"/>
              <a:gd name="connsiteY6" fmla="*/ 424079 h 1281460"/>
              <a:gd name="connsiteX7" fmla="*/ 3079750 w 3448050"/>
              <a:gd name="connsiteY7" fmla="*/ 1147979 h 1281460"/>
              <a:gd name="connsiteX8" fmla="*/ 3448050 w 3448050"/>
              <a:gd name="connsiteY8" fmla="*/ 1281329 h 1281460"/>
              <a:gd name="connsiteX0" fmla="*/ 0 w 3448050"/>
              <a:gd name="connsiteY0" fmla="*/ 605710 h 1266241"/>
              <a:gd name="connsiteX1" fmla="*/ 488950 w 3448050"/>
              <a:gd name="connsiteY1" fmla="*/ 586660 h 1266241"/>
              <a:gd name="connsiteX2" fmla="*/ 647700 w 3448050"/>
              <a:gd name="connsiteY2" fmla="*/ 529510 h 1266241"/>
              <a:gd name="connsiteX3" fmla="*/ 781050 w 3448050"/>
              <a:gd name="connsiteY3" fmla="*/ 148510 h 1266241"/>
              <a:gd name="connsiteX4" fmla="*/ 1225550 w 3448050"/>
              <a:gd name="connsiteY4" fmla="*/ 15160 h 1266241"/>
              <a:gd name="connsiteX5" fmla="*/ 2343150 w 3448050"/>
              <a:gd name="connsiteY5" fmla="*/ 21510 h 1266241"/>
              <a:gd name="connsiteX6" fmla="*/ 2933700 w 3448050"/>
              <a:gd name="connsiteY6" fmla="*/ 408860 h 1266241"/>
              <a:gd name="connsiteX7" fmla="*/ 3079750 w 3448050"/>
              <a:gd name="connsiteY7" fmla="*/ 1132760 h 1266241"/>
              <a:gd name="connsiteX8" fmla="*/ 3448050 w 3448050"/>
              <a:gd name="connsiteY8" fmla="*/ 1266110 h 126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1266241">
                <a:moveTo>
                  <a:pt x="0" y="605710"/>
                </a:moveTo>
                <a:cubicBezTo>
                  <a:pt x="187325" y="615235"/>
                  <a:pt x="381000" y="599360"/>
                  <a:pt x="488950" y="586660"/>
                </a:cubicBezTo>
                <a:cubicBezTo>
                  <a:pt x="596900" y="573960"/>
                  <a:pt x="599017" y="602535"/>
                  <a:pt x="647700" y="529510"/>
                </a:cubicBezTo>
                <a:cubicBezTo>
                  <a:pt x="696383" y="456485"/>
                  <a:pt x="684742" y="234235"/>
                  <a:pt x="781050" y="148510"/>
                </a:cubicBezTo>
                <a:cubicBezTo>
                  <a:pt x="877358" y="62785"/>
                  <a:pt x="965200" y="36327"/>
                  <a:pt x="1225550" y="15160"/>
                </a:cubicBezTo>
                <a:cubicBezTo>
                  <a:pt x="1485900" y="-6007"/>
                  <a:pt x="2020358" y="-6007"/>
                  <a:pt x="2343150" y="21510"/>
                </a:cubicBezTo>
                <a:cubicBezTo>
                  <a:pt x="2665942" y="49027"/>
                  <a:pt x="2810933" y="223652"/>
                  <a:pt x="2933700" y="408860"/>
                </a:cubicBezTo>
                <a:cubicBezTo>
                  <a:pt x="3056467" y="594068"/>
                  <a:pt x="2994025" y="989885"/>
                  <a:pt x="3079750" y="1132760"/>
                </a:cubicBezTo>
                <a:cubicBezTo>
                  <a:pt x="3165475" y="1275635"/>
                  <a:pt x="3448050" y="1266110"/>
                  <a:pt x="3448050" y="1266110"/>
                </a:cubicBezTo>
              </a:path>
            </a:pathLst>
          </a:custGeom>
          <a:noFill/>
          <a:ln w="12700" cmpd="sng">
            <a:gradFill flip="none" rotWithShape="1">
              <a:gsLst>
                <a:gs pos="0">
                  <a:srgbClr val="FFFFFF">
                    <a:alpha val="0"/>
                  </a:srgbClr>
                </a:gs>
                <a:gs pos="100000">
                  <a:schemeClr val="bg1"/>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304" name="Freeform 303"/>
          <p:cNvSpPr/>
          <p:nvPr/>
        </p:nvSpPr>
        <p:spPr>
          <a:xfrm>
            <a:off x="4492621" y="2766927"/>
            <a:ext cx="3866402" cy="1318128"/>
          </a:xfrm>
          <a:custGeom>
            <a:avLst/>
            <a:gdLst>
              <a:gd name="connsiteX0" fmla="*/ 0 w 3448050"/>
              <a:gd name="connsiteY0" fmla="*/ 592447 h 1252978"/>
              <a:gd name="connsiteX1" fmla="*/ 482600 w 3448050"/>
              <a:gd name="connsiteY1" fmla="*/ 598797 h 1252978"/>
              <a:gd name="connsiteX2" fmla="*/ 647700 w 3448050"/>
              <a:gd name="connsiteY2" fmla="*/ 516247 h 1252978"/>
              <a:gd name="connsiteX3" fmla="*/ 781050 w 3448050"/>
              <a:gd name="connsiteY3" fmla="*/ 135247 h 1252978"/>
              <a:gd name="connsiteX4" fmla="*/ 1390650 w 3448050"/>
              <a:gd name="connsiteY4" fmla="*/ 27297 h 1252978"/>
              <a:gd name="connsiteX5" fmla="*/ 2343150 w 3448050"/>
              <a:gd name="connsiteY5" fmla="*/ 33647 h 1252978"/>
              <a:gd name="connsiteX6" fmla="*/ 2933700 w 3448050"/>
              <a:gd name="connsiteY6" fmla="*/ 395597 h 1252978"/>
              <a:gd name="connsiteX7" fmla="*/ 3079750 w 3448050"/>
              <a:gd name="connsiteY7" fmla="*/ 1119497 h 1252978"/>
              <a:gd name="connsiteX8" fmla="*/ 3448050 w 3448050"/>
              <a:gd name="connsiteY8" fmla="*/ 1252847 h 1252978"/>
              <a:gd name="connsiteX0" fmla="*/ 0 w 3448050"/>
              <a:gd name="connsiteY0" fmla="*/ 592447 h 1252978"/>
              <a:gd name="connsiteX1" fmla="*/ 488950 w 3448050"/>
              <a:gd name="connsiteY1" fmla="*/ 573397 h 1252978"/>
              <a:gd name="connsiteX2" fmla="*/ 647700 w 3448050"/>
              <a:gd name="connsiteY2" fmla="*/ 516247 h 1252978"/>
              <a:gd name="connsiteX3" fmla="*/ 781050 w 3448050"/>
              <a:gd name="connsiteY3" fmla="*/ 135247 h 1252978"/>
              <a:gd name="connsiteX4" fmla="*/ 1390650 w 3448050"/>
              <a:gd name="connsiteY4" fmla="*/ 27297 h 1252978"/>
              <a:gd name="connsiteX5" fmla="*/ 2343150 w 3448050"/>
              <a:gd name="connsiteY5" fmla="*/ 33647 h 1252978"/>
              <a:gd name="connsiteX6" fmla="*/ 2933700 w 3448050"/>
              <a:gd name="connsiteY6" fmla="*/ 395597 h 1252978"/>
              <a:gd name="connsiteX7" fmla="*/ 3079750 w 3448050"/>
              <a:gd name="connsiteY7" fmla="*/ 1119497 h 1252978"/>
              <a:gd name="connsiteX8" fmla="*/ 3448050 w 3448050"/>
              <a:gd name="connsiteY8" fmla="*/ 1252847 h 1252978"/>
              <a:gd name="connsiteX0" fmla="*/ 0 w 3448050"/>
              <a:gd name="connsiteY0" fmla="*/ 605888 h 1266419"/>
              <a:gd name="connsiteX1" fmla="*/ 488950 w 3448050"/>
              <a:gd name="connsiteY1" fmla="*/ 586838 h 1266419"/>
              <a:gd name="connsiteX2" fmla="*/ 647700 w 3448050"/>
              <a:gd name="connsiteY2" fmla="*/ 529688 h 1266419"/>
              <a:gd name="connsiteX3" fmla="*/ 781050 w 3448050"/>
              <a:gd name="connsiteY3" fmla="*/ 148688 h 1266419"/>
              <a:gd name="connsiteX4" fmla="*/ 1225550 w 3448050"/>
              <a:gd name="connsiteY4" fmla="*/ 15338 h 1266419"/>
              <a:gd name="connsiteX5" fmla="*/ 2343150 w 3448050"/>
              <a:gd name="connsiteY5" fmla="*/ 47088 h 1266419"/>
              <a:gd name="connsiteX6" fmla="*/ 2933700 w 3448050"/>
              <a:gd name="connsiteY6" fmla="*/ 409038 h 1266419"/>
              <a:gd name="connsiteX7" fmla="*/ 3079750 w 3448050"/>
              <a:gd name="connsiteY7" fmla="*/ 1132938 h 1266419"/>
              <a:gd name="connsiteX8" fmla="*/ 3448050 w 3448050"/>
              <a:gd name="connsiteY8" fmla="*/ 1266288 h 1266419"/>
              <a:gd name="connsiteX0" fmla="*/ 0 w 3448050"/>
              <a:gd name="connsiteY0" fmla="*/ 598514 h 1259045"/>
              <a:gd name="connsiteX1" fmla="*/ 488950 w 3448050"/>
              <a:gd name="connsiteY1" fmla="*/ 579464 h 1259045"/>
              <a:gd name="connsiteX2" fmla="*/ 647700 w 3448050"/>
              <a:gd name="connsiteY2" fmla="*/ 522314 h 1259045"/>
              <a:gd name="connsiteX3" fmla="*/ 781050 w 3448050"/>
              <a:gd name="connsiteY3" fmla="*/ 141314 h 1259045"/>
              <a:gd name="connsiteX4" fmla="*/ 1225550 w 3448050"/>
              <a:gd name="connsiteY4" fmla="*/ 7964 h 1259045"/>
              <a:gd name="connsiteX5" fmla="*/ 2343150 w 3448050"/>
              <a:gd name="connsiteY5" fmla="*/ 39714 h 1259045"/>
              <a:gd name="connsiteX6" fmla="*/ 2933700 w 3448050"/>
              <a:gd name="connsiteY6" fmla="*/ 401664 h 1259045"/>
              <a:gd name="connsiteX7" fmla="*/ 3079750 w 3448050"/>
              <a:gd name="connsiteY7" fmla="*/ 1125564 h 1259045"/>
              <a:gd name="connsiteX8" fmla="*/ 3448050 w 3448050"/>
              <a:gd name="connsiteY8" fmla="*/ 1258914 h 1259045"/>
              <a:gd name="connsiteX0" fmla="*/ 0 w 3448050"/>
              <a:gd name="connsiteY0" fmla="*/ 620929 h 1281460"/>
              <a:gd name="connsiteX1" fmla="*/ 488950 w 3448050"/>
              <a:gd name="connsiteY1" fmla="*/ 601879 h 1281460"/>
              <a:gd name="connsiteX2" fmla="*/ 647700 w 3448050"/>
              <a:gd name="connsiteY2" fmla="*/ 544729 h 1281460"/>
              <a:gd name="connsiteX3" fmla="*/ 781050 w 3448050"/>
              <a:gd name="connsiteY3" fmla="*/ 163729 h 1281460"/>
              <a:gd name="connsiteX4" fmla="*/ 1225550 w 3448050"/>
              <a:gd name="connsiteY4" fmla="*/ 30379 h 1281460"/>
              <a:gd name="connsiteX5" fmla="*/ 2343150 w 3448050"/>
              <a:gd name="connsiteY5" fmla="*/ 36729 h 1281460"/>
              <a:gd name="connsiteX6" fmla="*/ 2933700 w 3448050"/>
              <a:gd name="connsiteY6" fmla="*/ 424079 h 1281460"/>
              <a:gd name="connsiteX7" fmla="*/ 3079750 w 3448050"/>
              <a:gd name="connsiteY7" fmla="*/ 1147979 h 1281460"/>
              <a:gd name="connsiteX8" fmla="*/ 3448050 w 3448050"/>
              <a:gd name="connsiteY8" fmla="*/ 1281329 h 1281460"/>
              <a:gd name="connsiteX0" fmla="*/ 0 w 3448050"/>
              <a:gd name="connsiteY0" fmla="*/ 605710 h 1266241"/>
              <a:gd name="connsiteX1" fmla="*/ 488950 w 3448050"/>
              <a:gd name="connsiteY1" fmla="*/ 586660 h 1266241"/>
              <a:gd name="connsiteX2" fmla="*/ 647700 w 3448050"/>
              <a:gd name="connsiteY2" fmla="*/ 529510 h 1266241"/>
              <a:gd name="connsiteX3" fmla="*/ 781050 w 3448050"/>
              <a:gd name="connsiteY3" fmla="*/ 148510 h 1266241"/>
              <a:gd name="connsiteX4" fmla="*/ 1225550 w 3448050"/>
              <a:gd name="connsiteY4" fmla="*/ 15160 h 1266241"/>
              <a:gd name="connsiteX5" fmla="*/ 2343150 w 3448050"/>
              <a:gd name="connsiteY5" fmla="*/ 21510 h 1266241"/>
              <a:gd name="connsiteX6" fmla="*/ 2933700 w 3448050"/>
              <a:gd name="connsiteY6" fmla="*/ 408860 h 1266241"/>
              <a:gd name="connsiteX7" fmla="*/ 3079750 w 3448050"/>
              <a:gd name="connsiteY7" fmla="*/ 1132760 h 1266241"/>
              <a:gd name="connsiteX8" fmla="*/ 3448050 w 3448050"/>
              <a:gd name="connsiteY8" fmla="*/ 1266110 h 1266241"/>
              <a:gd name="connsiteX0" fmla="*/ 0 w 3424426"/>
              <a:gd name="connsiteY0" fmla="*/ 605710 h 1230004"/>
              <a:gd name="connsiteX1" fmla="*/ 488950 w 3424426"/>
              <a:gd name="connsiteY1" fmla="*/ 586660 h 1230004"/>
              <a:gd name="connsiteX2" fmla="*/ 647700 w 3424426"/>
              <a:gd name="connsiteY2" fmla="*/ 529510 h 1230004"/>
              <a:gd name="connsiteX3" fmla="*/ 781050 w 3424426"/>
              <a:gd name="connsiteY3" fmla="*/ 148510 h 1230004"/>
              <a:gd name="connsiteX4" fmla="*/ 1225550 w 3424426"/>
              <a:gd name="connsiteY4" fmla="*/ 15160 h 1230004"/>
              <a:gd name="connsiteX5" fmla="*/ 2343150 w 3424426"/>
              <a:gd name="connsiteY5" fmla="*/ 21510 h 1230004"/>
              <a:gd name="connsiteX6" fmla="*/ 2933700 w 3424426"/>
              <a:gd name="connsiteY6" fmla="*/ 408860 h 1230004"/>
              <a:gd name="connsiteX7" fmla="*/ 3079750 w 3424426"/>
              <a:gd name="connsiteY7" fmla="*/ 1132760 h 1230004"/>
              <a:gd name="connsiteX8" fmla="*/ 3424426 w 3424426"/>
              <a:gd name="connsiteY8" fmla="*/ 1222553 h 1230004"/>
              <a:gd name="connsiteX0" fmla="*/ 0 w 3424426"/>
              <a:gd name="connsiteY0" fmla="*/ 655489 h 1230004"/>
              <a:gd name="connsiteX1" fmla="*/ 488950 w 3424426"/>
              <a:gd name="connsiteY1" fmla="*/ 586660 h 1230004"/>
              <a:gd name="connsiteX2" fmla="*/ 647700 w 3424426"/>
              <a:gd name="connsiteY2" fmla="*/ 529510 h 1230004"/>
              <a:gd name="connsiteX3" fmla="*/ 781050 w 3424426"/>
              <a:gd name="connsiteY3" fmla="*/ 148510 h 1230004"/>
              <a:gd name="connsiteX4" fmla="*/ 1225550 w 3424426"/>
              <a:gd name="connsiteY4" fmla="*/ 15160 h 1230004"/>
              <a:gd name="connsiteX5" fmla="*/ 2343150 w 3424426"/>
              <a:gd name="connsiteY5" fmla="*/ 21510 h 1230004"/>
              <a:gd name="connsiteX6" fmla="*/ 2933700 w 3424426"/>
              <a:gd name="connsiteY6" fmla="*/ 408860 h 1230004"/>
              <a:gd name="connsiteX7" fmla="*/ 3079750 w 3424426"/>
              <a:gd name="connsiteY7" fmla="*/ 1132760 h 1230004"/>
              <a:gd name="connsiteX8" fmla="*/ 3424426 w 3424426"/>
              <a:gd name="connsiteY8" fmla="*/ 1222553 h 1230004"/>
              <a:gd name="connsiteX0" fmla="*/ 0 w 3424426"/>
              <a:gd name="connsiteY0" fmla="*/ 655489 h 1230004"/>
              <a:gd name="connsiteX1" fmla="*/ 494856 w 3424426"/>
              <a:gd name="connsiteY1" fmla="*/ 630217 h 1230004"/>
              <a:gd name="connsiteX2" fmla="*/ 647700 w 3424426"/>
              <a:gd name="connsiteY2" fmla="*/ 529510 h 1230004"/>
              <a:gd name="connsiteX3" fmla="*/ 781050 w 3424426"/>
              <a:gd name="connsiteY3" fmla="*/ 148510 h 1230004"/>
              <a:gd name="connsiteX4" fmla="*/ 1225550 w 3424426"/>
              <a:gd name="connsiteY4" fmla="*/ 15160 h 1230004"/>
              <a:gd name="connsiteX5" fmla="*/ 2343150 w 3424426"/>
              <a:gd name="connsiteY5" fmla="*/ 21510 h 1230004"/>
              <a:gd name="connsiteX6" fmla="*/ 2933700 w 3424426"/>
              <a:gd name="connsiteY6" fmla="*/ 408860 h 1230004"/>
              <a:gd name="connsiteX7" fmla="*/ 3079750 w 3424426"/>
              <a:gd name="connsiteY7" fmla="*/ 1132760 h 1230004"/>
              <a:gd name="connsiteX8" fmla="*/ 3424426 w 3424426"/>
              <a:gd name="connsiteY8" fmla="*/ 1222553 h 1230004"/>
              <a:gd name="connsiteX0" fmla="*/ 0 w 3424426"/>
              <a:gd name="connsiteY0" fmla="*/ 655489 h 1230004"/>
              <a:gd name="connsiteX1" fmla="*/ 494856 w 3424426"/>
              <a:gd name="connsiteY1" fmla="*/ 630217 h 1230004"/>
              <a:gd name="connsiteX2" fmla="*/ 730383 w 3424426"/>
              <a:gd name="connsiteY2" fmla="*/ 529510 h 1230004"/>
              <a:gd name="connsiteX3" fmla="*/ 781050 w 3424426"/>
              <a:gd name="connsiteY3" fmla="*/ 148510 h 1230004"/>
              <a:gd name="connsiteX4" fmla="*/ 1225550 w 3424426"/>
              <a:gd name="connsiteY4" fmla="*/ 15160 h 1230004"/>
              <a:gd name="connsiteX5" fmla="*/ 2343150 w 3424426"/>
              <a:gd name="connsiteY5" fmla="*/ 21510 h 1230004"/>
              <a:gd name="connsiteX6" fmla="*/ 2933700 w 3424426"/>
              <a:gd name="connsiteY6" fmla="*/ 408860 h 1230004"/>
              <a:gd name="connsiteX7" fmla="*/ 3079750 w 3424426"/>
              <a:gd name="connsiteY7" fmla="*/ 1132760 h 1230004"/>
              <a:gd name="connsiteX8" fmla="*/ 3424426 w 3424426"/>
              <a:gd name="connsiteY8" fmla="*/ 1222553 h 1230004"/>
              <a:gd name="connsiteX0" fmla="*/ 0 w 3424426"/>
              <a:gd name="connsiteY0" fmla="*/ 655489 h 1230004"/>
              <a:gd name="connsiteX1" fmla="*/ 494856 w 3424426"/>
              <a:gd name="connsiteY1" fmla="*/ 630217 h 1230004"/>
              <a:gd name="connsiteX2" fmla="*/ 730383 w 3424426"/>
              <a:gd name="connsiteY2" fmla="*/ 529510 h 1230004"/>
              <a:gd name="connsiteX3" fmla="*/ 840109 w 3424426"/>
              <a:gd name="connsiteY3" fmla="*/ 148510 h 1230004"/>
              <a:gd name="connsiteX4" fmla="*/ 1225550 w 3424426"/>
              <a:gd name="connsiteY4" fmla="*/ 15160 h 1230004"/>
              <a:gd name="connsiteX5" fmla="*/ 2343150 w 3424426"/>
              <a:gd name="connsiteY5" fmla="*/ 21510 h 1230004"/>
              <a:gd name="connsiteX6" fmla="*/ 2933700 w 3424426"/>
              <a:gd name="connsiteY6" fmla="*/ 408860 h 1230004"/>
              <a:gd name="connsiteX7" fmla="*/ 3079750 w 3424426"/>
              <a:gd name="connsiteY7" fmla="*/ 1132760 h 1230004"/>
              <a:gd name="connsiteX8" fmla="*/ 3424426 w 3424426"/>
              <a:gd name="connsiteY8" fmla="*/ 1222553 h 12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4426" h="1230004">
                <a:moveTo>
                  <a:pt x="0" y="655489"/>
                </a:moveTo>
                <a:cubicBezTo>
                  <a:pt x="187325" y="665014"/>
                  <a:pt x="373126" y="651213"/>
                  <a:pt x="494856" y="630217"/>
                </a:cubicBezTo>
                <a:cubicBezTo>
                  <a:pt x="616586" y="609221"/>
                  <a:pt x="672841" y="609795"/>
                  <a:pt x="730383" y="529510"/>
                </a:cubicBezTo>
                <a:cubicBezTo>
                  <a:pt x="787925" y="449225"/>
                  <a:pt x="757581" y="234235"/>
                  <a:pt x="840109" y="148510"/>
                </a:cubicBezTo>
                <a:cubicBezTo>
                  <a:pt x="922637" y="62785"/>
                  <a:pt x="975043" y="36327"/>
                  <a:pt x="1225550" y="15160"/>
                </a:cubicBezTo>
                <a:cubicBezTo>
                  <a:pt x="1476057" y="-6007"/>
                  <a:pt x="2020358" y="-6007"/>
                  <a:pt x="2343150" y="21510"/>
                </a:cubicBezTo>
                <a:cubicBezTo>
                  <a:pt x="2665942" y="49027"/>
                  <a:pt x="2810933" y="223652"/>
                  <a:pt x="2933700" y="408860"/>
                </a:cubicBezTo>
                <a:cubicBezTo>
                  <a:pt x="3056467" y="594068"/>
                  <a:pt x="2997962" y="997145"/>
                  <a:pt x="3079750" y="1132760"/>
                </a:cubicBezTo>
                <a:cubicBezTo>
                  <a:pt x="3161538" y="1268375"/>
                  <a:pt x="3424426" y="1222553"/>
                  <a:pt x="3424426" y="1222553"/>
                </a:cubicBezTo>
              </a:path>
            </a:pathLst>
          </a:custGeom>
          <a:noFill/>
          <a:ln w="12700" cmpd="sng">
            <a:gradFill flip="none" rotWithShape="1">
              <a:gsLst>
                <a:gs pos="0">
                  <a:srgbClr val="FFFFFF">
                    <a:alpha val="0"/>
                  </a:srgbClr>
                </a:gs>
                <a:gs pos="100000">
                  <a:schemeClr val="bg1"/>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pic>
        <p:nvPicPr>
          <p:cNvPr id="305" name="Picture 304"/>
          <p:cNvPicPr>
            <a:picLocks noChangeAspect="1"/>
          </p:cNvPicPr>
          <p:nvPr/>
        </p:nvPicPr>
        <p:blipFill>
          <a:blip r:embed="rId6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8249014" y="3957492"/>
            <a:ext cx="229854" cy="179151"/>
          </a:xfrm>
          <a:prstGeom prst="rect">
            <a:avLst/>
          </a:prstGeom>
        </p:spPr>
      </p:pic>
      <p:grpSp>
        <p:nvGrpSpPr>
          <p:cNvPr id="306" name="Group 305"/>
          <p:cNvGrpSpPr/>
          <p:nvPr/>
        </p:nvGrpSpPr>
        <p:grpSpPr>
          <a:xfrm>
            <a:off x="7436491" y="3529800"/>
            <a:ext cx="292460" cy="324296"/>
            <a:chOff x="-655786" y="1748202"/>
            <a:chExt cx="278503" cy="308820"/>
          </a:xfrm>
        </p:grpSpPr>
        <p:grpSp>
          <p:nvGrpSpPr>
            <p:cNvPr id="328" name="Group 327"/>
            <p:cNvGrpSpPr/>
            <p:nvPr/>
          </p:nvGrpSpPr>
          <p:grpSpPr>
            <a:xfrm>
              <a:off x="-655786" y="1748202"/>
              <a:ext cx="256483" cy="278853"/>
              <a:chOff x="-655786" y="1748202"/>
              <a:chExt cx="256483" cy="278853"/>
            </a:xfrm>
          </p:grpSpPr>
          <p:pic>
            <p:nvPicPr>
              <p:cNvPr id="337" name="Picture 336"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38" name="Picture 337"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39" name="Picture 338"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40" name="Picture 339"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41" name="Picture 340"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42" name="Straight Connector 341"/>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329" name="Group 328"/>
            <p:cNvGrpSpPr/>
            <p:nvPr/>
          </p:nvGrpSpPr>
          <p:grpSpPr>
            <a:xfrm>
              <a:off x="-633766" y="1778169"/>
              <a:ext cx="256483" cy="278853"/>
              <a:chOff x="-655786" y="1748202"/>
              <a:chExt cx="256483" cy="278853"/>
            </a:xfrm>
          </p:grpSpPr>
          <p:pic>
            <p:nvPicPr>
              <p:cNvPr id="330" name="Picture 329"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31" name="Picture 330"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32" name="Picture 331"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33" name="Picture 332"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34" name="Picture 333" descr="Missile, TLAM.png"/>
              <p:cNvPicPr>
                <a:picLocks noChangeAspect="1"/>
              </p:cNvPicPr>
              <p:nvPr/>
            </p:nvPicPr>
            <p:blipFill>
              <a:blip r:embed="rId49"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35" name="Straight Connector 334"/>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grpSp>
        <p:nvGrpSpPr>
          <p:cNvPr id="307" name="Group 306"/>
          <p:cNvGrpSpPr/>
          <p:nvPr/>
        </p:nvGrpSpPr>
        <p:grpSpPr>
          <a:xfrm>
            <a:off x="8044578" y="3296429"/>
            <a:ext cx="189439" cy="210061"/>
            <a:chOff x="-655786" y="1748202"/>
            <a:chExt cx="278503" cy="308820"/>
          </a:xfrm>
        </p:grpSpPr>
        <p:grpSp>
          <p:nvGrpSpPr>
            <p:cNvPr id="312" name="Group 311"/>
            <p:cNvGrpSpPr/>
            <p:nvPr/>
          </p:nvGrpSpPr>
          <p:grpSpPr>
            <a:xfrm>
              <a:off x="-655786" y="1748202"/>
              <a:ext cx="256483" cy="278853"/>
              <a:chOff x="-655786" y="1748202"/>
              <a:chExt cx="256483" cy="278853"/>
            </a:xfrm>
          </p:grpSpPr>
          <p:pic>
            <p:nvPicPr>
              <p:cNvPr id="321" name="Picture 320"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22" name="Picture 321"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23" name="Picture 322"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24" name="Picture 323"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25" name="Picture 324"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26" name="Straight Connector 325"/>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313" name="Group 312"/>
            <p:cNvGrpSpPr/>
            <p:nvPr/>
          </p:nvGrpSpPr>
          <p:grpSpPr>
            <a:xfrm>
              <a:off x="-633766" y="1778169"/>
              <a:ext cx="256483" cy="278853"/>
              <a:chOff x="-655786" y="1748202"/>
              <a:chExt cx="256483" cy="278853"/>
            </a:xfrm>
          </p:grpSpPr>
          <p:pic>
            <p:nvPicPr>
              <p:cNvPr id="314" name="Picture 313"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748202"/>
                <a:ext cx="64874" cy="36409"/>
              </a:xfrm>
              <a:prstGeom prst="rect">
                <a:avLst/>
              </a:prstGeom>
            </p:spPr>
          </p:pic>
          <p:pic>
            <p:nvPicPr>
              <p:cNvPr id="315" name="Picture 314"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08813"/>
                <a:ext cx="64874" cy="36409"/>
              </a:xfrm>
              <a:prstGeom prst="rect">
                <a:avLst/>
              </a:prstGeom>
            </p:spPr>
          </p:pic>
          <p:pic>
            <p:nvPicPr>
              <p:cNvPr id="316" name="Picture 315"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605938" y="1869424"/>
                <a:ext cx="64874" cy="36409"/>
              </a:xfrm>
              <a:prstGeom prst="rect">
                <a:avLst/>
              </a:prstGeom>
            </p:spPr>
          </p:pic>
          <p:pic>
            <p:nvPicPr>
              <p:cNvPr id="317" name="Picture 316"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567151" y="1930035"/>
                <a:ext cx="64874" cy="36409"/>
              </a:xfrm>
              <a:prstGeom prst="rect">
                <a:avLst/>
              </a:prstGeom>
            </p:spPr>
          </p:pic>
          <p:pic>
            <p:nvPicPr>
              <p:cNvPr id="318" name="Picture 317" descr="Missile, TLAM.png"/>
              <p:cNvPicPr>
                <a:picLocks noChangeAspect="1"/>
              </p:cNvPicPr>
              <p:nvPr/>
            </p:nvPicPr>
            <p:blipFill>
              <a:blip r:embed="rId67" cstate="print">
                <a:clrChange>
                  <a:clrFrom>
                    <a:srgbClr val="949090"/>
                  </a:clrFrom>
                  <a:clrTo>
                    <a:srgbClr val="949090">
                      <a:alpha val="0"/>
                    </a:srgbClr>
                  </a:clrTo>
                </a:clrChange>
                <a:biLevel thresh="75000"/>
                <a:extLst>
                  <a:ext uri="{BEBA8EAE-BF5A-486C-A8C5-ECC9F3942E4B}">
                    <a14:imgProps xmlns:a14="http://schemas.microsoft.com/office/drawing/2010/main">
                      <a14:imgLayer r:embed="rId6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flipH="1">
                <a:off x="-464177" y="1990646"/>
                <a:ext cx="64874" cy="36409"/>
              </a:xfrm>
              <a:prstGeom prst="rect">
                <a:avLst/>
              </a:prstGeom>
            </p:spPr>
          </p:pic>
          <p:cxnSp>
            <p:nvCxnSpPr>
              <p:cNvPr id="319" name="Straight Connector 318"/>
              <p:cNvCxnSpPr/>
              <p:nvPr/>
            </p:nvCxnSpPr>
            <p:spPr>
              <a:xfrm flipH="1">
                <a:off x="-655786" y="1948239"/>
                <a:ext cx="77639"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flipH="1">
                <a:off x="-605938" y="2008850"/>
                <a:ext cx="141372" cy="0"/>
              </a:xfrm>
              <a:prstGeom prst="line">
                <a:avLst/>
              </a:prstGeom>
              <a:ln w="6350" cmpd="sng">
                <a:gradFill flip="none" rotWithShape="1">
                  <a:gsLst>
                    <a:gs pos="0">
                      <a:schemeClr val="bg1"/>
                    </a:gs>
                    <a:gs pos="100000">
                      <a:schemeClr val="bg1">
                        <a:alpha val="0"/>
                      </a:schemeClr>
                    </a:gs>
                  </a:gsLst>
                  <a:lin ang="0" scaled="1"/>
                  <a:tileRect/>
                </a:gra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308" name="TextBox 307"/>
          <p:cNvSpPr txBox="1"/>
          <p:nvPr/>
        </p:nvSpPr>
        <p:spPr>
          <a:xfrm>
            <a:off x="6168401" y="3114045"/>
            <a:ext cx="1677543"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Penetrating Aircraft with </a:t>
            </a:r>
          </a:p>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Short-Range Standoff Weapons</a:t>
            </a:r>
          </a:p>
        </p:txBody>
      </p:sp>
      <p:pic>
        <p:nvPicPr>
          <p:cNvPr id="309" name="Picture 308" descr="Bomber, LRS-B Profile.png"/>
          <p:cNvPicPr>
            <a:picLocks noChangeAspect="1"/>
          </p:cNvPicPr>
          <p:nvPr/>
        </p:nvPicPr>
        <p:blipFill>
          <a:blip r:embed="rId6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239053" y="3404030"/>
            <a:ext cx="522880" cy="130720"/>
          </a:xfrm>
          <a:prstGeom prst="rect">
            <a:avLst/>
          </a:prstGeom>
        </p:spPr>
      </p:pic>
      <p:pic>
        <p:nvPicPr>
          <p:cNvPr id="310" name="Picture 309" descr="Bomber, LRS-B Profile.png"/>
          <p:cNvPicPr>
            <a:picLocks noChangeAspect="1"/>
          </p:cNvPicPr>
          <p:nvPr/>
        </p:nvPicPr>
        <p:blipFill>
          <a:blip r:embed="rId7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949520" y="3220360"/>
            <a:ext cx="257618" cy="64404"/>
          </a:xfrm>
          <a:prstGeom prst="rect">
            <a:avLst/>
          </a:prstGeom>
        </p:spPr>
      </p:pic>
      <p:sp>
        <p:nvSpPr>
          <p:cNvPr id="311" name="TextBox 310"/>
          <p:cNvSpPr txBox="1"/>
          <p:nvPr/>
        </p:nvSpPr>
        <p:spPr>
          <a:xfrm>
            <a:off x="5671578" y="3926483"/>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C0504D">
                      <a:satMod val="175000"/>
                      <a:alpha val="40000"/>
                    </a:srgbClr>
                  </a:glow>
                  <a:outerShdw blurRad="38100" dist="38100" dir="2700000" algn="tl">
                    <a:srgbClr val="000000">
                      <a:alpha val="43137"/>
                    </a:srgbClr>
                  </a:outerShdw>
                </a:effectLst>
                <a:latin typeface="Arial" pitchFamily="34" charset="0"/>
                <a:cs typeface="Arial" pitchFamily="34" charset="0"/>
              </a:rPr>
              <a:t>Combat Air Patrols</a:t>
            </a:r>
          </a:p>
        </p:txBody>
      </p:sp>
      <p:sp>
        <p:nvSpPr>
          <p:cNvPr id="408" name="Arc 407"/>
          <p:cNvSpPr/>
          <p:nvPr/>
        </p:nvSpPr>
        <p:spPr>
          <a:xfrm>
            <a:off x="838531" y="676192"/>
            <a:ext cx="7882128" cy="7352868"/>
          </a:xfrm>
          <a:prstGeom prst="arc">
            <a:avLst>
              <a:gd name="adj1" fmla="val 11547617"/>
              <a:gd name="adj2" fmla="val 0"/>
            </a:avLst>
          </a:prstGeom>
          <a:ln w="12700" cmpd="sng">
            <a:gradFill flip="none" rotWithShape="1">
              <a:gsLst>
                <a:gs pos="0">
                  <a:schemeClr val="bg1"/>
                </a:gs>
                <a:gs pos="100000">
                  <a:schemeClr val="bg1">
                    <a:alpha val="13000"/>
                  </a:schemeClr>
                </a:gs>
              </a:gsLst>
              <a:lin ang="0" scaled="1"/>
              <a:tileRect/>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409" name="Arc 408"/>
          <p:cNvSpPr/>
          <p:nvPr/>
        </p:nvSpPr>
        <p:spPr>
          <a:xfrm>
            <a:off x="1005927" y="126099"/>
            <a:ext cx="7882128" cy="7632285"/>
          </a:xfrm>
          <a:prstGeom prst="arc">
            <a:avLst>
              <a:gd name="adj1" fmla="val 12017542"/>
              <a:gd name="adj2" fmla="val 0"/>
            </a:avLst>
          </a:prstGeom>
          <a:ln w="12700" cmpd="sng">
            <a:gradFill flip="none" rotWithShape="1">
              <a:gsLst>
                <a:gs pos="0">
                  <a:schemeClr val="bg1"/>
                </a:gs>
                <a:gs pos="100000">
                  <a:schemeClr val="bg1">
                    <a:alpha val="13000"/>
                  </a:schemeClr>
                </a:gs>
              </a:gsLst>
              <a:lin ang="0" scaled="1"/>
              <a:tileRect/>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410" name="Arc 409"/>
          <p:cNvSpPr/>
          <p:nvPr/>
        </p:nvSpPr>
        <p:spPr>
          <a:xfrm>
            <a:off x="997454" y="32962"/>
            <a:ext cx="7882128" cy="7352868"/>
          </a:xfrm>
          <a:prstGeom prst="arc">
            <a:avLst>
              <a:gd name="adj1" fmla="val 11391332"/>
              <a:gd name="adj2" fmla="val 0"/>
            </a:avLst>
          </a:prstGeom>
          <a:ln w="12700" cmpd="sng">
            <a:gradFill flip="none" rotWithShape="1">
              <a:gsLst>
                <a:gs pos="0">
                  <a:schemeClr val="bg1"/>
                </a:gs>
                <a:gs pos="100000">
                  <a:schemeClr val="bg1">
                    <a:alpha val="13000"/>
                  </a:schemeClr>
                </a:gs>
              </a:gsLst>
              <a:lin ang="0" scaled="1"/>
              <a:tileRect/>
            </a:gra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411" name="TextBox 410"/>
          <p:cNvSpPr txBox="1"/>
          <p:nvPr/>
        </p:nvSpPr>
        <p:spPr>
          <a:xfrm>
            <a:off x="1135586" y="3092489"/>
            <a:ext cx="618327" cy="153474"/>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Kinetic Interceptors</a:t>
            </a:r>
          </a:p>
        </p:txBody>
      </p:sp>
      <p:sp>
        <p:nvSpPr>
          <p:cNvPr id="412" name="TextBox 411"/>
          <p:cNvSpPr txBox="1"/>
          <p:nvPr/>
        </p:nvSpPr>
        <p:spPr>
          <a:xfrm>
            <a:off x="905602" y="3727787"/>
            <a:ext cx="907028"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High Velocity Projectiles</a:t>
            </a:r>
          </a:p>
        </p:txBody>
      </p:sp>
      <p:sp>
        <p:nvSpPr>
          <p:cNvPr id="413" name="Explosion 2 412"/>
          <p:cNvSpPr>
            <a:spLocks noChangeAspect="1"/>
          </p:cNvSpPr>
          <p:nvPr/>
        </p:nvSpPr>
        <p:spPr>
          <a:xfrm rot="1583027">
            <a:off x="1199696" y="2597841"/>
            <a:ext cx="147098" cy="106349"/>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14" name="Explosion 2 413"/>
          <p:cNvSpPr>
            <a:spLocks noChangeAspect="1"/>
          </p:cNvSpPr>
          <p:nvPr/>
        </p:nvSpPr>
        <p:spPr>
          <a:xfrm rot="1583027">
            <a:off x="978869" y="3075216"/>
            <a:ext cx="147098" cy="106349"/>
          </a:xfrm>
          <a:prstGeom prst="irregularSeal2">
            <a:avLst/>
          </a:prstGeom>
          <a:gradFill flip="none" rotWithShape="1">
            <a:gsLst>
              <a:gs pos="0">
                <a:srgbClr val="FFFF00"/>
              </a:gs>
              <a:gs pos="78000">
                <a:schemeClr val="accent6">
                  <a:lumMod val="75000"/>
                </a:schemeClr>
              </a:gs>
            </a:gsLst>
            <a:path path="circle">
              <a:fillToRect l="50000" t="50000" r="50000" b="50000"/>
            </a:path>
            <a:tileRect/>
          </a:gradFill>
          <a:ln w="6350">
            <a:solidFill>
              <a:srgbClr val="B3423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415" name="Picture 414" descr="Radar, AN-TPY-2.png"/>
          <p:cNvPicPr>
            <a:picLocks noChangeAspect="1"/>
          </p:cNvPicPr>
          <p:nvPr/>
        </p:nvPicPr>
        <p:blipFill>
          <a:blip r:embed="rId71"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93284" y="4611565"/>
            <a:ext cx="335499" cy="165169"/>
          </a:xfrm>
          <a:prstGeom prst="rect">
            <a:avLst/>
          </a:prstGeom>
        </p:spPr>
      </p:pic>
      <p:sp>
        <p:nvSpPr>
          <p:cNvPr id="416" name="TextBox 415"/>
          <p:cNvSpPr txBox="1"/>
          <p:nvPr/>
        </p:nvSpPr>
        <p:spPr>
          <a:xfrm>
            <a:off x="943334" y="4694150"/>
            <a:ext cx="618327" cy="153474"/>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lnSpc>
                <a:spcPct val="80000"/>
              </a:lnSpc>
            </a:pP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EW</a:t>
            </a:r>
          </a:p>
        </p:txBody>
      </p:sp>
      <p:grpSp>
        <p:nvGrpSpPr>
          <p:cNvPr id="417" name="Group 416"/>
          <p:cNvGrpSpPr/>
          <p:nvPr/>
        </p:nvGrpSpPr>
        <p:grpSpPr>
          <a:xfrm rot="20580779">
            <a:off x="121072" y="3602428"/>
            <a:ext cx="2131860" cy="2131860"/>
            <a:chOff x="-1833408" y="2092761"/>
            <a:chExt cx="760182" cy="760182"/>
          </a:xfrm>
        </p:grpSpPr>
        <p:grpSp>
          <p:nvGrpSpPr>
            <p:cNvPr id="418" name="Group 417"/>
            <p:cNvGrpSpPr/>
            <p:nvPr/>
          </p:nvGrpSpPr>
          <p:grpSpPr>
            <a:xfrm>
              <a:off x="-1833408" y="2092761"/>
              <a:ext cx="760182" cy="760182"/>
              <a:chOff x="-1371600" y="1219200"/>
              <a:chExt cx="914400" cy="914400"/>
            </a:xfrm>
          </p:grpSpPr>
          <p:sp>
            <p:nvSpPr>
              <p:cNvPr id="423" name="Arc 422"/>
              <p:cNvSpPr/>
              <p:nvPr/>
            </p:nvSpPr>
            <p:spPr>
              <a:xfrm rot="2714830">
                <a:off x="-1371600" y="1219200"/>
                <a:ext cx="914400" cy="914400"/>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424" name="Arc 423"/>
              <p:cNvSpPr/>
              <p:nvPr/>
            </p:nvSpPr>
            <p:spPr>
              <a:xfrm rot="2714830">
                <a:off x="-1283717" y="1307083"/>
                <a:ext cx="738635" cy="738635"/>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425" name="Arc 424"/>
              <p:cNvSpPr/>
              <p:nvPr/>
            </p:nvSpPr>
            <p:spPr>
              <a:xfrm rot="2714830">
                <a:off x="-1179744" y="1411056"/>
                <a:ext cx="530688" cy="530688"/>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grpSp>
        <p:grpSp>
          <p:nvGrpSpPr>
            <p:cNvPr id="419" name="Group 418"/>
            <p:cNvGrpSpPr>
              <a:grpSpLocks noChangeAspect="1"/>
            </p:cNvGrpSpPr>
            <p:nvPr/>
          </p:nvGrpSpPr>
          <p:grpSpPr>
            <a:xfrm>
              <a:off x="-1649301" y="2293921"/>
              <a:ext cx="357863" cy="357863"/>
              <a:chOff x="-1371600" y="1219200"/>
              <a:chExt cx="914400" cy="914400"/>
            </a:xfrm>
          </p:grpSpPr>
          <p:sp>
            <p:nvSpPr>
              <p:cNvPr id="420" name="Arc 419"/>
              <p:cNvSpPr/>
              <p:nvPr/>
            </p:nvSpPr>
            <p:spPr>
              <a:xfrm rot="2714830">
                <a:off x="-1371600" y="1219200"/>
                <a:ext cx="914400" cy="914400"/>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421" name="Arc 420"/>
              <p:cNvSpPr/>
              <p:nvPr/>
            </p:nvSpPr>
            <p:spPr>
              <a:xfrm rot="2714830">
                <a:off x="-1283717" y="1307083"/>
                <a:ext cx="738635" cy="738635"/>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422" name="Arc 421"/>
              <p:cNvSpPr/>
              <p:nvPr/>
            </p:nvSpPr>
            <p:spPr>
              <a:xfrm rot="2714830">
                <a:off x="-1179744" y="1411056"/>
                <a:ext cx="530688" cy="530688"/>
              </a:xfrm>
              <a:prstGeom prst="arc">
                <a:avLst/>
              </a:prstGeom>
              <a:ln w="12700" cmpd="sng">
                <a:solidFill>
                  <a:schemeClr val="accent3">
                    <a:alpha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grpSp>
      </p:grpSp>
      <p:sp>
        <p:nvSpPr>
          <p:cNvPr id="426" name="TextBox 425"/>
          <p:cNvSpPr txBox="1"/>
          <p:nvPr/>
        </p:nvSpPr>
        <p:spPr>
          <a:xfrm>
            <a:off x="2299708" y="3125437"/>
            <a:ext cx="1228541" cy="193778"/>
          </a:xfrm>
          <a:prstGeom prst="rect">
            <a:avLst/>
          </a:prstGeom>
          <a:noFill/>
          <a:effectLst>
            <a:glow rad="101600">
              <a:schemeClr val="accent1">
                <a:satMod val="175000"/>
                <a:alpha val="40000"/>
              </a:schemeClr>
            </a:glow>
          </a:effectLst>
        </p:spPr>
        <p:txBody>
          <a:bodyPr wrap="square" lIns="0" tIns="0" rIns="0" bIns="0" rtlCol="0" anchor="ctr" anchorCtr="0">
            <a:noAutofit/>
          </a:bodyPr>
          <a:lstStyle/>
          <a:p>
            <a:pPr algn="ctr"/>
            <a:r>
              <a:rPr lang="en-US" sz="800" b="1" dirty="0">
                <a:solidFill>
                  <a:prstClr val="white"/>
                </a:solidFill>
                <a:effectLst>
                  <a:glow rad="101600">
                    <a:srgbClr val="4F81BD">
                      <a:satMod val="175000"/>
                      <a:alpha val="40000"/>
                    </a:srgbClr>
                  </a:glow>
                  <a:outerShdw blurRad="38100" dist="38100" dir="2700000" algn="tl">
                    <a:srgbClr val="000000">
                      <a:alpha val="43137"/>
                    </a:srgbClr>
                  </a:outerShdw>
                </a:effectLst>
                <a:latin typeface="Arial" pitchFamily="34" charset="0"/>
                <a:cs typeface="Arial" pitchFamily="34" charset="0"/>
              </a:rPr>
              <a:t>Combat Air Patrols</a:t>
            </a:r>
          </a:p>
        </p:txBody>
      </p:sp>
      <p:grpSp>
        <p:nvGrpSpPr>
          <p:cNvPr id="427" name="Group 426"/>
          <p:cNvGrpSpPr/>
          <p:nvPr/>
        </p:nvGrpSpPr>
        <p:grpSpPr>
          <a:xfrm>
            <a:off x="2864663" y="3533956"/>
            <a:ext cx="466350" cy="301023"/>
            <a:chOff x="4570843" y="1782311"/>
            <a:chExt cx="466350" cy="301023"/>
          </a:xfrm>
        </p:grpSpPr>
        <p:pic>
          <p:nvPicPr>
            <p:cNvPr id="428" name="Picture 427" descr="Multirole, F-35 profile.png"/>
            <p:cNvPicPr>
              <a:picLocks noChangeAspect="1"/>
            </p:cNvPicPr>
            <p:nvPr/>
          </p:nvPicPr>
          <p:blipFill>
            <a:blip r:embed="rId7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644657" y="1782311"/>
              <a:ext cx="392536" cy="191800"/>
            </a:xfrm>
            <a:prstGeom prst="rect">
              <a:avLst/>
            </a:prstGeom>
          </p:spPr>
        </p:pic>
        <p:pic>
          <p:nvPicPr>
            <p:cNvPr id="429" name="Picture 428" descr="Multirole, F-35 profile.png"/>
            <p:cNvPicPr>
              <a:picLocks noChangeAspect="1"/>
            </p:cNvPicPr>
            <p:nvPr/>
          </p:nvPicPr>
          <p:blipFill>
            <a:blip r:embed="rId7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570843" y="1868577"/>
              <a:ext cx="439515" cy="214757"/>
            </a:xfrm>
            <a:prstGeom prst="rect">
              <a:avLst/>
            </a:prstGeom>
          </p:spPr>
        </p:pic>
      </p:grpSp>
      <p:grpSp>
        <p:nvGrpSpPr>
          <p:cNvPr id="430" name="Group 429"/>
          <p:cNvGrpSpPr/>
          <p:nvPr/>
        </p:nvGrpSpPr>
        <p:grpSpPr>
          <a:xfrm>
            <a:off x="2658819" y="3298446"/>
            <a:ext cx="298103" cy="192422"/>
            <a:chOff x="4570843" y="1782311"/>
            <a:chExt cx="466350" cy="301023"/>
          </a:xfrm>
        </p:grpSpPr>
        <p:pic>
          <p:nvPicPr>
            <p:cNvPr id="431" name="Picture 430" descr="Multirole, F-35 profile.png"/>
            <p:cNvPicPr>
              <a:picLocks noChangeAspect="1"/>
            </p:cNvPicPr>
            <p:nvPr/>
          </p:nvPicPr>
          <p:blipFill>
            <a:blip r:embed="rId74"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644657" y="1782311"/>
              <a:ext cx="392536" cy="191800"/>
            </a:xfrm>
            <a:prstGeom prst="rect">
              <a:avLst/>
            </a:prstGeom>
          </p:spPr>
        </p:pic>
        <p:pic>
          <p:nvPicPr>
            <p:cNvPr id="432" name="Picture 431" descr="Multirole, F-35 profile.png"/>
            <p:cNvPicPr>
              <a:picLocks noChangeAspect="1"/>
            </p:cNvPicPr>
            <p:nvPr/>
          </p:nvPicPr>
          <p:blipFill>
            <a:blip r:embed="rId7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4570843" y="1868577"/>
              <a:ext cx="439515" cy="214757"/>
            </a:xfrm>
            <a:prstGeom prst="rect">
              <a:avLst/>
            </a:prstGeom>
          </p:spPr>
        </p:pic>
      </p:grpSp>
      <p:pic>
        <p:nvPicPr>
          <p:cNvPr id="433" name="Picture 432" descr="Bomber, B-52 profile copy.png"/>
          <p:cNvPicPr>
            <a:picLocks noChangeAspect="1"/>
          </p:cNvPicPr>
          <p:nvPr/>
        </p:nvPicPr>
        <p:blipFill>
          <a:blip r:embed="rId7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280342" y="3284916"/>
            <a:ext cx="525630" cy="147585"/>
          </a:xfrm>
          <a:prstGeom prst="rect">
            <a:avLst/>
          </a:prstGeom>
        </p:spPr>
      </p:pic>
      <p:pic>
        <p:nvPicPr>
          <p:cNvPr id="434" name="Picture 433" descr="Bomber, B-52 profile copy.png"/>
          <p:cNvPicPr>
            <a:picLocks noChangeAspect="1"/>
          </p:cNvPicPr>
          <p:nvPr/>
        </p:nvPicPr>
        <p:blipFill>
          <a:blip r:embed="rId77"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492621" y="3355105"/>
            <a:ext cx="590770" cy="165875"/>
          </a:xfrm>
          <a:prstGeom prst="rect">
            <a:avLst/>
          </a:prstGeom>
        </p:spPr>
      </p:pic>
      <p:pic>
        <p:nvPicPr>
          <p:cNvPr id="436" name="Picture 3"/>
          <p:cNvPicPr>
            <a:picLocks noChangeAspect="1" noChangeArrowheads="1"/>
          </p:cNvPicPr>
          <p:nvPr/>
        </p:nvPicPr>
        <p:blipFill rotWithShape="1">
          <a:blip r:embed="rId78"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3" name="Rectangle 3"/>
          <p:cNvSpPr>
            <a:spLocks noGrp="1" noChangeArrowheads="1"/>
          </p:cNvSpPr>
          <p:nvPr>
            <p:ph type="title"/>
          </p:nvPr>
        </p:nvSpPr>
        <p:spPr>
          <a:xfrm>
            <a:off x="1362762" y="46845"/>
            <a:ext cx="7543901" cy="642301"/>
          </a:xfrm>
        </p:spPr>
        <p:txBody>
          <a:bodyPr/>
          <a:lstStyle/>
          <a:p>
            <a:pPr>
              <a:lnSpc>
                <a:spcPts val="2600"/>
              </a:lnSpc>
            </a:pPr>
            <a:r>
              <a:rPr lang="en-US" altLang="en-US" sz="2800" i="1" dirty="0">
                <a:ea typeface="ＭＳ Ｐゴシック" panose="020B0600070205080204" pitchFamily="34" charset="-128"/>
              </a:rPr>
              <a:t>This report: Need to grow </a:t>
            </a:r>
            <a:br>
              <a:rPr lang="en-US" altLang="en-US" sz="2800" i="1" dirty="0">
                <a:ea typeface="ＭＳ Ｐゴシック" panose="020B0600070205080204" pitchFamily="34" charset="-128"/>
              </a:rPr>
            </a:br>
            <a:r>
              <a:rPr lang="en-US" altLang="en-US" sz="2800" i="1" dirty="0">
                <a:ea typeface="ＭＳ Ｐゴシック" panose="020B0600070205080204" pitchFamily="34" charset="-128"/>
              </a:rPr>
              <a:t>salvo defense capacity</a:t>
            </a:r>
          </a:p>
        </p:txBody>
      </p:sp>
      <p:sp>
        <p:nvSpPr>
          <p:cNvPr id="435" name="Rectangle 223"/>
          <p:cNvSpPr/>
          <p:nvPr/>
        </p:nvSpPr>
        <p:spPr>
          <a:xfrm>
            <a:off x="-98410" y="5848813"/>
            <a:ext cx="9276374" cy="998691"/>
          </a:xfrm>
          <a:custGeom>
            <a:avLst/>
            <a:gdLst>
              <a:gd name="connsiteX0" fmla="*/ 0 w 7517981"/>
              <a:gd name="connsiteY0" fmla="*/ 0 h 535145"/>
              <a:gd name="connsiteX1" fmla="*/ 7517981 w 7517981"/>
              <a:gd name="connsiteY1" fmla="*/ 0 h 535145"/>
              <a:gd name="connsiteX2" fmla="*/ 7517981 w 7517981"/>
              <a:gd name="connsiteY2" fmla="*/ 535145 h 535145"/>
              <a:gd name="connsiteX3" fmla="*/ 0 w 7517981"/>
              <a:gd name="connsiteY3" fmla="*/ 535145 h 535145"/>
              <a:gd name="connsiteX4" fmla="*/ 0 w 7517981"/>
              <a:gd name="connsiteY4"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0 h 535145"/>
              <a:gd name="connsiteX1" fmla="*/ 1542625 w 7517981"/>
              <a:gd name="connsiteY1" fmla="*/ 583 h 535145"/>
              <a:gd name="connsiteX2" fmla="*/ 7517981 w 7517981"/>
              <a:gd name="connsiteY2" fmla="*/ 0 h 535145"/>
              <a:gd name="connsiteX3" fmla="*/ 7517981 w 7517981"/>
              <a:gd name="connsiteY3" fmla="*/ 535145 h 535145"/>
              <a:gd name="connsiteX4" fmla="*/ 0 w 7517981"/>
              <a:gd name="connsiteY4" fmla="*/ 535145 h 535145"/>
              <a:gd name="connsiteX5" fmla="*/ 0 w 7517981"/>
              <a:gd name="connsiteY5" fmla="*/ 0 h 535145"/>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25 h 535170"/>
              <a:gd name="connsiteX1" fmla="*/ 1542625 w 7517981"/>
              <a:gd name="connsiteY1" fmla="*/ 608 h 535170"/>
              <a:gd name="connsiteX2" fmla="*/ 4411468 w 7517981"/>
              <a:gd name="connsiteY2" fmla="*/ 510159 h 535170"/>
              <a:gd name="connsiteX3" fmla="*/ 7517981 w 7517981"/>
              <a:gd name="connsiteY3" fmla="*/ 25 h 535170"/>
              <a:gd name="connsiteX4" fmla="*/ 7517981 w 7517981"/>
              <a:gd name="connsiteY4" fmla="*/ 535170 h 535170"/>
              <a:gd name="connsiteX5" fmla="*/ 0 w 7517981"/>
              <a:gd name="connsiteY5" fmla="*/ 535170 h 535170"/>
              <a:gd name="connsiteX6" fmla="*/ 0 w 7517981"/>
              <a:gd name="connsiteY6" fmla="*/ 25 h 535170"/>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4411468 w 7517981"/>
              <a:gd name="connsiteY2" fmla="*/ 510134 h 535145"/>
              <a:gd name="connsiteX3" fmla="*/ 7517981 w 7517981"/>
              <a:gd name="connsiteY3" fmla="*/ 139603 h 535145"/>
              <a:gd name="connsiteX4" fmla="*/ 7517981 w 7517981"/>
              <a:gd name="connsiteY4" fmla="*/ 535145 h 535145"/>
              <a:gd name="connsiteX5" fmla="*/ 0 w 7517981"/>
              <a:gd name="connsiteY5" fmla="*/ 535145 h 535145"/>
              <a:gd name="connsiteX6" fmla="*/ 0 w 7517981"/>
              <a:gd name="connsiteY6" fmla="*/ 0 h 535145"/>
              <a:gd name="connsiteX0" fmla="*/ 0 w 7517981"/>
              <a:gd name="connsiteY0" fmla="*/ 0 h 535145"/>
              <a:gd name="connsiteX1" fmla="*/ 1542625 w 7517981"/>
              <a:gd name="connsiteY1" fmla="*/ 583 h 535145"/>
              <a:gd name="connsiteX2" fmla="*/ 2313036 w 7517981"/>
              <a:gd name="connsiteY2" fmla="*/ 341044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60620 w 7517981"/>
              <a:gd name="connsiteY2" fmla="*/ 28543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418966 w 7517981"/>
              <a:gd name="connsiteY2" fmla="*/ 316330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411468 w 7517981"/>
              <a:gd name="connsiteY3" fmla="*/ 510134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39603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7517981 w 7517981"/>
              <a:gd name="connsiteY4" fmla="*/ 181324 h 535145"/>
              <a:gd name="connsiteX5" fmla="*/ 7517981 w 7517981"/>
              <a:gd name="connsiteY5" fmla="*/ 535145 h 535145"/>
              <a:gd name="connsiteX6" fmla="*/ 0 w 7517981"/>
              <a:gd name="connsiteY6" fmla="*/ 535145 h 535145"/>
              <a:gd name="connsiteX7" fmla="*/ 0 w 7517981"/>
              <a:gd name="connsiteY7"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50836 w 7517981"/>
              <a:gd name="connsiteY4" fmla="*/ 384715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7981 w 7517981"/>
              <a:gd name="connsiteY5" fmla="*/ 181324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07550 w 7517981"/>
              <a:gd name="connsiteY5" fmla="*/ 216092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971697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5145"/>
              <a:gd name="connsiteX1" fmla="*/ 1542625 w 7517981"/>
              <a:gd name="connsiteY1" fmla="*/ 583 h 535145"/>
              <a:gd name="connsiteX2" fmla="*/ 3042085 w 7517981"/>
              <a:gd name="connsiteY2" fmla="*/ 248368 h 535145"/>
              <a:gd name="connsiteX3" fmla="*/ 4394084 w 7517981"/>
              <a:gd name="connsiteY3" fmla="*/ 527518 h 535145"/>
              <a:gd name="connsiteX4" fmla="*/ 6728965 w 7517981"/>
              <a:gd name="connsiteY4" fmla="*/ 308226 h 535145"/>
              <a:gd name="connsiteX5" fmla="*/ 7514503 w 7517981"/>
              <a:gd name="connsiteY5" fmla="*/ 226523 h 535145"/>
              <a:gd name="connsiteX6" fmla="*/ 7517981 w 7517981"/>
              <a:gd name="connsiteY6" fmla="*/ 535145 h 535145"/>
              <a:gd name="connsiteX7" fmla="*/ 0 w 7517981"/>
              <a:gd name="connsiteY7" fmla="*/ 535145 h 535145"/>
              <a:gd name="connsiteX8" fmla="*/ 0 w 7517981"/>
              <a:gd name="connsiteY8" fmla="*/ 0 h 535145"/>
              <a:gd name="connsiteX0" fmla="*/ 0 w 7517981"/>
              <a:gd name="connsiteY0" fmla="*/ 0 h 537153"/>
              <a:gd name="connsiteX1" fmla="*/ 1542625 w 7517981"/>
              <a:gd name="connsiteY1" fmla="*/ 583 h 537153"/>
              <a:gd name="connsiteX2" fmla="*/ 3042085 w 7517981"/>
              <a:gd name="connsiteY2" fmla="*/ 248368 h 537153"/>
              <a:gd name="connsiteX3" fmla="*/ 4394084 w 7517981"/>
              <a:gd name="connsiteY3" fmla="*/ 527518 h 537153"/>
              <a:gd name="connsiteX4" fmla="*/ 6728965 w 7517981"/>
              <a:gd name="connsiteY4" fmla="*/ 308226 h 537153"/>
              <a:gd name="connsiteX5" fmla="*/ 7514503 w 7517981"/>
              <a:gd name="connsiteY5" fmla="*/ 226523 h 537153"/>
              <a:gd name="connsiteX6" fmla="*/ 7517981 w 7517981"/>
              <a:gd name="connsiteY6" fmla="*/ 535145 h 537153"/>
              <a:gd name="connsiteX7" fmla="*/ 0 w 7517981"/>
              <a:gd name="connsiteY7" fmla="*/ 535145 h 537153"/>
              <a:gd name="connsiteX8" fmla="*/ 0 w 7517981"/>
              <a:gd name="connsiteY8" fmla="*/ 0 h 537153"/>
              <a:gd name="connsiteX0" fmla="*/ 0 w 7517981"/>
              <a:gd name="connsiteY0" fmla="*/ 0 h 536332"/>
              <a:gd name="connsiteX1" fmla="*/ 1542625 w 7517981"/>
              <a:gd name="connsiteY1" fmla="*/ 583 h 536332"/>
              <a:gd name="connsiteX2" fmla="*/ 3042085 w 7517981"/>
              <a:gd name="connsiteY2" fmla="*/ 248368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2588"/>
              <a:gd name="connsiteX1" fmla="*/ 1542625 w 7517981"/>
              <a:gd name="connsiteY1" fmla="*/ 583 h 562588"/>
              <a:gd name="connsiteX2" fmla="*/ 3234941 w 7517981"/>
              <a:gd name="connsiteY2" fmla="*/ 364746 h 562588"/>
              <a:gd name="connsiteX3" fmla="*/ 4394084 w 7517981"/>
              <a:gd name="connsiteY3" fmla="*/ 527518 h 562588"/>
              <a:gd name="connsiteX4" fmla="*/ 6728965 w 7517981"/>
              <a:gd name="connsiteY4" fmla="*/ 308226 h 562588"/>
              <a:gd name="connsiteX5" fmla="*/ 7514503 w 7517981"/>
              <a:gd name="connsiteY5" fmla="*/ 226523 h 562588"/>
              <a:gd name="connsiteX6" fmla="*/ 7517981 w 7517981"/>
              <a:gd name="connsiteY6" fmla="*/ 535145 h 562588"/>
              <a:gd name="connsiteX7" fmla="*/ 0 w 7517981"/>
              <a:gd name="connsiteY7" fmla="*/ 535145 h 562588"/>
              <a:gd name="connsiteX8" fmla="*/ 0 w 7517981"/>
              <a:gd name="connsiteY8" fmla="*/ 0 h 562588"/>
              <a:gd name="connsiteX0" fmla="*/ 0 w 7517981"/>
              <a:gd name="connsiteY0" fmla="*/ 0 h 541416"/>
              <a:gd name="connsiteX1" fmla="*/ 1542625 w 7517981"/>
              <a:gd name="connsiteY1" fmla="*/ 583 h 541416"/>
              <a:gd name="connsiteX2" fmla="*/ 3234941 w 7517981"/>
              <a:gd name="connsiteY2" fmla="*/ 364746 h 541416"/>
              <a:gd name="connsiteX3" fmla="*/ 4394084 w 7517981"/>
              <a:gd name="connsiteY3" fmla="*/ 527518 h 541416"/>
              <a:gd name="connsiteX4" fmla="*/ 6728965 w 7517981"/>
              <a:gd name="connsiteY4" fmla="*/ 308226 h 541416"/>
              <a:gd name="connsiteX5" fmla="*/ 7514503 w 7517981"/>
              <a:gd name="connsiteY5" fmla="*/ 226523 h 541416"/>
              <a:gd name="connsiteX6" fmla="*/ 7517981 w 7517981"/>
              <a:gd name="connsiteY6" fmla="*/ 535145 h 541416"/>
              <a:gd name="connsiteX7" fmla="*/ 0 w 7517981"/>
              <a:gd name="connsiteY7" fmla="*/ 535145 h 541416"/>
              <a:gd name="connsiteX8" fmla="*/ 0 w 7517981"/>
              <a:gd name="connsiteY8" fmla="*/ 0 h 541416"/>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8370"/>
              <a:gd name="connsiteX1" fmla="*/ 1542625 w 7517981"/>
              <a:gd name="connsiteY1" fmla="*/ 583 h 538370"/>
              <a:gd name="connsiteX2" fmla="*/ 3234941 w 7517981"/>
              <a:gd name="connsiteY2" fmla="*/ 364746 h 538370"/>
              <a:gd name="connsiteX3" fmla="*/ 4394084 w 7517981"/>
              <a:gd name="connsiteY3" fmla="*/ 527518 h 538370"/>
              <a:gd name="connsiteX4" fmla="*/ 6728965 w 7517981"/>
              <a:gd name="connsiteY4" fmla="*/ 308226 h 538370"/>
              <a:gd name="connsiteX5" fmla="*/ 7514503 w 7517981"/>
              <a:gd name="connsiteY5" fmla="*/ 226523 h 538370"/>
              <a:gd name="connsiteX6" fmla="*/ 7517981 w 7517981"/>
              <a:gd name="connsiteY6" fmla="*/ 535145 h 538370"/>
              <a:gd name="connsiteX7" fmla="*/ 0 w 7517981"/>
              <a:gd name="connsiteY7" fmla="*/ 535145 h 538370"/>
              <a:gd name="connsiteX8" fmla="*/ 0 w 7517981"/>
              <a:gd name="connsiteY8" fmla="*/ 0 h 538370"/>
              <a:gd name="connsiteX0" fmla="*/ 0 w 7517981"/>
              <a:gd name="connsiteY0" fmla="*/ 0 h 536332"/>
              <a:gd name="connsiteX1" fmla="*/ 1542625 w 7517981"/>
              <a:gd name="connsiteY1" fmla="*/ 583 h 536332"/>
              <a:gd name="connsiteX2" fmla="*/ 2692016 w 7517981"/>
              <a:gd name="connsiteY2" fmla="*/ 355221 h 536332"/>
              <a:gd name="connsiteX3" fmla="*/ 4394084 w 7517981"/>
              <a:gd name="connsiteY3" fmla="*/ 527518 h 536332"/>
              <a:gd name="connsiteX4" fmla="*/ 6728965 w 7517981"/>
              <a:gd name="connsiteY4" fmla="*/ 308226 h 536332"/>
              <a:gd name="connsiteX5" fmla="*/ 7514503 w 7517981"/>
              <a:gd name="connsiteY5" fmla="*/ 226523 h 536332"/>
              <a:gd name="connsiteX6" fmla="*/ 7517981 w 7517981"/>
              <a:gd name="connsiteY6" fmla="*/ 535145 h 536332"/>
              <a:gd name="connsiteX7" fmla="*/ 0 w 7517981"/>
              <a:gd name="connsiteY7" fmla="*/ 535145 h 536332"/>
              <a:gd name="connsiteX8" fmla="*/ 0 w 7517981"/>
              <a:gd name="connsiteY8" fmla="*/ 0 h 536332"/>
              <a:gd name="connsiteX0" fmla="*/ 0 w 7517981"/>
              <a:gd name="connsiteY0" fmla="*/ 0 h 565381"/>
              <a:gd name="connsiteX1" fmla="*/ 1542625 w 7517981"/>
              <a:gd name="connsiteY1" fmla="*/ 583 h 565381"/>
              <a:gd name="connsiteX2" fmla="*/ 2692016 w 7517981"/>
              <a:gd name="connsiteY2" fmla="*/ 355221 h 565381"/>
              <a:gd name="connsiteX3" fmla="*/ 4394084 w 7517981"/>
              <a:gd name="connsiteY3" fmla="*/ 527518 h 565381"/>
              <a:gd name="connsiteX4" fmla="*/ 4722486 w 7517981"/>
              <a:gd name="connsiteY4" fmla="*/ 407900 h 565381"/>
              <a:gd name="connsiteX5" fmla="*/ 7514503 w 7517981"/>
              <a:gd name="connsiteY5" fmla="*/ 226523 h 565381"/>
              <a:gd name="connsiteX6" fmla="*/ 7517981 w 7517981"/>
              <a:gd name="connsiteY6" fmla="*/ 535145 h 565381"/>
              <a:gd name="connsiteX7" fmla="*/ 0 w 7517981"/>
              <a:gd name="connsiteY7" fmla="*/ 535145 h 565381"/>
              <a:gd name="connsiteX8" fmla="*/ 0 w 7517981"/>
              <a:gd name="connsiteY8" fmla="*/ 0 h 565381"/>
              <a:gd name="connsiteX0" fmla="*/ 0 w 7517981"/>
              <a:gd name="connsiteY0" fmla="*/ 0 h 563685"/>
              <a:gd name="connsiteX1" fmla="*/ 1542625 w 7517981"/>
              <a:gd name="connsiteY1" fmla="*/ 583 h 563685"/>
              <a:gd name="connsiteX2" fmla="*/ 2692016 w 7517981"/>
              <a:gd name="connsiteY2" fmla="*/ 355221 h 563685"/>
              <a:gd name="connsiteX3" fmla="*/ 4394084 w 7517981"/>
              <a:gd name="connsiteY3" fmla="*/ 527518 h 563685"/>
              <a:gd name="connsiteX4" fmla="*/ 4722486 w 7517981"/>
              <a:gd name="connsiteY4" fmla="*/ 407900 h 563685"/>
              <a:gd name="connsiteX5" fmla="*/ 7514503 w 7517981"/>
              <a:gd name="connsiteY5" fmla="*/ 226523 h 563685"/>
              <a:gd name="connsiteX6" fmla="*/ 7517981 w 7517981"/>
              <a:gd name="connsiteY6" fmla="*/ 535145 h 563685"/>
              <a:gd name="connsiteX7" fmla="*/ 0 w 7517981"/>
              <a:gd name="connsiteY7" fmla="*/ 535145 h 563685"/>
              <a:gd name="connsiteX8" fmla="*/ 0 w 7517981"/>
              <a:gd name="connsiteY8" fmla="*/ 0 h 563685"/>
              <a:gd name="connsiteX0" fmla="*/ 0 w 7517981"/>
              <a:gd name="connsiteY0" fmla="*/ 0 h 536224"/>
              <a:gd name="connsiteX1" fmla="*/ 1542625 w 7517981"/>
              <a:gd name="connsiteY1" fmla="*/ 583 h 536224"/>
              <a:gd name="connsiteX2" fmla="*/ 2692016 w 7517981"/>
              <a:gd name="connsiteY2" fmla="*/ 355221 h 536224"/>
              <a:gd name="connsiteX3" fmla="*/ 4394084 w 7517981"/>
              <a:gd name="connsiteY3" fmla="*/ 527518 h 536224"/>
              <a:gd name="connsiteX4" fmla="*/ 4722486 w 7517981"/>
              <a:gd name="connsiteY4" fmla="*/ 407900 h 536224"/>
              <a:gd name="connsiteX5" fmla="*/ 7514503 w 7517981"/>
              <a:gd name="connsiteY5" fmla="*/ 226523 h 536224"/>
              <a:gd name="connsiteX6" fmla="*/ 7517981 w 7517981"/>
              <a:gd name="connsiteY6" fmla="*/ 535145 h 536224"/>
              <a:gd name="connsiteX7" fmla="*/ 0 w 7517981"/>
              <a:gd name="connsiteY7" fmla="*/ 535145 h 536224"/>
              <a:gd name="connsiteX8" fmla="*/ 0 w 7517981"/>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0 h 536224"/>
              <a:gd name="connsiteX1" fmla="*/ 1542625 w 7519096"/>
              <a:gd name="connsiteY1" fmla="*/ 583 h 536224"/>
              <a:gd name="connsiteX2" fmla="*/ 2692016 w 7519096"/>
              <a:gd name="connsiteY2" fmla="*/ 355221 h 536224"/>
              <a:gd name="connsiteX3" fmla="*/ 4394084 w 7519096"/>
              <a:gd name="connsiteY3" fmla="*/ 527518 h 536224"/>
              <a:gd name="connsiteX4" fmla="*/ 4722486 w 7519096"/>
              <a:gd name="connsiteY4" fmla="*/ 407900 h 536224"/>
              <a:gd name="connsiteX5" fmla="*/ 7518837 w 7519096"/>
              <a:gd name="connsiteY5" fmla="*/ 135516 h 536224"/>
              <a:gd name="connsiteX6" fmla="*/ 7517981 w 7519096"/>
              <a:gd name="connsiteY6" fmla="*/ 535145 h 536224"/>
              <a:gd name="connsiteX7" fmla="*/ 0 w 7519096"/>
              <a:gd name="connsiteY7" fmla="*/ 535145 h 536224"/>
              <a:gd name="connsiteX8" fmla="*/ 0 w 7519096"/>
              <a:gd name="connsiteY8" fmla="*/ 0 h 536224"/>
              <a:gd name="connsiteX0" fmla="*/ 0 w 7519096"/>
              <a:gd name="connsiteY0" fmla="*/ 2683 h 538907"/>
              <a:gd name="connsiteX1" fmla="*/ 1374255 w 7519096"/>
              <a:gd name="connsiteY1" fmla="*/ 0 h 538907"/>
              <a:gd name="connsiteX2" fmla="*/ 2692016 w 7519096"/>
              <a:gd name="connsiteY2" fmla="*/ 357904 h 538907"/>
              <a:gd name="connsiteX3" fmla="*/ 4394084 w 7519096"/>
              <a:gd name="connsiteY3" fmla="*/ 530201 h 538907"/>
              <a:gd name="connsiteX4" fmla="*/ 4722486 w 7519096"/>
              <a:gd name="connsiteY4" fmla="*/ 410583 h 538907"/>
              <a:gd name="connsiteX5" fmla="*/ 7518837 w 7519096"/>
              <a:gd name="connsiteY5" fmla="*/ 138199 h 538907"/>
              <a:gd name="connsiteX6" fmla="*/ 7517981 w 7519096"/>
              <a:gd name="connsiteY6" fmla="*/ 537828 h 538907"/>
              <a:gd name="connsiteX7" fmla="*/ 0 w 7519096"/>
              <a:gd name="connsiteY7" fmla="*/ 537828 h 538907"/>
              <a:gd name="connsiteX8" fmla="*/ 0 w 7519096"/>
              <a:gd name="connsiteY8" fmla="*/ 2683 h 538907"/>
              <a:gd name="connsiteX0" fmla="*/ 0 w 7519096"/>
              <a:gd name="connsiteY0" fmla="*/ 2683 h 540784"/>
              <a:gd name="connsiteX1" fmla="*/ 1374255 w 7519096"/>
              <a:gd name="connsiteY1" fmla="*/ 0 h 540784"/>
              <a:gd name="connsiteX2" fmla="*/ 2692016 w 7519096"/>
              <a:gd name="connsiteY2" fmla="*/ 357904 h 540784"/>
              <a:gd name="connsiteX3" fmla="*/ 3798489 w 7519096"/>
              <a:gd name="connsiteY3" fmla="*/ 532546 h 540784"/>
              <a:gd name="connsiteX4" fmla="*/ 4722486 w 7519096"/>
              <a:gd name="connsiteY4" fmla="*/ 410583 h 540784"/>
              <a:gd name="connsiteX5" fmla="*/ 7518837 w 7519096"/>
              <a:gd name="connsiteY5" fmla="*/ 138199 h 540784"/>
              <a:gd name="connsiteX6" fmla="*/ 7517981 w 7519096"/>
              <a:gd name="connsiteY6" fmla="*/ 537828 h 540784"/>
              <a:gd name="connsiteX7" fmla="*/ 0 w 7519096"/>
              <a:gd name="connsiteY7" fmla="*/ 537828 h 540784"/>
              <a:gd name="connsiteX8" fmla="*/ 0 w 7519096"/>
              <a:gd name="connsiteY8" fmla="*/ 2683 h 540784"/>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7828"/>
              <a:gd name="connsiteX1" fmla="*/ 1374255 w 7519096"/>
              <a:gd name="connsiteY1" fmla="*/ 0 h 537828"/>
              <a:gd name="connsiteX2" fmla="*/ 2692016 w 7519096"/>
              <a:gd name="connsiteY2" fmla="*/ 357904 h 537828"/>
              <a:gd name="connsiteX3" fmla="*/ 3798489 w 7519096"/>
              <a:gd name="connsiteY3" fmla="*/ 532546 h 537828"/>
              <a:gd name="connsiteX4" fmla="*/ 4722486 w 7519096"/>
              <a:gd name="connsiteY4" fmla="*/ 410583 h 537828"/>
              <a:gd name="connsiteX5" fmla="*/ 7518837 w 7519096"/>
              <a:gd name="connsiteY5" fmla="*/ 138199 h 537828"/>
              <a:gd name="connsiteX6" fmla="*/ 7517981 w 7519096"/>
              <a:gd name="connsiteY6" fmla="*/ 537828 h 537828"/>
              <a:gd name="connsiteX7" fmla="*/ 0 w 7519096"/>
              <a:gd name="connsiteY7" fmla="*/ 537828 h 537828"/>
              <a:gd name="connsiteX8" fmla="*/ 0 w 7519096"/>
              <a:gd name="connsiteY8" fmla="*/ 2683 h 537828"/>
              <a:gd name="connsiteX0" fmla="*/ 0 w 7519096"/>
              <a:gd name="connsiteY0" fmla="*/ 2683 h 538156"/>
              <a:gd name="connsiteX1" fmla="*/ 1374255 w 7519096"/>
              <a:gd name="connsiteY1" fmla="*/ 0 h 538156"/>
              <a:gd name="connsiteX2" fmla="*/ 2692016 w 7519096"/>
              <a:gd name="connsiteY2" fmla="*/ 357904 h 538156"/>
              <a:gd name="connsiteX3" fmla="*/ 2925476 w 7519096"/>
              <a:gd name="connsiteY3" fmla="*/ 501387 h 538156"/>
              <a:gd name="connsiteX4" fmla="*/ 3798489 w 7519096"/>
              <a:gd name="connsiteY4" fmla="*/ 532546 h 538156"/>
              <a:gd name="connsiteX5" fmla="*/ 4722486 w 7519096"/>
              <a:gd name="connsiteY5" fmla="*/ 410583 h 538156"/>
              <a:gd name="connsiteX6" fmla="*/ 7518837 w 7519096"/>
              <a:gd name="connsiteY6" fmla="*/ 138199 h 538156"/>
              <a:gd name="connsiteX7" fmla="*/ 7517981 w 7519096"/>
              <a:gd name="connsiteY7" fmla="*/ 537828 h 538156"/>
              <a:gd name="connsiteX8" fmla="*/ 0 w 7519096"/>
              <a:gd name="connsiteY8" fmla="*/ 537828 h 538156"/>
              <a:gd name="connsiteX9" fmla="*/ 0 w 7519096"/>
              <a:gd name="connsiteY9" fmla="*/ 2683 h 538156"/>
              <a:gd name="connsiteX0" fmla="*/ 0 w 7650025"/>
              <a:gd name="connsiteY0" fmla="*/ 2683 h 538156"/>
              <a:gd name="connsiteX1" fmla="*/ 1374255 w 7650025"/>
              <a:gd name="connsiteY1" fmla="*/ 0 h 538156"/>
              <a:gd name="connsiteX2" fmla="*/ 2692016 w 7650025"/>
              <a:gd name="connsiteY2" fmla="*/ 357904 h 538156"/>
              <a:gd name="connsiteX3" fmla="*/ 2925476 w 7650025"/>
              <a:gd name="connsiteY3" fmla="*/ 501387 h 538156"/>
              <a:gd name="connsiteX4" fmla="*/ 3798489 w 7650025"/>
              <a:gd name="connsiteY4" fmla="*/ 532546 h 538156"/>
              <a:gd name="connsiteX5" fmla="*/ 4722486 w 7650025"/>
              <a:gd name="connsiteY5" fmla="*/ 410583 h 538156"/>
              <a:gd name="connsiteX6" fmla="*/ 7517981 w 7650025"/>
              <a:gd name="connsiteY6" fmla="*/ 537828 h 538156"/>
              <a:gd name="connsiteX7" fmla="*/ 0 w 7650025"/>
              <a:gd name="connsiteY7" fmla="*/ 537828 h 538156"/>
              <a:gd name="connsiteX8" fmla="*/ 0 w 7650025"/>
              <a:gd name="connsiteY8" fmla="*/ 2683 h 538156"/>
              <a:gd name="connsiteX0" fmla="*/ 0 w 4722486"/>
              <a:gd name="connsiteY0" fmla="*/ 2683 h 552252"/>
              <a:gd name="connsiteX1" fmla="*/ 1374255 w 4722486"/>
              <a:gd name="connsiteY1" fmla="*/ 0 h 552252"/>
              <a:gd name="connsiteX2" fmla="*/ 2692016 w 4722486"/>
              <a:gd name="connsiteY2" fmla="*/ 357904 h 552252"/>
              <a:gd name="connsiteX3" fmla="*/ 2925476 w 4722486"/>
              <a:gd name="connsiteY3" fmla="*/ 501387 h 552252"/>
              <a:gd name="connsiteX4" fmla="*/ 3798489 w 4722486"/>
              <a:gd name="connsiteY4" fmla="*/ 532546 h 552252"/>
              <a:gd name="connsiteX5" fmla="*/ 4722486 w 4722486"/>
              <a:gd name="connsiteY5" fmla="*/ 410583 h 552252"/>
              <a:gd name="connsiteX6" fmla="*/ 0 w 4722486"/>
              <a:gd name="connsiteY6" fmla="*/ 537828 h 552252"/>
              <a:gd name="connsiteX7" fmla="*/ 0 w 4722486"/>
              <a:gd name="connsiteY7" fmla="*/ 2683 h 552252"/>
              <a:gd name="connsiteX0" fmla="*/ 0 w 3915953"/>
              <a:gd name="connsiteY0" fmla="*/ 2683 h 577058"/>
              <a:gd name="connsiteX1" fmla="*/ 1374255 w 3915953"/>
              <a:gd name="connsiteY1" fmla="*/ 0 h 577058"/>
              <a:gd name="connsiteX2" fmla="*/ 2692016 w 3915953"/>
              <a:gd name="connsiteY2" fmla="*/ 357904 h 577058"/>
              <a:gd name="connsiteX3" fmla="*/ 2925476 w 3915953"/>
              <a:gd name="connsiteY3" fmla="*/ 501387 h 577058"/>
              <a:gd name="connsiteX4" fmla="*/ 3798489 w 3915953"/>
              <a:gd name="connsiteY4" fmla="*/ 532546 h 577058"/>
              <a:gd name="connsiteX5" fmla="*/ 0 w 3915953"/>
              <a:gd name="connsiteY5" fmla="*/ 537828 h 577058"/>
              <a:gd name="connsiteX6" fmla="*/ 0 w 3915953"/>
              <a:gd name="connsiteY6" fmla="*/ 2683 h 577058"/>
              <a:gd name="connsiteX0" fmla="*/ 0 w 3122246"/>
              <a:gd name="connsiteY0" fmla="*/ 2683 h 572280"/>
              <a:gd name="connsiteX1" fmla="*/ 1374255 w 3122246"/>
              <a:gd name="connsiteY1" fmla="*/ 0 h 572280"/>
              <a:gd name="connsiteX2" fmla="*/ 2692016 w 3122246"/>
              <a:gd name="connsiteY2" fmla="*/ 357904 h 572280"/>
              <a:gd name="connsiteX3" fmla="*/ 2925476 w 3122246"/>
              <a:gd name="connsiteY3" fmla="*/ 501387 h 572280"/>
              <a:gd name="connsiteX4" fmla="*/ 0 w 3122246"/>
              <a:gd name="connsiteY4" fmla="*/ 537828 h 572280"/>
              <a:gd name="connsiteX5" fmla="*/ 0 w 3122246"/>
              <a:gd name="connsiteY5" fmla="*/ 2683 h 572280"/>
              <a:gd name="connsiteX0" fmla="*/ 0 w 3122246"/>
              <a:gd name="connsiteY0" fmla="*/ 2683 h 537828"/>
              <a:gd name="connsiteX1" fmla="*/ 1374255 w 3122246"/>
              <a:gd name="connsiteY1" fmla="*/ 0 h 537828"/>
              <a:gd name="connsiteX2" fmla="*/ 2692016 w 3122246"/>
              <a:gd name="connsiteY2" fmla="*/ 357904 h 537828"/>
              <a:gd name="connsiteX3" fmla="*/ 2925476 w 3122246"/>
              <a:gd name="connsiteY3" fmla="*/ 501387 h 537828"/>
              <a:gd name="connsiteX4" fmla="*/ 0 w 3122246"/>
              <a:gd name="connsiteY4" fmla="*/ 537828 h 537828"/>
              <a:gd name="connsiteX5" fmla="*/ 0 w 3122246"/>
              <a:gd name="connsiteY5" fmla="*/ 2683 h 537828"/>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50281"/>
              <a:gd name="connsiteX1" fmla="*/ 1374255 w 3117990"/>
              <a:gd name="connsiteY1" fmla="*/ 0 h 550281"/>
              <a:gd name="connsiteX2" fmla="*/ 2692016 w 3117990"/>
              <a:gd name="connsiteY2" fmla="*/ 357904 h 550281"/>
              <a:gd name="connsiteX3" fmla="*/ 2919883 w 3117990"/>
              <a:gd name="connsiteY3" fmla="*/ 537462 h 550281"/>
              <a:gd name="connsiteX4" fmla="*/ 0 w 3117990"/>
              <a:gd name="connsiteY4" fmla="*/ 537828 h 550281"/>
              <a:gd name="connsiteX5" fmla="*/ 0 w 3117990"/>
              <a:gd name="connsiteY5" fmla="*/ 2683 h 550281"/>
              <a:gd name="connsiteX0" fmla="*/ 0 w 3117990"/>
              <a:gd name="connsiteY0" fmla="*/ 2683 h 537828"/>
              <a:gd name="connsiteX1" fmla="*/ 1374255 w 3117990"/>
              <a:gd name="connsiteY1" fmla="*/ 0 h 537828"/>
              <a:gd name="connsiteX2" fmla="*/ 2692016 w 3117990"/>
              <a:gd name="connsiteY2" fmla="*/ 357904 h 537828"/>
              <a:gd name="connsiteX3" fmla="*/ 2919883 w 3117990"/>
              <a:gd name="connsiteY3" fmla="*/ 537462 h 537828"/>
              <a:gd name="connsiteX4" fmla="*/ 0 w 3117990"/>
              <a:gd name="connsiteY4" fmla="*/ 537828 h 537828"/>
              <a:gd name="connsiteX5" fmla="*/ 0 w 3117990"/>
              <a:gd name="connsiteY5" fmla="*/ 2683 h 537828"/>
              <a:gd name="connsiteX0" fmla="*/ 0 w 2919883"/>
              <a:gd name="connsiteY0" fmla="*/ 2683 h 537828"/>
              <a:gd name="connsiteX1" fmla="*/ 1374255 w 2919883"/>
              <a:gd name="connsiteY1" fmla="*/ 0 h 537828"/>
              <a:gd name="connsiteX2" fmla="*/ 2692016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708797 w 2919883"/>
              <a:gd name="connsiteY2" fmla="*/ 357904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2683 h 537828"/>
              <a:gd name="connsiteX1" fmla="*/ 1374255 w 2919883"/>
              <a:gd name="connsiteY1" fmla="*/ 0 h 537828"/>
              <a:gd name="connsiteX2" fmla="*/ 2807924 w 2919883"/>
              <a:gd name="connsiteY2" fmla="*/ 436539 h 537828"/>
              <a:gd name="connsiteX3" fmla="*/ 2919883 w 2919883"/>
              <a:gd name="connsiteY3" fmla="*/ 537462 h 537828"/>
              <a:gd name="connsiteX4" fmla="*/ 0 w 2919883"/>
              <a:gd name="connsiteY4" fmla="*/ 537828 h 537828"/>
              <a:gd name="connsiteX5" fmla="*/ 0 w 2919883"/>
              <a:gd name="connsiteY5" fmla="*/ 2683 h 537828"/>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1374255 w 2919883"/>
              <a:gd name="connsiteY1" fmla="*/ 164681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0 h 702509"/>
              <a:gd name="connsiteX1" fmla="*/ 2241609 w 2919883"/>
              <a:gd name="connsiteY1" fmla="*/ 101400 h 702509"/>
              <a:gd name="connsiteX2" fmla="*/ 2807924 w 2919883"/>
              <a:gd name="connsiteY2" fmla="*/ 601220 h 702509"/>
              <a:gd name="connsiteX3" fmla="*/ 2919883 w 2919883"/>
              <a:gd name="connsiteY3" fmla="*/ 702143 h 702509"/>
              <a:gd name="connsiteX4" fmla="*/ 0 w 2919883"/>
              <a:gd name="connsiteY4" fmla="*/ 702509 h 702509"/>
              <a:gd name="connsiteX5" fmla="*/ 0 w 2919883"/>
              <a:gd name="connsiteY5" fmla="*/ 0 h 702509"/>
              <a:gd name="connsiteX0" fmla="*/ 0 w 2919883"/>
              <a:gd name="connsiteY0" fmla="*/ 271372 h 610016"/>
              <a:gd name="connsiteX1" fmla="*/ 2241609 w 2919883"/>
              <a:gd name="connsiteY1" fmla="*/ 8907 h 610016"/>
              <a:gd name="connsiteX2" fmla="*/ 2807924 w 2919883"/>
              <a:gd name="connsiteY2" fmla="*/ 508727 h 610016"/>
              <a:gd name="connsiteX3" fmla="*/ 2919883 w 2919883"/>
              <a:gd name="connsiteY3" fmla="*/ 609650 h 610016"/>
              <a:gd name="connsiteX4" fmla="*/ 0 w 2919883"/>
              <a:gd name="connsiteY4" fmla="*/ 610016 h 610016"/>
              <a:gd name="connsiteX5" fmla="*/ 0 w 2919883"/>
              <a:gd name="connsiteY5" fmla="*/ 271372 h 610016"/>
              <a:gd name="connsiteX0" fmla="*/ 0 w 2919883"/>
              <a:gd name="connsiteY0" fmla="*/ 0 h 338644"/>
              <a:gd name="connsiteX1" fmla="*/ 2245779 w 2919883"/>
              <a:gd name="connsiteY1" fmla="*/ 101400 h 338644"/>
              <a:gd name="connsiteX2" fmla="*/ 2807924 w 2919883"/>
              <a:gd name="connsiteY2" fmla="*/ 237355 h 338644"/>
              <a:gd name="connsiteX3" fmla="*/ 2919883 w 2919883"/>
              <a:gd name="connsiteY3" fmla="*/ 338278 h 338644"/>
              <a:gd name="connsiteX4" fmla="*/ 0 w 2919883"/>
              <a:gd name="connsiteY4" fmla="*/ 338644 h 338644"/>
              <a:gd name="connsiteX5" fmla="*/ 0 w 2919883"/>
              <a:gd name="connsiteY5" fmla="*/ 0 h 338644"/>
              <a:gd name="connsiteX0" fmla="*/ 0 w 3041907"/>
              <a:gd name="connsiteY0" fmla="*/ 0 h 338644"/>
              <a:gd name="connsiteX1" fmla="*/ 2245779 w 3041907"/>
              <a:gd name="connsiteY1" fmla="*/ 101400 h 338644"/>
              <a:gd name="connsiteX2" fmla="*/ 2919883 w 3041907"/>
              <a:gd name="connsiteY2" fmla="*/ 338278 h 338644"/>
              <a:gd name="connsiteX3" fmla="*/ 0 w 3041907"/>
              <a:gd name="connsiteY3" fmla="*/ 338644 h 338644"/>
              <a:gd name="connsiteX4" fmla="*/ 0 w 3041907"/>
              <a:gd name="connsiteY4" fmla="*/ 0 h 338644"/>
              <a:gd name="connsiteX0" fmla="*/ 0 w 2919921"/>
              <a:gd name="connsiteY0" fmla="*/ 0 h 338644"/>
              <a:gd name="connsiteX1" fmla="*/ 2245779 w 2919921"/>
              <a:gd name="connsiteY1" fmla="*/ 101400 h 338644"/>
              <a:gd name="connsiteX2" fmla="*/ 2919883 w 2919921"/>
              <a:gd name="connsiteY2" fmla="*/ 338278 h 338644"/>
              <a:gd name="connsiteX3" fmla="*/ 0 w 2919921"/>
              <a:gd name="connsiteY3" fmla="*/ 338644 h 338644"/>
              <a:gd name="connsiteX4" fmla="*/ 0 w 2919921"/>
              <a:gd name="connsiteY4" fmla="*/ 0 h 338644"/>
              <a:gd name="connsiteX0" fmla="*/ 70890 w 2990811"/>
              <a:gd name="connsiteY0" fmla="*/ 0 h 346554"/>
              <a:gd name="connsiteX1" fmla="*/ 2316669 w 2990811"/>
              <a:gd name="connsiteY1" fmla="*/ 101400 h 346554"/>
              <a:gd name="connsiteX2" fmla="*/ 2990773 w 2990811"/>
              <a:gd name="connsiteY2" fmla="*/ 338278 h 346554"/>
              <a:gd name="connsiteX3" fmla="*/ 0 w 2990811"/>
              <a:gd name="connsiteY3" fmla="*/ 346554 h 346554"/>
              <a:gd name="connsiteX4" fmla="*/ 70890 w 2990811"/>
              <a:gd name="connsiteY4" fmla="*/ 0 h 346554"/>
              <a:gd name="connsiteX0" fmla="*/ 20850 w 2990811"/>
              <a:gd name="connsiteY0" fmla="*/ 0 h 338644"/>
              <a:gd name="connsiteX1" fmla="*/ 2316669 w 2990811"/>
              <a:gd name="connsiteY1" fmla="*/ 93490 h 338644"/>
              <a:gd name="connsiteX2" fmla="*/ 2990773 w 2990811"/>
              <a:gd name="connsiteY2" fmla="*/ 330368 h 338644"/>
              <a:gd name="connsiteX3" fmla="*/ 0 w 2990811"/>
              <a:gd name="connsiteY3" fmla="*/ 338644 h 338644"/>
              <a:gd name="connsiteX4" fmla="*/ 20850 w 2990811"/>
              <a:gd name="connsiteY4" fmla="*/ 0 h 338644"/>
              <a:gd name="connsiteX0" fmla="*/ 16680 w 2986641"/>
              <a:gd name="connsiteY0" fmla="*/ 0 h 330734"/>
              <a:gd name="connsiteX1" fmla="*/ 2312499 w 2986641"/>
              <a:gd name="connsiteY1" fmla="*/ 93490 h 330734"/>
              <a:gd name="connsiteX2" fmla="*/ 2986603 w 2986641"/>
              <a:gd name="connsiteY2" fmla="*/ 330368 h 330734"/>
              <a:gd name="connsiteX3" fmla="*/ 0 w 2986641"/>
              <a:gd name="connsiteY3" fmla="*/ 330734 h 330734"/>
              <a:gd name="connsiteX4" fmla="*/ 16680 w 2986641"/>
              <a:gd name="connsiteY4" fmla="*/ 0 h 330734"/>
              <a:gd name="connsiteX0" fmla="*/ 16680 w 3183318"/>
              <a:gd name="connsiteY0" fmla="*/ 0 h 330734"/>
              <a:gd name="connsiteX1" fmla="*/ 2958845 w 3183318"/>
              <a:gd name="connsiteY1" fmla="*/ 61850 h 330734"/>
              <a:gd name="connsiteX2" fmla="*/ 2986603 w 3183318"/>
              <a:gd name="connsiteY2" fmla="*/ 330368 h 330734"/>
              <a:gd name="connsiteX3" fmla="*/ 0 w 3183318"/>
              <a:gd name="connsiteY3" fmla="*/ 330734 h 330734"/>
              <a:gd name="connsiteX4" fmla="*/ 16680 w 3183318"/>
              <a:gd name="connsiteY4" fmla="*/ 0 h 330734"/>
              <a:gd name="connsiteX0" fmla="*/ 16680 w 2986780"/>
              <a:gd name="connsiteY0" fmla="*/ 0 h 330734"/>
              <a:gd name="connsiteX1" fmla="*/ 2958845 w 2986780"/>
              <a:gd name="connsiteY1" fmla="*/ 61850 h 330734"/>
              <a:gd name="connsiteX2" fmla="*/ 2986603 w 2986780"/>
              <a:gd name="connsiteY2" fmla="*/ 330368 h 330734"/>
              <a:gd name="connsiteX3" fmla="*/ 0 w 2986780"/>
              <a:gd name="connsiteY3" fmla="*/ 330734 h 330734"/>
              <a:gd name="connsiteX4" fmla="*/ 16680 w 2986780"/>
              <a:gd name="connsiteY4" fmla="*/ 0 h 330734"/>
              <a:gd name="connsiteX0" fmla="*/ 16680 w 2992205"/>
              <a:gd name="connsiteY0" fmla="*/ 0 h 330734"/>
              <a:gd name="connsiteX1" fmla="*/ 2992205 w 2992205"/>
              <a:gd name="connsiteY1" fmla="*/ 46029 h 330734"/>
              <a:gd name="connsiteX2" fmla="*/ 2986603 w 2992205"/>
              <a:gd name="connsiteY2" fmla="*/ 330368 h 330734"/>
              <a:gd name="connsiteX3" fmla="*/ 0 w 2992205"/>
              <a:gd name="connsiteY3" fmla="*/ 330734 h 330734"/>
              <a:gd name="connsiteX4" fmla="*/ 16680 w 2992205"/>
              <a:gd name="connsiteY4" fmla="*/ 0 h 33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205" h="330734">
                <a:moveTo>
                  <a:pt x="16680" y="0"/>
                </a:moveTo>
                <a:cubicBezTo>
                  <a:pt x="611282" y="42940"/>
                  <a:pt x="2566624" y="-24805"/>
                  <a:pt x="2992205" y="46029"/>
                </a:cubicBezTo>
                <a:cubicBezTo>
                  <a:pt x="2982625" y="268522"/>
                  <a:pt x="2989771" y="21883"/>
                  <a:pt x="2986603" y="330368"/>
                </a:cubicBezTo>
                <a:lnTo>
                  <a:pt x="0" y="330734"/>
                </a:lnTo>
                <a:lnTo>
                  <a:pt x="16680" y="0"/>
                </a:lnTo>
                <a:close/>
              </a:path>
            </a:pathLst>
          </a:custGeom>
          <a:gradFill>
            <a:gsLst>
              <a:gs pos="100000">
                <a:schemeClr val="bg2">
                  <a:lumMod val="25000"/>
                </a:schemeClr>
              </a:gs>
              <a:gs pos="98000">
                <a:schemeClr val="tx1"/>
              </a:gs>
            </a:gsLst>
            <a:lin ang="162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7" name="Content Placeholder 2"/>
          <p:cNvSpPr txBox="1">
            <a:spLocks/>
          </p:cNvSpPr>
          <p:nvPr/>
        </p:nvSpPr>
        <p:spPr bwMode="auto">
          <a:xfrm>
            <a:off x="439215" y="5786056"/>
            <a:ext cx="8334332" cy="774105"/>
          </a:xfrm>
          <a:prstGeom prst="rect">
            <a:avLst/>
          </a:prstGeom>
          <a:solidFill>
            <a:schemeClr val="tx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2400"/>
              </a:lnSpc>
              <a:spcBef>
                <a:spcPts val="0"/>
              </a:spcBef>
              <a:spcAft>
                <a:spcPts val="0"/>
              </a:spcAft>
              <a:buFont typeface="Arial" charset="0"/>
              <a:buNone/>
            </a:pPr>
            <a:r>
              <a:rPr lang="en-US" b="1" i="1" dirty="0">
                <a:solidFill>
                  <a:prstClr val="white"/>
                </a:solidFill>
              </a:rPr>
              <a:t>What was a U.S. strike and air defense advantage is </a:t>
            </a:r>
          </a:p>
          <a:p>
            <a:pPr marL="0" indent="0" algn="ctr">
              <a:lnSpc>
                <a:spcPts val="2400"/>
              </a:lnSpc>
              <a:spcBef>
                <a:spcPts val="0"/>
              </a:spcBef>
              <a:spcAft>
                <a:spcPts val="0"/>
              </a:spcAft>
              <a:buFont typeface="Arial" charset="0"/>
              <a:buNone/>
            </a:pPr>
            <a:r>
              <a:rPr lang="en-US" b="1" i="1" dirty="0">
                <a:solidFill>
                  <a:prstClr val="white"/>
                </a:solidFill>
              </a:rPr>
              <a:t>now a salvo competition – for offense and defense</a:t>
            </a:r>
          </a:p>
        </p:txBody>
      </p:sp>
      <p:sp>
        <p:nvSpPr>
          <p:cNvPr id="438" name="Slide Number Placeholder 3"/>
          <p:cNvSpPr>
            <a:spLocks noGrp="1"/>
          </p:cNvSpPr>
          <p:nvPr>
            <p:ph type="sldNum" sz="quarter" idx="12"/>
          </p:nvPr>
        </p:nvSpPr>
        <p:spPr>
          <a:xfrm>
            <a:off x="7014576" y="6492875"/>
            <a:ext cx="2133600" cy="365125"/>
          </a:xfrm>
        </p:spPr>
        <p:txBody>
          <a:bodyPr/>
          <a:lstStyle/>
          <a:p>
            <a:pPr>
              <a:defRPr/>
            </a:pPr>
            <a:r>
              <a:rPr lang="en-US" dirty="0">
                <a:solidFill>
                  <a:schemeClr val="bg1">
                    <a:lumMod val="75000"/>
                  </a:schemeClr>
                </a:solidFill>
              </a:rPr>
              <a:t>6</a:t>
            </a:r>
          </a:p>
        </p:txBody>
      </p:sp>
    </p:spTree>
    <p:extLst>
      <p:ext uri="{BB962C8B-B14F-4D97-AF65-F5344CB8AC3E}">
        <p14:creationId xmlns:p14="http://schemas.microsoft.com/office/powerpoint/2010/main" val="59008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A0A53D-8F5A-456D-A69E-98852C7C88A5}" type="slidenum">
              <a:rPr lang="en-US" smtClean="0">
                <a:solidFill>
                  <a:prstClr val="black">
                    <a:tint val="75000"/>
                  </a:prstClr>
                </a:solidFill>
              </a:rPr>
              <a:pPr/>
              <a:t>7</a:t>
            </a:fld>
            <a:endParaRPr lang="en-US" dirty="0">
              <a:solidFill>
                <a:prstClr val="black">
                  <a:tint val="75000"/>
                </a:prstClr>
              </a:solidFill>
            </a:endParaRPr>
          </a:p>
        </p:txBody>
      </p:sp>
      <p:sp>
        <p:nvSpPr>
          <p:cNvPr id="3" name="Title 2"/>
          <p:cNvSpPr>
            <a:spLocks noGrp="1"/>
          </p:cNvSpPr>
          <p:nvPr>
            <p:ph type="title"/>
          </p:nvPr>
        </p:nvSpPr>
        <p:spPr>
          <a:xfrm>
            <a:off x="1258631" y="-18104"/>
            <a:ext cx="7865123" cy="702731"/>
          </a:xfrm>
        </p:spPr>
        <p:txBody>
          <a:bodyPr/>
          <a:lstStyle/>
          <a:p>
            <a:r>
              <a:rPr lang="en-US" sz="2800" i="1" dirty="0"/>
              <a:t>Threats increasing for U.S. air &amp; missile defenses</a:t>
            </a:r>
          </a:p>
        </p:txBody>
      </p:sp>
      <p:grpSp>
        <p:nvGrpSpPr>
          <p:cNvPr id="5" name="Group 4"/>
          <p:cNvGrpSpPr/>
          <p:nvPr/>
        </p:nvGrpSpPr>
        <p:grpSpPr>
          <a:xfrm>
            <a:off x="0" y="705209"/>
            <a:ext cx="9144000" cy="6160042"/>
            <a:chOff x="704640" y="0"/>
            <a:chExt cx="21758021" cy="14527344"/>
          </a:xfrm>
        </p:grpSpPr>
        <p:grpSp>
          <p:nvGrpSpPr>
            <p:cNvPr id="300" name="Group 299"/>
            <p:cNvGrpSpPr/>
            <p:nvPr/>
          </p:nvGrpSpPr>
          <p:grpSpPr>
            <a:xfrm>
              <a:off x="704640" y="0"/>
              <a:ext cx="21758021" cy="14527344"/>
              <a:chOff x="704640" y="0"/>
              <a:chExt cx="21758021" cy="14527344"/>
            </a:xfrm>
          </p:grpSpPr>
          <p:grpSp>
            <p:nvGrpSpPr>
              <p:cNvPr id="302" name="Group 301"/>
              <p:cNvGrpSpPr/>
              <p:nvPr/>
            </p:nvGrpSpPr>
            <p:grpSpPr>
              <a:xfrm>
                <a:off x="704640" y="0"/>
                <a:ext cx="14840160" cy="14527344"/>
                <a:chOff x="704640" y="0"/>
                <a:chExt cx="14840160" cy="14527344"/>
              </a:xfrm>
            </p:grpSpPr>
            <p:pic>
              <p:nvPicPr>
                <p:cNvPr id="304" name="Picture 30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4640" y="0"/>
                  <a:ext cx="14840160" cy="8537127"/>
                </a:xfrm>
                <a:prstGeom prst="rect">
                  <a:avLst/>
                </a:prstGeom>
              </p:spPr>
            </p:pic>
            <p:pic>
              <p:nvPicPr>
                <p:cNvPr id="305" name="Picture 30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4640" y="7915860"/>
                  <a:ext cx="14840160" cy="6611484"/>
                </a:xfrm>
                <a:prstGeom prst="rect">
                  <a:avLst/>
                </a:prstGeom>
              </p:spPr>
            </p:pic>
          </p:grpSp>
          <p:pic>
            <p:nvPicPr>
              <p:cNvPr id="303" name="Picture 30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851898" y="8037250"/>
                <a:ext cx="13610763" cy="6490094"/>
              </a:xfrm>
              <a:prstGeom prst="rect">
                <a:avLst/>
              </a:prstGeom>
            </p:spPr>
          </p:pic>
        </p:grpSp>
        <p:pic>
          <p:nvPicPr>
            <p:cNvPr id="301" name="Picture 30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851898" y="0"/>
              <a:ext cx="13610763" cy="8072174"/>
            </a:xfrm>
            <a:prstGeom prst="rect">
              <a:avLst/>
            </a:prstGeom>
          </p:spPr>
        </p:pic>
      </p:grpSp>
      <p:sp>
        <p:nvSpPr>
          <p:cNvPr id="6" name="Freeform 5"/>
          <p:cNvSpPr/>
          <p:nvPr/>
        </p:nvSpPr>
        <p:spPr>
          <a:xfrm>
            <a:off x="5001319" y="675375"/>
            <a:ext cx="4176753" cy="5021816"/>
          </a:xfrm>
          <a:custGeom>
            <a:avLst/>
            <a:gdLst>
              <a:gd name="connsiteX0" fmla="*/ 694267 w 8246534"/>
              <a:gd name="connsiteY0" fmla="*/ 50800 h 8077200"/>
              <a:gd name="connsiteX1" fmla="*/ 965200 w 8246534"/>
              <a:gd name="connsiteY1" fmla="*/ 313267 h 8077200"/>
              <a:gd name="connsiteX2" fmla="*/ 838200 w 8246534"/>
              <a:gd name="connsiteY2" fmla="*/ 626533 h 8077200"/>
              <a:gd name="connsiteX3" fmla="*/ 736600 w 8246534"/>
              <a:gd name="connsiteY3" fmla="*/ 685800 h 8077200"/>
              <a:gd name="connsiteX4" fmla="*/ 491067 w 8246534"/>
              <a:gd name="connsiteY4" fmla="*/ 1058333 h 8077200"/>
              <a:gd name="connsiteX5" fmla="*/ 228600 w 8246534"/>
              <a:gd name="connsiteY5" fmla="*/ 1329267 h 8077200"/>
              <a:gd name="connsiteX6" fmla="*/ 127000 w 8246534"/>
              <a:gd name="connsiteY6" fmla="*/ 1473200 h 8077200"/>
              <a:gd name="connsiteX7" fmla="*/ 313267 w 8246534"/>
              <a:gd name="connsiteY7" fmla="*/ 1363133 h 8077200"/>
              <a:gd name="connsiteX8" fmla="*/ 254000 w 8246534"/>
              <a:gd name="connsiteY8" fmla="*/ 1540933 h 8077200"/>
              <a:gd name="connsiteX9" fmla="*/ 541867 w 8246534"/>
              <a:gd name="connsiteY9" fmla="*/ 1608667 h 8077200"/>
              <a:gd name="connsiteX10" fmla="*/ 626534 w 8246534"/>
              <a:gd name="connsiteY10" fmla="*/ 1659467 h 8077200"/>
              <a:gd name="connsiteX11" fmla="*/ 626534 w 8246534"/>
              <a:gd name="connsiteY11" fmla="*/ 1659467 h 8077200"/>
              <a:gd name="connsiteX12" fmla="*/ 465667 w 8246534"/>
              <a:gd name="connsiteY12" fmla="*/ 1684867 h 8077200"/>
              <a:gd name="connsiteX13" fmla="*/ 330200 w 8246534"/>
              <a:gd name="connsiteY13" fmla="*/ 1761067 h 8077200"/>
              <a:gd name="connsiteX14" fmla="*/ 330200 w 8246534"/>
              <a:gd name="connsiteY14" fmla="*/ 1761067 h 8077200"/>
              <a:gd name="connsiteX15" fmla="*/ 245534 w 8246534"/>
              <a:gd name="connsiteY15" fmla="*/ 1820333 h 8077200"/>
              <a:gd name="connsiteX16" fmla="*/ 245534 w 8246534"/>
              <a:gd name="connsiteY16" fmla="*/ 1820333 h 8077200"/>
              <a:gd name="connsiteX17" fmla="*/ 177800 w 8246534"/>
              <a:gd name="connsiteY17" fmla="*/ 1735667 h 8077200"/>
              <a:gd name="connsiteX18" fmla="*/ 194734 w 8246534"/>
              <a:gd name="connsiteY18" fmla="*/ 1938867 h 8077200"/>
              <a:gd name="connsiteX19" fmla="*/ 76200 w 8246534"/>
              <a:gd name="connsiteY19" fmla="*/ 2159000 h 8077200"/>
              <a:gd name="connsiteX20" fmla="*/ 76200 w 8246534"/>
              <a:gd name="connsiteY20" fmla="*/ 2159000 h 8077200"/>
              <a:gd name="connsiteX21" fmla="*/ 0 w 8246534"/>
              <a:gd name="connsiteY21" fmla="*/ 2218267 h 8077200"/>
              <a:gd name="connsiteX22" fmla="*/ 84667 w 8246534"/>
              <a:gd name="connsiteY22" fmla="*/ 2387600 h 8077200"/>
              <a:gd name="connsiteX23" fmla="*/ 101600 w 8246534"/>
              <a:gd name="connsiteY23" fmla="*/ 2590800 h 8077200"/>
              <a:gd name="connsiteX24" fmla="*/ 16934 w 8246534"/>
              <a:gd name="connsiteY24" fmla="*/ 2709333 h 8077200"/>
              <a:gd name="connsiteX25" fmla="*/ 135467 w 8246534"/>
              <a:gd name="connsiteY25" fmla="*/ 2827867 h 8077200"/>
              <a:gd name="connsiteX26" fmla="*/ 101600 w 8246534"/>
              <a:gd name="connsiteY26" fmla="*/ 2997200 h 8077200"/>
              <a:gd name="connsiteX27" fmla="*/ 101600 w 8246534"/>
              <a:gd name="connsiteY27" fmla="*/ 2997200 h 8077200"/>
              <a:gd name="connsiteX28" fmla="*/ 186267 w 8246534"/>
              <a:gd name="connsiteY28" fmla="*/ 3005667 h 8077200"/>
              <a:gd name="connsiteX29" fmla="*/ 186267 w 8246534"/>
              <a:gd name="connsiteY29" fmla="*/ 3268133 h 8077200"/>
              <a:gd name="connsiteX30" fmla="*/ 270934 w 8246534"/>
              <a:gd name="connsiteY30" fmla="*/ 3310467 h 8077200"/>
              <a:gd name="connsiteX31" fmla="*/ 474134 w 8246534"/>
              <a:gd name="connsiteY31" fmla="*/ 3344333 h 8077200"/>
              <a:gd name="connsiteX32" fmla="*/ 491067 w 8246534"/>
              <a:gd name="connsiteY32" fmla="*/ 3445933 h 8077200"/>
              <a:gd name="connsiteX33" fmla="*/ 618067 w 8246534"/>
              <a:gd name="connsiteY33" fmla="*/ 3369733 h 8077200"/>
              <a:gd name="connsiteX34" fmla="*/ 812800 w 8246534"/>
              <a:gd name="connsiteY34" fmla="*/ 3488267 h 8077200"/>
              <a:gd name="connsiteX35" fmla="*/ 762000 w 8246534"/>
              <a:gd name="connsiteY35" fmla="*/ 3615267 h 8077200"/>
              <a:gd name="connsiteX36" fmla="*/ 838200 w 8246534"/>
              <a:gd name="connsiteY36" fmla="*/ 3666067 h 8077200"/>
              <a:gd name="connsiteX37" fmla="*/ 753534 w 8246534"/>
              <a:gd name="connsiteY37" fmla="*/ 3793067 h 8077200"/>
              <a:gd name="connsiteX38" fmla="*/ 855134 w 8246534"/>
              <a:gd name="connsiteY38" fmla="*/ 3843867 h 8077200"/>
              <a:gd name="connsiteX39" fmla="*/ 821267 w 8246534"/>
              <a:gd name="connsiteY39" fmla="*/ 3911600 h 8077200"/>
              <a:gd name="connsiteX40" fmla="*/ 821267 w 8246534"/>
              <a:gd name="connsiteY40" fmla="*/ 3911600 h 8077200"/>
              <a:gd name="connsiteX41" fmla="*/ 897467 w 8246534"/>
              <a:gd name="connsiteY41" fmla="*/ 4013200 h 8077200"/>
              <a:gd name="connsiteX42" fmla="*/ 1041400 w 8246534"/>
              <a:gd name="connsiteY42" fmla="*/ 4064000 h 8077200"/>
              <a:gd name="connsiteX43" fmla="*/ 956734 w 8246534"/>
              <a:gd name="connsiteY43" fmla="*/ 4174067 h 8077200"/>
              <a:gd name="connsiteX44" fmla="*/ 1126067 w 8246534"/>
              <a:gd name="connsiteY44" fmla="*/ 4182533 h 8077200"/>
              <a:gd name="connsiteX45" fmla="*/ 1185334 w 8246534"/>
              <a:gd name="connsiteY45" fmla="*/ 4309533 h 8077200"/>
              <a:gd name="connsiteX46" fmla="*/ 1049867 w 8246534"/>
              <a:gd name="connsiteY46" fmla="*/ 4470400 h 8077200"/>
              <a:gd name="connsiteX47" fmla="*/ 948267 w 8246534"/>
              <a:gd name="connsiteY47" fmla="*/ 4385733 h 8077200"/>
              <a:gd name="connsiteX48" fmla="*/ 948267 w 8246534"/>
              <a:gd name="connsiteY48" fmla="*/ 4385733 h 8077200"/>
              <a:gd name="connsiteX49" fmla="*/ 863600 w 8246534"/>
              <a:gd name="connsiteY49" fmla="*/ 4453467 h 8077200"/>
              <a:gd name="connsiteX50" fmla="*/ 948267 w 8246534"/>
              <a:gd name="connsiteY50" fmla="*/ 4555067 h 8077200"/>
              <a:gd name="connsiteX51" fmla="*/ 965200 w 8246534"/>
              <a:gd name="connsiteY51" fmla="*/ 4792133 h 8077200"/>
              <a:gd name="connsiteX52" fmla="*/ 1092200 w 8246534"/>
              <a:gd name="connsiteY52" fmla="*/ 4809067 h 8077200"/>
              <a:gd name="connsiteX53" fmla="*/ 1151467 w 8246534"/>
              <a:gd name="connsiteY53" fmla="*/ 4715933 h 8077200"/>
              <a:gd name="connsiteX54" fmla="*/ 1320800 w 8246534"/>
              <a:gd name="connsiteY54" fmla="*/ 4682067 h 8077200"/>
              <a:gd name="connsiteX55" fmla="*/ 1456267 w 8246534"/>
              <a:gd name="connsiteY55" fmla="*/ 4707467 h 8077200"/>
              <a:gd name="connsiteX56" fmla="*/ 1574800 w 8246534"/>
              <a:gd name="connsiteY56" fmla="*/ 4893733 h 8077200"/>
              <a:gd name="connsiteX57" fmla="*/ 1507067 w 8246534"/>
              <a:gd name="connsiteY57" fmla="*/ 4936067 h 8077200"/>
              <a:gd name="connsiteX58" fmla="*/ 1549400 w 8246534"/>
              <a:gd name="connsiteY58" fmla="*/ 5088467 h 8077200"/>
              <a:gd name="connsiteX59" fmla="*/ 1744134 w 8246534"/>
              <a:gd name="connsiteY59" fmla="*/ 5105400 h 8077200"/>
              <a:gd name="connsiteX60" fmla="*/ 1811867 w 8246534"/>
              <a:gd name="connsiteY60" fmla="*/ 5384800 h 8077200"/>
              <a:gd name="connsiteX61" fmla="*/ 1955800 w 8246534"/>
              <a:gd name="connsiteY61" fmla="*/ 5359400 h 8077200"/>
              <a:gd name="connsiteX62" fmla="*/ 2040467 w 8246534"/>
              <a:gd name="connsiteY62" fmla="*/ 5435600 h 8077200"/>
              <a:gd name="connsiteX63" fmla="*/ 2218267 w 8246534"/>
              <a:gd name="connsiteY63" fmla="*/ 5376333 h 8077200"/>
              <a:gd name="connsiteX64" fmla="*/ 2336800 w 8246534"/>
              <a:gd name="connsiteY64" fmla="*/ 5545667 h 8077200"/>
              <a:gd name="connsiteX65" fmla="*/ 2396067 w 8246534"/>
              <a:gd name="connsiteY65" fmla="*/ 5486400 h 8077200"/>
              <a:gd name="connsiteX66" fmla="*/ 2760134 w 8246534"/>
              <a:gd name="connsiteY66" fmla="*/ 5672667 h 8077200"/>
              <a:gd name="connsiteX67" fmla="*/ 2760134 w 8246534"/>
              <a:gd name="connsiteY67" fmla="*/ 5672667 h 8077200"/>
              <a:gd name="connsiteX68" fmla="*/ 2810934 w 8246534"/>
              <a:gd name="connsiteY68" fmla="*/ 5748867 h 8077200"/>
              <a:gd name="connsiteX69" fmla="*/ 2709334 w 8246534"/>
              <a:gd name="connsiteY69" fmla="*/ 5833533 h 8077200"/>
              <a:gd name="connsiteX70" fmla="*/ 2768600 w 8246534"/>
              <a:gd name="connsiteY70" fmla="*/ 5875867 h 8077200"/>
              <a:gd name="connsiteX71" fmla="*/ 2683934 w 8246534"/>
              <a:gd name="connsiteY71" fmla="*/ 5985933 h 8077200"/>
              <a:gd name="connsiteX72" fmla="*/ 2734734 w 8246534"/>
              <a:gd name="connsiteY72" fmla="*/ 6045200 h 8077200"/>
              <a:gd name="connsiteX73" fmla="*/ 2734734 w 8246534"/>
              <a:gd name="connsiteY73" fmla="*/ 6045200 h 8077200"/>
              <a:gd name="connsiteX74" fmla="*/ 2717800 w 8246534"/>
              <a:gd name="connsiteY74" fmla="*/ 6239933 h 8077200"/>
              <a:gd name="connsiteX75" fmla="*/ 2523067 w 8246534"/>
              <a:gd name="connsiteY75" fmla="*/ 6214533 h 8077200"/>
              <a:gd name="connsiteX76" fmla="*/ 2396067 w 8246534"/>
              <a:gd name="connsiteY76" fmla="*/ 6341533 h 8077200"/>
              <a:gd name="connsiteX77" fmla="*/ 2387600 w 8246534"/>
              <a:gd name="connsiteY77" fmla="*/ 6477000 h 8077200"/>
              <a:gd name="connsiteX78" fmla="*/ 2667000 w 8246534"/>
              <a:gd name="connsiteY78" fmla="*/ 6434667 h 8077200"/>
              <a:gd name="connsiteX79" fmla="*/ 2641600 w 8246534"/>
              <a:gd name="connsiteY79" fmla="*/ 6510867 h 8077200"/>
              <a:gd name="connsiteX80" fmla="*/ 2286000 w 8246534"/>
              <a:gd name="connsiteY80" fmla="*/ 6604000 h 8077200"/>
              <a:gd name="connsiteX81" fmla="*/ 2302934 w 8246534"/>
              <a:gd name="connsiteY81" fmla="*/ 6688667 h 8077200"/>
              <a:gd name="connsiteX82" fmla="*/ 2421467 w 8246534"/>
              <a:gd name="connsiteY82" fmla="*/ 6731000 h 8077200"/>
              <a:gd name="connsiteX83" fmla="*/ 2252134 w 8246534"/>
              <a:gd name="connsiteY83" fmla="*/ 6900333 h 8077200"/>
              <a:gd name="connsiteX84" fmla="*/ 2209800 w 8246534"/>
              <a:gd name="connsiteY84" fmla="*/ 7027333 h 8077200"/>
              <a:gd name="connsiteX85" fmla="*/ 2057400 w 8246534"/>
              <a:gd name="connsiteY85" fmla="*/ 6976533 h 8077200"/>
              <a:gd name="connsiteX86" fmla="*/ 2057400 w 8246534"/>
              <a:gd name="connsiteY86" fmla="*/ 6976533 h 8077200"/>
              <a:gd name="connsiteX87" fmla="*/ 2057400 w 8246534"/>
              <a:gd name="connsiteY87" fmla="*/ 7103533 h 8077200"/>
              <a:gd name="connsiteX88" fmla="*/ 2226734 w 8246534"/>
              <a:gd name="connsiteY88" fmla="*/ 7188200 h 8077200"/>
              <a:gd name="connsiteX89" fmla="*/ 2836334 w 8246534"/>
              <a:gd name="connsiteY89" fmla="*/ 7679267 h 8077200"/>
              <a:gd name="connsiteX90" fmla="*/ 3098800 w 8246534"/>
              <a:gd name="connsiteY90" fmla="*/ 7840133 h 8077200"/>
              <a:gd name="connsiteX91" fmla="*/ 3141134 w 8246534"/>
              <a:gd name="connsiteY91" fmla="*/ 8077200 h 8077200"/>
              <a:gd name="connsiteX92" fmla="*/ 2599267 w 8246534"/>
              <a:gd name="connsiteY92" fmla="*/ 7433733 h 8077200"/>
              <a:gd name="connsiteX93" fmla="*/ 4639734 w 8246534"/>
              <a:gd name="connsiteY93" fmla="*/ 8026400 h 8077200"/>
              <a:gd name="connsiteX94" fmla="*/ 4394200 w 8246534"/>
              <a:gd name="connsiteY94" fmla="*/ 7763933 h 8077200"/>
              <a:gd name="connsiteX95" fmla="*/ 4453467 w 8246534"/>
              <a:gd name="connsiteY95" fmla="*/ 7459133 h 8077200"/>
              <a:gd name="connsiteX96" fmla="*/ 4258734 w 8246534"/>
              <a:gd name="connsiteY96" fmla="*/ 7306733 h 8077200"/>
              <a:gd name="connsiteX97" fmla="*/ 4301067 w 8246534"/>
              <a:gd name="connsiteY97" fmla="*/ 7120467 h 8077200"/>
              <a:gd name="connsiteX98" fmla="*/ 4512734 w 8246534"/>
              <a:gd name="connsiteY98" fmla="*/ 6942667 h 8077200"/>
              <a:gd name="connsiteX99" fmla="*/ 4639734 w 8246534"/>
              <a:gd name="connsiteY99" fmla="*/ 6908800 h 8077200"/>
              <a:gd name="connsiteX100" fmla="*/ 4749800 w 8246534"/>
              <a:gd name="connsiteY100" fmla="*/ 6756400 h 8077200"/>
              <a:gd name="connsiteX101" fmla="*/ 4690534 w 8246534"/>
              <a:gd name="connsiteY101" fmla="*/ 6663267 h 8077200"/>
              <a:gd name="connsiteX102" fmla="*/ 4614334 w 8246534"/>
              <a:gd name="connsiteY102" fmla="*/ 6620933 h 8077200"/>
              <a:gd name="connsiteX103" fmla="*/ 4614334 w 8246534"/>
              <a:gd name="connsiteY103" fmla="*/ 6620933 h 8077200"/>
              <a:gd name="connsiteX104" fmla="*/ 4707467 w 8246534"/>
              <a:gd name="connsiteY104" fmla="*/ 6604000 h 8077200"/>
              <a:gd name="connsiteX105" fmla="*/ 4707467 w 8246534"/>
              <a:gd name="connsiteY105" fmla="*/ 6604000 h 8077200"/>
              <a:gd name="connsiteX106" fmla="*/ 4521200 w 8246534"/>
              <a:gd name="connsiteY106" fmla="*/ 6231467 h 8077200"/>
              <a:gd name="connsiteX107" fmla="*/ 4334934 w 8246534"/>
              <a:gd name="connsiteY107" fmla="*/ 6290733 h 8077200"/>
              <a:gd name="connsiteX108" fmla="*/ 4284134 w 8246534"/>
              <a:gd name="connsiteY108" fmla="*/ 6062133 h 8077200"/>
              <a:gd name="connsiteX109" fmla="*/ 4199467 w 8246534"/>
              <a:gd name="connsiteY109" fmla="*/ 6028267 h 8077200"/>
              <a:gd name="connsiteX110" fmla="*/ 4309534 w 8246534"/>
              <a:gd name="connsiteY110" fmla="*/ 5791200 h 8077200"/>
              <a:gd name="connsiteX111" fmla="*/ 4233334 w 8246534"/>
              <a:gd name="connsiteY111" fmla="*/ 5715000 h 8077200"/>
              <a:gd name="connsiteX112" fmla="*/ 4258734 w 8246534"/>
              <a:gd name="connsiteY112" fmla="*/ 5554133 h 8077200"/>
              <a:gd name="connsiteX113" fmla="*/ 4351867 w 8246534"/>
              <a:gd name="connsiteY113" fmla="*/ 5503333 h 8077200"/>
              <a:gd name="connsiteX114" fmla="*/ 4419600 w 8246534"/>
              <a:gd name="connsiteY114" fmla="*/ 5334000 h 8077200"/>
              <a:gd name="connsiteX115" fmla="*/ 4614334 w 8246534"/>
              <a:gd name="connsiteY115" fmla="*/ 5621867 h 8077200"/>
              <a:gd name="connsiteX116" fmla="*/ 4690534 w 8246534"/>
              <a:gd name="connsiteY116" fmla="*/ 5494867 h 8077200"/>
              <a:gd name="connsiteX117" fmla="*/ 4648200 w 8246534"/>
              <a:gd name="connsiteY117" fmla="*/ 5334000 h 8077200"/>
              <a:gd name="connsiteX118" fmla="*/ 4851400 w 8246534"/>
              <a:gd name="connsiteY118" fmla="*/ 5198533 h 8077200"/>
              <a:gd name="connsiteX119" fmla="*/ 4809067 w 8246534"/>
              <a:gd name="connsiteY119" fmla="*/ 5139267 h 8077200"/>
              <a:gd name="connsiteX120" fmla="*/ 4978400 w 8246534"/>
              <a:gd name="connsiteY120" fmla="*/ 5080000 h 8077200"/>
              <a:gd name="connsiteX121" fmla="*/ 5122334 w 8246534"/>
              <a:gd name="connsiteY121" fmla="*/ 4919133 h 8077200"/>
              <a:gd name="connsiteX122" fmla="*/ 5232400 w 8246534"/>
              <a:gd name="connsiteY122" fmla="*/ 4953000 h 8077200"/>
              <a:gd name="connsiteX123" fmla="*/ 5232400 w 8246534"/>
              <a:gd name="connsiteY123" fmla="*/ 4953000 h 8077200"/>
              <a:gd name="connsiteX124" fmla="*/ 5308600 w 8246534"/>
              <a:gd name="connsiteY124" fmla="*/ 5003800 h 8077200"/>
              <a:gd name="connsiteX125" fmla="*/ 5359400 w 8246534"/>
              <a:gd name="connsiteY125" fmla="*/ 4944533 h 8077200"/>
              <a:gd name="connsiteX126" fmla="*/ 5452534 w 8246534"/>
              <a:gd name="connsiteY126" fmla="*/ 4910667 h 8077200"/>
              <a:gd name="connsiteX127" fmla="*/ 5486400 w 8246534"/>
              <a:gd name="connsiteY127" fmla="*/ 5020733 h 8077200"/>
              <a:gd name="connsiteX128" fmla="*/ 5681134 w 8246534"/>
              <a:gd name="connsiteY128" fmla="*/ 5012267 h 8077200"/>
              <a:gd name="connsiteX129" fmla="*/ 5875867 w 8246534"/>
              <a:gd name="connsiteY129" fmla="*/ 5223933 h 8077200"/>
              <a:gd name="connsiteX130" fmla="*/ 5901267 w 8246534"/>
              <a:gd name="connsiteY130" fmla="*/ 5325533 h 8077200"/>
              <a:gd name="connsiteX131" fmla="*/ 5901267 w 8246534"/>
              <a:gd name="connsiteY131" fmla="*/ 5325533 h 8077200"/>
              <a:gd name="connsiteX132" fmla="*/ 5969000 w 8246534"/>
              <a:gd name="connsiteY132" fmla="*/ 5291667 h 8077200"/>
              <a:gd name="connsiteX133" fmla="*/ 5918200 w 8246534"/>
              <a:gd name="connsiteY133" fmla="*/ 5164667 h 8077200"/>
              <a:gd name="connsiteX134" fmla="*/ 5918200 w 8246534"/>
              <a:gd name="connsiteY134" fmla="*/ 5164667 h 8077200"/>
              <a:gd name="connsiteX135" fmla="*/ 6189134 w 8246534"/>
              <a:gd name="connsiteY135" fmla="*/ 5334000 h 8077200"/>
              <a:gd name="connsiteX136" fmla="*/ 6358467 w 8246534"/>
              <a:gd name="connsiteY136" fmla="*/ 5130800 h 8077200"/>
              <a:gd name="connsiteX137" fmla="*/ 6637867 w 8246534"/>
              <a:gd name="connsiteY137" fmla="*/ 5190067 h 8077200"/>
              <a:gd name="connsiteX138" fmla="*/ 6637867 w 8246534"/>
              <a:gd name="connsiteY138" fmla="*/ 5113867 h 8077200"/>
              <a:gd name="connsiteX139" fmla="*/ 6824134 w 8246534"/>
              <a:gd name="connsiteY139" fmla="*/ 5130800 h 8077200"/>
              <a:gd name="connsiteX140" fmla="*/ 6790267 w 8246534"/>
              <a:gd name="connsiteY140" fmla="*/ 5232400 h 8077200"/>
              <a:gd name="connsiteX141" fmla="*/ 7001934 w 8246534"/>
              <a:gd name="connsiteY141" fmla="*/ 5325533 h 8077200"/>
              <a:gd name="connsiteX142" fmla="*/ 7095067 w 8246534"/>
              <a:gd name="connsiteY142" fmla="*/ 5291667 h 8077200"/>
              <a:gd name="connsiteX143" fmla="*/ 7095067 w 8246534"/>
              <a:gd name="connsiteY143" fmla="*/ 5198533 h 8077200"/>
              <a:gd name="connsiteX144" fmla="*/ 7095067 w 8246534"/>
              <a:gd name="connsiteY144" fmla="*/ 5198533 h 8077200"/>
              <a:gd name="connsiteX145" fmla="*/ 7188200 w 8246534"/>
              <a:gd name="connsiteY145" fmla="*/ 5266267 h 8077200"/>
              <a:gd name="connsiteX146" fmla="*/ 7459134 w 8246534"/>
              <a:gd name="connsiteY146" fmla="*/ 5223933 h 8077200"/>
              <a:gd name="connsiteX147" fmla="*/ 7467600 w 8246534"/>
              <a:gd name="connsiteY147" fmla="*/ 5037667 h 8077200"/>
              <a:gd name="connsiteX148" fmla="*/ 7332134 w 8246534"/>
              <a:gd name="connsiteY148" fmla="*/ 4995333 h 8077200"/>
              <a:gd name="connsiteX149" fmla="*/ 7332134 w 8246534"/>
              <a:gd name="connsiteY149" fmla="*/ 4995333 h 8077200"/>
              <a:gd name="connsiteX150" fmla="*/ 7188200 w 8246534"/>
              <a:gd name="connsiteY150" fmla="*/ 4936067 h 8077200"/>
              <a:gd name="connsiteX151" fmla="*/ 7196667 w 8246534"/>
              <a:gd name="connsiteY151" fmla="*/ 4851400 h 8077200"/>
              <a:gd name="connsiteX152" fmla="*/ 7095067 w 8246534"/>
              <a:gd name="connsiteY152" fmla="*/ 4834467 h 8077200"/>
              <a:gd name="connsiteX153" fmla="*/ 7349067 w 8246534"/>
              <a:gd name="connsiteY153" fmla="*/ 4690533 h 8077200"/>
              <a:gd name="connsiteX154" fmla="*/ 7247467 w 8246534"/>
              <a:gd name="connsiteY154" fmla="*/ 4572000 h 8077200"/>
              <a:gd name="connsiteX155" fmla="*/ 7349067 w 8246534"/>
              <a:gd name="connsiteY155" fmla="*/ 4461933 h 8077200"/>
              <a:gd name="connsiteX156" fmla="*/ 7594600 w 8246534"/>
              <a:gd name="connsiteY156" fmla="*/ 4470400 h 8077200"/>
              <a:gd name="connsiteX157" fmla="*/ 7518400 w 8246534"/>
              <a:gd name="connsiteY157" fmla="*/ 4385733 h 8077200"/>
              <a:gd name="connsiteX158" fmla="*/ 7357534 w 8246534"/>
              <a:gd name="connsiteY158" fmla="*/ 4360333 h 8077200"/>
              <a:gd name="connsiteX159" fmla="*/ 7323667 w 8246534"/>
              <a:gd name="connsiteY159" fmla="*/ 4207933 h 8077200"/>
              <a:gd name="connsiteX160" fmla="*/ 7408334 w 8246534"/>
              <a:gd name="connsiteY160" fmla="*/ 4064000 h 8077200"/>
              <a:gd name="connsiteX161" fmla="*/ 7679267 w 8246534"/>
              <a:gd name="connsiteY161" fmla="*/ 4114800 h 8077200"/>
              <a:gd name="connsiteX162" fmla="*/ 7814734 w 8246534"/>
              <a:gd name="connsiteY162" fmla="*/ 4030133 h 8077200"/>
              <a:gd name="connsiteX163" fmla="*/ 8111067 w 8246534"/>
              <a:gd name="connsiteY163" fmla="*/ 3937000 h 8077200"/>
              <a:gd name="connsiteX164" fmla="*/ 8246534 w 8246534"/>
              <a:gd name="connsiteY164" fmla="*/ 965200 h 8077200"/>
              <a:gd name="connsiteX165" fmla="*/ 8221134 w 8246534"/>
              <a:gd name="connsiteY165" fmla="*/ 0 h 8077200"/>
              <a:gd name="connsiteX166" fmla="*/ 677334 w 8246534"/>
              <a:gd name="connsiteY166" fmla="*/ 0 h 8077200"/>
              <a:gd name="connsiteX167" fmla="*/ 694267 w 8246534"/>
              <a:gd name="connsiteY167" fmla="*/ 50800 h 8077200"/>
              <a:gd name="connsiteX0" fmla="*/ 694267 w 8246534"/>
              <a:gd name="connsiteY0" fmla="*/ 50800 h 8077200"/>
              <a:gd name="connsiteX1" fmla="*/ 952500 w 8246534"/>
              <a:gd name="connsiteY1" fmla="*/ 332317 h 8077200"/>
              <a:gd name="connsiteX2" fmla="*/ 838200 w 8246534"/>
              <a:gd name="connsiteY2" fmla="*/ 626533 h 8077200"/>
              <a:gd name="connsiteX3" fmla="*/ 736600 w 8246534"/>
              <a:gd name="connsiteY3" fmla="*/ 685800 h 8077200"/>
              <a:gd name="connsiteX4" fmla="*/ 491067 w 8246534"/>
              <a:gd name="connsiteY4" fmla="*/ 1058333 h 8077200"/>
              <a:gd name="connsiteX5" fmla="*/ 228600 w 8246534"/>
              <a:gd name="connsiteY5" fmla="*/ 1329267 h 8077200"/>
              <a:gd name="connsiteX6" fmla="*/ 127000 w 8246534"/>
              <a:gd name="connsiteY6" fmla="*/ 1473200 h 8077200"/>
              <a:gd name="connsiteX7" fmla="*/ 313267 w 8246534"/>
              <a:gd name="connsiteY7" fmla="*/ 1363133 h 8077200"/>
              <a:gd name="connsiteX8" fmla="*/ 254000 w 8246534"/>
              <a:gd name="connsiteY8" fmla="*/ 1540933 h 8077200"/>
              <a:gd name="connsiteX9" fmla="*/ 541867 w 8246534"/>
              <a:gd name="connsiteY9" fmla="*/ 1608667 h 8077200"/>
              <a:gd name="connsiteX10" fmla="*/ 626534 w 8246534"/>
              <a:gd name="connsiteY10" fmla="*/ 1659467 h 8077200"/>
              <a:gd name="connsiteX11" fmla="*/ 626534 w 8246534"/>
              <a:gd name="connsiteY11" fmla="*/ 1659467 h 8077200"/>
              <a:gd name="connsiteX12" fmla="*/ 465667 w 8246534"/>
              <a:gd name="connsiteY12" fmla="*/ 1684867 h 8077200"/>
              <a:gd name="connsiteX13" fmla="*/ 330200 w 8246534"/>
              <a:gd name="connsiteY13" fmla="*/ 1761067 h 8077200"/>
              <a:gd name="connsiteX14" fmla="*/ 330200 w 8246534"/>
              <a:gd name="connsiteY14" fmla="*/ 1761067 h 8077200"/>
              <a:gd name="connsiteX15" fmla="*/ 245534 w 8246534"/>
              <a:gd name="connsiteY15" fmla="*/ 1820333 h 8077200"/>
              <a:gd name="connsiteX16" fmla="*/ 245534 w 8246534"/>
              <a:gd name="connsiteY16" fmla="*/ 1820333 h 8077200"/>
              <a:gd name="connsiteX17" fmla="*/ 177800 w 8246534"/>
              <a:gd name="connsiteY17" fmla="*/ 1735667 h 8077200"/>
              <a:gd name="connsiteX18" fmla="*/ 194734 w 8246534"/>
              <a:gd name="connsiteY18" fmla="*/ 1938867 h 8077200"/>
              <a:gd name="connsiteX19" fmla="*/ 76200 w 8246534"/>
              <a:gd name="connsiteY19" fmla="*/ 2159000 h 8077200"/>
              <a:gd name="connsiteX20" fmla="*/ 76200 w 8246534"/>
              <a:gd name="connsiteY20" fmla="*/ 2159000 h 8077200"/>
              <a:gd name="connsiteX21" fmla="*/ 0 w 8246534"/>
              <a:gd name="connsiteY21" fmla="*/ 2218267 h 8077200"/>
              <a:gd name="connsiteX22" fmla="*/ 84667 w 8246534"/>
              <a:gd name="connsiteY22" fmla="*/ 2387600 h 8077200"/>
              <a:gd name="connsiteX23" fmla="*/ 101600 w 8246534"/>
              <a:gd name="connsiteY23" fmla="*/ 2590800 h 8077200"/>
              <a:gd name="connsiteX24" fmla="*/ 16934 w 8246534"/>
              <a:gd name="connsiteY24" fmla="*/ 2709333 h 8077200"/>
              <a:gd name="connsiteX25" fmla="*/ 135467 w 8246534"/>
              <a:gd name="connsiteY25" fmla="*/ 2827867 h 8077200"/>
              <a:gd name="connsiteX26" fmla="*/ 101600 w 8246534"/>
              <a:gd name="connsiteY26" fmla="*/ 2997200 h 8077200"/>
              <a:gd name="connsiteX27" fmla="*/ 101600 w 8246534"/>
              <a:gd name="connsiteY27" fmla="*/ 2997200 h 8077200"/>
              <a:gd name="connsiteX28" fmla="*/ 186267 w 8246534"/>
              <a:gd name="connsiteY28" fmla="*/ 3005667 h 8077200"/>
              <a:gd name="connsiteX29" fmla="*/ 186267 w 8246534"/>
              <a:gd name="connsiteY29" fmla="*/ 3268133 h 8077200"/>
              <a:gd name="connsiteX30" fmla="*/ 270934 w 8246534"/>
              <a:gd name="connsiteY30" fmla="*/ 3310467 h 8077200"/>
              <a:gd name="connsiteX31" fmla="*/ 474134 w 8246534"/>
              <a:gd name="connsiteY31" fmla="*/ 3344333 h 8077200"/>
              <a:gd name="connsiteX32" fmla="*/ 491067 w 8246534"/>
              <a:gd name="connsiteY32" fmla="*/ 3445933 h 8077200"/>
              <a:gd name="connsiteX33" fmla="*/ 618067 w 8246534"/>
              <a:gd name="connsiteY33" fmla="*/ 3369733 h 8077200"/>
              <a:gd name="connsiteX34" fmla="*/ 812800 w 8246534"/>
              <a:gd name="connsiteY34" fmla="*/ 3488267 h 8077200"/>
              <a:gd name="connsiteX35" fmla="*/ 762000 w 8246534"/>
              <a:gd name="connsiteY35" fmla="*/ 3615267 h 8077200"/>
              <a:gd name="connsiteX36" fmla="*/ 838200 w 8246534"/>
              <a:gd name="connsiteY36" fmla="*/ 3666067 h 8077200"/>
              <a:gd name="connsiteX37" fmla="*/ 753534 w 8246534"/>
              <a:gd name="connsiteY37" fmla="*/ 3793067 h 8077200"/>
              <a:gd name="connsiteX38" fmla="*/ 855134 w 8246534"/>
              <a:gd name="connsiteY38" fmla="*/ 3843867 h 8077200"/>
              <a:gd name="connsiteX39" fmla="*/ 821267 w 8246534"/>
              <a:gd name="connsiteY39" fmla="*/ 3911600 h 8077200"/>
              <a:gd name="connsiteX40" fmla="*/ 821267 w 8246534"/>
              <a:gd name="connsiteY40" fmla="*/ 3911600 h 8077200"/>
              <a:gd name="connsiteX41" fmla="*/ 897467 w 8246534"/>
              <a:gd name="connsiteY41" fmla="*/ 4013200 h 8077200"/>
              <a:gd name="connsiteX42" fmla="*/ 1041400 w 8246534"/>
              <a:gd name="connsiteY42" fmla="*/ 4064000 h 8077200"/>
              <a:gd name="connsiteX43" fmla="*/ 956734 w 8246534"/>
              <a:gd name="connsiteY43" fmla="*/ 4174067 h 8077200"/>
              <a:gd name="connsiteX44" fmla="*/ 1126067 w 8246534"/>
              <a:gd name="connsiteY44" fmla="*/ 4182533 h 8077200"/>
              <a:gd name="connsiteX45" fmla="*/ 1185334 w 8246534"/>
              <a:gd name="connsiteY45" fmla="*/ 4309533 h 8077200"/>
              <a:gd name="connsiteX46" fmla="*/ 1049867 w 8246534"/>
              <a:gd name="connsiteY46" fmla="*/ 4470400 h 8077200"/>
              <a:gd name="connsiteX47" fmla="*/ 948267 w 8246534"/>
              <a:gd name="connsiteY47" fmla="*/ 4385733 h 8077200"/>
              <a:gd name="connsiteX48" fmla="*/ 948267 w 8246534"/>
              <a:gd name="connsiteY48" fmla="*/ 4385733 h 8077200"/>
              <a:gd name="connsiteX49" fmla="*/ 863600 w 8246534"/>
              <a:gd name="connsiteY49" fmla="*/ 4453467 h 8077200"/>
              <a:gd name="connsiteX50" fmla="*/ 948267 w 8246534"/>
              <a:gd name="connsiteY50" fmla="*/ 4555067 h 8077200"/>
              <a:gd name="connsiteX51" fmla="*/ 965200 w 8246534"/>
              <a:gd name="connsiteY51" fmla="*/ 4792133 h 8077200"/>
              <a:gd name="connsiteX52" fmla="*/ 1092200 w 8246534"/>
              <a:gd name="connsiteY52" fmla="*/ 4809067 h 8077200"/>
              <a:gd name="connsiteX53" fmla="*/ 1151467 w 8246534"/>
              <a:gd name="connsiteY53" fmla="*/ 4715933 h 8077200"/>
              <a:gd name="connsiteX54" fmla="*/ 1320800 w 8246534"/>
              <a:gd name="connsiteY54" fmla="*/ 4682067 h 8077200"/>
              <a:gd name="connsiteX55" fmla="*/ 1456267 w 8246534"/>
              <a:gd name="connsiteY55" fmla="*/ 4707467 h 8077200"/>
              <a:gd name="connsiteX56" fmla="*/ 1574800 w 8246534"/>
              <a:gd name="connsiteY56" fmla="*/ 4893733 h 8077200"/>
              <a:gd name="connsiteX57" fmla="*/ 1507067 w 8246534"/>
              <a:gd name="connsiteY57" fmla="*/ 4936067 h 8077200"/>
              <a:gd name="connsiteX58" fmla="*/ 1549400 w 8246534"/>
              <a:gd name="connsiteY58" fmla="*/ 5088467 h 8077200"/>
              <a:gd name="connsiteX59" fmla="*/ 1744134 w 8246534"/>
              <a:gd name="connsiteY59" fmla="*/ 5105400 h 8077200"/>
              <a:gd name="connsiteX60" fmla="*/ 1811867 w 8246534"/>
              <a:gd name="connsiteY60" fmla="*/ 5384800 h 8077200"/>
              <a:gd name="connsiteX61" fmla="*/ 1955800 w 8246534"/>
              <a:gd name="connsiteY61" fmla="*/ 5359400 h 8077200"/>
              <a:gd name="connsiteX62" fmla="*/ 2040467 w 8246534"/>
              <a:gd name="connsiteY62" fmla="*/ 5435600 h 8077200"/>
              <a:gd name="connsiteX63" fmla="*/ 2218267 w 8246534"/>
              <a:gd name="connsiteY63" fmla="*/ 5376333 h 8077200"/>
              <a:gd name="connsiteX64" fmla="*/ 2336800 w 8246534"/>
              <a:gd name="connsiteY64" fmla="*/ 5545667 h 8077200"/>
              <a:gd name="connsiteX65" fmla="*/ 2396067 w 8246534"/>
              <a:gd name="connsiteY65" fmla="*/ 5486400 h 8077200"/>
              <a:gd name="connsiteX66" fmla="*/ 2760134 w 8246534"/>
              <a:gd name="connsiteY66" fmla="*/ 5672667 h 8077200"/>
              <a:gd name="connsiteX67" fmla="*/ 2760134 w 8246534"/>
              <a:gd name="connsiteY67" fmla="*/ 5672667 h 8077200"/>
              <a:gd name="connsiteX68" fmla="*/ 2810934 w 8246534"/>
              <a:gd name="connsiteY68" fmla="*/ 5748867 h 8077200"/>
              <a:gd name="connsiteX69" fmla="*/ 2709334 w 8246534"/>
              <a:gd name="connsiteY69" fmla="*/ 5833533 h 8077200"/>
              <a:gd name="connsiteX70" fmla="*/ 2768600 w 8246534"/>
              <a:gd name="connsiteY70" fmla="*/ 5875867 h 8077200"/>
              <a:gd name="connsiteX71" fmla="*/ 2683934 w 8246534"/>
              <a:gd name="connsiteY71" fmla="*/ 5985933 h 8077200"/>
              <a:gd name="connsiteX72" fmla="*/ 2734734 w 8246534"/>
              <a:gd name="connsiteY72" fmla="*/ 6045200 h 8077200"/>
              <a:gd name="connsiteX73" fmla="*/ 2734734 w 8246534"/>
              <a:gd name="connsiteY73" fmla="*/ 6045200 h 8077200"/>
              <a:gd name="connsiteX74" fmla="*/ 2717800 w 8246534"/>
              <a:gd name="connsiteY74" fmla="*/ 6239933 h 8077200"/>
              <a:gd name="connsiteX75" fmla="*/ 2523067 w 8246534"/>
              <a:gd name="connsiteY75" fmla="*/ 6214533 h 8077200"/>
              <a:gd name="connsiteX76" fmla="*/ 2396067 w 8246534"/>
              <a:gd name="connsiteY76" fmla="*/ 6341533 h 8077200"/>
              <a:gd name="connsiteX77" fmla="*/ 2387600 w 8246534"/>
              <a:gd name="connsiteY77" fmla="*/ 6477000 h 8077200"/>
              <a:gd name="connsiteX78" fmla="*/ 2667000 w 8246534"/>
              <a:gd name="connsiteY78" fmla="*/ 6434667 h 8077200"/>
              <a:gd name="connsiteX79" fmla="*/ 2641600 w 8246534"/>
              <a:gd name="connsiteY79" fmla="*/ 6510867 h 8077200"/>
              <a:gd name="connsiteX80" fmla="*/ 2286000 w 8246534"/>
              <a:gd name="connsiteY80" fmla="*/ 6604000 h 8077200"/>
              <a:gd name="connsiteX81" fmla="*/ 2302934 w 8246534"/>
              <a:gd name="connsiteY81" fmla="*/ 6688667 h 8077200"/>
              <a:gd name="connsiteX82" fmla="*/ 2421467 w 8246534"/>
              <a:gd name="connsiteY82" fmla="*/ 6731000 h 8077200"/>
              <a:gd name="connsiteX83" fmla="*/ 2252134 w 8246534"/>
              <a:gd name="connsiteY83" fmla="*/ 6900333 h 8077200"/>
              <a:gd name="connsiteX84" fmla="*/ 2209800 w 8246534"/>
              <a:gd name="connsiteY84" fmla="*/ 7027333 h 8077200"/>
              <a:gd name="connsiteX85" fmla="*/ 2057400 w 8246534"/>
              <a:gd name="connsiteY85" fmla="*/ 6976533 h 8077200"/>
              <a:gd name="connsiteX86" fmla="*/ 2057400 w 8246534"/>
              <a:gd name="connsiteY86" fmla="*/ 6976533 h 8077200"/>
              <a:gd name="connsiteX87" fmla="*/ 2057400 w 8246534"/>
              <a:gd name="connsiteY87" fmla="*/ 7103533 h 8077200"/>
              <a:gd name="connsiteX88" fmla="*/ 2226734 w 8246534"/>
              <a:gd name="connsiteY88" fmla="*/ 7188200 h 8077200"/>
              <a:gd name="connsiteX89" fmla="*/ 2836334 w 8246534"/>
              <a:gd name="connsiteY89" fmla="*/ 7679267 h 8077200"/>
              <a:gd name="connsiteX90" fmla="*/ 3098800 w 8246534"/>
              <a:gd name="connsiteY90" fmla="*/ 7840133 h 8077200"/>
              <a:gd name="connsiteX91" fmla="*/ 3141134 w 8246534"/>
              <a:gd name="connsiteY91" fmla="*/ 8077200 h 8077200"/>
              <a:gd name="connsiteX92" fmla="*/ 2599267 w 8246534"/>
              <a:gd name="connsiteY92" fmla="*/ 7433733 h 8077200"/>
              <a:gd name="connsiteX93" fmla="*/ 4639734 w 8246534"/>
              <a:gd name="connsiteY93" fmla="*/ 8026400 h 8077200"/>
              <a:gd name="connsiteX94" fmla="*/ 4394200 w 8246534"/>
              <a:gd name="connsiteY94" fmla="*/ 7763933 h 8077200"/>
              <a:gd name="connsiteX95" fmla="*/ 4453467 w 8246534"/>
              <a:gd name="connsiteY95" fmla="*/ 7459133 h 8077200"/>
              <a:gd name="connsiteX96" fmla="*/ 4258734 w 8246534"/>
              <a:gd name="connsiteY96" fmla="*/ 7306733 h 8077200"/>
              <a:gd name="connsiteX97" fmla="*/ 4301067 w 8246534"/>
              <a:gd name="connsiteY97" fmla="*/ 7120467 h 8077200"/>
              <a:gd name="connsiteX98" fmla="*/ 4512734 w 8246534"/>
              <a:gd name="connsiteY98" fmla="*/ 6942667 h 8077200"/>
              <a:gd name="connsiteX99" fmla="*/ 4639734 w 8246534"/>
              <a:gd name="connsiteY99" fmla="*/ 6908800 h 8077200"/>
              <a:gd name="connsiteX100" fmla="*/ 4749800 w 8246534"/>
              <a:gd name="connsiteY100" fmla="*/ 6756400 h 8077200"/>
              <a:gd name="connsiteX101" fmla="*/ 4690534 w 8246534"/>
              <a:gd name="connsiteY101" fmla="*/ 6663267 h 8077200"/>
              <a:gd name="connsiteX102" fmla="*/ 4614334 w 8246534"/>
              <a:gd name="connsiteY102" fmla="*/ 6620933 h 8077200"/>
              <a:gd name="connsiteX103" fmla="*/ 4614334 w 8246534"/>
              <a:gd name="connsiteY103" fmla="*/ 6620933 h 8077200"/>
              <a:gd name="connsiteX104" fmla="*/ 4707467 w 8246534"/>
              <a:gd name="connsiteY104" fmla="*/ 6604000 h 8077200"/>
              <a:gd name="connsiteX105" fmla="*/ 4707467 w 8246534"/>
              <a:gd name="connsiteY105" fmla="*/ 6604000 h 8077200"/>
              <a:gd name="connsiteX106" fmla="*/ 4521200 w 8246534"/>
              <a:gd name="connsiteY106" fmla="*/ 6231467 h 8077200"/>
              <a:gd name="connsiteX107" fmla="*/ 4334934 w 8246534"/>
              <a:gd name="connsiteY107" fmla="*/ 6290733 h 8077200"/>
              <a:gd name="connsiteX108" fmla="*/ 4284134 w 8246534"/>
              <a:gd name="connsiteY108" fmla="*/ 6062133 h 8077200"/>
              <a:gd name="connsiteX109" fmla="*/ 4199467 w 8246534"/>
              <a:gd name="connsiteY109" fmla="*/ 6028267 h 8077200"/>
              <a:gd name="connsiteX110" fmla="*/ 4309534 w 8246534"/>
              <a:gd name="connsiteY110" fmla="*/ 5791200 h 8077200"/>
              <a:gd name="connsiteX111" fmla="*/ 4233334 w 8246534"/>
              <a:gd name="connsiteY111" fmla="*/ 5715000 h 8077200"/>
              <a:gd name="connsiteX112" fmla="*/ 4258734 w 8246534"/>
              <a:gd name="connsiteY112" fmla="*/ 5554133 h 8077200"/>
              <a:gd name="connsiteX113" fmla="*/ 4351867 w 8246534"/>
              <a:gd name="connsiteY113" fmla="*/ 5503333 h 8077200"/>
              <a:gd name="connsiteX114" fmla="*/ 4419600 w 8246534"/>
              <a:gd name="connsiteY114" fmla="*/ 5334000 h 8077200"/>
              <a:gd name="connsiteX115" fmla="*/ 4614334 w 8246534"/>
              <a:gd name="connsiteY115" fmla="*/ 5621867 h 8077200"/>
              <a:gd name="connsiteX116" fmla="*/ 4690534 w 8246534"/>
              <a:gd name="connsiteY116" fmla="*/ 5494867 h 8077200"/>
              <a:gd name="connsiteX117" fmla="*/ 4648200 w 8246534"/>
              <a:gd name="connsiteY117" fmla="*/ 5334000 h 8077200"/>
              <a:gd name="connsiteX118" fmla="*/ 4851400 w 8246534"/>
              <a:gd name="connsiteY118" fmla="*/ 5198533 h 8077200"/>
              <a:gd name="connsiteX119" fmla="*/ 4809067 w 8246534"/>
              <a:gd name="connsiteY119" fmla="*/ 5139267 h 8077200"/>
              <a:gd name="connsiteX120" fmla="*/ 4978400 w 8246534"/>
              <a:gd name="connsiteY120" fmla="*/ 5080000 h 8077200"/>
              <a:gd name="connsiteX121" fmla="*/ 5122334 w 8246534"/>
              <a:gd name="connsiteY121" fmla="*/ 4919133 h 8077200"/>
              <a:gd name="connsiteX122" fmla="*/ 5232400 w 8246534"/>
              <a:gd name="connsiteY122" fmla="*/ 4953000 h 8077200"/>
              <a:gd name="connsiteX123" fmla="*/ 5232400 w 8246534"/>
              <a:gd name="connsiteY123" fmla="*/ 4953000 h 8077200"/>
              <a:gd name="connsiteX124" fmla="*/ 5308600 w 8246534"/>
              <a:gd name="connsiteY124" fmla="*/ 5003800 h 8077200"/>
              <a:gd name="connsiteX125" fmla="*/ 5359400 w 8246534"/>
              <a:gd name="connsiteY125" fmla="*/ 4944533 h 8077200"/>
              <a:gd name="connsiteX126" fmla="*/ 5452534 w 8246534"/>
              <a:gd name="connsiteY126" fmla="*/ 4910667 h 8077200"/>
              <a:gd name="connsiteX127" fmla="*/ 5486400 w 8246534"/>
              <a:gd name="connsiteY127" fmla="*/ 5020733 h 8077200"/>
              <a:gd name="connsiteX128" fmla="*/ 5681134 w 8246534"/>
              <a:gd name="connsiteY128" fmla="*/ 5012267 h 8077200"/>
              <a:gd name="connsiteX129" fmla="*/ 5875867 w 8246534"/>
              <a:gd name="connsiteY129" fmla="*/ 5223933 h 8077200"/>
              <a:gd name="connsiteX130" fmla="*/ 5901267 w 8246534"/>
              <a:gd name="connsiteY130" fmla="*/ 5325533 h 8077200"/>
              <a:gd name="connsiteX131" fmla="*/ 5901267 w 8246534"/>
              <a:gd name="connsiteY131" fmla="*/ 5325533 h 8077200"/>
              <a:gd name="connsiteX132" fmla="*/ 5969000 w 8246534"/>
              <a:gd name="connsiteY132" fmla="*/ 5291667 h 8077200"/>
              <a:gd name="connsiteX133" fmla="*/ 5918200 w 8246534"/>
              <a:gd name="connsiteY133" fmla="*/ 5164667 h 8077200"/>
              <a:gd name="connsiteX134" fmla="*/ 5918200 w 8246534"/>
              <a:gd name="connsiteY134" fmla="*/ 5164667 h 8077200"/>
              <a:gd name="connsiteX135" fmla="*/ 6189134 w 8246534"/>
              <a:gd name="connsiteY135" fmla="*/ 5334000 h 8077200"/>
              <a:gd name="connsiteX136" fmla="*/ 6358467 w 8246534"/>
              <a:gd name="connsiteY136" fmla="*/ 5130800 h 8077200"/>
              <a:gd name="connsiteX137" fmla="*/ 6637867 w 8246534"/>
              <a:gd name="connsiteY137" fmla="*/ 5190067 h 8077200"/>
              <a:gd name="connsiteX138" fmla="*/ 6637867 w 8246534"/>
              <a:gd name="connsiteY138" fmla="*/ 5113867 h 8077200"/>
              <a:gd name="connsiteX139" fmla="*/ 6824134 w 8246534"/>
              <a:gd name="connsiteY139" fmla="*/ 5130800 h 8077200"/>
              <a:gd name="connsiteX140" fmla="*/ 6790267 w 8246534"/>
              <a:gd name="connsiteY140" fmla="*/ 5232400 h 8077200"/>
              <a:gd name="connsiteX141" fmla="*/ 7001934 w 8246534"/>
              <a:gd name="connsiteY141" fmla="*/ 5325533 h 8077200"/>
              <a:gd name="connsiteX142" fmla="*/ 7095067 w 8246534"/>
              <a:gd name="connsiteY142" fmla="*/ 5291667 h 8077200"/>
              <a:gd name="connsiteX143" fmla="*/ 7095067 w 8246534"/>
              <a:gd name="connsiteY143" fmla="*/ 5198533 h 8077200"/>
              <a:gd name="connsiteX144" fmla="*/ 7095067 w 8246534"/>
              <a:gd name="connsiteY144" fmla="*/ 5198533 h 8077200"/>
              <a:gd name="connsiteX145" fmla="*/ 7188200 w 8246534"/>
              <a:gd name="connsiteY145" fmla="*/ 5266267 h 8077200"/>
              <a:gd name="connsiteX146" fmla="*/ 7459134 w 8246534"/>
              <a:gd name="connsiteY146" fmla="*/ 5223933 h 8077200"/>
              <a:gd name="connsiteX147" fmla="*/ 7467600 w 8246534"/>
              <a:gd name="connsiteY147" fmla="*/ 5037667 h 8077200"/>
              <a:gd name="connsiteX148" fmla="*/ 7332134 w 8246534"/>
              <a:gd name="connsiteY148" fmla="*/ 4995333 h 8077200"/>
              <a:gd name="connsiteX149" fmla="*/ 7332134 w 8246534"/>
              <a:gd name="connsiteY149" fmla="*/ 4995333 h 8077200"/>
              <a:gd name="connsiteX150" fmla="*/ 7188200 w 8246534"/>
              <a:gd name="connsiteY150" fmla="*/ 4936067 h 8077200"/>
              <a:gd name="connsiteX151" fmla="*/ 7196667 w 8246534"/>
              <a:gd name="connsiteY151" fmla="*/ 4851400 h 8077200"/>
              <a:gd name="connsiteX152" fmla="*/ 7095067 w 8246534"/>
              <a:gd name="connsiteY152" fmla="*/ 4834467 h 8077200"/>
              <a:gd name="connsiteX153" fmla="*/ 7349067 w 8246534"/>
              <a:gd name="connsiteY153" fmla="*/ 4690533 h 8077200"/>
              <a:gd name="connsiteX154" fmla="*/ 7247467 w 8246534"/>
              <a:gd name="connsiteY154" fmla="*/ 4572000 h 8077200"/>
              <a:gd name="connsiteX155" fmla="*/ 7349067 w 8246534"/>
              <a:gd name="connsiteY155" fmla="*/ 4461933 h 8077200"/>
              <a:gd name="connsiteX156" fmla="*/ 7594600 w 8246534"/>
              <a:gd name="connsiteY156" fmla="*/ 4470400 h 8077200"/>
              <a:gd name="connsiteX157" fmla="*/ 7518400 w 8246534"/>
              <a:gd name="connsiteY157" fmla="*/ 4385733 h 8077200"/>
              <a:gd name="connsiteX158" fmla="*/ 7357534 w 8246534"/>
              <a:gd name="connsiteY158" fmla="*/ 4360333 h 8077200"/>
              <a:gd name="connsiteX159" fmla="*/ 7323667 w 8246534"/>
              <a:gd name="connsiteY159" fmla="*/ 4207933 h 8077200"/>
              <a:gd name="connsiteX160" fmla="*/ 7408334 w 8246534"/>
              <a:gd name="connsiteY160" fmla="*/ 4064000 h 8077200"/>
              <a:gd name="connsiteX161" fmla="*/ 7679267 w 8246534"/>
              <a:gd name="connsiteY161" fmla="*/ 4114800 h 8077200"/>
              <a:gd name="connsiteX162" fmla="*/ 7814734 w 8246534"/>
              <a:gd name="connsiteY162" fmla="*/ 4030133 h 8077200"/>
              <a:gd name="connsiteX163" fmla="*/ 8111067 w 8246534"/>
              <a:gd name="connsiteY163" fmla="*/ 3937000 h 8077200"/>
              <a:gd name="connsiteX164" fmla="*/ 8246534 w 8246534"/>
              <a:gd name="connsiteY164" fmla="*/ 965200 h 8077200"/>
              <a:gd name="connsiteX165" fmla="*/ 8221134 w 8246534"/>
              <a:gd name="connsiteY165" fmla="*/ 0 h 8077200"/>
              <a:gd name="connsiteX166" fmla="*/ 677334 w 8246534"/>
              <a:gd name="connsiteY166" fmla="*/ 0 h 8077200"/>
              <a:gd name="connsiteX167" fmla="*/ 694267 w 8246534"/>
              <a:gd name="connsiteY167" fmla="*/ 50800 h 8077200"/>
              <a:gd name="connsiteX0" fmla="*/ 694267 w 8246534"/>
              <a:gd name="connsiteY0" fmla="*/ 50800 h 8077200"/>
              <a:gd name="connsiteX1" fmla="*/ 952500 w 8246534"/>
              <a:gd name="connsiteY1" fmla="*/ 332317 h 8077200"/>
              <a:gd name="connsiteX2" fmla="*/ 838200 w 8246534"/>
              <a:gd name="connsiteY2" fmla="*/ 626533 h 8077200"/>
              <a:gd name="connsiteX3" fmla="*/ 736600 w 8246534"/>
              <a:gd name="connsiteY3" fmla="*/ 685800 h 8077200"/>
              <a:gd name="connsiteX4" fmla="*/ 491067 w 8246534"/>
              <a:gd name="connsiteY4" fmla="*/ 1058333 h 8077200"/>
              <a:gd name="connsiteX5" fmla="*/ 228600 w 8246534"/>
              <a:gd name="connsiteY5" fmla="*/ 1329267 h 8077200"/>
              <a:gd name="connsiteX6" fmla="*/ 127000 w 8246534"/>
              <a:gd name="connsiteY6" fmla="*/ 1473200 h 8077200"/>
              <a:gd name="connsiteX7" fmla="*/ 313267 w 8246534"/>
              <a:gd name="connsiteY7" fmla="*/ 1363133 h 8077200"/>
              <a:gd name="connsiteX8" fmla="*/ 254000 w 8246534"/>
              <a:gd name="connsiteY8" fmla="*/ 1540933 h 8077200"/>
              <a:gd name="connsiteX9" fmla="*/ 541867 w 8246534"/>
              <a:gd name="connsiteY9" fmla="*/ 1608667 h 8077200"/>
              <a:gd name="connsiteX10" fmla="*/ 626534 w 8246534"/>
              <a:gd name="connsiteY10" fmla="*/ 1659467 h 8077200"/>
              <a:gd name="connsiteX11" fmla="*/ 626534 w 8246534"/>
              <a:gd name="connsiteY11" fmla="*/ 1659467 h 8077200"/>
              <a:gd name="connsiteX12" fmla="*/ 465667 w 8246534"/>
              <a:gd name="connsiteY12" fmla="*/ 1684867 h 8077200"/>
              <a:gd name="connsiteX13" fmla="*/ 330200 w 8246534"/>
              <a:gd name="connsiteY13" fmla="*/ 1761067 h 8077200"/>
              <a:gd name="connsiteX14" fmla="*/ 330200 w 8246534"/>
              <a:gd name="connsiteY14" fmla="*/ 1761067 h 8077200"/>
              <a:gd name="connsiteX15" fmla="*/ 245534 w 8246534"/>
              <a:gd name="connsiteY15" fmla="*/ 1820333 h 8077200"/>
              <a:gd name="connsiteX16" fmla="*/ 245534 w 8246534"/>
              <a:gd name="connsiteY16" fmla="*/ 1820333 h 8077200"/>
              <a:gd name="connsiteX17" fmla="*/ 177800 w 8246534"/>
              <a:gd name="connsiteY17" fmla="*/ 1735667 h 8077200"/>
              <a:gd name="connsiteX18" fmla="*/ 194734 w 8246534"/>
              <a:gd name="connsiteY18" fmla="*/ 1938867 h 8077200"/>
              <a:gd name="connsiteX19" fmla="*/ 76200 w 8246534"/>
              <a:gd name="connsiteY19" fmla="*/ 2159000 h 8077200"/>
              <a:gd name="connsiteX20" fmla="*/ 76200 w 8246534"/>
              <a:gd name="connsiteY20" fmla="*/ 2159000 h 8077200"/>
              <a:gd name="connsiteX21" fmla="*/ 0 w 8246534"/>
              <a:gd name="connsiteY21" fmla="*/ 2218267 h 8077200"/>
              <a:gd name="connsiteX22" fmla="*/ 84667 w 8246534"/>
              <a:gd name="connsiteY22" fmla="*/ 2387600 h 8077200"/>
              <a:gd name="connsiteX23" fmla="*/ 101600 w 8246534"/>
              <a:gd name="connsiteY23" fmla="*/ 2590800 h 8077200"/>
              <a:gd name="connsiteX24" fmla="*/ 16934 w 8246534"/>
              <a:gd name="connsiteY24" fmla="*/ 2709333 h 8077200"/>
              <a:gd name="connsiteX25" fmla="*/ 135467 w 8246534"/>
              <a:gd name="connsiteY25" fmla="*/ 2827867 h 8077200"/>
              <a:gd name="connsiteX26" fmla="*/ 101600 w 8246534"/>
              <a:gd name="connsiteY26" fmla="*/ 2997200 h 8077200"/>
              <a:gd name="connsiteX27" fmla="*/ 101600 w 8246534"/>
              <a:gd name="connsiteY27" fmla="*/ 2997200 h 8077200"/>
              <a:gd name="connsiteX28" fmla="*/ 186267 w 8246534"/>
              <a:gd name="connsiteY28" fmla="*/ 3005667 h 8077200"/>
              <a:gd name="connsiteX29" fmla="*/ 186267 w 8246534"/>
              <a:gd name="connsiteY29" fmla="*/ 3268133 h 8077200"/>
              <a:gd name="connsiteX30" fmla="*/ 270934 w 8246534"/>
              <a:gd name="connsiteY30" fmla="*/ 3310467 h 8077200"/>
              <a:gd name="connsiteX31" fmla="*/ 474134 w 8246534"/>
              <a:gd name="connsiteY31" fmla="*/ 3344333 h 8077200"/>
              <a:gd name="connsiteX32" fmla="*/ 491067 w 8246534"/>
              <a:gd name="connsiteY32" fmla="*/ 3445933 h 8077200"/>
              <a:gd name="connsiteX33" fmla="*/ 618067 w 8246534"/>
              <a:gd name="connsiteY33" fmla="*/ 3369733 h 8077200"/>
              <a:gd name="connsiteX34" fmla="*/ 812800 w 8246534"/>
              <a:gd name="connsiteY34" fmla="*/ 3488267 h 8077200"/>
              <a:gd name="connsiteX35" fmla="*/ 762000 w 8246534"/>
              <a:gd name="connsiteY35" fmla="*/ 3615267 h 8077200"/>
              <a:gd name="connsiteX36" fmla="*/ 838200 w 8246534"/>
              <a:gd name="connsiteY36" fmla="*/ 3666067 h 8077200"/>
              <a:gd name="connsiteX37" fmla="*/ 753534 w 8246534"/>
              <a:gd name="connsiteY37" fmla="*/ 3793067 h 8077200"/>
              <a:gd name="connsiteX38" fmla="*/ 855134 w 8246534"/>
              <a:gd name="connsiteY38" fmla="*/ 3843867 h 8077200"/>
              <a:gd name="connsiteX39" fmla="*/ 821267 w 8246534"/>
              <a:gd name="connsiteY39" fmla="*/ 3911600 h 8077200"/>
              <a:gd name="connsiteX40" fmla="*/ 821267 w 8246534"/>
              <a:gd name="connsiteY40" fmla="*/ 3911600 h 8077200"/>
              <a:gd name="connsiteX41" fmla="*/ 897467 w 8246534"/>
              <a:gd name="connsiteY41" fmla="*/ 4013200 h 8077200"/>
              <a:gd name="connsiteX42" fmla="*/ 1041400 w 8246534"/>
              <a:gd name="connsiteY42" fmla="*/ 4064000 h 8077200"/>
              <a:gd name="connsiteX43" fmla="*/ 956734 w 8246534"/>
              <a:gd name="connsiteY43" fmla="*/ 4174067 h 8077200"/>
              <a:gd name="connsiteX44" fmla="*/ 1126067 w 8246534"/>
              <a:gd name="connsiteY44" fmla="*/ 4182533 h 8077200"/>
              <a:gd name="connsiteX45" fmla="*/ 1185334 w 8246534"/>
              <a:gd name="connsiteY45" fmla="*/ 4309533 h 8077200"/>
              <a:gd name="connsiteX46" fmla="*/ 1049867 w 8246534"/>
              <a:gd name="connsiteY46" fmla="*/ 4470400 h 8077200"/>
              <a:gd name="connsiteX47" fmla="*/ 948267 w 8246534"/>
              <a:gd name="connsiteY47" fmla="*/ 4385733 h 8077200"/>
              <a:gd name="connsiteX48" fmla="*/ 948267 w 8246534"/>
              <a:gd name="connsiteY48" fmla="*/ 4385733 h 8077200"/>
              <a:gd name="connsiteX49" fmla="*/ 863600 w 8246534"/>
              <a:gd name="connsiteY49" fmla="*/ 4453467 h 8077200"/>
              <a:gd name="connsiteX50" fmla="*/ 948267 w 8246534"/>
              <a:gd name="connsiteY50" fmla="*/ 4555067 h 8077200"/>
              <a:gd name="connsiteX51" fmla="*/ 965200 w 8246534"/>
              <a:gd name="connsiteY51" fmla="*/ 4792133 h 8077200"/>
              <a:gd name="connsiteX52" fmla="*/ 1092200 w 8246534"/>
              <a:gd name="connsiteY52" fmla="*/ 4809067 h 8077200"/>
              <a:gd name="connsiteX53" fmla="*/ 1151467 w 8246534"/>
              <a:gd name="connsiteY53" fmla="*/ 4715933 h 8077200"/>
              <a:gd name="connsiteX54" fmla="*/ 1320800 w 8246534"/>
              <a:gd name="connsiteY54" fmla="*/ 4682067 h 8077200"/>
              <a:gd name="connsiteX55" fmla="*/ 1456267 w 8246534"/>
              <a:gd name="connsiteY55" fmla="*/ 4707467 h 8077200"/>
              <a:gd name="connsiteX56" fmla="*/ 1574800 w 8246534"/>
              <a:gd name="connsiteY56" fmla="*/ 4893733 h 8077200"/>
              <a:gd name="connsiteX57" fmla="*/ 1507067 w 8246534"/>
              <a:gd name="connsiteY57" fmla="*/ 4936067 h 8077200"/>
              <a:gd name="connsiteX58" fmla="*/ 1549400 w 8246534"/>
              <a:gd name="connsiteY58" fmla="*/ 5088467 h 8077200"/>
              <a:gd name="connsiteX59" fmla="*/ 1744134 w 8246534"/>
              <a:gd name="connsiteY59" fmla="*/ 5105400 h 8077200"/>
              <a:gd name="connsiteX60" fmla="*/ 1811867 w 8246534"/>
              <a:gd name="connsiteY60" fmla="*/ 5384800 h 8077200"/>
              <a:gd name="connsiteX61" fmla="*/ 1955800 w 8246534"/>
              <a:gd name="connsiteY61" fmla="*/ 5359400 h 8077200"/>
              <a:gd name="connsiteX62" fmla="*/ 2040467 w 8246534"/>
              <a:gd name="connsiteY62" fmla="*/ 5435600 h 8077200"/>
              <a:gd name="connsiteX63" fmla="*/ 2218267 w 8246534"/>
              <a:gd name="connsiteY63" fmla="*/ 5376333 h 8077200"/>
              <a:gd name="connsiteX64" fmla="*/ 2336800 w 8246534"/>
              <a:gd name="connsiteY64" fmla="*/ 5545667 h 8077200"/>
              <a:gd name="connsiteX65" fmla="*/ 2396067 w 8246534"/>
              <a:gd name="connsiteY65" fmla="*/ 5486400 h 8077200"/>
              <a:gd name="connsiteX66" fmla="*/ 2760134 w 8246534"/>
              <a:gd name="connsiteY66" fmla="*/ 5672667 h 8077200"/>
              <a:gd name="connsiteX67" fmla="*/ 2760134 w 8246534"/>
              <a:gd name="connsiteY67" fmla="*/ 5672667 h 8077200"/>
              <a:gd name="connsiteX68" fmla="*/ 2810934 w 8246534"/>
              <a:gd name="connsiteY68" fmla="*/ 5748867 h 8077200"/>
              <a:gd name="connsiteX69" fmla="*/ 2709334 w 8246534"/>
              <a:gd name="connsiteY69" fmla="*/ 5833533 h 8077200"/>
              <a:gd name="connsiteX70" fmla="*/ 2768600 w 8246534"/>
              <a:gd name="connsiteY70" fmla="*/ 5875867 h 8077200"/>
              <a:gd name="connsiteX71" fmla="*/ 2683934 w 8246534"/>
              <a:gd name="connsiteY71" fmla="*/ 5985933 h 8077200"/>
              <a:gd name="connsiteX72" fmla="*/ 2734734 w 8246534"/>
              <a:gd name="connsiteY72" fmla="*/ 6045200 h 8077200"/>
              <a:gd name="connsiteX73" fmla="*/ 2734734 w 8246534"/>
              <a:gd name="connsiteY73" fmla="*/ 6045200 h 8077200"/>
              <a:gd name="connsiteX74" fmla="*/ 2717800 w 8246534"/>
              <a:gd name="connsiteY74" fmla="*/ 6239933 h 8077200"/>
              <a:gd name="connsiteX75" fmla="*/ 2523067 w 8246534"/>
              <a:gd name="connsiteY75" fmla="*/ 6214533 h 8077200"/>
              <a:gd name="connsiteX76" fmla="*/ 2396067 w 8246534"/>
              <a:gd name="connsiteY76" fmla="*/ 6341533 h 8077200"/>
              <a:gd name="connsiteX77" fmla="*/ 2387600 w 8246534"/>
              <a:gd name="connsiteY77" fmla="*/ 6477000 h 8077200"/>
              <a:gd name="connsiteX78" fmla="*/ 2667000 w 8246534"/>
              <a:gd name="connsiteY78" fmla="*/ 6434667 h 8077200"/>
              <a:gd name="connsiteX79" fmla="*/ 2641600 w 8246534"/>
              <a:gd name="connsiteY79" fmla="*/ 6510867 h 8077200"/>
              <a:gd name="connsiteX80" fmla="*/ 2286000 w 8246534"/>
              <a:gd name="connsiteY80" fmla="*/ 6604000 h 8077200"/>
              <a:gd name="connsiteX81" fmla="*/ 2302934 w 8246534"/>
              <a:gd name="connsiteY81" fmla="*/ 6688667 h 8077200"/>
              <a:gd name="connsiteX82" fmla="*/ 2421467 w 8246534"/>
              <a:gd name="connsiteY82" fmla="*/ 6731000 h 8077200"/>
              <a:gd name="connsiteX83" fmla="*/ 2252134 w 8246534"/>
              <a:gd name="connsiteY83" fmla="*/ 6900333 h 8077200"/>
              <a:gd name="connsiteX84" fmla="*/ 2209800 w 8246534"/>
              <a:gd name="connsiteY84" fmla="*/ 7027333 h 8077200"/>
              <a:gd name="connsiteX85" fmla="*/ 2057400 w 8246534"/>
              <a:gd name="connsiteY85" fmla="*/ 6976533 h 8077200"/>
              <a:gd name="connsiteX86" fmla="*/ 2057400 w 8246534"/>
              <a:gd name="connsiteY86" fmla="*/ 6976533 h 8077200"/>
              <a:gd name="connsiteX87" fmla="*/ 2057400 w 8246534"/>
              <a:gd name="connsiteY87" fmla="*/ 7103533 h 8077200"/>
              <a:gd name="connsiteX88" fmla="*/ 2226734 w 8246534"/>
              <a:gd name="connsiteY88" fmla="*/ 7188200 h 8077200"/>
              <a:gd name="connsiteX89" fmla="*/ 2836334 w 8246534"/>
              <a:gd name="connsiteY89" fmla="*/ 7679267 h 8077200"/>
              <a:gd name="connsiteX90" fmla="*/ 3098800 w 8246534"/>
              <a:gd name="connsiteY90" fmla="*/ 7840133 h 8077200"/>
              <a:gd name="connsiteX91" fmla="*/ 3141134 w 8246534"/>
              <a:gd name="connsiteY91" fmla="*/ 8077200 h 8077200"/>
              <a:gd name="connsiteX92" fmla="*/ 2599267 w 8246534"/>
              <a:gd name="connsiteY92" fmla="*/ 7433733 h 8077200"/>
              <a:gd name="connsiteX93" fmla="*/ 4639734 w 8246534"/>
              <a:gd name="connsiteY93" fmla="*/ 8026400 h 8077200"/>
              <a:gd name="connsiteX94" fmla="*/ 4394200 w 8246534"/>
              <a:gd name="connsiteY94" fmla="*/ 7763933 h 8077200"/>
              <a:gd name="connsiteX95" fmla="*/ 4453467 w 8246534"/>
              <a:gd name="connsiteY95" fmla="*/ 7459133 h 8077200"/>
              <a:gd name="connsiteX96" fmla="*/ 4258734 w 8246534"/>
              <a:gd name="connsiteY96" fmla="*/ 7306733 h 8077200"/>
              <a:gd name="connsiteX97" fmla="*/ 4301067 w 8246534"/>
              <a:gd name="connsiteY97" fmla="*/ 7120467 h 8077200"/>
              <a:gd name="connsiteX98" fmla="*/ 4512734 w 8246534"/>
              <a:gd name="connsiteY98" fmla="*/ 6942667 h 8077200"/>
              <a:gd name="connsiteX99" fmla="*/ 4639734 w 8246534"/>
              <a:gd name="connsiteY99" fmla="*/ 6908800 h 8077200"/>
              <a:gd name="connsiteX100" fmla="*/ 4749800 w 8246534"/>
              <a:gd name="connsiteY100" fmla="*/ 6756400 h 8077200"/>
              <a:gd name="connsiteX101" fmla="*/ 4690534 w 8246534"/>
              <a:gd name="connsiteY101" fmla="*/ 6663267 h 8077200"/>
              <a:gd name="connsiteX102" fmla="*/ 4614334 w 8246534"/>
              <a:gd name="connsiteY102" fmla="*/ 6620933 h 8077200"/>
              <a:gd name="connsiteX103" fmla="*/ 4614334 w 8246534"/>
              <a:gd name="connsiteY103" fmla="*/ 6620933 h 8077200"/>
              <a:gd name="connsiteX104" fmla="*/ 4707467 w 8246534"/>
              <a:gd name="connsiteY104" fmla="*/ 6604000 h 8077200"/>
              <a:gd name="connsiteX105" fmla="*/ 4707467 w 8246534"/>
              <a:gd name="connsiteY105" fmla="*/ 6604000 h 8077200"/>
              <a:gd name="connsiteX106" fmla="*/ 4521200 w 8246534"/>
              <a:gd name="connsiteY106" fmla="*/ 6231467 h 8077200"/>
              <a:gd name="connsiteX107" fmla="*/ 4334934 w 8246534"/>
              <a:gd name="connsiteY107" fmla="*/ 6290733 h 8077200"/>
              <a:gd name="connsiteX108" fmla="*/ 4284134 w 8246534"/>
              <a:gd name="connsiteY108" fmla="*/ 6062133 h 8077200"/>
              <a:gd name="connsiteX109" fmla="*/ 4199467 w 8246534"/>
              <a:gd name="connsiteY109" fmla="*/ 6028267 h 8077200"/>
              <a:gd name="connsiteX110" fmla="*/ 4309534 w 8246534"/>
              <a:gd name="connsiteY110" fmla="*/ 5791200 h 8077200"/>
              <a:gd name="connsiteX111" fmla="*/ 4233334 w 8246534"/>
              <a:gd name="connsiteY111" fmla="*/ 5715000 h 8077200"/>
              <a:gd name="connsiteX112" fmla="*/ 4258734 w 8246534"/>
              <a:gd name="connsiteY112" fmla="*/ 5554133 h 8077200"/>
              <a:gd name="connsiteX113" fmla="*/ 4351867 w 8246534"/>
              <a:gd name="connsiteY113" fmla="*/ 5503333 h 8077200"/>
              <a:gd name="connsiteX114" fmla="*/ 4419600 w 8246534"/>
              <a:gd name="connsiteY114" fmla="*/ 5334000 h 8077200"/>
              <a:gd name="connsiteX115" fmla="*/ 4614334 w 8246534"/>
              <a:gd name="connsiteY115" fmla="*/ 5621867 h 8077200"/>
              <a:gd name="connsiteX116" fmla="*/ 4690534 w 8246534"/>
              <a:gd name="connsiteY116" fmla="*/ 5494867 h 8077200"/>
              <a:gd name="connsiteX117" fmla="*/ 4648200 w 8246534"/>
              <a:gd name="connsiteY117" fmla="*/ 5334000 h 8077200"/>
              <a:gd name="connsiteX118" fmla="*/ 4851400 w 8246534"/>
              <a:gd name="connsiteY118" fmla="*/ 5198533 h 8077200"/>
              <a:gd name="connsiteX119" fmla="*/ 4809067 w 8246534"/>
              <a:gd name="connsiteY119" fmla="*/ 5139267 h 8077200"/>
              <a:gd name="connsiteX120" fmla="*/ 4978400 w 8246534"/>
              <a:gd name="connsiteY120" fmla="*/ 5080000 h 8077200"/>
              <a:gd name="connsiteX121" fmla="*/ 5122334 w 8246534"/>
              <a:gd name="connsiteY121" fmla="*/ 4919133 h 8077200"/>
              <a:gd name="connsiteX122" fmla="*/ 5232400 w 8246534"/>
              <a:gd name="connsiteY122" fmla="*/ 4953000 h 8077200"/>
              <a:gd name="connsiteX123" fmla="*/ 5232400 w 8246534"/>
              <a:gd name="connsiteY123" fmla="*/ 4953000 h 8077200"/>
              <a:gd name="connsiteX124" fmla="*/ 5308600 w 8246534"/>
              <a:gd name="connsiteY124" fmla="*/ 5003800 h 8077200"/>
              <a:gd name="connsiteX125" fmla="*/ 5359400 w 8246534"/>
              <a:gd name="connsiteY125" fmla="*/ 4944533 h 8077200"/>
              <a:gd name="connsiteX126" fmla="*/ 5452534 w 8246534"/>
              <a:gd name="connsiteY126" fmla="*/ 4910667 h 8077200"/>
              <a:gd name="connsiteX127" fmla="*/ 5486400 w 8246534"/>
              <a:gd name="connsiteY127" fmla="*/ 5020733 h 8077200"/>
              <a:gd name="connsiteX128" fmla="*/ 5681134 w 8246534"/>
              <a:gd name="connsiteY128" fmla="*/ 5012267 h 8077200"/>
              <a:gd name="connsiteX129" fmla="*/ 5875867 w 8246534"/>
              <a:gd name="connsiteY129" fmla="*/ 5223933 h 8077200"/>
              <a:gd name="connsiteX130" fmla="*/ 5901267 w 8246534"/>
              <a:gd name="connsiteY130" fmla="*/ 5325533 h 8077200"/>
              <a:gd name="connsiteX131" fmla="*/ 5901267 w 8246534"/>
              <a:gd name="connsiteY131" fmla="*/ 5325533 h 8077200"/>
              <a:gd name="connsiteX132" fmla="*/ 5969000 w 8246534"/>
              <a:gd name="connsiteY132" fmla="*/ 5291667 h 8077200"/>
              <a:gd name="connsiteX133" fmla="*/ 5918200 w 8246534"/>
              <a:gd name="connsiteY133" fmla="*/ 5164667 h 8077200"/>
              <a:gd name="connsiteX134" fmla="*/ 5918200 w 8246534"/>
              <a:gd name="connsiteY134" fmla="*/ 5164667 h 8077200"/>
              <a:gd name="connsiteX135" fmla="*/ 6189134 w 8246534"/>
              <a:gd name="connsiteY135" fmla="*/ 5334000 h 8077200"/>
              <a:gd name="connsiteX136" fmla="*/ 6358467 w 8246534"/>
              <a:gd name="connsiteY136" fmla="*/ 5130800 h 8077200"/>
              <a:gd name="connsiteX137" fmla="*/ 6637867 w 8246534"/>
              <a:gd name="connsiteY137" fmla="*/ 5190067 h 8077200"/>
              <a:gd name="connsiteX138" fmla="*/ 6637867 w 8246534"/>
              <a:gd name="connsiteY138" fmla="*/ 5113867 h 8077200"/>
              <a:gd name="connsiteX139" fmla="*/ 6824134 w 8246534"/>
              <a:gd name="connsiteY139" fmla="*/ 5130800 h 8077200"/>
              <a:gd name="connsiteX140" fmla="*/ 6790267 w 8246534"/>
              <a:gd name="connsiteY140" fmla="*/ 5232400 h 8077200"/>
              <a:gd name="connsiteX141" fmla="*/ 7001934 w 8246534"/>
              <a:gd name="connsiteY141" fmla="*/ 5325533 h 8077200"/>
              <a:gd name="connsiteX142" fmla="*/ 7095067 w 8246534"/>
              <a:gd name="connsiteY142" fmla="*/ 5291667 h 8077200"/>
              <a:gd name="connsiteX143" fmla="*/ 7095067 w 8246534"/>
              <a:gd name="connsiteY143" fmla="*/ 5198533 h 8077200"/>
              <a:gd name="connsiteX144" fmla="*/ 7095067 w 8246534"/>
              <a:gd name="connsiteY144" fmla="*/ 5198533 h 8077200"/>
              <a:gd name="connsiteX145" fmla="*/ 7188200 w 8246534"/>
              <a:gd name="connsiteY145" fmla="*/ 5266267 h 8077200"/>
              <a:gd name="connsiteX146" fmla="*/ 7459134 w 8246534"/>
              <a:gd name="connsiteY146" fmla="*/ 5223933 h 8077200"/>
              <a:gd name="connsiteX147" fmla="*/ 7467600 w 8246534"/>
              <a:gd name="connsiteY147" fmla="*/ 5037667 h 8077200"/>
              <a:gd name="connsiteX148" fmla="*/ 7332134 w 8246534"/>
              <a:gd name="connsiteY148" fmla="*/ 4995333 h 8077200"/>
              <a:gd name="connsiteX149" fmla="*/ 7332134 w 8246534"/>
              <a:gd name="connsiteY149" fmla="*/ 4995333 h 8077200"/>
              <a:gd name="connsiteX150" fmla="*/ 7188200 w 8246534"/>
              <a:gd name="connsiteY150" fmla="*/ 4936067 h 8077200"/>
              <a:gd name="connsiteX151" fmla="*/ 7196667 w 8246534"/>
              <a:gd name="connsiteY151" fmla="*/ 4851400 h 8077200"/>
              <a:gd name="connsiteX152" fmla="*/ 7095067 w 8246534"/>
              <a:gd name="connsiteY152" fmla="*/ 4834467 h 8077200"/>
              <a:gd name="connsiteX153" fmla="*/ 7349067 w 8246534"/>
              <a:gd name="connsiteY153" fmla="*/ 4690533 h 8077200"/>
              <a:gd name="connsiteX154" fmla="*/ 7247467 w 8246534"/>
              <a:gd name="connsiteY154" fmla="*/ 4572000 h 8077200"/>
              <a:gd name="connsiteX155" fmla="*/ 7349067 w 8246534"/>
              <a:gd name="connsiteY155" fmla="*/ 4461933 h 8077200"/>
              <a:gd name="connsiteX156" fmla="*/ 7594600 w 8246534"/>
              <a:gd name="connsiteY156" fmla="*/ 4470400 h 8077200"/>
              <a:gd name="connsiteX157" fmla="*/ 7518400 w 8246534"/>
              <a:gd name="connsiteY157" fmla="*/ 4385733 h 8077200"/>
              <a:gd name="connsiteX158" fmla="*/ 7357534 w 8246534"/>
              <a:gd name="connsiteY158" fmla="*/ 4360333 h 8077200"/>
              <a:gd name="connsiteX159" fmla="*/ 7323667 w 8246534"/>
              <a:gd name="connsiteY159" fmla="*/ 4207933 h 8077200"/>
              <a:gd name="connsiteX160" fmla="*/ 7408334 w 8246534"/>
              <a:gd name="connsiteY160" fmla="*/ 4064000 h 8077200"/>
              <a:gd name="connsiteX161" fmla="*/ 7679267 w 8246534"/>
              <a:gd name="connsiteY161" fmla="*/ 4114800 h 8077200"/>
              <a:gd name="connsiteX162" fmla="*/ 7814734 w 8246534"/>
              <a:gd name="connsiteY162" fmla="*/ 4030133 h 8077200"/>
              <a:gd name="connsiteX163" fmla="*/ 8111067 w 8246534"/>
              <a:gd name="connsiteY163" fmla="*/ 3937000 h 8077200"/>
              <a:gd name="connsiteX164" fmla="*/ 8246534 w 8246534"/>
              <a:gd name="connsiteY164" fmla="*/ 965200 h 8077200"/>
              <a:gd name="connsiteX165" fmla="*/ 8221134 w 8246534"/>
              <a:gd name="connsiteY165" fmla="*/ 0 h 8077200"/>
              <a:gd name="connsiteX166" fmla="*/ 677334 w 8246534"/>
              <a:gd name="connsiteY166" fmla="*/ 0 h 8077200"/>
              <a:gd name="connsiteX167" fmla="*/ 694267 w 8246534"/>
              <a:gd name="connsiteY167" fmla="*/ 50800 h 8077200"/>
              <a:gd name="connsiteX0" fmla="*/ 694267 w 8246534"/>
              <a:gd name="connsiteY0" fmla="*/ 50800 h 8077200"/>
              <a:gd name="connsiteX1" fmla="*/ 833967 w 8246534"/>
              <a:gd name="connsiteY1" fmla="*/ 200025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8200 w 8246534"/>
              <a:gd name="connsiteY3" fmla="*/ 626533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91067 w 8246534"/>
              <a:gd name="connsiteY5" fmla="*/ 105833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28600 w 8246534"/>
              <a:gd name="connsiteY6" fmla="*/ 1329267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27000 w 8246534"/>
              <a:gd name="connsiteY7" fmla="*/ 1473200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541867 w 8246534"/>
              <a:gd name="connsiteY10" fmla="*/ 160866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26534 w 8246534"/>
              <a:gd name="connsiteY12" fmla="*/ 1659467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61459 w 8246534"/>
              <a:gd name="connsiteY12" fmla="*/ 1726142 h 8077200"/>
              <a:gd name="connsiteX13" fmla="*/ 465667 w 8246534"/>
              <a:gd name="connsiteY13" fmla="*/ 1684867 h 8077200"/>
              <a:gd name="connsiteX14" fmla="*/ 330200 w 8246534"/>
              <a:gd name="connsiteY14" fmla="*/ 1761067 h 8077200"/>
              <a:gd name="connsiteX15" fmla="*/ 330200 w 8246534"/>
              <a:gd name="connsiteY15" fmla="*/ 176106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61459 w 8246534"/>
              <a:gd name="connsiteY12" fmla="*/ 1726142 h 8077200"/>
              <a:gd name="connsiteX13" fmla="*/ 465667 w 8246534"/>
              <a:gd name="connsiteY13" fmla="*/ 1684867 h 8077200"/>
              <a:gd name="connsiteX14" fmla="*/ 330200 w 8246534"/>
              <a:gd name="connsiteY14" fmla="*/ 1761067 h 8077200"/>
              <a:gd name="connsiteX15" fmla="*/ 282575 w 8246534"/>
              <a:gd name="connsiteY15" fmla="*/ 174201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94267 w 8246534"/>
              <a:gd name="connsiteY0" fmla="*/ 50800 h 8077200"/>
              <a:gd name="connsiteX1" fmla="*/ 868892 w 8246534"/>
              <a:gd name="connsiteY1" fmla="*/ 190500 h 8077200"/>
              <a:gd name="connsiteX2" fmla="*/ 952500 w 8246534"/>
              <a:gd name="connsiteY2" fmla="*/ 332317 h 8077200"/>
              <a:gd name="connsiteX3" fmla="*/ 835025 w 8246534"/>
              <a:gd name="connsiteY3" fmla="*/ 585258 h 8077200"/>
              <a:gd name="connsiteX4" fmla="*/ 736600 w 8246534"/>
              <a:gd name="connsiteY4" fmla="*/ 685800 h 8077200"/>
              <a:gd name="connsiteX5" fmla="*/ 475192 w 8246534"/>
              <a:gd name="connsiteY5" fmla="*/ 1039283 h 8077200"/>
              <a:gd name="connsiteX6" fmla="*/ 212725 w 8246534"/>
              <a:gd name="connsiteY6" fmla="*/ 1332442 h 8077200"/>
              <a:gd name="connsiteX7" fmla="*/ 101600 w 8246534"/>
              <a:gd name="connsiteY7" fmla="*/ 1476375 h 8077200"/>
              <a:gd name="connsiteX8" fmla="*/ 313267 w 8246534"/>
              <a:gd name="connsiteY8" fmla="*/ 1363133 h 8077200"/>
              <a:gd name="connsiteX9" fmla="*/ 254000 w 8246534"/>
              <a:gd name="connsiteY9" fmla="*/ 1540933 h 8077200"/>
              <a:gd name="connsiteX10" fmla="*/ 408517 w 8246534"/>
              <a:gd name="connsiteY10" fmla="*/ 1602317 h 8077200"/>
              <a:gd name="connsiteX11" fmla="*/ 626534 w 8246534"/>
              <a:gd name="connsiteY11" fmla="*/ 1659467 h 8077200"/>
              <a:gd name="connsiteX12" fmla="*/ 661459 w 8246534"/>
              <a:gd name="connsiteY12" fmla="*/ 1726142 h 8077200"/>
              <a:gd name="connsiteX13" fmla="*/ 465667 w 8246534"/>
              <a:gd name="connsiteY13" fmla="*/ 1684867 h 8077200"/>
              <a:gd name="connsiteX14" fmla="*/ 371475 w 8246534"/>
              <a:gd name="connsiteY14" fmla="*/ 1767417 h 8077200"/>
              <a:gd name="connsiteX15" fmla="*/ 282575 w 8246534"/>
              <a:gd name="connsiteY15" fmla="*/ 1742017 h 8077200"/>
              <a:gd name="connsiteX16" fmla="*/ 245534 w 8246534"/>
              <a:gd name="connsiteY16" fmla="*/ 1820333 h 8077200"/>
              <a:gd name="connsiteX17" fmla="*/ 245534 w 8246534"/>
              <a:gd name="connsiteY17" fmla="*/ 1820333 h 8077200"/>
              <a:gd name="connsiteX18" fmla="*/ 177800 w 8246534"/>
              <a:gd name="connsiteY18" fmla="*/ 1735667 h 8077200"/>
              <a:gd name="connsiteX19" fmla="*/ 194734 w 8246534"/>
              <a:gd name="connsiteY19" fmla="*/ 1938867 h 8077200"/>
              <a:gd name="connsiteX20" fmla="*/ 76200 w 8246534"/>
              <a:gd name="connsiteY20" fmla="*/ 2159000 h 8077200"/>
              <a:gd name="connsiteX21" fmla="*/ 76200 w 8246534"/>
              <a:gd name="connsiteY21" fmla="*/ 2159000 h 8077200"/>
              <a:gd name="connsiteX22" fmla="*/ 0 w 8246534"/>
              <a:gd name="connsiteY22" fmla="*/ 2218267 h 8077200"/>
              <a:gd name="connsiteX23" fmla="*/ 84667 w 8246534"/>
              <a:gd name="connsiteY23" fmla="*/ 2387600 h 8077200"/>
              <a:gd name="connsiteX24" fmla="*/ 101600 w 8246534"/>
              <a:gd name="connsiteY24" fmla="*/ 2590800 h 8077200"/>
              <a:gd name="connsiteX25" fmla="*/ 16934 w 8246534"/>
              <a:gd name="connsiteY25" fmla="*/ 2709333 h 8077200"/>
              <a:gd name="connsiteX26" fmla="*/ 135467 w 8246534"/>
              <a:gd name="connsiteY26" fmla="*/ 2827867 h 8077200"/>
              <a:gd name="connsiteX27" fmla="*/ 101600 w 8246534"/>
              <a:gd name="connsiteY27" fmla="*/ 2997200 h 8077200"/>
              <a:gd name="connsiteX28" fmla="*/ 101600 w 8246534"/>
              <a:gd name="connsiteY28" fmla="*/ 2997200 h 8077200"/>
              <a:gd name="connsiteX29" fmla="*/ 186267 w 8246534"/>
              <a:gd name="connsiteY29" fmla="*/ 3005667 h 8077200"/>
              <a:gd name="connsiteX30" fmla="*/ 186267 w 8246534"/>
              <a:gd name="connsiteY30" fmla="*/ 3268133 h 8077200"/>
              <a:gd name="connsiteX31" fmla="*/ 270934 w 8246534"/>
              <a:gd name="connsiteY31" fmla="*/ 3310467 h 8077200"/>
              <a:gd name="connsiteX32" fmla="*/ 474134 w 8246534"/>
              <a:gd name="connsiteY32" fmla="*/ 3344333 h 8077200"/>
              <a:gd name="connsiteX33" fmla="*/ 491067 w 8246534"/>
              <a:gd name="connsiteY33" fmla="*/ 3445933 h 8077200"/>
              <a:gd name="connsiteX34" fmla="*/ 618067 w 8246534"/>
              <a:gd name="connsiteY34" fmla="*/ 3369733 h 8077200"/>
              <a:gd name="connsiteX35" fmla="*/ 812800 w 8246534"/>
              <a:gd name="connsiteY35" fmla="*/ 3488267 h 8077200"/>
              <a:gd name="connsiteX36" fmla="*/ 762000 w 8246534"/>
              <a:gd name="connsiteY36" fmla="*/ 3615267 h 8077200"/>
              <a:gd name="connsiteX37" fmla="*/ 838200 w 8246534"/>
              <a:gd name="connsiteY37" fmla="*/ 3666067 h 8077200"/>
              <a:gd name="connsiteX38" fmla="*/ 753534 w 8246534"/>
              <a:gd name="connsiteY38" fmla="*/ 3793067 h 8077200"/>
              <a:gd name="connsiteX39" fmla="*/ 855134 w 8246534"/>
              <a:gd name="connsiteY39" fmla="*/ 3843867 h 8077200"/>
              <a:gd name="connsiteX40" fmla="*/ 821267 w 8246534"/>
              <a:gd name="connsiteY40" fmla="*/ 3911600 h 8077200"/>
              <a:gd name="connsiteX41" fmla="*/ 821267 w 8246534"/>
              <a:gd name="connsiteY41" fmla="*/ 3911600 h 8077200"/>
              <a:gd name="connsiteX42" fmla="*/ 897467 w 8246534"/>
              <a:gd name="connsiteY42" fmla="*/ 4013200 h 8077200"/>
              <a:gd name="connsiteX43" fmla="*/ 1041400 w 8246534"/>
              <a:gd name="connsiteY43" fmla="*/ 4064000 h 8077200"/>
              <a:gd name="connsiteX44" fmla="*/ 956734 w 8246534"/>
              <a:gd name="connsiteY44" fmla="*/ 4174067 h 8077200"/>
              <a:gd name="connsiteX45" fmla="*/ 1126067 w 8246534"/>
              <a:gd name="connsiteY45" fmla="*/ 4182533 h 8077200"/>
              <a:gd name="connsiteX46" fmla="*/ 1185334 w 8246534"/>
              <a:gd name="connsiteY46" fmla="*/ 4309533 h 8077200"/>
              <a:gd name="connsiteX47" fmla="*/ 1049867 w 8246534"/>
              <a:gd name="connsiteY47" fmla="*/ 4470400 h 8077200"/>
              <a:gd name="connsiteX48" fmla="*/ 948267 w 8246534"/>
              <a:gd name="connsiteY48" fmla="*/ 4385733 h 8077200"/>
              <a:gd name="connsiteX49" fmla="*/ 948267 w 8246534"/>
              <a:gd name="connsiteY49" fmla="*/ 4385733 h 8077200"/>
              <a:gd name="connsiteX50" fmla="*/ 863600 w 8246534"/>
              <a:gd name="connsiteY50" fmla="*/ 4453467 h 8077200"/>
              <a:gd name="connsiteX51" fmla="*/ 948267 w 8246534"/>
              <a:gd name="connsiteY51" fmla="*/ 4555067 h 8077200"/>
              <a:gd name="connsiteX52" fmla="*/ 965200 w 8246534"/>
              <a:gd name="connsiteY52" fmla="*/ 4792133 h 8077200"/>
              <a:gd name="connsiteX53" fmla="*/ 1092200 w 8246534"/>
              <a:gd name="connsiteY53" fmla="*/ 4809067 h 8077200"/>
              <a:gd name="connsiteX54" fmla="*/ 1151467 w 8246534"/>
              <a:gd name="connsiteY54" fmla="*/ 4715933 h 8077200"/>
              <a:gd name="connsiteX55" fmla="*/ 1320800 w 8246534"/>
              <a:gd name="connsiteY55" fmla="*/ 4682067 h 8077200"/>
              <a:gd name="connsiteX56" fmla="*/ 1456267 w 8246534"/>
              <a:gd name="connsiteY56" fmla="*/ 4707467 h 8077200"/>
              <a:gd name="connsiteX57" fmla="*/ 1574800 w 8246534"/>
              <a:gd name="connsiteY57" fmla="*/ 4893733 h 8077200"/>
              <a:gd name="connsiteX58" fmla="*/ 1507067 w 8246534"/>
              <a:gd name="connsiteY58" fmla="*/ 4936067 h 8077200"/>
              <a:gd name="connsiteX59" fmla="*/ 1549400 w 8246534"/>
              <a:gd name="connsiteY59" fmla="*/ 5088467 h 8077200"/>
              <a:gd name="connsiteX60" fmla="*/ 1744134 w 8246534"/>
              <a:gd name="connsiteY60" fmla="*/ 5105400 h 8077200"/>
              <a:gd name="connsiteX61" fmla="*/ 1811867 w 8246534"/>
              <a:gd name="connsiteY61" fmla="*/ 5384800 h 8077200"/>
              <a:gd name="connsiteX62" fmla="*/ 1955800 w 8246534"/>
              <a:gd name="connsiteY62" fmla="*/ 5359400 h 8077200"/>
              <a:gd name="connsiteX63" fmla="*/ 2040467 w 8246534"/>
              <a:gd name="connsiteY63" fmla="*/ 5435600 h 8077200"/>
              <a:gd name="connsiteX64" fmla="*/ 2218267 w 8246534"/>
              <a:gd name="connsiteY64" fmla="*/ 5376333 h 8077200"/>
              <a:gd name="connsiteX65" fmla="*/ 2336800 w 8246534"/>
              <a:gd name="connsiteY65" fmla="*/ 5545667 h 8077200"/>
              <a:gd name="connsiteX66" fmla="*/ 2396067 w 8246534"/>
              <a:gd name="connsiteY66" fmla="*/ 5486400 h 8077200"/>
              <a:gd name="connsiteX67" fmla="*/ 2760134 w 8246534"/>
              <a:gd name="connsiteY67" fmla="*/ 5672667 h 8077200"/>
              <a:gd name="connsiteX68" fmla="*/ 2760134 w 8246534"/>
              <a:gd name="connsiteY68" fmla="*/ 5672667 h 8077200"/>
              <a:gd name="connsiteX69" fmla="*/ 2810934 w 8246534"/>
              <a:gd name="connsiteY69" fmla="*/ 5748867 h 8077200"/>
              <a:gd name="connsiteX70" fmla="*/ 2709334 w 8246534"/>
              <a:gd name="connsiteY70" fmla="*/ 5833533 h 8077200"/>
              <a:gd name="connsiteX71" fmla="*/ 2768600 w 8246534"/>
              <a:gd name="connsiteY71" fmla="*/ 5875867 h 8077200"/>
              <a:gd name="connsiteX72" fmla="*/ 2683934 w 8246534"/>
              <a:gd name="connsiteY72" fmla="*/ 5985933 h 8077200"/>
              <a:gd name="connsiteX73" fmla="*/ 2734734 w 8246534"/>
              <a:gd name="connsiteY73" fmla="*/ 6045200 h 8077200"/>
              <a:gd name="connsiteX74" fmla="*/ 2734734 w 8246534"/>
              <a:gd name="connsiteY74" fmla="*/ 6045200 h 8077200"/>
              <a:gd name="connsiteX75" fmla="*/ 2717800 w 8246534"/>
              <a:gd name="connsiteY75" fmla="*/ 6239933 h 8077200"/>
              <a:gd name="connsiteX76" fmla="*/ 2523067 w 8246534"/>
              <a:gd name="connsiteY76" fmla="*/ 6214533 h 8077200"/>
              <a:gd name="connsiteX77" fmla="*/ 2396067 w 8246534"/>
              <a:gd name="connsiteY77" fmla="*/ 6341533 h 8077200"/>
              <a:gd name="connsiteX78" fmla="*/ 2387600 w 8246534"/>
              <a:gd name="connsiteY78" fmla="*/ 6477000 h 8077200"/>
              <a:gd name="connsiteX79" fmla="*/ 2667000 w 8246534"/>
              <a:gd name="connsiteY79" fmla="*/ 6434667 h 8077200"/>
              <a:gd name="connsiteX80" fmla="*/ 2641600 w 8246534"/>
              <a:gd name="connsiteY80" fmla="*/ 6510867 h 8077200"/>
              <a:gd name="connsiteX81" fmla="*/ 2286000 w 8246534"/>
              <a:gd name="connsiteY81" fmla="*/ 6604000 h 8077200"/>
              <a:gd name="connsiteX82" fmla="*/ 2302934 w 8246534"/>
              <a:gd name="connsiteY82" fmla="*/ 6688667 h 8077200"/>
              <a:gd name="connsiteX83" fmla="*/ 2421467 w 8246534"/>
              <a:gd name="connsiteY83" fmla="*/ 6731000 h 8077200"/>
              <a:gd name="connsiteX84" fmla="*/ 2252134 w 8246534"/>
              <a:gd name="connsiteY84" fmla="*/ 6900333 h 8077200"/>
              <a:gd name="connsiteX85" fmla="*/ 2209800 w 8246534"/>
              <a:gd name="connsiteY85" fmla="*/ 7027333 h 8077200"/>
              <a:gd name="connsiteX86" fmla="*/ 2057400 w 8246534"/>
              <a:gd name="connsiteY86" fmla="*/ 6976533 h 8077200"/>
              <a:gd name="connsiteX87" fmla="*/ 2057400 w 8246534"/>
              <a:gd name="connsiteY87" fmla="*/ 6976533 h 8077200"/>
              <a:gd name="connsiteX88" fmla="*/ 2057400 w 8246534"/>
              <a:gd name="connsiteY88" fmla="*/ 7103533 h 8077200"/>
              <a:gd name="connsiteX89" fmla="*/ 2226734 w 8246534"/>
              <a:gd name="connsiteY89" fmla="*/ 7188200 h 8077200"/>
              <a:gd name="connsiteX90" fmla="*/ 2836334 w 8246534"/>
              <a:gd name="connsiteY90" fmla="*/ 7679267 h 8077200"/>
              <a:gd name="connsiteX91" fmla="*/ 3098800 w 8246534"/>
              <a:gd name="connsiteY91" fmla="*/ 7840133 h 8077200"/>
              <a:gd name="connsiteX92" fmla="*/ 3141134 w 8246534"/>
              <a:gd name="connsiteY92" fmla="*/ 8077200 h 8077200"/>
              <a:gd name="connsiteX93" fmla="*/ 2599267 w 8246534"/>
              <a:gd name="connsiteY93" fmla="*/ 7433733 h 8077200"/>
              <a:gd name="connsiteX94" fmla="*/ 4639734 w 8246534"/>
              <a:gd name="connsiteY94" fmla="*/ 8026400 h 8077200"/>
              <a:gd name="connsiteX95" fmla="*/ 4394200 w 8246534"/>
              <a:gd name="connsiteY95" fmla="*/ 7763933 h 8077200"/>
              <a:gd name="connsiteX96" fmla="*/ 4453467 w 8246534"/>
              <a:gd name="connsiteY96" fmla="*/ 7459133 h 8077200"/>
              <a:gd name="connsiteX97" fmla="*/ 4258734 w 8246534"/>
              <a:gd name="connsiteY97" fmla="*/ 7306733 h 8077200"/>
              <a:gd name="connsiteX98" fmla="*/ 4301067 w 8246534"/>
              <a:gd name="connsiteY98" fmla="*/ 7120467 h 8077200"/>
              <a:gd name="connsiteX99" fmla="*/ 4512734 w 8246534"/>
              <a:gd name="connsiteY99" fmla="*/ 6942667 h 8077200"/>
              <a:gd name="connsiteX100" fmla="*/ 4639734 w 8246534"/>
              <a:gd name="connsiteY100" fmla="*/ 6908800 h 8077200"/>
              <a:gd name="connsiteX101" fmla="*/ 4749800 w 8246534"/>
              <a:gd name="connsiteY101" fmla="*/ 6756400 h 8077200"/>
              <a:gd name="connsiteX102" fmla="*/ 4690534 w 8246534"/>
              <a:gd name="connsiteY102" fmla="*/ 6663267 h 8077200"/>
              <a:gd name="connsiteX103" fmla="*/ 4614334 w 8246534"/>
              <a:gd name="connsiteY103" fmla="*/ 6620933 h 8077200"/>
              <a:gd name="connsiteX104" fmla="*/ 4614334 w 8246534"/>
              <a:gd name="connsiteY104" fmla="*/ 6620933 h 8077200"/>
              <a:gd name="connsiteX105" fmla="*/ 4707467 w 8246534"/>
              <a:gd name="connsiteY105" fmla="*/ 6604000 h 8077200"/>
              <a:gd name="connsiteX106" fmla="*/ 4707467 w 8246534"/>
              <a:gd name="connsiteY106" fmla="*/ 6604000 h 8077200"/>
              <a:gd name="connsiteX107" fmla="*/ 4521200 w 8246534"/>
              <a:gd name="connsiteY107" fmla="*/ 6231467 h 8077200"/>
              <a:gd name="connsiteX108" fmla="*/ 4334934 w 8246534"/>
              <a:gd name="connsiteY108" fmla="*/ 6290733 h 8077200"/>
              <a:gd name="connsiteX109" fmla="*/ 4284134 w 8246534"/>
              <a:gd name="connsiteY109" fmla="*/ 6062133 h 8077200"/>
              <a:gd name="connsiteX110" fmla="*/ 4199467 w 8246534"/>
              <a:gd name="connsiteY110" fmla="*/ 6028267 h 8077200"/>
              <a:gd name="connsiteX111" fmla="*/ 4309534 w 8246534"/>
              <a:gd name="connsiteY111" fmla="*/ 5791200 h 8077200"/>
              <a:gd name="connsiteX112" fmla="*/ 4233334 w 8246534"/>
              <a:gd name="connsiteY112" fmla="*/ 5715000 h 8077200"/>
              <a:gd name="connsiteX113" fmla="*/ 4258734 w 8246534"/>
              <a:gd name="connsiteY113" fmla="*/ 5554133 h 8077200"/>
              <a:gd name="connsiteX114" fmla="*/ 4351867 w 8246534"/>
              <a:gd name="connsiteY114" fmla="*/ 5503333 h 8077200"/>
              <a:gd name="connsiteX115" fmla="*/ 4419600 w 8246534"/>
              <a:gd name="connsiteY115" fmla="*/ 5334000 h 8077200"/>
              <a:gd name="connsiteX116" fmla="*/ 4614334 w 8246534"/>
              <a:gd name="connsiteY116" fmla="*/ 5621867 h 8077200"/>
              <a:gd name="connsiteX117" fmla="*/ 4690534 w 8246534"/>
              <a:gd name="connsiteY117" fmla="*/ 5494867 h 8077200"/>
              <a:gd name="connsiteX118" fmla="*/ 4648200 w 8246534"/>
              <a:gd name="connsiteY118" fmla="*/ 5334000 h 8077200"/>
              <a:gd name="connsiteX119" fmla="*/ 4851400 w 8246534"/>
              <a:gd name="connsiteY119" fmla="*/ 5198533 h 8077200"/>
              <a:gd name="connsiteX120" fmla="*/ 4809067 w 8246534"/>
              <a:gd name="connsiteY120" fmla="*/ 5139267 h 8077200"/>
              <a:gd name="connsiteX121" fmla="*/ 4978400 w 8246534"/>
              <a:gd name="connsiteY121" fmla="*/ 5080000 h 8077200"/>
              <a:gd name="connsiteX122" fmla="*/ 5122334 w 8246534"/>
              <a:gd name="connsiteY122" fmla="*/ 4919133 h 8077200"/>
              <a:gd name="connsiteX123" fmla="*/ 5232400 w 8246534"/>
              <a:gd name="connsiteY123" fmla="*/ 4953000 h 8077200"/>
              <a:gd name="connsiteX124" fmla="*/ 5232400 w 8246534"/>
              <a:gd name="connsiteY124" fmla="*/ 4953000 h 8077200"/>
              <a:gd name="connsiteX125" fmla="*/ 5308600 w 8246534"/>
              <a:gd name="connsiteY125" fmla="*/ 5003800 h 8077200"/>
              <a:gd name="connsiteX126" fmla="*/ 5359400 w 8246534"/>
              <a:gd name="connsiteY126" fmla="*/ 4944533 h 8077200"/>
              <a:gd name="connsiteX127" fmla="*/ 5452534 w 8246534"/>
              <a:gd name="connsiteY127" fmla="*/ 4910667 h 8077200"/>
              <a:gd name="connsiteX128" fmla="*/ 5486400 w 8246534"/>
              <a:gd name="connsiteY128" fmla="*/ 5020733 h 8077200"/>
              <a:gd name="connsiteX129" fmla="*/ 5681134 w 8246534"/>
              <a:gd name="connsiteY129" fmla="*/ 5012267 h 8077200"/>
              <a:gd name="connsiteX130" fmla="*/ 5875867 w 8246534"/>
              <a:gd name="connsiteY130" fmla="*/ 5223933 h 8077200"/>
              <a:gd name="connsiteX131" fmla="*/ 5901267 w 8246534"/>
              <a:gd name="connsiteY131" fmla="*/ 5325533 h 8077200"/>
              <a:gd name="connsiteX132" fmla="*/ 5901267 w 8246534"/>
              <a:gd name="connsiteY132" fmla="*/ 5325533 h 8077200"/>
              <a:gd name="connsiteX133" fmla="*/ 5969000 w 8246534"/>
              <a:gd name="connsiteY133" fmla="*/ 5291667 h 8077200"/>
              <a:gd name="connsiteX134" fmla="*/ 5918200 w 8246534"/>
              <a:gd name="connsiteY134" fmla="*/ 5164667 h 8077200"/>
              <a:gd name="connsiteX135" fmla="*/ 5918200 w 8246534"/>
              <a:gd name="connsiteY135" fmla="*/ 5164667 h 8077200"/>
              <a:gd name="connsiteX136" fmla="*/ 6189134 w 8246534"/>
              <a:gd name="connsiteY136" fmla="*/ 5334000 h 8077200"/>
              <a:gd name="connsiteX137" fmla="*/ 6358467 w 8246534"/>
              <a:gd name="connsiteY137" fmla="*/ 5130800 h 8077200"/>
              <a:gd name="connsiteX138" fmla="*/ 6637867 w 8246534"/>
              <a:gd name="connsiteY138" fmla="*/ 5190067 h 8077200"/>
              <a:gd name="connsiteX139" fmla="*/ 6637867 w 8246534"/>
              <a:gd name="connsiteY139" fmla="*/ 5113867 h 8077200"/>
              <a:gd name="connsiteX140" fmla="*/ 6824134 w 8246534"/>
              <a:gd name="connsiteY140" fmla="*/ 5130800 h 8077200"/>
              <a:gd name="connsiteX141" fmla="*/ 6790267 w 8246534"/>
              <a:gd name="connsiteY141" fmla="*/ 5232400 h 8077200"/>
              <a:gd name="connsiteX142" fmla="*/ 7001934 w 8246534"/>
              <a:gd name="connsiteY142" fmla="*/ 5325533 h 8077200"/>
              <a:gd name="connsiteX143" fmla="*/ 7095067 w 8246534"/>
              <a:gd name="connsiteY143" fmla="*/ 5291667 h 8077200"/>
              <a:gd name="connsiteX144" fmla="*/ 7095067 w 8246534"/>
              <a:gd name="connsiteY144" fmla="*/ 5198533 h 8077200"/>
              <a:gd name="connsiteX145" fmla="*/ 7095067 w 8246534"/>
              <a:gd name="connsiteY145" fmla="*/ 5198533 h 8077200"/>
              <a:gd name="connsiteX146" fmla="*/ 7188200 w 8246534"/>
              <a:gd name="connsiteY146" fmla="*/ 5266267 h 8077200"/>
              <a:gd name="connsiteX147" fmla="*/ 7459134 w 8246534"/>
              <a:gd name="connsiteY147" fmla="*/ 5223933 h 8077200"/>
              <a:gd name="connsiteX148" fmla="*/ 7467600 w 8246534"/>
              <a:gd name="connsiteY148" fmla="*/ 5037667 h 8077200"/>
              <a:gd name="connsiteX149" fmla="*/ 7332134 w 8246534"/>
              <a:gd name="connsiteY149" fmla="*/ 4995333 h 8077200"/>
              <a:gd name="connsiteX150" fmla="*/ 7332134 w 8246534"/>
              <a:gd name="connsiteY150" fmla="*/ 4995333 h 8077200"/>
              <a:gd name="connsiteX151" fmla="*/ 7188200 w 8246534"/>
              <a:gd name="connsiteY151" fmla="*/ 4936067 h 8077200"/>
              <a:gd name="connsiteX152" fmla="*/ 7196667 w 8246534"/>
              <a:gd name="connsiteY152" fmla="*/ 4851400 h 8077200"/>
              <a:gd name="connsiteX153" fmla="*/ 7095067 w 8246534"/>
              <a:gd name="connsiteY153" fmla="*/ 4834467 h 8077200"/>
              <a:gd name="connsiteX154" fmla="*/ 7349067 w 8246534"/>
              <a:gd name="connsiteY154" fmla="*/ 4690533 h 8077200"/>
              <a:gd name="connsiteX155" fmla="*/ 7247467 w 8246534"/>
              <a:gd name="connsiteY155" fmla="*/ 4572000 h 8077200"/>
              <a:gd name="connsiteX156" fmla="*/ 7349067 w 8246534"/>
              <a:gd name="connsiteY156" fmla="*/ 4461933 h 8077200"/>
              <a:gd name="connsiteX157" fmla="*/ 7594600 w 8246534"/>
              <a:gd name="connsiteY157" fmla="*/ 4470400 h 8077200"/>
              <a:gd name="connsiteX158" fmla="*/ 7518400 w 8246534"/>
              <a:gd name="connsiteY158" fmla="*/ 4385733 h 8077200"/>
              <a:gd name="connsiteX159" fmla="*/ 7357534 w 8246534"/>
              <a:gd name="connsiteY159" fmla="*/ 4360333 h 8077200"/>
              <a:gd name="connsiteX160" fmla="*/ 7323667 w 8246534"/>
              <a:gd name="connsiteY160" fmla="*/ 4207933 h 8077200"/>
              <a:gd name="connsiteX161" fmla="*/ 7408334 w 8246534"/>
              <a:gd name="connsiteY161" fmla="*/ 4064000 h 8077200"/>
              <a:gd name="connsiteX162" fmla="*/ 7679267 w 8246534"/>
              <a:gd name="connsiteY162" fmla="*/ 4114800 h 8077200"/>
              <a:gd name="connsiteX163" fmla="*/ 7814734 w 8246534"/>
              <a:gd name="connsiteY163" fmla="*/ 4030133 h 8077200"/>
              <a:gd name="connsiteX164" fmla="*/ 8111067 w 8246534"/>
              <a:gd name="connsiteY164" fmla="*/ 3937000 h 8077200"/>
              <a:gd name="connsiteX165" fmla="*/ 8246534 w 8246534"/>
              <a:gd name="connsiteY165" fmla="*/ 965200 h 8077200"/>
              <a:gd name="connsiteX166" fmla="*/ 8221134 w 8246534"/>
              <a:gd name="connsiteY166" fmla="*/ 0 h 8077200"/>
              <a:gd name="connsiteX167" fmla="*/ 677334 w 8246534"/>
              <a:gd name="connsiteY167" fmla="*/ 0 h 8077200"/>
              <a:gd name="connsiteX168" fmla="*/ 694267 w 8246534"/>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67733 w 8229600"/>
              <a:gd name="connsiteY23" fmla="*/ 2387600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693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693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693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31333 w 8229600"/>
              <a:gd name="connsiteY49" fmla="*/ 438573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32933 w 8229600"/>
              <a:gd name="connsiteY47" fmla="*/ 447040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48266 w 8229600"/>
              <a:gd name="connsiteY52" fmla="*/ 479213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727200 w 8229600"/>
              <a:gd name="connsiteY60" fmla="*/ 5105400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94933 w 8229600"/>
              <a:gd name="connsiteY61" fmla="*/ 5384800 h 8077200"/>
              <a:gd name="connsiteX62" fmla="*/ 1938866 w 8229600"/>
              <a:gd name="connsiteY62" fmla="*/ 5359400 h 8077200"/>
              <a:gd name="connsiteX63" fmla="*/ 2023533 w 8229600"/>
              <a:gd name="connsiteY63" fmla="*/ 5435600 h 8077200"/>
              <a:gd name="connsiteX64" fmla="*/ 2201333 w 8229600"/>
              <a:gd name="connsiteY64" fmla="*/ 5376333 h 8077200"/>
              <a:gd name="connsiteX65" fmla="*/ 2319866 w 8229600"/>
              <a:gd name="connsiteY65" fmla="*/ 5545667 h 8077200"/>
              <a:gd name="connsiteX66" fmla="*/ 2379133 w 8229600"/>
              <a:gd name="connsiteY66" fmla="*/ 5486400 h 8077200"/>
              <a:gd name="connsiteX67" fmla="*/ 2743200 w 8229600"/>
              <a:gd name="connsiteY67" fmla="*/ 5672667 h 8077200"/>
              <a:gd name="connsiteX68" fmla="*/ 2743200 w 8229600"/>
              <a:gd name="connsiteY68" fmla="*/ 5672667 h 8077200"/>
              <a:gd name="connsiteX69" fmla="*/ 2794000 w 8229600"/>
              <a:gd name="connsiteY69" fmla="*/ 5748867 h 8077200"/>
              <a:gd name="connsiteX70" fmla="*/ 2692400 w 8229600"/>
              <a:gd name="connsiteY70" fmla="*/ 5833533 h 8077200"/>
              <a:gd name="connsiteX71" fmla="*/ 2751666 w 8229600"/>
              <a:gd name="connsiteY71" fmla="*/ 5875867 h 8077200"/>
              <a:gd name="connsiteX72" fmla="*/ 2667000 w 8229600"/>
              <a:gd name="connsiteY72" fmla="*/ 5985933 h 8077200"/>
              <a:gd name="connsiteX73" fmla="*/ 2717800 w 8229600"/>
              <a:gd name="connsiteY73" fmla="*/ 6045200 h 8077200"/>
              <a:gd name="connsiteX74" fmla="*/ 2717800 w 8229600"/>
              <a:gd name="connsiteY74" fmla="*/ 6045200 h 8077200"/>
              <a:gd name="connsiteX75" fmla="*/ 2700866 w 8229600"/>
              <a:gd name="connsiteY75" fmla="*/ 6239933 h 8077200"/>
              <a:gd name="connsiteX76" fmla="*/ 2506133 w 8229600"/>
              <a:gd name="connsiteY76" fmla="*/ 6214533 h 8077200"/>
              <a:gd name="connsiteX77" fmla="*/ 2379133 w 8229600"/>
              <a:gd name="connsiteY77" fmla="*/ 6341533 h 8077200"/>
              <a:gd name="connsiteX78" fmla="*/ 2370666 w 8229600"/>
              <a:gd name="connsiteY78" fmla="*/ 6477000 h 8077200"/>
              <a:gd name="connsiteX79" fmla="*/ 2650066 w 8229600"/>
              <a:gd name="connsiteY79" fmla="*/ 6434667 h 8077200"/>
              <a:gd name="connsiteX80" fmla="*/ 2624666 w 8229600"/>
              <a:gd name="connsiteY80" fmla="*/ 6510867 h 8077200"/>
              <a:gd name="connsiteX81" fmla="*/ 2269066 w 8229600"/>
              <a:gd name="connsiteY81" fmla="*/ 6604000 h 8077200"/>
              <a:gd name="connsiteX82" fmla="*/ 2286000 w 8229600"/>
              <a:gd name="connsiteY82" fmla="*/ 6688667 h 8077200"/>
              <a:gd name="connsiteX83" fmla="*/ 2404533 w 8229600"/>
              <a:gd name="connsiteY83" fmla="*/ 6731000 h 8077200"/>
              <a:gd name="connsiteX84" fmla="*/ 2235200 w 8229600"/>
              <a:gd name="connsiteY84" fmla="*/ 6900333 h 8077200"/>
              <a:gd name="connsiteX85" fmla="*/ 2192866 w 8229600"/>
              <a:gd name="connsiteY85" fmla="*/ 7027333 h 8077200"/>
              <a:gd name="connsiteX86" fmla="*/ 2040466 w 8229600"/>
              <a:gd name="connsiteY86" fmla="*/ 6976533 h 8077200"/>
              <a:gd name="connsiteX87" fmla="*/ 2040466 w 8229600"/>
              <a:gd name="connsiteY87" fmla="*/ 6976533 h 8077200"/>
              <a:gd name="connsiteX88" fmla="*/ 2040466 w 8229600"/>
              <a:gd name="connsiteY88" fmla="*/ 7103533 h 8077200"/>
              <a:gd name="connsiteX89" fmla="*/ 2209800 w 8229600"/>
              <a:gd name="connsiteY89" fmla="*/ 7188200 h 8077200"/>
              <a:gd name="connsiteX90" fmla="*/ 2819400 w 8229600"/>
              <a:gd name="connsiteY90" fmla="*/ 7679267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37783 w 8229600"/>
              <a:gd name="connsiteY61" fmla="*/ 5232400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24666 w 8229600"/>
              <a:gd name="connsiteY81" fmla="*/ 651086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02441 w 8229600"/>
              <a:gd name="connsiteY81" fmla="*/ 649181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2819400 w 8229600"/>
              <a:gd name="connsiteY91" fmla="*/ 7679267 h 8077200"/>
              <a:gd name="connsiteX92" fmla="*/ 3081866 w 8229600"/>
              <a:gd name="connsiteY92" fmla="*/ 7840133 h 8077200"/>
              <a:gd name="connsiteX93" fmla="*/ 3124200 w 8229600"/>
              <a:gd name="connsiteY93" fmla="*/ 8077200 h 8077200"/>
              <a:gd name="connsiteX94" fmla="*/ 2582333 w 8229600"/>
              <a:gd name="connsiteY94" fmla="*/ 7433733 h 8077200"/>
              <a:gd name="connsiteX95" fmla="*/ 4622800 w 8229600"/>
              <a:gd name="connsiteY95" fmla="*/ 8026400 h 8077200"/>
              <a:gd name="connsiteX96" fmla="*/ 4377266 w 8229600"/>
              <a:gd name="connsiteY96" fmla="*/ 7763933 h 8077200"/>
              <a:gd name="connsiteX97" fmla="*/ 4436533 w 8229600"/>
              <a:gd name="connsiteY97" fmla="*/ 7459133 h 8077200"/>
              <a:gd name="connsiteX98" fmla="*/ 4241800 w 8229600"/>
              <a:gd name="connsiteY98" fmla="*/ 7306733 h 8077200"/>
              <a:gd name="connsiteX99" fmla="*/ 4284133 w 8229600"/>
              <a:gd name="connsiteY99" fmla="*/ 7120467 h 8077200"/>
              <a:gd name="connsiteX100" fmla="*/ 4495800 w 8229600"/>
              <a:gd name="connsiteY100" fmla="*/ 6942667 h 8077200"/>
              <a:gd name="connsiteX101" fmla="*/ 4622800 w 8229600"/>
              <a:gd name="connsiteY101" fmla="*/ 6908800 h 8077200"/>
              <a:gd name="connsiteX102" fmla="*/ 4732866 w 8229600"/>
              <a:gd name="connsiteY102" fmla="*/ 6756400 h 8077200"/>
              <a:gd name="connsiteX103" fmla="*/ 4673600 w 8229600"/>
              <a:gd name="connsiteY103" fmla="*/ 6663267 h 8077200"/>
              <a:gd name="connsiteX104" fmla="*/ 4597400 w 8229600"/>
              <a:gd name="connsiteY104" fmla="*/ 6620933 h 8077200"/>
              <a:gd name="connsiteX105" fmla="*/ 4597400 w 8229600"/>
              <a:gd name="connsiteY105" fmla="*/ 6620933 h 8077200"/>
              <a:gd name="connsiteX106" fmla="*/ 4690533 w 8229600"/>
              <a:gd name="connsiteY106" fmla="*/ 6604000 h 8077200"/>
              <a:gd name="connsiteX107" fmla="*/ 4690533 w 8229600"/>
              <a:gd name="connsiteY107" fmla="*/ 6604000 h 8077200"/>
              <a:gd name="connsiteX108" fmla="*/ 4504266 w 8229600"/>
              <a:gd name="connsiteY108" fmla="*/ 6231467 h 8077200"/>
              <a:gd name="connsiteX109" fmla="*/ 4318000 w 8229600"/>
              <a:gd name="connsiteY109" fmla="*/ 6290733 h 8077200"/>
              <a:gd name="connsiteX110" fmla="*/ 4267200 w 8229600"/>
              <a:gd name="connsiteY110" fmla="*/ 6062133 h 8077200"/>
              <a:gd name="connsiteX111" fmla="*/ 4182533 w 8229600"/>
              <a:gd name="connsiteY111" fmla="*/ 6028267 h 8077200"/>
              <a:gd name="connsiteX112" fmla="*/ 4292600 w 8229600"/>
              <a:gd name="connsiteY112" fmla="*/ 5791200 h 8077200"/>
              <a:gd name="connsiteX113" fmla="*/ 4216400 w 8229600"/>
              <a:gd name="connsiteY113" fmla="*/ 5715000 h 8077200"/>
              <a:gd name="connsiteX114" fmla="*/ 4241800 w 8229600"/>
              <a:gd name="connsiteY114" fmla="*/ 5554133 h 8077200"/>
              <a:gd name="connsiteX115" fmla="*/ 4334933 w 8229600"/>
              <a:gd name="connsiteY115" fmla="*/ 5503333 h 8077200"/>
              <a:gd name="connsiteX116" fmla="*/ 4402666 w 8229600"/>
              <a:gd name="connsiteY116" fmla="*/ 5334000 h 8077200"/>
              <a:gd name="connsiteX117" fmla="*/ 4597400 w 8229600"/>
              <a:gd name="connsiteY117" fmla="*/ 5621867 h 8077200"/>
              <a:gd name="connsiteX118" fmla="*/ 4673600 w 8229600"/>
              <a:gd name="connsiteY118" fmla="*/ 5494867 h 8077200"/>
              <a:gd name="connsiteX119" fmla="*/ 4631266 w 8229600"/>
              <a:gd name="connsiteY119" fmla="*/ 5334000 h 8077200"/>
              <a:gd name="connsiteX120" fmla="*/ 4834466 w 8229600"/>
              <a:gd name="connsiteY120" fmla="*/ 5198533 h 8077200"/>
              <a:gd name="connsiteX121" fmla="*/ 4792133 w 8229600"/>
              <a:gd name="connsiteY121" fmla="*/ 5139267 h 8077200"/>
              <a:gd name="connsiteX122" fmla="*/ 4961466 w 8229600"/>
              <a:gd name="connsiteY122" fmla="*/ 5080000 h 8077200"/>
              <a:gd name="connsiteX123" fmla="*/ 5105400 w 8229600"/>
              <a:gd name="connsiteY123" fmla="*/ 4919133 h 8077200"/>
              <a:gd name="connsiteX124" fmla="*/ 5215466 w 8229600"/>
              <a:gd name="connsiteY124" fmla="*/ 4953000 h 8077200"/>
              <a:gd name="connsiteX125" fmla="*/ 5215466 w 8229600"/>
              <a:gd name="connsiteY125" fmla="*/ 4953000 h 8077200"/>
              <a:gd name="connsiteX126" fmla="*/ 5291666 w 8229600"/>
              <a:gd name="connsiteY126" fmla="*/ 5003800 h 8077200"/>
              <a:gd name="connsiteX127" fmla="*/ 5342466 w 8229600"/>
              <a:gd name="connsiteY127" fmla="*/ 4944533 h 8077200"/>
              <a:gd name="connsiteX128" fmla="*/ 5435600 w 8229600"/>
              <a:gd name="connsiteY128" fmla="*/ 4910667 h 8077200"/>
              <a:gd name="connsiteX129" fmla="*/ 5469466 w 8229600"/>
              <a:gd name="connsiteY129" fmla="*/ 5020733 h 8077200"/>
              <a:gd name="connsiteX130" fmla="*/ 5664200 w 8229600"/>
              <a:gd name="connsiteY130" fmla="*/ 5012267 h 8077200"/>
              <a:gd name="connsiteX131" fmla="*/ 5858933 w 8229600"/>
              <a:gd name="connsiteY131" fmla="*/ 5223933 h 8077200"/>
              <a:gd name="connsiteX132" fmla="*/ 5884333 w 8229600"/>
              <a:gd name="connsiteY132" fmla="*/ 5325533 h 8077200"/>
              <a:gd name="connsiteX133" fmla="*/ 5884333 w 8229600"/>
              <a:gd name="connsiteY133" fmla="*/ 5325533 h 8077200"/>
              <a:gd name="connsiteX134" fmla="*/ 5952066 w 8229600"/>
              <a:gd name="connsiteY134" fmla="*/ 5291667 h 8077200"/>
              <a:gd name="connsiteX135" fmla="*/ 5901266 w 8229600"/>
              <a:gd name="connsiteY135" fmla="*/ 5164667 h 8077200"/>
              <a:gd name="connsiteX136" fmla="*/ 5901266 w 8229600"/>
              <a:gd name="connsiteY136" fmla="*/ 5164667 h 8077200"/>
              <a:gd name="connsiteX137" fmla="*/ 6172200 w 8229600"/>
              <a:gd name="connsiteY137" fmla="*/ 5334000 h 8077200"/>
              <a:gd name="connsiteX138" fmla="*/ 6341533 w 8229600"/>
              <a:gd name="connsiteY138" fmla="*/ 5130800 h 8077200"/>
              <a:gd name="connsiteX139" fmla="*/ 6620933 w 8229600"/>
              <a:gd name="connsiteY139" fmla="*/ 5190067 h 8077200"/>
              <a:gd name="connsiteX140" fmla="*/ 6620933 w 8229600"/>
              <a:gd name="connsiteY140" fmla="*/ 5113867 h 8077200"/>
              <a:gd name="connsiteX141" fmla="*/ 6807200 w 8229600"/>
              <a:gd name="connsiteY141" fmla="*/ 5130800 h 8077200"/>
              <a:gd name="connsiteX142" fmla="*/ 6773333 w 8229600"/>
              <a:gd name="connsiteY142" fmla="*/ 5232400 h 8077200"/>
              <a:gd name="connsiteX143" fmla="*/ 6985000 w 8229600"/>
              <a:gd name="connsiteY143" fmla="*/ 5325533 h 8077200"/>
              <a:gd name="connsiteX144" fmla="*/ 7078133 w 8229600"/>
              <a:gd name="connsiteY144" fmla="*/ 5291667 h 8077200"/>
              <a:gd name="connsiteX145" fmla="*/ 7078133 w 8229600"/>
              <a:gd name="connsiteY145" fmla="*/ 5198533 h 8077200"/>
              <a:gd name="connsiteX146" fmla="*/ 7078133 w 8229600"/>
              <a:gd name="connsiteY146" fmla="*/ 5198533 h 8077200"/>
              <a:gd name="connsiteX147" fmla="*/ 7171266 w 8229600"/>
              <a:gd name="connsiteY147" fmla="*/ 5266267 h 8077200"/>
              <a:gd name="connsiteX148" fmla="*/ 7442200 w 8229600"/>
              <a:gd name="connsiteY148" fmla="*/ 5223933 h 8077200"/>
              <a:gd name="connsiteX149" fmla="*/ 7450666 w 8229600"/>
              <a:gd name="connsiteY149" fmla="*/ 5037667 h 8077200"/>
              <a:gd name="connsiteX150" fmla="*/ 7315200 w 8229600"/>
              <a:gd name="connsiteY150" fmla="*/ 4995333 h 8077200"/>
              <a:gd name="connsiteX151" fmla="*/ 7315200 w 8229600"/>
              <a:gd name="connsiteY151" fmla="*/ 4995333 h 8077200"/>
              <a:gd name="connsiteX152" fmla="*/ 7171266 w 8229600"/>
              <a:gd name="connsiteY152" fmla="*/ 4936067 h 8077200"/>
              <a:gd name="connsiteX153" fmla="*/ 7179733 w 8229600"/>
              <a:gd name="connsiteY153" fmla="*/ 4851400 h 8077200"/>
              <a:gd name="connsiteX154" fmla="*/ 7078133 w 8229600"/>
              <a:gd name="connsiteY154" fmla="*/ 4834467 h 8077200"/>
              <a:gd name="connsiteX155" fmla="*/ 7332133 w 8229600"/>
              <a:gd name="connsiteY155" fmla="*/ 4690533 h 8077200"/>
              <a:gd name="connsiteX156" fmla="*/ 7230533 w 8229600"/>
              <a:gd name="connsiteY156" fmla="*/ 4572000 h 8077200"/>
              <a:gd name="connsiteX157" fmla="*/ 7332133 w 8229600"/>
              <a:gd name="connsiteY157" fmla="*/ 4461933 h 8077200"/>
              <a:gd name="connsiteX158" fmla="*/ 7577666 w 8229600"/>
              <a:gd name="connsiteY158" fmla="*/ 4470400 h 8077200"/>
              <a:gd name="connsiteX159" fmla="*/ 7501466 w 8229600"/>
              <a:gd name="connsiteY159" fmla="*/ 4385733 h 8077200"/>
              <a:gd name="connsiteX160" fmla="*/ 7340600 w 8229600"/>
              <a:gd name="connsiteY160" fmla="*/ 4360333 h 8077200"/>
              <a:gd name="connsiteX161" fmla="*/ 7306733 w 8229600"/>
              <a:gd name="connsiteY161" fmla="*/ 4207933 h 8077200"/>
              <a:gd name="connsiteX162" fmla="*/ 7391400 w 8229600"/>
              <a:gd name="connsiteY162" fmla="*/ 4064000 h 8077200"/>
              <a:gd name="connsiteX163" fmla="*/ 7662333 w 8229600"/>
              <a:gd name="connsiteY163" fmla="*/ 4114800 h 8077200"/>
              <a:gd name="connsiteX164" fmla="*/ 7797800 w 8229600"/>
              <a:gd name="connsiteY164" fmla="*/ 4030133 h 8077200"/>
              <a:gd name="connsiteX165" fmla="*/ 8094133 w 8229600"/>
              <a:gd name="connsiteY165" fmla="*/ 3937000 h 8077200"/>
              <a:gd name="connsiteX166" fmla="*/ 8229600 w 8229600"/>
              <a:gd name="connsiteY166" fmla="*/ 965200 h 8077200"/>
              <a:gd name="connsiteX167" fmla="*/ 8204200 w 8229600"/>
              <a:gd name="connsiteY167" fmla="*/ 0 h 8077200"/>
              <a:gd name="connsiteX168" fmla="*/ 660400 w 8229600"/>
              <a:gd name="connsiteY168" fmla="*/ 0 h 8077200"/>
              <a:gd name="connsiteX169" fmla="*/ 677333 w 8229600"/>
              <a:gd name="connsiteY169"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02441 w 8229600"/>
              <a:gd name="connsiteY81" fmla="*/ 649181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3081866 w 8229600"/>
              <a:gd name="connsiteY91" fmla="*/ 7840133 h 8077200"/>
              <a:gd name="connsiteX92" fmla="*/ 3124200 w 8229600"/>
              <a:gd name="connsiteY92" fmla="*/ 8077200 h 8077200"/>
              <a:gd name="connsiteX93" fmla="*/ 2582333 w 8229600"/>
              <a:gd name="connsiteY93" fmla="*/ 7433733 h 8077200"/>
              <a:gd name="connsiteX94" fmla="*/ 4622800 w 8229600"/>
              <a:gd name="connsiteY94" fmla="*/ 8026400 h 8077200"/>
              <a:gd name="connsiteX95" fmla="*/ 4377266 w 8229600"/>
              <a:gd name="connsiteY95" fmla="*/ 7763933 h 8077200"/>
              <a:gd name="connsiteX96" fmla="*/ 4436533 w 8229600"/>
              <a:gd name="connsiteY96" fmla="*/ 7459133 h 8077200"/>
              <a:gd name="connsiteX97" fmla="*/ 4241800 w 8229600"/>
              <a:gd name="connsiteY97" fmla="*/ 7306733 h 8077200"/>
              <a:gd name="connsiteX98" fmla="*/ 4284133 w 8229600"/>
              <a:gd name="connsiteY98" fmla="*/ 7120467 h 8077200"/>
              <a:gd name="connsiteX99" fmla="*/ 4495800 w 8229600"/>
              <a:gd name="connsiteY99" fmla="*/ 6942667 h 8077200"/>
              <a:gd name="connsiteX100" fmla="*/ 4622800 w 8229600"/>
              <a:gd name="connsiteY100" fmla="*/ 6908800 h 8077200"/>
              <a:gd name="connsiteX101" fmla="*/ 4732866 w 8229600"/>
              <a:gd name="connsiteY101" fmla="*/ 6756400 h 8077200"/>
              <a:gd name="connsiteX102" fmla="*/ 4673600 w 8229600"/>
              <a:gd name="connsiteY102" fmla="*/ 6663267 h 8077200"/>
              <a:gd name="connsiteX103" fmla="*/ 4597400 w 8229600"/>
              <a:gd name="connsiteY103" fmla="*/ 6620933 h 8077200"/>
              <a:gd name="connsiteX104" fmla="*/ 4597400 w 8229600"/>
              <a:gd name="connsiteY104" fmla="*/ 6620933 h 8077200"/>
              <a:gd name="connsiteX105" fmla="*/ 4690533 w 8229600"/>
              <a:gd name="connsiteY105" fmla="*/ 6604000 h 8077200"/>
              <a:gd name="connsiteX106" fmla="*/ 4690533 w 8229600"/>
              <a:gd name="connsiteY106" fmla="*/ 6604000 h 8077200"/>
              <a:gd name="connsiteX107" fmla="*/ 4504266 w 8229600"/>
              <a:gd name="connsiteY107" fmla="*/ 6231467 h 8077200"/>
              <a:gd name="connsiteX108" fmla="*/ 4318000 w 8229600"/>
              <a:gd name="connsiteY108" fmla="*/ 6290733 h 8077200"/>
              <a:gd name="connsiteX109" fmla="*/ 4267200 w 8229600"/>
              <a:gd name="connsiteY109" fmla="*/ 6062133 h 8077200"/>
              <a:gd name="connsiteX110" fmla="*/ 4182533 w 8229600"/>
              <a:gd name="connsiteY110" fmla="*/ 6028267 h 8077200"/>
              <a:gd name="connsiteX111" fmla="*/ 4292600 w 8229600"/>
              <a:gd name="connsiteY111" fmla="*/ 5791200 h 8077200"/>
              <a:gd name="connsiteX112" fmla="*/ 4216400 w 8229600"/>
              <a:gd name="connsiteY112" fmla="*/ 5715000 h 8077200"/>
              <a:gd name="connsiteX113" fmla="*/ 4241800 w 8229600"/>
              <a:gd name="connsiteY113" fmla="*/ 5554133 h 8077200"/>
              <a:gd name="connsiteX114" fmla="*/ 4334933 w 8229600"/>
              <a:gd name="connsiteY114" fmla="*/ 5503333 h 8077200"/>
              <a:gd name="connsiteX115" fmla="*/ 4402666 w 8229600"/>
              <a:gd name="connsiteY115" fmla="*/ 5334000 h 8077200"/>
              <a:gd name="connsiteX116" fmla="*/ 4597400 w 8229600"/>
              <a:gd name="connsiteY116" fmla="*/ 5621867 h 8077200"/>
              <a:gd name="connsiteX117" fmla="*/ 4673600 w 8229600"/>
              <a:gd name="connsiteY117" fmla="*/ 5494867 h 8077200"/>
              <a:gd name="connsiteX118" fmla="*/ 4631266 w 8229600"/>
              <a:gd name="connsiteY118" fmla="*/ 5334000 h 8077200"/>
              <a:gd name="connsiteX119" fmla="*/ 4834466 w 8229600"/>
              <a:gd name="connsiteY119" fmla="*/ 5198533 h 8077200"/>
              <a:gd name="connsiteX120" fmla="*/ 4792133 w 8229600"/>
              <a:gd name="connsiteY120" fmla="*/ 5139267 h 8077200"/>
              <a:gd name="connsiteX121" fmla="*/ 4961466 w 8229600"/>
              <a:gd name="connsiteY121" fmla="*/ 5080000 h 8077200"/>
              <a:gd name="connsiteX122" fmla="*/ 5105400 w 8229600"/>
              <a:gd name="connsiteY122" fmla="*/ 4919133 h 8077200"/>
              <a:gd name="connsiteX123" fmla="*/ 5215466 w 8229600"/>
              <a:gd name="connsiteY123" fmla="*/ 4953000 h 8077200"/>
              <a:gd name="connsiteX124" fmla="*/ 5215466 w 8229600"/>
              <a:gd name="connsiteY124" fmla="*/ 4953000 h 8077200"/>
              <a:gd name="connsiteX125" fmla="*/ 5291666 w 8229600"/>
              <a:gd name="connsiteY125" fmla="*/ 5003800 h 8077200"/>
              <a:gd name="connsiteX126" fmla="*/ 5342466 w 8229600"/>
              <a:gd name="connsiteY126" fmla="*/ 4944533 h 8077200"/>
              <a:gd name="connsiteX127" fmla="*/ 5435600 w 8229600"/>
              <a:gd name="connsiteY127" fmla="*/ 4910667 h 8077200"/>
              <a:gd name="connsiteX128" fmla="*/ 5469466 w 8229600"/>
              <a:gd name="connsiteY128" fmla="*/ 5020733 h 8077200"/>
              <a:gd name="connsiteX129" fmla="*/ 5664200 w 8229600"/>
              <a:gd name="connsiteY129" fmla="*/ 5012267 h 8077200"/>
              <a:gd name="connsiteX130" fmla="*/ 5858933 w 8229600"/>
              <a:gd name="connsiteY130" fmla="*/ 5223933 h 8077200"/>
              <a:gd name="connsiteX131" fmla="*/ 5884333 w 8229600"/>
              <a:gd name="connsiteY131" fmla="*/ 5325533 h 8077200"/>
              <a:gd name="connsiteX132" fmla="*/ 5884333 w 8229600"/>
              <a:gd name="connsiteY132" fmla="*/ 5325533 h 8077200"/>
              <a:gd name="connsiteX133" fmla="*/ 5952066 w 8229600"/>
              <a:gd name="connsiteY133" fmla="*/ 5291667 h 8077200"/>
              <a:gd name="connsiteX134" fmla="*/ 5901266 w 8229600"/>
              <a:gd name="connsiteY134" fmla="*/ 5164667 h 8077200"/>
              <a:gd name="connsiteX135" fmla="*/ 5901266 w 8229600"/>
              <a:gd name="connsiteY135" fmla="*/ 5164667 h 8077200"/>
              <a:gd name="connsiteX136" fmla="*/ 6172200 w 8229600"/>
              <a:gd name="connsiteY136" fmla="*/ 5334000 h 8077200"/>
              <a:gd name="connsiteX137" fmla="*/ 6341533 w 8229600"/>
              <a:gd name="connsiteY137" fmla="*/ 5130800 h 8077200"/>
              <a:gd name="connsiteX138" fmla="*/ 6620933 w 8229600"/>
              <a:gd name="connsiteY138" fmla="*/ 5190067 h 8077200"/>
              <a:gd name="connsiteX139" fmla="*/ 6620933 w 8229600"/>
              <a:gd name="connsiteY139" fmla="*/ 5113867 h 8077200"/>
              <a:gd name="connsiteX140" fmla="*/ 6807200 w 8229600"/>
              <a:gd name="connsiteY140" fmla="*/ 5130800 h 8077200"/>
              <a:gd name="connsiteX141" fmla="*/ 6773333 w 8229600"/>
              <a:gd name="connsiteY141" fmla="*/ 5232400 h 8077200"/>
              <a:gd name="connsiteX142" fmla="*/ 6985000 w 8229600"/>
              <a:gd name="connsiteY142" fmla="*/ 5325533 h 8077200"/>
              <a:gd name="connsiteX143" fmla="*/ 7078133 w 8229600"/>
              <a:gd name="connsiteY143" fmla="*/ 5291667 h 8077200"/>
              <a:gd name="connsiteX144" fmla="*/ 7078133 w 8229600"/>
              <a:gd name="connsiteY144" fmla="*/ 5198533 h 8077200"/>
              <a:gd name="connsiteX145" fmla="*/ 7078133 w 8229600"/>
              <a:gd name="connsiteY145" fmla="*/ 5198533 h 8077200"/>
              <a:gd name="connsiteX146" fmla="*/ 7171266 w 8229600"/>
              <a:gd name="connsiteY146" fmla="*/ 5266267 h 8077200"/>
              <a:gd name="connsiteX147" fmla="*/ 7442200 w 8229600"/>
              <a:gd name="connsiteY147" fmla="*/ 5223933 h 8077200"/>
              <a:gd name="connsiteX148" fmla="*/ 7450666 w 8229600"/>
              <a:gd name="connsiteY148" fmla="*/ 5037667 h 8077200"/>
              <a:gd name="connsiteX149" fmla="*/ 7315200 w 8229600"/>
              <a:gd name="connsiteY149" fmla="*/ 4995333 h 8077200"/>
              <a:gd name="connsiteX150" fmla="*/ 7315200 w 8229600"/>
              <a:gd name="connsiteY150" fmla="*/ 4995333 h 8077200"/>
              <a:gd name="connsiteX151" fmla="*/ 7171266 w 8229600"/>
              <a:gd name="connsiteY151" fmla="*/ 4936067 h 8077200"/>
              <a:gd name="connsiteX152" fmla="*/ 7179733 w 8229600"/>
              <a:gd name="connsiteY152" fmla="*/ 4851400 h 8077200"/>
              <a:gd name="connsiteX153" fmla="*/ 7078133 w 8229600"/>
              <a:gd name="connsiteY153" fmla="*/ 4834467 h 8077200"/>
              <a:gd name="connsiteX154" fmla="*/ 7332133 w 8229600"/>
              <a:gd name="connsiteY154" fmla="*/ 4690533 h 8077200"/>
              <a:gd name="connsiteX155" fmla="*/ 7230533 w 8229600"/>
              <a:gd name="connsiteY155" fmla="*/ 4572000 h 8077200"/>
              <a:gd name="connsiteX156" fmla="*/ 7332133 w 8229600"/>
              <a:gd name="connsiteY156" fmla="*/ 4461933 h 8077200"/>
              <a:gd name="connsiteX157" fmla="*/ 7577666 w 8229600"/>
              <a:gd name="connsiteY157" fmla="*/ 4470400 h 8077200"/>
              <a:gd name="connsiteX158" fmla="*/ 7501466 w 8229600"/>
              <a:gd name="connsiteY158" fmla="*/ 4385733 h 8077200"/>
              <a:gd name="connsiteX159" fmla="*/ 7340600 w 8229600"/>
              <a:gd name="connsiteY159" fmla="*/ 4360333 h 8077200"/>
              <a:gd name="connsiteX160" fmla="*/ 7306733 w 8229600"/>
              <a:gd name="connsiteY160" fmla="*/ 4207933 h 8077200"/>
              <a:gd name="connsiteX161" fmla="*/ 7391400 w 8229600"/>
              <a:gd name="connsiteY161" fmla="*/ 4064000 h 8077200"/>
              <a:gd name="connsiteX162" fmla="*/ 7662333 w 8229600"/>
              <a:gd name="connsiteY162" fmla="*/ 4114800 h 8077200"/>
              <a:gd name="connsiteX163" fmla="*/ 7797800 w 8229600"/>
              <a:gd name="connsiteY163" fmla="*/ 4030133 h 8077200"/>
              <a:gd name="connsiteX164" fmla="*/ 8094133 w 8229600"/>
              <a:gd name="connsiteY164" fmla="*/ 3937000 h 8077200"/>
              <a:gd name="connsiteX165" fmla="*/ 8229600 w 8229600"/>
              <a:gd name="connsiteY165" fmla="*/ 965200 h 8077200"/>
              <a:gd name="connsiteX166" fmla="*/ 8204200 w 8229600"/>
              <a:gd name="connsiteY166" fmla="*/ 0 h 8077200"/>
              <a:gd name="connsiteX167" fmla="*/ 660400 w 8229600"/>
              <a:gd name="connsiteY167" fmla="*/ 0 h 8077200"/>
              <a:gd name="connsiteX168" fmla="*/ 677333 w 8229600"/>
              <a:gd name="connsiteY168" fmla="*/ 50800 h 8077200"/>
              <a:gd name="connsiteX0" fmla="*/ 677333 w 8229600"/>
              <a:gd name="connsiteY0" fmla="*/ 50800 h 8077200"/>
              <a:gd name="connsiteX1" fmla="*/ 851958 w 8229600"/>
              <a:gd name="connsiteY1" fmla="*/ 190500 h 8077200"/>
              <a:gd name="connsiteX2" fmla="*/ 935566 w 8229600"/>
              <a:gd name="connsiteY2" fmla="*/ 332317 h 8077200"/>
              <a:gd name="connsiteX3" fmla="*/ 818091 w 8229600"/>
              <a:gd name="connsiteY3" fmla="*/ 585258 h 8077200"/>
              <a:gd name="connsiteX4" fmla="*/ 719666 w 8229600"/>
              <a:gd name="connsiteY4" fmla="*/ 685800 h 8077200"/>
              <a:gd name="connsiteX5" fmla="*/ 458258 w 8229600"/>
              <a:gd name="connsiteY5" fmla="*/ 1039283 h 8077200"/>
              <a:gd name="connsiteX6" fmla="*/ 195791 w 8229600"/>
              <a:gd name="connsiteY6" fmla="*/ 1332442 h 8077200"/>
              <a:gd name="connsiteX7" fmla="*/ 84666 w 8229600"/>
              <a:gd name="connsiteY7" fmla="*/ 1476375 h 8077200"/>
              <a:gd name="connsiteX8" fmla="*/ 296333 w 8229600"/>
              <a:gd name="connsiteY8" fmla="*/ 1363133 h 8077200"/>
              <a:gd name="connsiteX9" fmla="*/ 237066 w 8229600"/>
              <a:gd name="connsiteY9" fmla="*/ 1540933 h 8077200"/>
              <a:gd name="connsiteX10" fmla="*/ 391583 w 8229600"/>
              <a:gd name="connsiteY10" fmla="*/ 1602317 h 8077200"/>
              <a:gd name="connsiteX11" fmla="*/ 609600 w 8229600"/>
              <a:gd name="connsiteY11" fmla="*/ 1659467 h 8077200"/>
              <a:gd name="connsiteX12" fmla="*/ 644525 w 8229600"/>
              <a:gd name="connsiteY12" fmla="*/ 1726142 h 8077200"/>
              <a:gd name="connsiteX13" fmla="*/ 448733 w 8229600"/>
              <a:gd name="connsiteY13" fmla="*/ 1684867 h 8077200"/>
              <a:gd name="connsiteX14" fmla="*/ 354541 w 8229600"/>
              <a:gd name="connsiteY14" fmla="*/ 1767417 h 8077200"/>
              <a:gd name="connsiteX15" fmla="*/ 265641 w 8229600"/>
              <a:gd name="connsiteY15" fmla="*/ 1742017 h 8077200"/>
              <a:gd name="connsiteX16" fmla="*/ 228600 w 8229600"/>
              <a:gd name="connsiteY16" fmla="*/ 1820333 h 8077200"/>
              <a:gd name="connsiteX17" fmla="*/ 228600 w 8229600"/>
              <a:gd name="connsiteY17" fmla="*/ 1820333 h 8077200"/>
              <a:gd name="connsiteX18" fmla="*/ 160866 w 8229600"/>
              <a:gd name="connsiteY18" fmla="*/ 1735667 h 8077200"/>
              <a:gd name="connsiteX19" fmla="*/ 177800 w 8229600"/>
              <a:gd name="connsiteY19" fmla="*/ 1938867 h 8077200"/>
              <a:gd name="connsiteX20" fmla="*/ 59266 w 8229600"/>
              <a:gd name="connsiteY20" fmla="*/ 2159000 h 8077200"/>
              <a:gd name="connsiteX21" fmla="*/ 59266 w 8229600"/>
              <a:gd name="connsiteY21" fmla="*/ 2159000 h 8077200"/>
              <a:gd name="connsiteX22" fmla="*/ 17991 w 8229600"/>
              <a:gd name="connsiteY22" fmla="*/ 2189692 h 8077200"/>
              <a:gd name="connsiteX23" fmla="*/ 48683 w 8229600"/>
              <a:gd name="connsiteY23" fmla="*/ 2435225 h 8077200"/>
              <a:gd name="connsiteX24" fmla="*/ 84666 w 8229600"/>
              <a:gd name="connsiteY24" fmla="*/ 2590800 h 8077200"/>
              <a:gd name="connsiteX25" fmla="*/ 0 w 8229600"/>
              <a:gd name="connsiteY25" fmla="*/ 2709333 h 8077200"/>
              <a:gd name="connsiteX26" fmla="*/ 118533 w 8229600"/>
              <a:gd name="connsiteY26" fmla="*/ 2827867 h 8077200"/>
              <a:gd name="connsiteX27" fmla="*/ 84666 w 8229600"/>
              <a:gd name="connsiteY27" fmla="*/ 2997200 h 8077200"/>
              <a:gd name="connsiteX28" fmla="*/ 84666 w 8229600"/>
              <a:gd name="connsiteY28" fmla="*/ 2997200 h 8077200"/>
              <a:gd name="connsiteX29" fmla="*/ 143933 w 8229600"/>
              <a:gd name="connsiteY29" fmla="*/ 3005667 h 8077200"/>
              <a:gd name="connsiteX30" fmla="*/ 169333 w 8229600"/>
              <a:gd name="connsiteY30" fmla="*/ 3268133 h 8077200"/>
              <a:gd name="connsiteX31" fmla="*/ 254000 w 8229600"/>
              <a:gd name="connsiteY31" fmla="*/ 3310467 h 8077200"/>
              <a:gd name="connsiteX32" fmla="*/ 457200 w 8229600"/>
              <a:gd name="connsiteY32" fmla="*/ 3344333 h 8077200"/>
              <a:gd name="connsiteX33" fmla="*/ 474133 w 8229600"/>
              <a:gd name="connsiteY33" fmla="*/ 3445933 h 8077200"/>
              <a:gd name="connsiteX34" fmla="*/ 601133 w 8229600"/>
              <a:gd name="connsiteY34" fmla="*/ 3369733 h 8077200"/>
              <a:gd name="connsiteX35" fmla="*/ 795866 w 8229600"/>
              <a:gd name="connsiteY35" fmla="*/ 3488267 h 8077200"/>
              <a:gd name="connsiteX36" fmla="*/ 745066 w 8229600"/>
              <a:gd name="connsiteY36" fmla="*/ 3615267 h 8077200"/>
              <a:gd name="connsiteX37" fmla="*/ 821266 w 8229600"/>
              <a:gd name="connsiteY37" fmla="*/ 3666067 h 8077200"/>
              <a:gd name="connsiteX38" fmla="*/ 736600 w 8229600"/>
              <a:gd name="connsiteY38" fmla="*/ 3793067 h 8077200"/>
              <a:gd name="connsiteX39" fmla="*/ 838200 w 8229600"/>
              <a:gd name="connsiteY39" fmla="*/ 3843867 h 8077200"/>
              <a:gd name="connsiteX40" fmla="*/ 804333 w 8229600"/>
              <a:gd name="connsiteY40" fmla="*/ 3911600 h 8077200"/>
              <a:gd name="connsiteX41" fmla="*/ 804333 w 8229600"/>
              <a:gd name="connsiteY41" fmla="*/ 3911600 h 8077200"/>
              <a:gd name="connsiteX42" fmla="*/ 880533 w 8229600"/>
              <a:gd name="connsiteY42" fmla="*/ 4013200 h 8077200"/>
              <a:gd name="connsiteX43" fmla="*/ 1024466 w 8229600"/>
              <a:gd name="connsiteY43" fmla="*/ 4064000 h 8077200"/>
              <a:gd name="connsiteX44" fmla="*/ 939800 w 8229600"/>
              <a:gd name="connsiteY44" fmla="*/ 4174067 h 8077200"/>
              <a:gd name="connsiteX45" fmla="*/ 1109133 w 8229600"/>
              <a:gd name="connsiteY45" fmla="*/ 4182533 h 8077200"/>
              <a:gd name="connsiteX46" fmla="*/ 1168400 w 8229600"/>
              <a:gd name="connsiteY46" fmla="*/ 4309533 h 8077200"/>
              <a:gd name="connsiteX47" fmla="*/ 1026583 w 8229600"/>
              <a:gd name="connsiteY47" fmla="*/ 4438650 h 8077200"/>
              <a:gd name="connsiteX48" fmla="*/ 931333 w 8229600"/>
              <a:gd name="connsiteY48" fmla="*/ 4385733 h 8077200"/>
              <a:gd name="connsiteX49" fmla="*/ 912283 w 8229600"/>
              <a:gd name="connsiteY49" fmla="*/ 4366683 h 8077200"/>
              <a:gd name="connsiteX50" fmla="*/ 846666 w 8229600"/>
              <a:gd name="connsiteY50" fmla="*/ 4453467 h 8077200"/>
              <a:gd name="connsiteX51" fmla="*/ 931333 w 8229600"/>
              <a:gd name="connsiteY51" fmla="*/ 4555067 h 8077200"/>
              <a:gd name="connsiteX52" fmla="*/ 964141 w 8229600"/>
              <a:gd name="connsiteY52" fmla="*/ 4773083 h 8077200"/>
              <a:gd name="connsiteX53" fmla="*/ 1075266 w 8229600"/>
              <a:gd name="connsiteY53" fmla="*/ 4809067 h 8077200"/>
              <a:gd name="connsiteX54" fmla="*/ 1134533 w 8229600"/>
              <a:gd name="connsiteY54" fmla="*/ 4715933 h 8077200"/>
              <a:gd name="connsiteX55" fmla="*/ 1303866 w 8229600"/>
              <a:gd name="connsiteY55" fmla="*/ 4682067 h 8077200"/>
              <a:gd name="connsiteX56" fmla="*/ 1439333 w 8229600"/>
              <a:gd name="connsiteY56" fmla="*/ 4707467 h 8077200"/>
              <a:gd name="connsiteX57" fmla="*/ 1557866 w 8229600"/>
              <a:gd name="connsiteY57" fmla="*/ 4893733 h 8077200"/>
              <a:gd name="connsiteX58" fmla="*/ 1490133 w 8229600"/>
              <a:gd name="connsiteY58" fmla="*/ 4936067 h 8077200"/>
              <a:gd name="connsiteX59" fmla="*/ 1532466 w 8229600"/>
              <a:gd name="connsiteY59" fmla="*/ 5088467 h 8077200"/>
              <a:gd name="connsiteX60" fmla="*/ 1695450 w 8229600"/>
              <a:gd name="connsiteY60" fmla="*/ 5095875 h 8077200"/>
              <a:gd name="connsiteX61" fmla="*/ 1763183 w 8229600"/>
              <a:gd name="connsiteY61" fmla="*/ 5229225 h 8077200"/>
              <a:gd name="connsiteX62" fmla="*/ 1794933 w 8229600"/>
              <a:gd name="connsiteY62" fmla="*/ 5384800 h 8077200"/>
              <a:gd name="connsiteX63" fmla="*/ 1938866 w 8229600"/>
              <a:gd name="connsiteY63" fmla="*/ 5359400 h 8077200"/>
              <a:gd name="connsiteX64" fmla="*/ 2023533 w 8229600"/>
              <a:gd name="connsiteY64" fmla="*/ 5435600 h 8077200"/>
              <a:gd name="connsiteX65" fmla="*/ 2201333 w 8229600"/>
              <a:gd name="connsiteY65" fmla="*/ 5376333 h 8077200"/>
              <a:gd name="connsiteX66" fmla="*/ 2319866 w 8229600"/>
              <a:gd name="connsiteY66" fmla="*/ 5545667 h 8077200"/>
              <a:gd name="connsiteX67" fmla="*/ 2379133 w 8229600"/>
              <a:gd name="connsiteY67" fmla="*/ 5486400 h 8077200"/>
              <a:gd name="connsiteX68" fmla="*/ 2743200 w 8229600"/>
              <a:gd name="connsiteY68" fmla="*/ 5672667 h 8077200"/>
              <a:gd name="connsiteX69" fmla="*/ 2743200 w 8229600"/>
              <a:gd name="connsiteY69" fmla="*/ 5672667 h 8077200"/>
              <a:gd name="connsiteX70" fmla="*/ 2794000 w 8229600"/>
              <a:gd name="connsiteY70" fmla="*/ 5748867 h 8077200"/>
              <a:gd name="connsiteX71" fmla="*/ 2692400 w 8229600"/>
              <a:gd name="connsiteY71" fmla="*/ 5833533 h 8077200"/>
              <a:gd name="connsiteX72" fmla="*/ 2751666 w 8229600"/>
              <a:gd name="connsiteY72" fmla="*/ 5875867 h 8077200"/>
              <a:gd name="connsiteX73" fmla="*/ 2667000 w 8229600"/>
              <a:gd name="connsiteY73" fmla="*/ 5985933 h 8077200"/>
              <a:gd name="connsiteX74" fmla="*/ 2717800 w 8229600"/>
              <a:gd name="connsiteY74" fmla="*/ 6045200 h 8077200"/>
              <a:gd name="connsiteX75" fmla="*/ 2717800 w 8229600"/>
              <a:gd name="connsiteY75" fmla="*/ 6045200 h 8077200"/>
              <a:gd name="connsiteX76" fmla="*/ 2700866 w 8229600"/>
              <a:gd name="connsiteY76" fmla="*/ 6239933 h 8077200"/>
              <a:gd name="connsiteX77" fmla="*/ 2506133 w 8229600"/>
              <a:gd name="connsiteY77" fmla="*/ 6214533 h 8077200"/>
              <a:gd name="connsiteX78" fmla="*/ 2379133 w 8229600"/>
              <a:gd name="connsiteY78" fmla="*/ 6341533 h 8077200"/>
              <a:gd name="connsiteX79" fmla="*/ 2370666 w 8229600"/>
              <a:gd name="connsiteY79" fmla="*/ 6477000 h 8077200"/>
              <a:gd name="connsiteX80" fmla="*/ 2650066 w 8229600"/>
              <a:gd name="connsiteY80" fmla="*/ 6434667 h 8077200"/>
              <a:gd name="connsiteX81" fmla="*/ 2602441 w 8229600"/>
              <a:gd name="connsiteY81" fmla="*/ 6491817 h 8077200"/>
              <a:gd name="connsiteX82" fmla="*/ 2269066 w 8229600"/>
              <a:gd name="connsiteY82" fmla="*/ 6604000 h 8077200"/>
              <a:gd name="connsiteX83" fmla="*/ 2286000 w 8229600"/>
              <a:gd name="connsiteY83" fmla="*/ 6688667 h 8077200"/>
              <a:gd name="connsiteX84" fmla="*/ 2404533 w 8229600"/>
              <a:gd name="connsiteY84" fmla="*/ 6731000 h 8077200"/>
              <a:gd name="connsiteX85" fmla="*/ 2235200 w 8229600"/>
              <a:gd name="connsiteY85" fmla="*/ 6900333 h 8077200"/>
              <a:gd name="connsiteX86" fmla="*/ 2192866 w 8229600"/>
              <a:gd name="connsiteY86" fmla="*/ 7027333 h 8077200"/>
              <a:gd name="connsiteX87" fmla="*/ 2040466 w 8229600"/>
              <a:gd name="connsiteY87" fmla="*/ 6976533 h 8077200"/>
              <a:gd name="connsiteX88" fmla="*/ 2040466 w 8229600"/>
              <a:gd name="connsiteY88" fmla="*/ 6976533 h 8077200"/>
              <a:gd name="connsiteX89" fmla="*/ 2040466 w 8229600"/>
              <a:gd name="connsiteY89" fmla="*/ 7103533 h 8077200"/>
              <a:gd name="connsiteX90" fmla="*/ 2209800 w 8229600"/>
              <a:gd name="connsiteY90" fmla="*/ 7188200 h 8077200"/>
              <a:gd name="connsiteX91" fmla="*/ 3124200 w 8229600"/>
              <a:gd name="connsiteY91" fmla="*/ 8077200 h 8077200"/>
              <a:gd name="connsiteX92" fmla="*/ 2582333 w 8229600"/>
              <a:gd name="connsiteY92" fmla="*/ 7433733 h 8077200"/>
              <a:gd name="connsiteX93" fmla="*/ 4622800 w 8229600"/>
              <a:gd name="connsiteY93" fmla="*/ 8026400 h 8077200"/>
              <a:gd name="connsiteX94" fmla="*/ 4377266 w 8229600"/>
              <a:gd name="connsiteY94" fmla="*/ 7763933 h 8077200"/>
              <a:gd name="connsiteX95" fmla="*/ 4436533 w 8229600"/>
              <a:gd name="connsiteY95" fmla="*/ 7459133 h 8077200"/>
              <a:gd name="connsiteX96" fmla="*/ 4241800 w 8229600"/>
              <a:gd name="connsiteY96" fmla="*/ 7306733 h 8077200"/>
              <a:gd name="connsiteX97" fmla="*/ 4284133 w 8229600"/>
              <a:gd name="connsiteY97" fmla="*/ 7120467 h 8077200"/>
              <a:gd name="connsiteX98" fmla="*/ 4495800 w 8229600"/>
              <a:gd name="connsiteY98" fmla="*/ 6942667 h 8077200"/>
              <a:gd name="connsiteX99" fmla="*/ 4622800 w 8229600"/>
              <a:gd name="connsiteY99" fmla="*/ 6908800 h 8077200"/>
              <a:gd name="connsiteX100" fmla="*/ 4732866 w 8229600"/>
              <a:gd name="connsiteY100" fmla="*/ 6756400 h 8077200"/>
              <a:gd name="connsiteX101" fmla="*/ 4673600 w 8229600"/>
              <a:gd name="connsiteY101" fmla="*/ 6663267 h 8077200"/>
              <a:gd name="connsiteX102" fmla="*/ 4597400 w 8229600"/>
              <a:gd name="connsiteY102" fmla="*/ 6620933 h 8077200"/>
              <a:gd name="connsiteX103" fmla="*/ 4597400 w 8229600"/>
              <a:gd name="connsiteY103" fmla="*/ 6620933 h 8077200"/>
              <a:gd name="connsiteX104" fmla="*/ 4690533 w 8229600"/>
              <a:gd name="connsiteY104" fmla="*/ 6604000 h 8077200"/>
              <a:gd name="connsiteX105" fmla="*/ 4690533 w 8229600"/>
              <a:gd name="connsiteY105" fmla="*/ 6604000 h 8077200"/>
              <a:gd name="connsiteX106" fmla="*/ 4504266 w 8229600"/>
              <a:gd name="connsiteY106" fmla="*/ 6231467 h 8077200"/>
              <a:gd name="connsiteX107" fmla="*/ 4318000 w 8229600"/>
              <a:gd name="connsiteY107" fmla="*/ 6290733 h 8077200"/>
              <a:gd name="connsiteX108" fmla="*/ 4267200 w 8229600"/>
              <a:gd name="connsiteY108" fmla="*/ 6062133 h 8077200"/>
              <a:gd name="connsiteX109" fmla="*/ 4182533 w 8229600"/>
              <a:gd name="connsiteY109" fmla="*/ 6028267 h 8077200"/>
              <a:gd name="connsiteX110" fmla="*/ 4292600 w 8229600"/>
              <a:gd name="connsiteY110" fmla="*/ 5791200 h 8077200"/>
              <a:gd name="connsiteX111" fmla="*/ 4216400 w 8229600"/>
              <a:gd name="connsiteY111" fmla="*/ 5715000 h 8077200"/>
              <a:gd name="connsiteX112" fmla="*/ 4241800 w 8229600"/>
              <a:gd name="connsiteY112" fmla="*/ 5554133 h 8077200"/>
              <a:gd name="connsiteX113" fmla="*/ 4334933 w 8229600"/>
              <a:gd name="connsiteY113" fmla="*/ 5503333 h 8077200"/>
              <a:gd name="connsiteX114" fmla="*/ 4402666 w 8229600"/>
              <a:gd name="connsiteY114" fmla="*/ 5334000 h 8077200"/>
              <a:gd name="connsiteX115" fmla="*/ 4597400 w 8229600"/>
              <a:gd name="connsiteY115" fmla="*/ 5621867 h 8077200"/>
              <a:gd name="connsiteX116" fmla="*/ 4673600 w 8229600"/>
              <a:gd name="connsiteY116" fmla="*/ 5494867 h 8077200"/>
              <a:gd name="connsiteX117" fmla="*/ 4631266 w 8229600"/>
              <a:gd name="connsiteY117" fmla="*/ 5334000 h 8077200"/>
              <a:gd name="connsiteX118" fmla="*/ 4834466 w 8229600"/>
              <a:gd name="connsiteY118" fmla="*/ 5198533 h 8077200"/>
              <a:gd name="connsiteX119" fmla="*/ 4792133 w 8229600"/>
              <a:gd name="connsiteY119" fmla="*/ 5139267 h 8077200"/>
              <a:gd name="connsiteX120" fmla="*/ 4961466 w 8229600"/>
              <a:gd name="connsiteY120" fmla="*/ 5080000 h 8077200"/>
              <a:gd name="connsiteX121" fmla="*/ 5105400 w 8229600"/>
              <a:gd name="connsiteY121" fmla="*/ 4919133 h 8077200"/>
              <a:gd name="connsiteX122" fmla="*/ 5215466 w 8229600"/>
              <a:gd name="connsiteY122" fmla="*/ 4953000 h 8077200"/>
              <a:gd name="connsiteX123" fmla="*/ 5215466 w 8229600"/>
              <a:gd name="connsiteY123" fmla="*/ 4953000 h 8077200"/>
              <a:gd name="connsiteX124" fmla="*/ 5291666 w 8229600"/>
              <a:gd name="connsiteY124" fmla="*/ 5003800 h 8077200"/>
              <a:gd name="connsiteX125" fmla="*/ 5342466 w 8229600"/>
              <a:gd name="connsiteY125" fmla="*/ 4944533 h 8077200"/>
              <a:gd name="connsiteX126" fmla="*/ 5435600 w 8229600"/>
              <a:gd name="connsiteY126" fmla="*/ 4910667 h 8077200"/>
              <a:gd name="connsiteX127" fmla="*/ 5469466 w 8229600"/>
              <a:gd name="connsiteY127" fmla="*/ 5020733 h 8077200"/>
              <a:gd name="connsiteX128" fmla="*/ 5664200 w 8229600"/>
              <a:gd name="connsiteY128" fmla="*/ 5012267 h 8077200"/>
              <a:gd name="connsiteX129" fmla="*/ 5858933 w 8229600"/>
              <a:gd name="connsiteY129" fmla="*/ 5223933 h 8077200"/>
              <a:gd name="connsiteX130" fmla="*/ 5884333 w 8229600"/>
              <a:gd name="connsiteY130" fmla="*/ 5325533 h 8077200"/>
              <a:gd name="connsiteX131" fmla="*/ 5884333 w 8229600"/>
              <a:gd name="connsiteY131" fmla="*/ 5325533 h 8077200"/>
              <a:gd name="connsiteX132" fmla="*/ 5952066 w 8229600"/>
              <a:gd name="connsiteY132" fmla="*/ 5291667 h 8077200"/>
              <a:gd name="connsiteX133" fmla="*/ 5901266 w 8229600"/>
              <a:gd name="connsiteY133" fmla="*/ 5164667 h 8077200"/>
              <a:gd name="connsiteX134" fmla="*/ 5901266 w 8229600"/>
              <a:gd name="connsiteY134" fmla="*/ 5164667 h 8077200"/>
              <a:gd name="connsiteX135" fmla="*/ 6172200 w 8229600"/>
              <a:gd name="connsiteY135" fmla="*/ 5334000 h 8077200"/>
              <a:gd name="connsiteX136" fmla="*/ 6341533 w 8229600"/>
              <a:gd name="connsiteY136" fmla="*/ 5130800 h 8077200"/>
              <a:gd name="connsiteX137" fmla="*/ 6620933 w 8229600"/>
              <a:gd name="connsiteY137" fmla="*/ 5190067 h 8077200"/>
              <a:gd name="connsiteX138" fmla="*/ 6620933 w 8229600"/>
              <a:gd name="connsiteY138" fmla="*/ 5113867 h 8077200"/>
              <a:gd name="connsiteX139" fmla="*/ 6807200 w 8229600"/>
              <a:gd name="connsiteY139" fmla="*/ 5130800 h 8077200"/>
              <a:gd name="connsiteX140" fmla="*/ 6773333 w 8229600"/>
              <a:gd name="connsiteY140" fmla="*/ 5232400 h 8077200"/>
              <a:gd name="connsiteX141" fmla="*/ 6985000 w 8229600"/>
              <a:gd name="connsiteY141" fmla="*/ 5325533 h 8077200"/>
              <a:gd name="connsiteX142" fmla="*/ 7078133 w 8229600"/>
              <a:gd name="connsiteY142" fmla="*/ 5291667 h 8077200"/>
              <a:gd name="connsiteX143" fmla="*/ 7078133 w 8229600"/>
              <a:gd name="connsiteY143" fmla="*/ 5198533 h 8077200"/>
              <a:gd name="connsiteX144" fmla="*/ 7078133 w 8229600"/>
              <a:gd name="connsiteY144" fmla="*/ 5198533 h 8077200"/>
              <a:gd name="connsiteX145" fmla="*/ 7171266 w 8229600"/>
              <a:gd name="connsiteY145" fmla="*/ 5266267 h 8077200"/>
              <a:gd name="connsiteX146" fmla="*/ 7442200 w 8229600"/>
              <a:gd name="connsiteY146" fmla="*/ 5223933 h 8077200"/>
              <a:gd name="connsiteX147" fmla="*/ 7450666 w 8229600"/>
              <a:gd name="connsiteY147" fmla="*/ 5037667 h 8077200"/>
              <a:gd name="connsiteX148" fmla="*/ 7315200 w 8229600"/>
              <a:gd name="connsiteY148" fmla="*/ 4995333 h 8077200"/>
              <a:gd name="connsiteX149" fmla="*/ 7315200 w 8229600"/>
              <a:gd name="connsiteY149" fmla="*/ 4995333 h 8077200"/>
              <a:gd name="connsiteX150" fmla="*/ 7171266 w 8229600"/>
              <a:gd name="connsiteY150" fmla="*/ 4936067 h 8077200"/>
              <a:gd name="connsiteX151" fmla="*/ 7179733 w 8229600"/>
              <a:gd name="connsiteY151" fmla="*/ 4851400 h 8077200"/>
              <a:gd name="connsiteX152" fmla="*/ 7078133 w 8229600"/>
              <a:gd name="connsiteY152" fmla="*/ 4834467 h 8077200"/>
              <a:gd name="connsiteX153" fmla="*/ 7332133 w 8229600"/>
              <a:gd name="connsiteY153" fmla="*/ 4690533 h 8077200"/>
              <a:gd name="connsiteX154" fmla="*/ 7230533 w 8229600"/>
              <a:gd name="connsiteY154" fmla="*/ 4572000 h 8077200"/>
              <a:gd name="connsiteX155" fmla="*/ 7332133 w 8229600"/>
              <a:gd name="connsiteY155" fmla="*/ 4461933 h 8077200"/>
              <a:gd name="connsiteX156" fmla="*/ 7577666 w 8229600"/>
              <a:gd name="connsiteY156" fmla="*/ 4470400 h 8077200"/>
              <a:gd name="connsiteX157" fmla="*/ 7501466 w 8229600"/>
              <a:gd name="connsiteY157" fmla="*/ 4385733 h 8077200"/>
              <a:gd name="connsiteX158" fmla="*/ 7340600 w 8229600"/>
              <a:gd name="connsiteY158" fmla="*/ 4360333 h 8077200"/>
              <a:gd name="connsiteX159" fmla="*/ 7306733 w 8229600"/>
              <a:gd name="connsiteY159" fmla="*/ 4207933 h 8077200"/>
              <a:gd name="connsiteX160" fmla="*/ 7391400 w 8229600"/>
              <a:gd name="connsiteY160" fmla="*/ 4064000 h 8077200"/>
              <a:gd name="connsiteX161" fmla="*/ 7662333 w 8229600"/>
              <a:gd name="connsiteY161" fmla="*/ 4114800 h 8077200"/>
              <a:gd name="connsiteX162" fmla="*/ 7797800 w 8229600"/>
              <a:gd name="connsiteY162" fmla="*/ 4030133 h 8077200"/>
              <a:gd name="connsiteX163" fmla="*/ 8094133 w 8229600"/>
              <a:gd name="connsiteY163" fmla="*/ 3937000 h 8077200"/>
              <a:gd name="connsiteX164" fmla="*/ 8229600 w 8229600"/>
              <a:gd name="connsiteY164" fmla="*/ 965200 h 8077200"/>
              <a:gd name="connsiteX165" fmla="*/ 8204200 w 8229600"/>
              <a:gd name="connsiteY165" fmla="*/ 0 h 8077200"/>
              <a:gd name="connsiteX166" fmla="*/ 660400 w 8229600"/>
              <a:gd name="connsiteY166" fmla="*/ 0 h 8077200"/>
              <a:gd name="connsiteX167" fmla="*/ 677333 w 8229600"/>
              <a:gd name="connsiteY167" fmla="*/ 50800 h 80772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582333 w 8229600"/>
              <a:gd name="connsiteY91" fmla="*/ 74337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4622800 w 8229600"/>
              <a:gd name="connsiteY92" fmla="*/ 8026400 h 8026400"/>
              <a:gd name="connsiteX93" fmla="*/ 4377266 w 8229600"/>
              <a:gd name="connsiteY93" fmla="*/ 7763933 h 8026400"/>
              <a:gd name="connsiteX94" fmla="*/ 4436533 w 8229600"/>
              <a:gd name="connsiteY94" fmla="*/ 7459133 h 8026400"/>
              <a:gd name="connsiteX95" fmla="*/ 4241800 w 8229600"/>
              <a:gd name="connsiteY95" fmla="*/ 7306733 h 8026400"/>
              <a:gd name="connsiteX96" fmla="*/ 4284133 w 8229600"/>
              <a:gd name="connsiteY96" fmla="*/ 7120467 h 8026400"/>
              <a:gd name="connsiteX97" fmla="*/ 4495800 w 8229600"/>
              <a:gd name="connsiteY97" fmla="*/ 6942667 h 8026400"/>
              <a:gd name="connsiteX98" fmla="*/ 4622800 w 8229600"/>
              <a:gd name="connsiteY98" fmla="*/ 6908800 h 8026400"/>
              <a:gd name="connsiteX99" fmla="*/ 4732866 w 8229600"/>
              <a:gd name="connsiteY99" fmla="*/ 6756400 h 8026400"/>
              <a:gd name="connsiteX100" fmla="*/ 4673600 w 8229600"/>
              <a:gd name="connsiteY100" fmla="*/ 6663267 h 8026400"/>
              <a:gd name="connsiteX101" fmla="*/ 4597400 w 8229600"/>
              <a:gd name="connsiteY101" fmla="*/ 6620933 h 8026400"/>
              <a:gd name="connsiteX102" fmla="*/ 4597400 w 8229600"/>
              <a:gd name="connsiteY102" fmla="*/ 6620933 h 8026400"/>
              <a:gd name="connsiteX103" fmla="*/ 4690533 w 8229600"/>
              <a:gd name="connsiteY103" fmla="*/ 6604000 h 8026400"/>
              <a:gd name="connsiteX104" fmla="*/ 4690533 w 8229600"/>
              <a:gd name="connsiteY104" fmla="*/ 6604000 h 8026400"/>
              <a:gd name="connsiteX105" fmla="*/ 4504266 w 8229600"/>
              <a:gd name="connsiteY105" fmla="*/ 6231467 h 8026400"/>
              <a:gd name="connsiteX106" fmla="*/ 4318000 w 8229600"/>
              <a:gd name="connsiteY106" fmla="*/ 6290733 h 8026400"/>
              <a:gd name="connsiteX107" fmla="*/ 4267200 w 8229600"/>
              <a:gd name="connsiteY107" fmla="*/ 6062133 h 8026400"/>
              <a:gd name="connsiteX108" fmla="*/ 4182533 w 8229600"/>
              <a:gd name="connsiteY108" fmla="*/ 6028267 h 8026400"/>
              <a:gd name="connsiteX109" fmla="*/ 4292600 w 8229600"/>
              <a:gd name="connsiteY109" fmla="*/ 5791200 h 8026400"/>
              <a:gd name="connsiteX110" fmla="*/ 4216400 w 8229600"/>
              <a:gd name="connsiteY110" fmla="*/ 5715000 h 8026400"/>
              <a:gd name="connsiteX111" fmla="*/ 4241800 w 8229600"/>
              <a:gd name="connsiteY111" fmla="*/ 5554133 h 8026400"/>
              <a:gd name="connsiteX112" fmla="*/ 4334933 w 8229600"/>
              <a:gd name="connsiteY112" fmla="*/ 5503333 h 8026400"/>
              <a:gd name="connsiteX113" fmla="*/ 4402666 w 8229600"/>
              <a:gd name="connsiteY113" fmla="*/ 5334000 h 8026400"/>
              <a:gd name="connsiteX114" fmla="*/ 4597400 w 8229600"/>
              <a:gd name="connsiteY114" fmla="*/ 5621867 h 8026400"/>
              <a:gd name="connsiteX115" fmla="*/ 4673600 w 8229600"/>
              <a:gd name="connsiteY115" fmla="*/ 5494867 h 8026400"/>
              <a:gd name="connsiteX116" fmla="*/ 4631266 w 8229600"/>
              <a:gd name="connsiteY116" fmla="*/ 5334000 h 8026400"/>
              <a:gd name="connsiteX117" fmla="*/ 4834466 w 8229600"/>
              <a:gd name="connsiteY117" fmla="*/ 5198533 h 8026400"/>
              <a:gd name="connsiteX118" fmla="*/ 4792133 w 8229600"/>
              <a:gd name="connsiteY118" fmla="*/ 5139267 h 8026400"/>
              <a:gd name="connsiteX119" fmla="*/ 4961466 w 8229600"/>
              <a:gd name="connsiteY119" fmla="*/ 5080000 h 8026400"/>
              <a:gd name="connsiteX120" fmla="*/ 5105400 w 8229600"/>
              <a:gd name="connsiteY120" fmla="*/ 4919133 h 8026400"/>
              <a:gd name="connsiteX121" fmla="*/ 5215466 w 8229600"/>
              <a:gd name="connsiteY121" fmla="*/ 4953000 h 8026400"/>
              <a:gd name="connsiteX122" fmla="*/ 5215466 w 8229600"/>
              <a:gd name="connsiteY122" fmla="*/ 4953000 h 8026400"/>
              <a:gd name="connsiteX123" fmla="*/ 5291666 w 8229600"/>
              <a:gd name="connsiteY123" fmla="*/ 5003800 h 8026400"/>
              <a:gd name="connsiteX124" fmla="*/ 5342466 w 8229600"/>
              <a:gd name="connsiteY124" fmla="*/ 4944533 h 8026400"/>
              <a:gd name="connsiteX125" fmla="*/ 5435600 w 8229600"/>
              <a:gd name="connsiteY125" fmla="*/ 4910667 h 8026400"/>
              <a:gd name="connsiteX126" fmla="*/ 5469466 w 8229600"/>
              <a:gd name="connsiteY126" fmla="*/ 5020733 h 8026400"/>
              <a:gd name="connsiteX127" fmla="*/ 5664200 w 8229600"/>
              <a:gd name="connsiteY127" fmla="*/ 5012267 h 8026400"/>
              <a:gd name="connsiteX128" fmla="*/ 5858933 w 8229600"/>
              <a:gd name="connsiteY128" fmla="*/ 5223933 h 8026400"/>
              <a:gd name="connsiteX129" fmla="*/ 5884333 w 8229600"/>
              <a:gd name="connsiteY129" fmla="*/ 5325533 h 8026400"/>
              <a:gd name="connsiteX130" fmla="*/ 5884333 w 8229600"/>
              <a:gd name="connsiteY130" fmla="*/ 5325533 h 8026400"/>
              <a:gd name="connsiteX131" fmla="*/ 5952066 w 8229600"/>
              <a:gd name="connsiteY131" fmla="*/ 5291667 h 8026400"/>
              <a:gd name="connsiteX132" fmla="*/ 5901266 w 8229600"/>
              <a:gd name="connsiteY132" fmla="*/ 5164667 h 8026400"/>
              <a:gd name="connsiteX133" fmla="*/ 5901266 w 8229600"/>
              <a:gd name="connsiteY133" fmla="*/ 5164667 h 8026400"/>
              <a:gd name="connsiteX134" fmla="*/ 6172200 w 8229600"/>
              <a:gd name="connsiteY134" fmla="*/ 5334000 h 8026400"/>
              <a:gd name="connsiteX135" fmla="*/ 6341533 w 8229600"/>
              <a:gd name="connsiteY135" fmla="*/ 5130800 h 8026400"/>
              <a:gd name="connsiteX136" fmla="*/ 6620933 w 8229600"/>
              <a:gd name="connsiteY136" fmla="*/ 5190067 h 8026400"/>
              <a:gd name="connsiteX137" fmla="*/ 6620933 w 8229600"/>
              <a:gd name="connsiteY137" fmla="*/ 5113867 h 8026400"/>
              <a:gd name="connsiteX138" fmla="*/ 6807200 w 8229600"/>
              <a:gd name="connsiteY138" fmla="*/ 5130800 h 8026400"/>
              <a:gd name="connsiteX139" fmla="*/ 6773333 w 8229600"/>
              <a:gd name="connsiteY139" fmla="*/ 5232400 h 8026400"/>
              <a:gd name="connsiteX140" fmla="*/ 6985000 w 8229600"/>
              <a:gd name="connsiteY140" fmla="*/ 5325533 h 8026400"/>
              <a:gd name="connsiteX141" fmla="*/ 7078133 w 8229600"/>
              <a:gd name="connsiteY141" fmla="*/ 5291667 h 8026400"/>
              <a:gd name="connsiteX142" fmla="*/ 7078133 w 8229600"/>
              <a:gd name="connsiteY142" fmla="*/ 5198533 h 8026400"/>
              <a:gd name="connsiteX143" fmla="*/ 7078133 w 8229600"/>
              <a:gd name="connsiteY143" fmla="*/ 5198533 h 8026400"/>
              <a:gd name="connsiteX144" fmla="*/ 7171266 w 8229600"/>
              <a:gd name="connsiteY144" fmla="*/ 5266267 h 8026400"/>
              <a:gd name="connsiteX145" fmla="*/ 7442200 w 8229600"/>
              <a:gd name="connsiteY145" fmla="*/ 5223933 h 8026400"/>
              <a:gd name="connsiteX146" fmla="*/ 7450666 w 8229600"/>
              <a:gd name="connsiteY146" fmla="*/ 5037667 h 8026400"/>
              <a:gd name="connsiteX147" fmla="*/ 7315200 w 8229600"/>
              <a:gd name="connsiteY147" fmla="*/ 4995333 h 8026400"/>
              <a:gd name="connsiteX148" fmla="*/ 7315200 w 8229600"/>
              <a:gd name="connsiteY148" fmla="*/ 4995333 h 8026400"/>
              <a:gd name="connsiteX149" fmla="*/ 7171266 w 8229600"/>
              <a:gd name="connsiteY149" fmla="*/ 4936067 h 8026400"/>
              <a:gd name="connsiteX150" fmla="*/ 7179733 w 8229600"/>
              <a:gd name="connsiteY150" fmla="*/ 4851400 h 8026400"/>
              <a:gd name="connsiteX151" fmla="*/ 7078133 w 8229600"/>
              <a:gd name="connsiteY151" fmla="*/ 4834467 h 8026400"/>
              <a:gd name="connsiteX152" fmla="*/ 7332133 w 8229600"/>
              <a:gd name="connsiteY152" fmla="*/ 4690533 h 8026400"/>
              <a:gd name="connsiteX153" fmla="*/ 7230533 w 8229600"/>
              <a:gd name="connsiteY153" fmla="*/ 4572000 h 8026400"/>
              <a:gd name="connsiteX154" fmla="*/ 7332133 w 8229600"/>
              <a:gd name="connsiteY154" fmla="*/ 4461933 h 8026400"/>
              <a:gd name="connsiteX155" fmla="*/ 7577666 w 8229600"/>
              <a:gd name="connsiteY155" fmla="*/ 4470400 h 8026400"/>
              <a:gd name="connsiteX156" fmla="*/ 7501466 w 8229600"/>
              <a:gd name="connsiteY156" fmla="*/ 4385733 h 8026400"/>
              <a:gd name="connsiteX157" fmla="*/ 7340600 w 8229600"/>
              <a:gd name="connsiteY157" fmla="*/ 4360333 h 8026400"/>
              <a:gd name="connsiteX158" fmla="*/ 7306733 w 8229600"/>
              <a:gd name="connsiteY158" fmla="*/ 4207933 h 8026400"/>
              <a:gd name="connsiteX159" fmla="*/ 7391400 w 8229600"/>
              <a:gd name="connsiteY159" fmla="*/ 4064000 h 8026400"/>
              <a:gd name="connsiteX160" fmla="*/ 7662333 w 8229600"/>
              <a:gd name="connsiteY160" fmla="*/ 4114800 h 8026400"/>
              <a:gd name="connsiteX161" fmla="*/ 7797800 w 8229600"/>
              <a:gd name="connsiteY161" fmla="*/ 4030133 h 8026400"/>
              <a:gd name="connsiteX162" fmla="*/ 8094133 w 8229600"/>
              <a:gd name="connsiteY162" fmla="*/ 3937000 h 8026400"/>
              <a:gd name="connsiteX163" fmla="*/ 8229600 w 8229600"/>
              <a:gd name="connsiteY163" fmla="*/ 965200 h 8026400"/>
              <a:gd name="connsiteX164" fmla="*/ 8204200 w 8229600"/>
              <a:gd name="connsiteY164" fmla="*/ 0 h 8026400"/>
              <a:gd name="connsiteX165" fmla="*/ 660400 w 8229600"/>
              <a:gd name="connsiteY165" fmla="*/ 0 h 8026400"/>
              <a:gd name="connsiteX166" fmla="*/ 677333 w 8229600"/>
              <a:gd name="connsiteY166"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3042708 w 8229600"/>
              <a:gd name="connsiteY92" fmla="*/ 7686675 h 8026400"/>
              <a:gd name="connsiteX93" fmla="*/ 4622800 w 8229600"/>
              <a:gd name="connsiteY93" fmla="*/ 8026400 h 8026400"/>
              <a:gd name="connsiteX94" fmla="*/ 4377266 w 8229600"/>
              <a:gd name="connsiteY94" fmla="*/ 7763933 h 8026400"/>
              <a:gd name="connsiteX95" fmla="*/ 4436533 w 8229600"/>
              <a:gd name="connsiteY95" fmla="*/ 7459133 h 8026400"/>
              <a:gd name="connsiteX96" fmla="*/ 4241800 w 8229600"/>
              <a:gd name="connsiteY96" fmla="*/ 7306733 h 8026400"/>
              <a:gd name="connsiteX97" fmla="*/ 4284133 w 8229600"/>
              <a:gd name="connsiteY97" fmla="*/ 7120467 h 8026400"/>
              <a:gd name="connsiteX98" fmla="*/ 4495800 w 8229600"/>
              <a:gd name="connsiteY98" fmla="*/ 6942667 h 8026400"/>
              <a:gd name="connsiteX99" fmla="*/ 4622800 w 8229600"/>
              <a:gd name="connsiteY99" fmla="*/ 6908800 h 8026400"/>
              <a:gd name="connsiteX100" fmla="*/ 4732866 w 8229600"/>
              <a:gd name="connsiteY100" fmla="*/ 6756400 h 8026400"/>
              <a:gd name="connsiteX101" fmla="*/ 4673600 w 8229600"/>
              <a:gd name="connsiteY101" fmla="*/ 6663267 h 8026400"/>
              <a:gd name="connsiteX102" fmla="*/ 4597400 w 8229600"/>
              <a:gd name="connsiteY102" fmla="*/ 6620933 h 8026400"/>
              <a:gd name="connsiteX103" fmla="*/ 4597400 w 8229600"/>
              <a:gd name="connsiteY103" fmla="*/ 6620933 h 8026400"/>
              <a:gd name="connsiteX104" fmla="*/ 4690533 w 8229600"/>
              <a:gd name="connsiteY104" fmla="*/ 6604000 h 8026400"/>
              <a:gd name="connsiteX105" fmla="*/ 4690533 w 8229600"/>
              <a:gd name="connsiteY105" fmla="*/ 6604000 h 8026400"/>
              <a:gd name="connsiteX106" fmla="*/ 4504266 w 8229600"/>
              <a:gd name="connsiteY106" fmla="*/ 6231467 h 8026400"/>
              <a:gd name="connsiteX107" fmla="*/ 4318000 w 8229600"/>
              <a:gd name="connsiteY107" fmla="*/ 6290733 h 8026400"/>
              <a:gd name="connsiteX108" fmla="*/ 4267200 w 8229600"/>
              <a:gd name="connsiteY108" fmla="*/ 6062133 h 8026400"/>
              <a:gd name="connsiteX109" fmla="*/ 4182533 w 8229600"/>
              <a:gd name="connsiteY109" fmla="*/ 6028267 h 8026400"/>
              <a:gd name="connsiteX110" fmla="*/ 4292600 w 8229600"/>
              <a:gd name="connsiteY110" fmla="*/ 5791200 h 8026400"/>
              <a:gd name="connsiteX111" fmla="*/ 4216400 w 8229600"/>
              <a:gd name="connsiteY111" fmla="*/ 5715000 h 8026400"/>
              <a:gd name="connsiteX112" fmla="*/ 4241800 w 8229600"/>
              <a:gd name="connsiteY112" fmla="*/ 5554133 h 8026400"/>
              <a:gd name="connsiteX113" fmla="*/ 4334933 w 8229600"/>
              <a:gd name="connsiteY113" fmla="*/ 5503333 h 8026400"/>
              <a:gd name="connsiteX114" fmla="*/ 4402666 w 8229600"/>
              <a:gd name="connsiteY114" fmla="*/ 5334000 h 8026400"/>
              <a:gd name="connsiteX115" fmla="*/ 4597400 w 8229600"/>
              <a:gd name="connsiteY115" fmla="*/ 5621867 h 8026400"/>
              <a:gd name="connsiteX116" fmla="*/ 4673600 w 8229600"/>
              <a:gd name="connsiteY116" fmla="*/ 5494867 h 8026400"/>
              <a:gd name="connsiteX117" fmla="*/ 4631266 w 8229600"/>
              <a:gd name="connsiteY117" fmla="*/ 5334000 h 8026400"/>
              <a:gd name="connsiteX118" fmla="*/ 4834466 w 8229600"/>
              <a:gd name="connsiteY118" fmla="*/ 5198533 h 8026400"/>
              <a:gd name="connsiteX119" fmla="*/ 4792133 w 8229600"/>
              <a:gd name="connsiteY119" fmla="*/ 5139267 h 8026400"/>
              <a:gd name="connsiteX120" fmla="*/ 4961466 w 8229600"/>
              <a:gd name="connsiteY120" fmla="*/ 5080000 h 8026400"/>
              <a:gd name="connsiteX121" fmla="*/ 5105400 w 8229600"/>
              <a:gd name="connsiteY121" fmla="*/ 4919133 h 8026400"/>
              <a:gd name="connsiteX122" fmla="*/ 5215466 w 8229600"/>
              <a:gd name="connsiteY122" fmla="*/ 4953000 h 8026400"/>
              <a:gd name="connsiteX123" fmla="*/ 5215466 w 8229600"/>
              <a:gd name="connsiteY123" fmla="*/ 4953000 h 8026400"/>
              <a:gd name="connsiteX124" fmla="*/ 5291666 w 8229600"/>
              <a:gd name="connsiteY124" fmla="*/ 5003800 h 8026400"/>
              <a:gd name="connsiteX125" fmla="*/ 5342466 w 8229600"/>
              <a:gd name="connsiteY125" fmla="*/ 4944533 h 8026400"/>
              <a:gd name="connsiteX126" fmla="*/ 5435600 w 8229600"/>
              <a:gd name="connsiteY126" fmla="*/ 4910667 h 8026400"/>
              <a:gd name="connsiteX127" fmla="*/ 5469466 w 8229600"/>
              <a:gd name="connsiteY127" fmla="*/ 5020733 h 8026400"/>
              <a:gd name="connsiteX128" fmla="*/ 5664200 w 8229600"/>
              <a:gd name="connsiteY128" fmla="*/ 5012267 h 8026400"/>
              <a:gd name="connsiteX129" fmla="*/ 5858933 w 8229600"/>
              <a:gd name="connsiteY129" fmla="*/ 5223933 h 8026400"/>
              <a:gd name="connsiteX130" fmla="*/ 5884333 w 8229600"/>
              <a:gd name="connsiteY130" fmla="*/ 5325533 h 8026400"/>
              <a:gd name="connsiteX131" fmla="*/ 5884333 w 8229600"/>
              <a:gd name="connsiteY131" fmla="*/ 5325533 h 8026400"/>
              <a:gd name="connsiteX132" fmla="*/ 5952066 w 8229600"/>
              <a:gd name="connsiteY132" fmla="*/ 5291667 h 8026400"/>
              <a:gd name="connsiteX133" fmla="*/ 5901266 w 8229600"/>
              <a:gd name="connsiteY133" fmla="*/ 5164667 h 8026400"/>
              <a:gd name="connsiteX134" fmla="*/ 5901266 w 8229600"/>
              <a:gd name="connsiteY134" fmla="*/ 5164667 h 8026400"/>
              <a:gd name="connsiteX135" fmla="*/ 6172200 w 8229600"/>
              <a:gd name="connsiteY135" fmla="*/ 5334000 h 8026400"/>
              <a:gd name="connsiteX136" fmla="*/ 6341533 w 8229600"/>
              <a:gd name="connsiteY136" fmla="*/ 5130800 h 8026400"/>
              <a:gd name="connsiteX137" fmla="*/ 6620933 w 8229600"/>
              <a:gd name="connsiteY137" fmla="*/ 5190067 h 8026400"/>
              <a:gd name="connsiteX138" fmla="*/ 6620933 w 8229600"/>
              <a:gd name="connsiteY138" fmla="*/ 5113867 h 8026400"/>
              <a:gd name="connsiteX139" fmla="*/ 6807200 w 8229600"/>
              <a:gd name="connsiteY139" fmla="*/ 5130800 h 8026400"/>
              <a:gd name="connsiteX140" fmla="*/ 6773333 w 8229600"/>
              <a:gd name="connsiteY140" fmla="*/ 5232400 h 8026400"/>
              <a:gd name="connsiteX141" fmla="*/ 6985000 w 8229600"/>
              <a:gd name="connsiteY141" fmla="*/ 5325533 h 8026400"/>
              <a:gd name="connsiteX142" fmla="*/ 7078133 w 8229600"/>
              <a:gd name="connsiteY142" fmla="*/ 5291667 h 8026400"/>
              <a:gd name="connsiteX143" fmla="*/ 7078133 w 8229600"/>
              <a:gd name="connsiteY143" fmla="*/ 5198533 h 8026400"/>
              <a:gd name="connsiteX144" fmla="*/ 7078133 w 8229600"/>
              <a:gd name="connsiteY144" fmla="*/ 5198533 h 8026400"/>
              <a:gd name="connsiteX145" fmla="*/ 7171266 w 8229600"/>
              <a:gd name="connsiteY145" fmla="*/ 5266267 h 8026400"/>
              <a:gd name="connsiteX146" fmla="*/ 7442200 w 8229600"/>
              <a:gd name="connsiteY146" fmla="*/ 5223933 h 8026400"/>
              <a:gd name="connsiteX147" fmla="*/ 7450666 w 8229600"/>
              <a:gd name="connsiteY147" fmla="*/ 5037667 h 8026400"/>
              <a:gd name="connsiteX148" fmla="*/ 7315200 w 8229600"/>
              <a:gd name="connsiteY148" fmla="*/ 4995333 h 8026400"/>
              <a:gd name="connsiteX149" fmla="*/ 7315200 w 8229600"/>
              <a:gd name="connsiteY149" fmla="*/ 4995333 h 8026400"/>
              <a:gd name="connsiteX150" fmla="*/ 7171266 w 8229600"/>
              <a:gd name="connsiteY150" fmla="*/ 4936067 h 8026400"/>
              <a:gd name="connsiteX151" fmla="*/ 7179733 w 8229600"/>
              <a:gd name="connsiteY151" fmla="*/ 4851400 h 8026400"/>
              <a:gd name="connsiteX152" fmla="*/ 7078133 w 8229600"/>
              <a:gd name="connsiteY152" fmla="*/ 4834467 h 8026400"/>
              <a:gd name="connsiteX153" fmla="*/ 7332133 w 8229600"/>
              <a:gd name="connsiteY153" fmla="*/ 4690533 h 8026400"/>
              <a:gd name="connsiteX154" fmla="*/ 7230533 w 8229600"/>
              <a:gd name="connsiteY154" fmla="*/ 4572000 h 8026400"/>
              <a:gd name="connsiteX155" fmla="*/ 7332133 w 8229600"/>
              <a:gd name="connsiteY155" fmla="*/ 4461933 h 8026400"/>
              <a:gd name="connsiteX156" fmla="*/ 7577666 w 8229600"/>
              <a:gd name="connsiteY156" fmla="*/ 4470400 h 8026400"/>
              <a:gd name="connsiteX157" fmla="*/ 7501466 w 8229600"/>
              <a:gd name="connsiteY157" fmla="*/ 4385733 h 8026400"/>
              <a:gd name="connsiteX158" fmla="*/ 7340600 w 8229600"/>
              <a:gd name="connsiteY158" fmla="*/ 4360333 h 8026400"/>
              <a:gd name="connsiteX159" fmla="*/ 7306733 w 8229600"/>
              <a:gd name="connsiteY159" fmla="*/ 4207933 h 8026400"/>
              <a:gd name="connsiteX160" fmla="*/ 7391400 w 8229600"/>
              <a:gd name="connsiteY160" fmla="*/ 4064000 h 8026400"/>
              <a:gd name="connsiteX161" fmla="*/ 7662333 w 8229600"/>
              <a:gd name="connsiteY161" fmla="*/ 4114800 h 8026400"/>
              <a:gd name="connsiteX162" fmla="*/ 7797800 w 8229600"/>
              <a:gd name="connsiteY162" fmla="*/ 4030133 h 8026400"/>
              <a:gd name="connsiteX163" fmla="*/ 8094133 w 8229600"/>
              <a:gd name="connsiteY163" fmla="*/ 3937000 h 8026400"/>
              <a:gd name="connsiteX164" fmla="*/ 8229600 w 8229600"/>
              <a:gd name="connsiteY164" fmla="*/ 965200 h 8026400"/>
              <a:gd name="connsiteX165" fmla="*/ 8204200 w 8229600"/>
              <a:gd name="connsiteY165" fmla="*/ 0 h 8026400"/>
              <a:gd name="connsiteX166" fmla="*/ 660400 w 8229600"/>
              <a:gd name="connsiteY166" fmla="*/ 0 h 8026400"/>
              <a:gd name="connsiteX167" fmla="*/ 677333 w 8229600"/>
              <a:gd name="connsiteY167"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4622800 w 8229600"/>
              <a:gd name="connsiteY93" fmla="*/ 8026400 h 8026400"/>
              <a:gd name="connsiteX94" fmla="*/ 4377266 w 8229600"/>
              <a:gd name="connsiteY94" fmla="*/ 7763933 h 8026400"/>
              <a:gd name="connsiteX95" fmla="*/ 4436533 w 8229600"/>
              <a:gd name="connsiteY95" fmla="*/ 7459133 h 8026400"/>
              <a:gd name="connsiteX96" fmla="*/ 4241800 w 8229600"/>
              <a:gd name="connsiteY96" fmla="*/ 7306733 h 8026400"/>
              <a:gd name="connsiteX97" fmla="*/ 4284133 w 8229600"/>
              <a:gd name="connsiteY97" fmla="*/ 7120467 h 8026400"/>
              <a:gd name="connsiteX98" fmla="*/ 4495800 w 8229600"/>
              <a:gd name="connsiteY98" fmla="*/ 6942667 h 8026400"/>
              <a:gd name="connsiteX99" fmla="*/ 4622800 w 8229600"/>
              <a:gd name="connsiteY99" fmla="*/ 6908800 h 8026400"/>
              <a:gd name="connsiteX100" fmla="*/ 4732866 w 8229600"/>
              <a:gd name="connsiteY100" fmla="*/ 6756400 h 8026400"/>
              <a:gd name="connsiteX101" fmla="*/ 4673600 w 8229600"/>
              <a:gd name="connsiteY101" fmla="*/ 6663267 h 8026400"/>
              <a:gd name="connsiteX102" fmla="*/ 4597400 w 8229600"/>
              <a:gd name="connsiteY102" fmla="*/ 6620933 h 8026400"/>
              <a:gd name="connsiteX103" fmla="*/ 4597400 w 8229600"/>
              <a:gd name="connsiteY103" fmla="*/ 6620933 h 8026400"/>
              <a:gd name="connsiteX104" fmla="*/ 4690533 w 8229600"/>
              <a:gd name="connsiteY104" fmla="*/ 6604000 h 8026400"/>
              <a:gd name="connsiteX105" fmla="*/ 4690533 w 8229600"/>
              <a:gd name="connsiteY105" fmla="*/ 6604000 h 8026400"/>
              <a:gd name="connsiteX106" fmla="*/ 4504266 w 8229600"/>
              <a:gd name="connsiteY106" fmla="*/ 6231467 h 8026400"/>
              <a:gd name="connsiteX107" fmla="*/ 4318000 w 8229600"/>
              <a:gd name="connsiteY107" fmla="*/ 6290733 h 8026400"/>
              <a:gd name="connsiteX108" fmla="*/ 4267200 w 8229600"/>
              <a:gd name="connsiteY108" fmla="*/ 6062133 h 8026400"/>
              <a:gd name="connsiteX109" fmla="*/ 4182533 w 8229600"/>
              <a:gd name="connsiteY109" fmla="*/ 6028267 h 8026400"/>
              <a:gd name="connsiteX110" fmla="*/ 4292600 w 8229600"/>
              <a:gd name="connsiteY110" fmla="*/ 5791200 h 8026400"/>
              <a:gd name="connsiteX111" fmla="*/ 4216400 w 8229600"/>
              <a:gd name="connsiteY111" fmla="*/ 5715000 h 8026400"/>
              <a:gd name="connsiteX112" fmla="*/ 4241800 w 8229600"/>
              <a:gd name="connsiteY112" fmla="*/ 5554133 h 8026400"/>
              <a:gd name="connsiteX113" fmla="*/ 4334933 w 8229600"/>
              <a:gd name="connsiteY113" fmla="*/ 5503333 h 8026400"/>
              <a:gd name="connsiteX114" fmla="*/ 4402666 w 8229600"/>
              <a:gd name="connsiteY114" fmla="*/ 5334000 h 8026400"/>
              <a:gd name="connsiteX115" fmla="*/ 4597400 w 8229600"/>
              <a:gd name="connsiteY115" fmla="*/ 5621867 h 8026400"/>
              <a:gd name="connsiteX116" fmla="*/ 4673600 w 8229600"/>
              <a:gd name="connsiteY116" fmla="*/ 5494867 h 8026400"/>
              <a:gd name="connsiteX117" fmla="*/ 4631266 w 8229600"/>
              <a:gd name="connsiteY117" fmla="*/ 5334000 h 8026400"/>
              <a:gd name="connsiteX118" fmla="*/ 4834466 w 8229600"/>
              <a:gd name="connsiteY118" fmla="*/ 5198533 h 8026400"/>
              <a:gd name="connsiteX119" fmla="*/ 4792133 w 8229600"/>
              <a:gd name="connsiteY119" fmla="*/ 5139267 h 8026400"/>
              <a:gd name="connsiteX120" fmla="*/ 4961466 w 8229600"/>
              <a:gd name="connsiteY120" fmla="*/ 5080000 h 8026400"/>
              <a:gd name="connsiteX121" fmla="*/ 5105400 w 8229600"/>
              <a:gd name="connsiteY121" fmla="*/ 4919133 h 8026400"/>
              <a:gd name="connsiteX122" fmla="*/ 5215466 w 8229600"/>
              <a:gd name="connsiteY122" fmla="*/ 4953000 h 8026400"/>
              <a:gd name="connsiteX123" fmla="*/ 5215466 w 8229600"/>
              <a:gd name="connsiteY123" fmla="*/ 4953000 h 8026400"/>
              <a:gd name="connsiteX124" fmla="*/ 5291666 w 8229600"/>
              <a:gd name="connsiteY124" fmla="*/ 5003800 h 8026400"/>
              <a:gd name="connsiteX125" fmla="*/ 5342466 w 8229600"/>
              <a:gd name="connsiteY125" fmla="*/ 4944533 h 8026400"/>
              <a:gd name="connsiteX126" fmla="*/ 5435600 w 8229600"/>
              <a:gd name="connsiteY126" fmla="*/ 4910667 h 8026400"/>
              <a:gd name="connsiteX127" fmla="*/ 5469466 w 8229600"/>
              <a:gd name="connsiteY127" fmla="*/ 5020733 h 8026400"/>
              <a:gd name="connsiteX128" fmla="*/ 5664200 w 8229600"/>
              <a:gd name="connsiteY128" fmla="*/ 5012267 h 8026400"/>
              <a:gd name="connsiteX129" fmla="*/ 5858933 w 8229600"/>
              <a:gd name="connsiteY129" fmla="*/ 5223933 h 8026400"/>
              <a:gd name="connsiteX130" fmla="*/ 5884333 w 8229600"/>
              <a:gd name="connsiteY130" fmla="*/ 5325533 h 8026400"/>
              <a:gd name="connsiteX131" fmla="*/ 5884333 w 8229600"/>
              <a:gd name="connsiteY131" fmla="*/ 5325533 h 8026400"/>
              <a:gd name="connsiteX132" fmla="*/ 5952066 w 8229600"/>
              <a:gd name="connsiteY132" fmla="*/ 5291667 h 8026400"/>
              <a:gd name="connsiteX133" fmla="*/ 5901266 w 8229600"/>
              <a:gd name="connsiteY133" fmla="*/ 5164667 h 8026400"/>
              <a:gd name="connsiteX134" fmla="*/ 5901266 w 8229600"/>
              <a:gd name="connsiteY134" fmla="*/ 5164667 h 8026400"/>
              <a:gd name="connsiteX135" fmla="*/ 6172200 w 8229600"/>
              <a:gd name="connsiteY135" fmla="*/ 5334000 h 8026400"/>
              <a:gd name="connsiteX136" fmla="*/ 6341533 w 8229600"/>
              <a:gd name="connsiteY136" fmla="*/ 5130800 h 8026400"/>
              <a:gd name="connsiteX137" fmla="*/ 6620933 w 8229600"/>
              <a:gd name="connsiteY137" fmla="*/ 5190067 h 8026400"/>
              <a:gd name="connsiteX138" fmla="*/ 6620933 w 8229600"/>
              <a:gd name="connsiteY138" fmla="*/ 5113867 h 8026400"/>
              <a:gd name="connsiteX139" fmla="*/ 6807200 w 8229600"/>
              <a:gd name="connsiteY139" fmla="*/ 5130800 h 8026400"/>
              <a:gd name="connsiteX140" fmla="*/ 6773333 w 8229600"/>
              <a:gd name="connsiteY140" fmla="*/ 5232400 h 8026400"/>
              <a:gd name="connsiteX141" fmla="*/ 6985000 w 8229600"/>
              <a:gd name="connsiteY141" fmla="*/ 5325533 h 8026400"/>
              <a:gd name="connsiteX142" fmla="*/ 7078133 w 8229600"/>
              <a:gd name="connsiteY142" fmla="*/ 5291667 h 8026400"/>
              <a:gd name="connsiteX143" fmla="*/ 7078133 w 8229600"/>
              <a:gd name="connsiteY143" fmla="*/ 5198533 h 8026400"/>
              <a:gd name="connsiteX144" fmla="*/ 7078133 w 8229600"/>
              <a:gd name="connsiteY144" fmla="*/ 5198533 h 8026400"/>
              <a:gd name="connsiteX145" fmla="*/ 7171266 w 8229600"/>
              <a:gd name="connsiteY145" fmla="*/ 5266267 h 8026400"/>
              <a:gd name="connsiteX146" fmla="*/ 7442200 w 8229600"/>
              <a:gd name="connsiteY146" fmla="*/ 5223933 h 8026400"/>
              <a:gd name="connsiteX147" fmla="*/ 7450666 w 8229600"/>
              <a:gd name="connsiteY147" fmla="*/ 5037667 h 8026400"/>
              <a:gd name="connsiteX148" fmla="*/ 7315200 w 8229600"/>
              <a:gd name="connsiteY148" fmla="*/ 4995333 h 8026400"/>
              <a:gd name="connsiteX149" fmla="*/ 7315200 w 8229600"/>
              <a:gd name="connsiteY149" fmla="*/ 4995333 h 8026400"/>
              <a:gd name="connsiteX150" fmla="*/ 7171266 w 8229600"/>
              <a:gd name="connsiteY150" fmla="*/ 4936067 h 8026400"/>
              <a:gd name="connsiteX151" fmla="*/ 7179733 w 8229600"/>
              <a:gd name="connsiteY151" fmla="*/ 4851400 h 8026400"/>
              <a:gd name="connsiteX152" fmla="*/ 7078133 w 8229600"/>
              <a:gd name="connsiteY152" fmla="*/ 4834467 h 8026400"/>
              <a:gd name="connsiteX153" fmla="*/ 7332133 w 8229600"/>
              <a:gd name="connsiteY153" fmla="*/ 4690533 h 8026400"/>
              <a:gd name="connsiteX154" fmla="*/ 7230533 w 8229600"/>
              <a:gd name="connsiteY154" fmla="*/ 4572000 h 8026400"/>
              <a:gd name="connsiteX155" fmla="*/ 7332133 w 8229600"/>
              <a:gd name="connsiteY155" fmla="*/ 4461933 h 8026400"/>
              <a:gd name="connsiteX156" fmla="*/ 7577666 w 8229600"/>
              <a:gd name="connsiteY156" fmla="*/ 4470400 h 8026400"/>
              <a:gd name="connsiteX157" fmla="*/ 7501466 w 8229600"/>
              <a:gd name="connsiteY157" fmla="*/ 4385733 h 8026400"/>
              <a:gd name="connsiteX158" fmla="*/ 7340600 w 8229600"/>
              <a:gd name="connsiteY158" fmla="*/ 4360333 h 8026400"/>
              <a:gd name="connsiteX159" fmla="*/ 7306733 w 8229600"/>
              <a:gd name="connsiteY159" fmla="*/ 4207933 h 8026400"/>
              <a:gd name="connsiteX160" fmla="*/ 7391400 w 8229600"/>
              <a:gd name="connsiteY160" fmla="*/ 4064000 h 8026400"/>
              <a:gd name="connsiteX161" fmla="*/ 7662333 w 8229600"/>
              <a:gd name="connsiteY161" fmla="*/ 4114800 h 8026400"/>
              <a:gd name="connsiteX162" fmla="*/ 7797800 w 8229600"/>
              <a:gd name="connsiteY162" fmla="*/ 4030133 h 8026400"/>
              <a:gd name="connsiteX163" fmla="*/ 8094133 w 8229600"/>
              <a:gd name="connsiteY163" fmla="*/ 3937000 h 8026400"/>
              <a:gd name="connsiteX164" fmla="*/ 8229600 w 8229600"/>
              <a:gd name="connsiteY164" fmla="*/ 965200 h 8026400"/>
              <a:gd name="connsiteX165" fmla="*/ 8204200 w 8229600"/>
              <a:gd name="connsiteY165" fmla="*/ 0 h 8026400"/>
              <a:gd name="connsiteX166" fmla="*/ 660400 w 8229600"/>
              <a:gd name="connsiteY166" fmla="*/ 0 h 8026400"/>
              <a:gd name="connsiteX167" fmla="*/ 677333 w 8229600"/>
              <a:gd name="connsiteY167"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484033 w 8229600"/>
              <a:gd name="connsiteY93" fmla="*/ 7731125 h 8026400"/>
              <a:gd name="connsiteX94" fmla="*/ 4622800 w 8229600"/>
              <a:gd name="connsiteY94" fmla="*/ 8026400 h 8026400"/>
              <a:gd name="connsiteX95" fmla="*/ 4377266 w 8229600"/>
              <a:gd name="connsiteY95" fmla="*/ 7763933 h 8026400"/>
              <a:gd name="connsiteX96" fmla="*/ 4436533 w 8229600"/>
              <a:gd name="connsiteY96" fmla="*/ 7459133 h 8026400"/>
              <a:gd name="connsiteX97" fmla="*/ 4241800 w 8229600"/>
              <a:gd name="connsiteY97" fmla="*/ 7306733 h 8026400"/>
              <a:gd name="connsiteX98" fmla="*/ 4284133 w 8229600"/>
              <a:gd name="connsiteY98" fmla="*/ 7120467 h 8026400"/>
              <a:gd name="connsiteX99" fmla="*/ 4495800 w 8229600"/>
              <a:gd name="connsiteY99" fmla="*/ 6942667 h 8026400"/>
              <a:gd name="connsiteX100" fmla="*/ 4622800 w 8229600"/>
              <a:gd name="connsiteY100" fmla="*/ 6908800 h 8026400"/>
              <a:gd name="connsiteX101" fmla="*/ 4732866 w 8229600"/>
              <a:gd name="connsiteY101" fmla="*/ 6756400 h 8026400"/>
              <a:gd name="connsiteX102" fmla="*/ 4673600 w 8229600"/>
              <a:gd name="connsiteY102" fmla="*/ 6663267 h 8026400"/>
              <a:gd name="connsiteX103" fmla="*/ 4597400 w 8229600"/>
              <a:gd name="connsiteY103" fmla="*/ 6620933 h 8026400"/>
              <a:gd name="connsiteX104" fmla="*/ 4597400 w 8229600"/>
              <a:gd name="connsiteY104" fmla="*/ 6620933 h 8026400"/>
              <a:gd name="connsiteX105" fmla="*/ 4690533 w 8229600"/>
              <a:gd name="connsiteY105" fmla="*/ 6604000 h 8026400"/>
              <a:gd name="connsiteX106" fmla="*/ 4690533 w 8229600"/>
              <a:gd name="connsiteY106" fmla="*/ 6604000 h 8026400"/>
              <a:gd name="connsiteX107" fmla="*/ 4504266 w 8229600"/>
              <a:gd name="connsiteY107" fmla="*/ 6231467 h 8026400"/>
              <a:gd name="connsiteX108" fmla="*/ 4318000 w 8229600"/>
              <a:gd name="connsiteY108" fmla="*/ 6290733 h 8026400"/>
              <a:gd name="connsiteX109" fmla="*/ 4267200 w 8229600"/>
              <a:gd name="connsiteY109" fmla="*/ 6062133 h 8026400"/>
              <a:gd name="connsiteX110" fmla="*/ 4182533 w 8229600"/>
              <a:gd name="connsiteY110" fmla="*/ 6028267 h 8026400"/>
              <a:gd name="connsiteX111" fmla="*/ 4292600 w 8229600"/>
              <a:gd name="connsiteY111" fmla="*/ 5791200 h 8026400"/>
              <a:gd name="connsiteX112" fmla="*/ 4216400 w 8229600"/>
              <a:gd name="connsiteY112" fmla="*/ 5715000 h 8026400"/>
              <a:gd name="connsiteX113" fmla="*/ 4241800 w 8229600"/>
              <a:gd name="connsiteY113" fmla="*/ 5554133 h 8026400"/>
              <a:gd name="connsiteX114" fmla="*/ 4334933 w 8229600"/>
              <a:gd name="connsiteY114" fmla="*/ 5503333 h 8026400"/>
              <a:gd name="connsiteX115" fmla="*/ 4402666 w 8229600"/>
              <a:gd name="connsiteY115" fmla="*/ 5334000 h 8026400"/>
              <a:gd name="connsiteX116" fmla="*/ 4597400 w 8229600"/>
              <a:gd name="connsiteY116" fmla="*/ 5621867 h 8026400"/>
              <a:gd name="connsiteX117" fmla="*/ 4673600 w 8229600"/>
              <a:gd name="connsiteY117" fmla="*/ 5494867 h 8026400"/>
              <a:gd name="connsiteX118" fmla="*/ 4631266 w 8229600"/>
              <a:gd name="connsiteY118" fmla="*/ 5334000 h 8026400"/>
              <a:gd name="connsiteX119" fmla="*/ 4834466 w 8229600"/>
              <a:gd name="connsiteY119" fmla="*/ 5198533 h 8026400"/>
              <a:gd name="connsiteX120" fmla="*/ 4792133 w 8229600"/>
              <a:gd name="connsiteY120" fmla="*/ 5139267 h 8026400"/>
              <a:gd name="connsiteX121" fmla="*/ 4961466 w 8229600"/>
              <a:gd name="connsiteY121" fmla="*/ 5080000 h 8026400"/>
              <a:gd name="connsiteX122" fmla="*/ 5105400 w 8229600"/>
              <a:gd name="connsiteY122" fmla="*/ 4919133 h 8026400"/>
              <a:gd name="connsiteX123" fmla="*/ 5215466 w 8229600"/>
              <a:gd name="connsiteY123" fmla="*/ 4953000 h 8026400"/>
              <a:gd name="connsiteX124" fmla="*/ 5215466 w 8229600"/>
              <a:gd name="connsiteY124" fmla="*/ 4953000 h 8026400"/>
              <a:gd name="connsiteX125" fmla="*/ 5291666 w 8229600"/>
              <a:gd name="connsiteY125" fmla="*/ 5003800 h 8026400"/>
              <a:gd name="connsiteX126" fmla="*/ 5342466 w 8229600"/>
              <a:gd name="connsiteY126" fmla="*/ 4944533 h 8026400"/>
              <a:gd name="connsiteX127" fmla="*/ 5435600 w 8229600"/>
              <a:gd name="connsiteY127" fmla="*/ 4910667 h 8026400"/>
              <a:gd name="connsiteX128" fmla="*/ 5469466 w 8229600"/>
              <a:gd name="connsiteY128" fmla="*/ 5020733 h 8026400"/>
              <a:gd name="connsiteX129" fmla="*/ 5664200 w 8229600"/>
              <a:gd name="connsiteY129" fmla="*/ 5012267 h 8026400"/>
              <a:gd name="connsiteX130" fmla="*/ 5858933 w 8229600"/>
              <a:gd name="connsiteY130" fmla="*/ 5223933 h 8026400"/>
              <a:gd name="connsiteX131" fmla="*/ 5884333 w 8229600"/>
              <a:gd name="connsiteY131" fmla="*/ 5325533 h 8026400"/>
              <a:gd name="connsiteX132" fmla="*/ 5884333 w 8229600"/>
              <a:gd name="connsiteY132" fmla="*/ 5325533 h 8026400"/>
              <a:gd name="connsiteX133" fmla="*/ 5952066 w 8229600"/>
              <a:gd name="connsiteY133" fmla="*/ 5291667 h 8026400"/>
              <a:gd name="connsiteX134" fmla="*/ 5901266 w 8229600"/>
              <a:gd name="connsiteY134" fmla="*/ 5164667 h 8026400"/>
              <a:gd name="connsiteX135" fmla="*/ 5901266 w 8229600"/>
              <a:gd name="connsiteY135" fmla="*/ 5164667 h 8026400"/>
              <a:gd name="connsiteX136" fmla="*/ 6172200 w 8229600"/>
              <a:gd name="connsiteY136" fmla="*/ 5334000 h 8026400"/>
              <a:gd name="connsiteX137" fmla="*/ 6341533 w 8229600"/>
              <a:gd name="connsiteY137" fmla="*/ 5130800 h 8026400"/>
              <a:gd name="connsiteX138" fmla="*/ 6620933 w 8229600"/>
              <a:gd name="connsiteY138" fmla="*/ 5190067 h 8026400"/>
              <a:gd name="connsiteX139" fmla="*/ 6620933 w 8229600"/>
              <a:gd name="connsiteY139" fmla="*/ 5113867 h 8026400"/>
              <a:gd name="connsiteX140" fmla="*/ 6807200 w 8229600"/>
              <a:gd name="connsiteY140" fmla="*/ 5130800 h 8026400"/>
              <a:gd name="connsiteX141" fmla="*/ 6773333 w 8229600"/>
              <a:gd name="connsiteY141" fmla="*/ 5232400 h 8026400"/>
              <a:gd name="connsiteX142" fmla="*/ 6985000 w 8229600"/>
              <a:gd name="connsiteY142" fmla="*/ 5325533 h 8026400"/>
              <a:gd name="connsiteX143" fmla="*/ 7078133 w 8229600"/>
              <a:gd name="connsiteY143" fmla="*/ 5291667 h 8026400"/>
              <a:gd name="connsiteX144" fmla="*/ 7078133 w 8229600"/>
              <a:gd name="connsiteY144" fmla="*/ 5198533 h 8026400"/>
              <a:gd name="connsiteX145" fmla="*/ 7078133 w 8229600"/>
              <a:gd name="connsiteY145" fmla="*/ 5198533 h 8026400"/>
              <a:gd name="connsiteX146" fmla="*/ 7171266 w 8229600"/>
              <a:gd name="connsiteY146" fmla="*/ 5266267 h 8026400"/>
              <a:gd name="connsiteX147" fmla="*/ 7442200 w 8229600"/>
              <a:gd name="connsiteY147" fmla="*/ 5223933 h 8026400"/>
              <a:gd name="connsiteX148" fmla="*/ 7450666 w 8229600"/>
              <a:gd name="connsiteY148" fmla="*/ 5037667 h 8026400"/>
              <a:gd name="connsiteX149" fmla="*/ 7315200 w 8229600"/>
              <a:gd name="connsiteY149" fmla="*/ 4995333 h 8026400"/>
              <a:gd name="connsiteX150" fmla="*/ 7315200 w 8229600"/>
              <a:gd name="connsiteY150" fmla="*/ 4995333 h 8026400"/>
              <a:gd name="connsiteX151" fmla="*/ 7171266 w 8229600"/>
              <a:gd name="connsiteY151" fmla="*/ 4936067 h 8026400"/>
              <a:gd name="connsiteX152" fmla="*/ 7179733 w 8229600"/>
              <a:gd name="connsiteY152" fmla="*/ 4851400 h 8026400"/>
              <a:gd name="connsiteX153" fmla="*/ 7078133 w 8229600"/>
              <a:gd name="connsiteY153" fmla="*/ 4834467 h 8026400"/>
              <a:gd name="connsiteX154" fmla="*/ 7332133 w 8229600"/>
              <a:gd name="connsiteY154" fmla="*/ 4690533 h 8026400"/>
              <a:gd name="connsiteX155" fmla="*/ 7230533 w 8229600"/>
              <a:gd name="connsiteY155" fmla="*/ 4572000 h 8026400"/>
              <a:gd name="connsiteX156" fmla="*/ 7332133 w 8229600"/>
              <a:gd name="connsiteY156" fmla="*/ 4461933 h 8026400"/>
              <a:gd name="connsiteX157" fmla="*/ 7577666 w 8229600"/>
              <a:gd name="connsiteY157" fmla="*/ 4470400 h 8026400"/>
              <a:gd name="connsiteX158" fmla="*/ 7501466 w 8229600"/>
              <a:gd name="connsiteY158" fmla="*/ 4385733 h 8026400"/>
              <a:gd name="connsiteX159" fmla="*/ 7340600 w 8229600"/>
              <a:gd name="connsiteY159" fmla="*/ 4360333 h 8026400"/>
              <a:gd name="connsiteX160" fmla="*/ 7306733 w 8229600"/>
              <a:gd name="connsiteY160" fmla="*/ 4207933 h 8026400"/>
              <a:gd name="connsiteX161" fmla="*/ 7391400 w 8229600"/>
              <a:gd name="connsiteY161" fmla="*/ 4064000 h 8026400"/>
              <a:gd name="connsiteX162" fmla="*/ 7662333 w 8229600"/>
              <a:gd name="connsiteY162" fmla="*/ 4114800 h 8026400"/>
              <a:gd name="connsiteX163" fmla="*/ 7797800 w 8229600"/>
              <a:gd name="connsiteY163" fmla="*/ 4030133 h 8026400"/>
              <a:gd name="connsiteX164" fmla="*/ 8094133 w 8229600"/>
              <a:gd name="connsiteY164" fmla="*/ 3937000 h 8026400"/>
              <a:gd name="connsiteX165" fmla="*/ 8229600 w 8229600"/>
              <a:gd name="connsiteY165" fmla="*/ 965200 h 8026400"/>
              <a:gd name="connsiteX166" fmla="*/ 8204200 w 8229600"/>
              <a:gd name="connsiteY166" fmla="*/ 0 h 8026400"/>
              <a:gd name="connsiteX167" fmla="*/ 660400 w 8229600"/>
              <a:gd name="connsiteY167" fmla="*/ 0 h 8026400"/>
              <a:gd name="connsiteX168" fmla="*/ 677333 w 8229600"/>
              <a:gd name="connsiteY168"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4622800 w 8229600"/>
              <a:gd name="connsiteY94" fmla="*/ 8026400 h 8026400"/>
              <a:gd name="connsiteX95" fmla="*/ 4377266 w 8229600"/>
              <a:gd name="connsiteY95" fmla="*/ 7763933 h 8026400"/>
              <a:gd name="connsiteX96" fmla="*/ 4436533 w 8229600"/>
              <a:gd name="connsiteY96" fmla="*/ 7459133 h 8026400"/>
              <a:gd name="connsiteX97" fmla="*/ 4241800 w 8229600"/>
              <a:gd name="connsiteY97" fmla="*/ 7306733 h 8026400"/>
              <a:gd name="connsiteX98" fmla="*/ 4284133 w 8229600"/>
              <a:gd name="connsiteY98" fmla="*/ 7120467 h 8026400"/>
              <a:gd name="connsiteX99" fmla="*/ 4495800 w 8229600"/>
              <a:gd name="connsiteY99" fmla="*/ 6942667 h 8026400"/>
              <a:gd name="connsiteX100" fmla="*/ 4622800 w 8229600"/>
              <a:gd name="connsiteY100" fmla="*/ 6908800 h 8026400"/>
              <a:gd name="connsiteX101" fmla="*/ 4732866 w 8229600"/>
              <a:gd name="connsiteY101" fmla="*/ 6756400 h 8026400"/>
              <a:gd name="connsiteX102" fmla="*/ 4673600 w 8229600"/>
              <a:gd name="connsiteY102" fmla="*/ 6663267 h 8026400"/>
              <a:gd name="connsiteX103" fmla="*/ 4597400 w 8229600"/>
              <a:gd name="connsiteY103" fmla="*/ 6620933 h 8026400"/>
              <a:gd name="connsiteX104" fmla="*/ 4597400 w 8229600"/>
              <a:gd name="connsiteY104" fmla="*/ 6620933 h 8026400"/>
              <a:gd name="connsiteX105" fmla="*/ 4690533 w 8229600"/>
              <a:gd name="connsiteY105" fmla="*/ 6604000 h 8026400"/>
              <a:gd name="connsiteX106" fmla="*/ 4690533 w 8229600"/>
              <a:gd name="connsiteY106" fmla="*/ 6604000 h 8026400"/>
              <a:gd name="connsiteX107" fmla="*/ 4504266 w 8229600"/>
              <a:gd name="connsiteY107" fmla="*/ 6231467 h 8026400"/>
              <a:gd name="connsiteX108" fmla="*/ 4318000 w 8229600"/>
              <a:gd name="connsiteY108" fmla="*/ 6290733 h 8026400"/>
              <a:gd name="connsiteX109" fmla="*/ 4267200 w 8229600"/>
              <a:gd name="connsiteY109" fmla="*/ 6062133 h 8026400"/>
              <a:gd name="connsiteX110" fmla="*/ 4182533 w 8229600"/>
              <a:gd name="connsiteY110" fmla="*/ 6028267 h 8026400"/>
              <a:gd name="connsiteX111" fmla="*/ 4292600 w 8229600"/>
              <a:gd name="connsiteY111" fmla="*/ 5791200 h 8026400"/>
              <a:gd name="connsiteX112" fmla="*/ 4216400 w 8229600"/>
              <a:gd name="connsiteY112" fmla="*/ 5715000 h 8026400"/>
              <a:gd name="connsiteX113" fmla="*/ 4241800 w 8229600"/>
              <a:gd name="connsiteY113" fmla="*/ 5554133 h 8026400"/>
              <a:gd name="connsiteX114" fmla="*/ 4334933 w 8229600"/>
              <a:gd name="connsiteY114" fmla="*/ 5503333 h 8026400"/>
              <a:gd name="connsiteX115" fmla="*/ 4402666 w 8229600"/>
              <a:gd name="connsiteY115" fmla="*/ 5334000 h 8026400"/>
              <a:gd name="connsiteX116" fmla="*/ 4597400 w 8229600"/>
              <a:gd name="connsiteY116" fmla="*/ 5621867 h 8026400"/>
              <a:gd name="connsiteX117" fmla="*/ 4673600 w 8229600"/>
              <a:gd name="connsiteY117" fmla="*/ 5494867 h 8026400"/>
              <a:gd name="connsiteX118" fmla="*/ 4631266 w 8229600"/>
              <a:gd name="connsiteY118" fmla="*/ 5334000 h 8026400"/>
              <a:gd name="connsiteX119" fmla="*/ 4834466 w 8229600"/>
              <a:gd name="connsiteY119" fmla="*/ 5198533 h 8026400"/>
              <a:gd name="connsiteX120" fmla="*/ 4792133 w 8229600"/>
              <a:gd name="connsiteY120" fmla="*/ 5139267 h 8026400"/>
              <a:gd name="connsiteX121" fmla="*/ 4961466 w 8229600"/>
              <a:gd name="connsiteY121" fmla="*/ 5080000 h 8026400"/>
              <a:gd name="connsiteX122" fmla="*/ 5105400 w 8229600"/>
              <a:gd name="connsiteY122" fmla="*/ 4919133 h 8026400"/>
              <a:gd name="connsiteX123" fmla="*/ 5215466 w 8229600"/>
              <a:gd name="connsiteY123" fmla="*/ 4953000 h 8026400"/>
              <a:gd name="connsiteX124" fmla="*/ 5215466 w 8229600"/>
              <a:gd name="connsiteY124" fmla="*/ 4953000 h 8026400"/>
              <a:gd name="connsiteX125" fmla="*/ 5291666 w 8229600"/>
              <a:gd name="connsiteY125" fmla="*/ 5003800 h 8026400"/>
              <a:gd name="connsiteX126" fmla="*/ 5342466 w 8229600"/>
              <a:gd name="connsiteY126" fmla="*/ 4944533 h 8026400"/>
              <a:gd name="connsiteX127" fmla="*/ 5435600 w 8229600"/>
              <a:gd name="connsiteY127" fmla="*/ 4910667 h 8026400"/>
              <a:gd name="connsiteX128" fmla="*/ 5469466 w 8229600"/>
              <a:gd name="connsiteY128" fmla="*/ 5020733 h 8026400"/>
              <a:gd name="connsiteX129" fmla="*/ 5664200 w 8229600"/>
              <a:gd name="connsiteY129" fmla="*/ 5012267 h 8026400"/>
              <a:gd name="connsiteX130" fmla="*/ 5858933 w 8229600"/>
              <a:gd name="connsiteY130" fmla="*/ 5223933 h 8026400"/>
              <a:gd name="connsiteX131" fmla="*/ 5884333 w 8229600"/>
              <a:gd name="connsiteY131" fmla="*/ 5325533 h 8026400"/>
              <a:gd name="connsiteX132" fmla="*/ 5884333 w 8229600"/>
              <a:gd name="connsiteY132" fmla="*/ 5325533 h 8026400"/>
              <a:gd name="connsiteX133" fmla="*/ 5952066 w 8229600"/>
              <a:gd name="connsiteY133" fmla="*/ 5291667 h 8026400"/>
              <a:gd name="connsiteX134" fmla="*/ 5901266 w 8229600"/>
              <a:gd name="connsiteY134" fmla="*/ 5164667 h 8026400"/>
              <a:gd name="connsiteX135" fmla="*/ 5901266 w 8229600"/>
              <a:gd name="connsiteY135" fmla="*/ 5164667 h 8026400"/>
              <a:gd name="connsiteX136" fmla="*/ 6172200 w 8229600"/>
              <a:gd name="connsiteY136" fmla="*/ 5334000 h 8026400"/>
              <a:gd name="connsiteX137" fmla="*/ 6341533 w 8229600"/>
              <a:gd name="connsiteY137" fmla="*/ 5130800 h 8026400"/>
              <a:gd name="connsiteX138" fmla="*/ 6620933 w 8229600"/>
              <a:gd name="connsiteY138" fmla="*/ 5190067 h 8026400"/>
              <a:gd name="connsiteX139" fmla="*/ 6620933 w 8229600"/>
              <a:gd name="connsiteY139" fmla="*/ 5113867 h 8026400"/>
              <a:gd name="connsiteX140" fmla="*/ 6807200 w 8229600"/>
              <a:gd name="connsiteY140" fmla="*/ 5130800 h 8026400"/>
              <a:gd name="connsiteX141" fmla="*/ 6773333 w 8229600"/>
              <a:gd name="connsiteY141" fmla="*/ 5232400 h 8026400"/>
              <a:gd name="connsiteX142" fmla="*/ 6985000 w 8229600"/>
              <a:gd name="connsiteY142" fmla="*/ 5325533 h 8026400"/>
              <a:gd name="connsiteX143" fmla="*/ 7078133 w 8229600"/>
              <a:gd name="connsiteY143" fmla="*/ 5291667 h 8026400"/>
              <a:gd name="connsiteX144" fmla="*/ 7078133 w 8229600"/>
              <a:gd name="connsiteY144" fmla="*/ 5198533 h 8026400"/>
              <a:gd name="connsiteX145" fmla="*/ 7078133 w 8229600"/>
              <a:gd name="connsiteY145" fmla="*/ 5198533 h 8026400"/>
              <a:gd name="connsiteX146" fmla="*/ 7171266 w 8229600"/>
              <a:gd name="connsiteY146" fmla="*/ 5266267 h 8026400"/>
              <a:gd name="connsiteX147" fmla="*/ 7442200 w 8229600"/>
              <a:gd name="connsiteY147" fmla="*/ 5223933 h 8026400"/>
              <a:gd name="connsiteX148" fmla="*/ 7450666 w 8229600"/>
              <a:gd name="connsiteY148" fmla="*/ 5037667 h 8026400"/>
              <a:gd name="connsiteX149" fmla="*/ 7315200 w 8229600"/>
              <a:gd name="connsiteY149" fmla="*/ 4995333 h 8026400"/>
              <a:gd name="connsiteX150" fmla="*/ 7315200 w 8229600"/>
              <a:gd name="connsiteY150" fmla="*/ 4995333 h 8026400"/>
              <a:gd name="connsiteX151" fmla="*/ 7171266 w 8229600"/>
              <a:gd name="connsiteY151" fmla="*/ 4936067 h 8026400"/>
              <a:gd name="connsiteX152" fmla="*/ 7179733 w 8229600"/>
              <a:gd name="connsiteY152" fmla="*/ 4851400 h 8026400"/>
              <a:gd name="connsiteX153" fmla="*/ 7078133 w 8229600"/>
              <a:gd name="connsiteY153" fmla="*/ 4834467 h 8026400"/>
              <a:gd name="connsiteX154" fmla="*/ 7332133 w 8229600"/>
              <a:gd name="connsiteY154" fmla="*/ 4690533 h 8026400"/>
              <a:gd name="connsiteX155" fmla="*/ 7230533 w 8229600"/>
              <a:gd name="connsiteY155" fmla="*/ 4572000 h 8026400"/>
              <a:gd name="connsiteX156" fmla="*/ 7332133 w 8229600"/>
              <a:gd name="connsiteY156" fmla="*/ 4461933 h 8026400"/>
              <a:gd name="connsiteX157" fmla="*/ 7577666 w 8229600"/>
              <a:gd name="connsiteY157" fmla="*/ 4470400 h 8026400"/>
              <a:gd name="connsiteX158" fmla="*/ 7501466 w 8229600"/>
              <a:gd name="connsiteY158" fmla="*/ 4385733 h 8026400"/>
              <a:gd name="connsiteX159" fmla="*/ 7340600 w 8229600"/>
              <a:gd name="connsiteY159" fmla="*/ 4360333 h 8026400"/>
              <a:gd name="connsiteX160" fmla="*/ 7306733 w 8229600"/>
              <a:gd name="connsiteY160" fmla="*/ 4207933 h 8026400"/>
              <a:gd name="connsiteX161" fmla="*/ 7391400 w 8229600"/>
              <a:gd name="connsiteY161" fmla="*/ 4064000 h 8026400"/>
              <a:gd name="connsiteX162" fmla="*/ 7662333 w 8229600"/>
              <a:gd name="connsiteY162" fmla="*/ 4114800 h 8026400"/>
              <a:gd name="connsiteX163" fmla="*/ 7797800 w 8229600"/>
              <a:gd name="connsiteY163" fmla="*/ 4030133 h 8026400"/>
              <a:gd name="connsiteX164" fmla="*/ 8094133 w 8229600"/>
              <a:gd name="connsiteY164" fmla="*/ 3937000 h 8026400"/>
              <a:gd name="connsiteX165" fmla="*/ 8229600 w 8229600"/>
              <a:gd name="connsiteY165" fmla="*/ 965200 h 8026400"/>
              <a:gd name="connsiteX166" fmla="*/ 8204200 w 8229600"/>
              <a:gd name="connsiteY166" fmla="*/ 0 h 8026400"/>
              <a:gd name="connsiteX167" fmla="*/ 660400 w 8229600"/>
              <a:gd name="connsiteY167" fmla="*/ 0 h 8026400"/>
              <a:gd name="connsiteX168" fmla="*/ 677333 w 8229600"/>
              <a:gd name="connsiteY168"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820583 w 8229600"/>
              <a:gd name="connsiteY94" fmla="*/ 7839075 h 8026400"/>
              <a:gd name="connsiteX95" fmla="*/ 4622800 w 8229600"/>
              <a:gd name="connsiteY95" fmla="*/ 8026400 h 8026400"/>
              <a:gd name="connsiteX96" fmla="*/ 4377266 w 8229600"/>
              <a:gd name="connsiteY96" fmla="*/ 7763933 h 8026400"/>
              <a:gd name="connsiteX97" fmla="*/ 4436533 w 8229600"/>
              <a:gd name="connsiteY97" fmla="*/ 7459133 h 8026400"/>
              <a:gd name="connsiteX98" fmla="*/ 4241800 w 8229600"/>
              <a:gd name="connsiteY98" fmla="*/ 7306733 h 8026400"/>
              <a:gd name="connsiteX99" fmla="*/ 4284133 w 8229600"/>
              <a:gd name="connsiteY99" fmla="*/ 7120467 h 8026400"/>
              <a:gd name="connsiteX100" fmla="*/ 4495800 w 8229600"/>
              <a:gd name="connsiteY100" fmla="*/ 6942667 h 8026400"/>
              <a:gd name="connsiteX101" fmla="*/ 4622800 w 8229600"/>
              <a:gd name="connsiteY101" fmla="*/ 6908800 h 8026400"/>
              <a:gd name="connsiteX102" fmla="*/ 4732866 w 8229600"/>
              <a:gd name="connsiteY102" fmla="*/ 6756400 h 8026400"/>
              <a:gd name="connsiteX103" fmla="*/ 4673600 w 8229600"/>
              <a:gd name="connsiteY103" fmla="*/ 6663267 h 8026400"/>
              <a:gd name="connsiteX104" fmla="*/ 4597400 w 8229600"/>
              <a:gd name="connsiteY104" fmla="*/ 6620933 h 8026400"/>
              <a:gd name="connsiteX105" fmla="*/ 4597400 w 8229600"/>
              <a:gd name="connsiteY105" fmla="*/ 6620933 h 8026400"/>
              <a:gd name="connsiteX106" fmla="*/ 4690533 w 8229600"/>
              <a:gd name="connsiteY106" fmla="*/ 6604000 h 8026400"/>
              <a:gd name="connsiteX107" fmla="*/ 4690533 w 8229600"/>
              <a:gd name="connsiteY107" fmla="*/ 6604000 h 8026400"/>
              <a:gd name="connsiteX108" fmla="*/ 4504266 w 8229600"/>
              <a:gd name="connsiteY108" fmla="*/ 6231467 h 8026400"/>
              <a:gd name="connsiteX109" fmla="*/ 4318000 w 8229600"/>
              <a:gd name="connsiteY109" fmla="*/ 6290733 h 8026400"/>
              <a:gd name="connsiteX110" fmla="*/ 4267200 w 8229600"/>
              <a:gd name="connsiteY110" fmla="*/ 6062133 h 8026400"/>
              <a:gd name="connsiteX111" fmla="*/ 4182533 w 8229600"/>
              <a:gd name="connsiteY111" fmla="*/ 6028267 h 8026400"/>
              <a:gd name="connsiteX112" fmla="*/ 4292600 w 8229600"/>
              <a:gd name="connsiteY112" fmla="*/ 5791200 h 8026400"/>
              <a:gd name="connsiteX113" fmla="*/ 4216400 w 8229600"/>
              <a:gd name="connsiteY113" fmla="*/ 5715000 h 8026400"/>
              <a:gd name="connsiteX114" fmla="*/ 4241800 w 8229600"/>
              <a:gd name="connsiteY114" fmla="*/ 5554133 h 8026400"/>
              <a:gd name="connsiteX115" fmla="*/ 4334933 w 8229600"/>
              <a:gd name="connsiteY115" fmla="*/ 5503333 h 8026400"/>
              <a:gd name="connsiteX116" fmla="*/ 4402666 w 8229600"/>
              <a:gd name="connsiteY116" fmla="*/ 5334000 h 8026400"/>
              <a:gd name="connsiteX117" fmla="*/ 4597400 w 8229600"/>
              <a:gd name="connsiteY117" fmla="*/ 5621867 h 8026400"/>
              <a:gd name="connsiteX118" fmla="*/ 4673600 w 8229600"/>
              <a:gd name="connsiteY118" fmla="*/ 5494867 h 8026400"/>
              <a:gd name="connsiteX119" fmla="*/ 4631266 w 8229600"/>
              <a:gd name="connsiteY119" fmla="*/ 5334000 h 8026400"/>
              <a:gd name="connsiteX120" fmla="*/ 4834466 w 8229600"/>
              <a:gd name="connsiteY120" fmla="*/ 5198533 h 8026400"/>
              <a:gd name="connsiteX121" fmla="*/ 4792133 w 8229600"/>
              <a:gd name="connsiteY121" fmla="*/ 5139267 h 8026400"/>
              <a:gd name="connsiteX122" fmla="*/ 4961466 w 8229600"/>
              <a:gd name="connsiteY122" fmla="*/ 5080000 h 8026400"/>
              <a:gd name="connsiteX123" fmla="*/ 5105400 w 8229600"/>
              <a:gd name="connsiteY123" fmla="*/ 4919133 h 8026400"/>
              <a:gd name="connsiteX124" fmla="*/ 5215466 w 8229600"/>
              <a:gd name="connsiteY124" fmla="*/ 4953000 h 8026400"/>
              <a:gd name="connsiteX125" fmla="*/ 5215466 w 8229600"/>
              <a:gd name="connsiteY125" fmla="*/ 4953000 h 8026400"/>
              <a:gd name="connsiteX126" fmla="*/ 5291666 w 8229600"/>
              <a:gd name="connsiteY126" fmla="*/ 5003800 h 8026400"/>
              <a:gd name="connsiteX127" fmla="*/ 5342466 w 8229600"/>
              <a:gd name="connsiteY127" fmla="*/ 4944533 h 8026400"/>
              <a:gd name="connsiteX128" fmla="*/ 5435600 w 8229600"/>
              <a:gd name="connsiteY128" fmla="*/ 4910667 h 8026400"/>
              <a:gd name="connsiteX129" fmla="*/ 5469466 w 8229600"/>
              <a:gd name="connsiteY129" fmla="*/ 5020733 h 8026400"/>
              <a:gd name="connsiteX130" fmla="*/ 5664200 w 8229600"/>
              <a:gd name="connsiteY130" fmla="*/ 5012267 h 8026400"/>
              <a:gd name="connsiteX131" fmla="*/ 5858933 w 8229600"/>
              <a:gd name="connsiteY131" fmla="*/ 5223933 h 8026400"/>
              <a:gd name="connsiteX132" fmla="*/ 5884333 w 8229600"/>
              <a:gd name="connsiteY132" fmla="*/ 5325533 h 8026400"/>
              <a:gd name="connsiteX133" fmla="*/ 5884333 w 8229600"/>
              <a:gd name="connsiteY133" fmla="*/ 5325533 h 8026400"/>
              <a:gd name="connsiteX134" fmla="*/ 5952066 w 8229600"/>
              <a:gd name="connsiteY134" fmla="*/ 5291667 h 8026400"/>
              <a:gd name="connsiteX135" fmla="*/ 5901266 w 8229600"/>
              <a:gd name="connsiteY135" fmla="*/ 5164667 h 8026400"/>
              <a:gd name="connsiteX136" fmla="*/ 5901266 w 8229600"/>
              <a:gd name="connsiteY136" fmla="*/ 5164667 h 8026400"/>
              <a:gd name="connsiteX137" fmla="*/ 6172200 w 8229600"/>
              <a:gd name="connsiteY137" fmla="*/ 5334000 h 8026400"/>
              <a:gd name="connsiteX138" fmla="*/ 6341533 w 8229600"/>
              <a:gd name="connsiteY138" fmla="*/ 5130800 h 8026400"/>
              <a:gd name="connsiteX139" fmla="*/ 6620933 w 8229600"/>
              <a:gd name="connsiteY139" fmla="*/ 5190067 h 8026400"/>
              <a:gd name="connsiteX140" fmla="*/ 6620933 w 8229600"/>
              <a:gd name="connsiteY140" fmla="*/ 5113867 h 8026400"/>
              <a:gd name="connsiteX141" fmla="*/ 6807200 w 8229600"/>
              <a:gd name="connsiteY141" fmla="*/ 5130800 h 8026400"/>
              <a:gd name="connsiteX142" fmla="*/ 6773333 w 8229600"/>
              <a:gd name="connsiteY142" fmla="*/ 5232400 h 8026400"/>
              <a:gd name="connsiteX143" fmla="*/ 6985000 w 8229600"/>
              <a:gd name="connsiteY143" fmla="*/ 5325533 h 8026400"/>
              <a:gd name="connsiteX144" fmla="*/ 7078133 w 8229600"/>
              <a:gd name="connsiteY144" fmla="*/ 5291667 h 8026400"/>
              <a:gd name="connsiteX145" fmla="*/ 7078133 w 8229600"/>
              <a:gd name="connsiteY145" fmla="*/ 5198533 h 8026400"/>
              <a:gd name="connsiteX146" fmla="*/ 7078133 w 8229600"/>
              <a:gd name="connsiteY146" fmla="*/ 5198533 h 8026400"/>
              <a:gd name="connsiteX147" fmla="*/ 7171266 w 8229600"/>
              <a:gd name="connsiteY147" fmla="*/ 5266267 h 8026400"/>
              <a:gd name="connsiteX148" fmla="*/ 7442200 w 8229600"/>
              <a:gd name="connsiteY148" fmla="*/ 5223933 h 8026400"/>
              <a:gd name="connsiteX149" fmla="*/ 7450666 w 8229600"/>
              <a:gd name="connsiteY149" fmla="*/ 5037667 h 8026400"/>
              <a:gd name="connsiteX150" fmla="*/ 7315200 w 8229600"/>
              <a:gd name="connsiteY150" fmla="*/ 4995333 h 8026400"/>
              <a:gd name="connsiteX151" fmla="*/ 7315200 w 8229600"/>
              <a:gd name="connsiteY151" fmla="*/ 4995333 h 8026400"/>
              <a:gd name="connsiteX152" fmla="*/ 7171266 w 8229600"/>
              <a:gd name="connsiteY152" fmla="*/ 4936067 h 8026400"/>
              <a:gd name="connsiteX153" fmla="*/ 7179733 w 8229600"/>
              <a:gd name="connsiteY153" fmla="*/ 4851400 h 8026400"/>
              <a:gd name="connsiteX154" fmla="*/ 7078133 w 8229600"/>
              <a:gd name="connsiteY154" fmla="*/ 4834467 h 8026400"/>
              <a:gd name="connsiteX155" fmla="*/ 7332133 w 8229600"/>
              <a:gd name="connsiteY155" fmla="*/ 4690533 h 8026400"/>
              <a:gd name="connsiteX156" fmla="*/ 7230533 w 8229600"/>
              <a:gd name="connsiteY156" fmla="*/ 4572000 h 8026400"/>
              <a:gd name="connsiteX157" fmla="*/ 7332133 w 8229600"/>
              <a:gd name="connsiteY157" fmla="*/ 4461933 h 8026400"/>
              <a:gd name="connsiteX158" fmla="*/ 7577666 w 8229600"/>
              <a:gd name="connsiteY158" fmla="*/ 4470400 h 8026400"/>
              <a:gd name="connsiteX159" fmla="*/ 7501466 w 8229600"/>
              <a:gd name="connsiteY159" fmla="*/ 4385733 h 8026400"/>
              <a:gd name="connsiteX160" fmla="*/ 7340600 w 8229600"/>
              <a:gd name="connsiteY160" fmla="*/ 4360333 h 8026400"/>
              <a:gd name="connsiteX161" fmla="*/ 7306733 w 8229600"/>
              <a:gd name="connsiteY161" fmla="*/ 4207933 h 8026400"/>
              <a:gd name="connsiteX162" fmla="*/ 7391400 w 8229600"/>
              <a:gd name="connsiteY162" fmla="*/ 4064000 h 8026400"/>
              <a:gd name="connsiteX163" fmla="*/ 7662333 w 8229600"/>
              <a:gd name="connsiteY163" fmla="*/ 4114800 h 8026400"/>
              <a:gd name="connsiteX164" fmla="*/ 7797800 w 8229600"/>
              <a:gd name="connsiteY164" fmla="*/ 4030133 h 8026400"/>
              <a:gd name="connsiteX165" fmla="*/ 8094133 w 8229600"/>
              <a:gd name="connsiteY165" fmla="*/ 3937000 h 8026400"/>
              <a:gd name="connsiteX166" fmla="*/ 8229600 w 8229600"/>
              <a:gd name="connsiteY166" fmla="*/ 965200 h 8026400"/>
              <a:gd name="connsiteX167" fmla="*/ 8204200 w 8229600"/>
              <a:gd name="connsiteY167" fmla="*/ 0 h 8026400"/>
              <a:gd name="connsiteX168" fmla="*/ 660400 w 8229600"/>
              <a:gd name="connsiteY168" fmla="*/ 0 h 8026400"/>
              <a:gd name="connsiteX169" fmla="*/ 677333 w 8229600"/>
              <a:gd name="connsiteY169"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4622800 w 8229600"/>
              <a:gd name="connsiteY95" fmla="*/ 8026400 h 8026400"/>
              <a:gd name="connsiteX96" fmla="*/ 4377266 w 8229600"/>
              <a:gd name="connsiteY96" fmla="*/ 7763933 h 8026400"/>
              <a:gd name="connsiteX97" fmla="*/ 4436533 w 8229600"/>
              <a:gd name="connsiteY97" fmla="*/ 7459133 h 8026400"/>
              <a:gd name="connsiteX98" fmla="*/ 4241800 w 8229600"/>
              <a:gd name="connsiteY98" fmla="*/ 7306733 h 8026400"/>
              <a:gd name="connsiteX99" fmla="*/ 4284133 w 8229600"/>
              <a:gd name="connsiteY99" fmla="*/ 7120467 h 8026400"/>
              <a:gd name="connsiteX100" fmla="*/ 4495800 w 8229600"/>
              <a:gd name="connsiteY100" fmla="*/ 6942667 h 8026400"/>
              <a:gd name="connsiteX101" fmla="*/ 4622800 w 8229600"/>
              <a:gd name="connsiteY101" fmla="*/ 6908800 h 8026400"/>
              <a:gd name="connsiteX102" fmla="*/ 4732866 w 8229600"/>
              <a:gd name="connsiteY102" fmla="*/ 6756400 h 8026400"/>
              <a:gd name="connsiteX103" fmla="*/ 4673600 w 8229600"/>
              <a:gd name="connsiteY103" fmla="*/ 6663267 h 8026400"/>
              <a:gd name="connsiteX104" fmla="*/ 4597400 w 8229600"/>
              <a:gd name="connsiteY104" fmla="*/ 6620933 h 8026400"/>
              <a:gd name="connsiteX105" fmla="*/ 4597400 w 8229600"/>
              <a:gd name="connsiteY105" fmla="*/ 6620933 h 8026400"/>
              <a:gd name="connsiteX106" fmla="*/ 4690533 w 8229600"/>
              <a:gd name="connsiteY106" fmla="*/ 6604000 h 8026400"/>
              <a:gd name="connsiteX107" fmla="*/ 4690533 w 8229600"/>
              <a:gd name="connsiteY107" fmla="*/ 6604000 h 8026400"/>
              <a:gd name="connsiteX108" fmla="*/ 4504266 w 8229600"/>
              <a:gd name="connsiteY108" fmla="*/ 6231467 h 8026400"/>
              <a:gd name="connsiteX109" fmla="*/ 4318000 w 8229600"/>
              <a:gd name="connsiteY109" fmla="*/ 6290733 h 8026400"/>
              <a:gd name="connsiteX110" fmla="*/ 4267200 w 8229600"/>
              <a:gd name="connsiteY110" fmla="*/ 6062133 h 8026400"/>
              <a:gd name="connsiteX111" fmla="*/ 4182533 w 8229600"/>
              <a:gd name="connsiteY111" fmla="*/ 6028267 h 8026400"/>
              <a:gd name="connsiteX112" fmla="*/ 4292600 w 8229600"/>
              <a:gd name="connsiteY112" fmla="*/ 5791200 h 8026400"/>
              <a:gd name="connsiteX113" fmla="*/ 4216400 w 8229600"/>
              <a:gd name="connsiteY113" fmla="*/ 5715000 h 8026400"/>
              <a:gd name="connsiteX114" fmla="*/ 4241800 w 8229600"/>
              <a:gd name="connsiteY114" fmla="*/ 5554133 h 8026400"/>
              <a:gd name="connsiteX115" fmla="*/ 4334933 w 8229600"/>
              <a:gd name="connsiteY115" fmla="*/ 5503333 h 8026400"/>
              <a:gd name="connsiteX116" fmla="*/ 4402666 w 8229600"/>
              <a:gd name="connsiteY116" fmla="*/ 5334000 h 8026400"/>
              <a:gd name="connsiteX117" fmla="*/ 4597400 w 8229600"/>
              <a:gd name="connsiteY117" fmla="*/ 5621867 h 8026400"/>
              <a:gd name="connsiteX118" fmla="*/ 4673600 w 8229600"/>
              <a:gd name="connsiteY118" fmla="*/ 5494867 h 8026400"/>
              <a:gd name="connsiteX119" fmla="*/ 4631266 w 8229600"/>
              <a:gd name="connsiteY119" fmla="*/ 5334000 h 8026400"/>
              <a:gd name="connsiteX120" fmla="*/ 4834466 w 8229600"/>
              <a:gd name="connsiteY120" fmla="*/ 5198533 h 8026400"/>
              <a:gd name="connsiteX121" fmla="*/ 4792133 w 8229600"/>
              <a:gd name="connsiteY121" fmla="*/ 5139267 h 8026400"/>
              <a:gd name="connsiteX122" fmla="*/ 4961466 w 8229600"/>
              <a:gd name="connsiteY122" fmla="*/ 5080000 h 8026400"/>
              <a:gd name="connsiteX123" fmla="*/ 5105400 w 8229600"/>
              <a:gd name="connsiteY123" fmla="*/ 4919133 h 8026400"/>
              <a:gd name="connsiteX124" fmla="*/ 5215466 w 8229600"/>
              <a:gd name="connsiteY124" fmla="*/ 4953000 h 8026400"/>
              <a:gd name="connsiteX125" fmla="*/ 5215466 w 8229600"/>
              <a:gd name="connsiteY125" fmla="*/ 4953000 h 8026400"/>
              <a:gd name="connsiteX126" fmla="*/ 5291666 w 8229600"/>
              <a:gd name="connsiteY126" fmla="*/ 5003800 h 8026400"/>
              <a:gd name="connsiteX127" fmla="*/ 5342466 w 8229600"/>
              <a:gd name="connsiteY127" fmla="*/ 4944533 h 8026400"/>
              <a:gd name="connsiteX128" fmla="*/ 5435600 w 8229600"/>
              <a:gd name="connsiteY128" fmla="*/ 4910667 h 8026400"/>
              <a:gd name="connsiteX129" fmla="*/ 5469466 w 8229600"/>
              <a:gd name="connsiteY129" fmla="*/ 5020733 h 8026400"/>
              <a:gd name="connsiteX130" fmla="*/ 5664200 w 8229600"/>
              <a:gd name="connsiteY130" fmla="*/ 5012267 h 8026400"/>
              <a:gd name="connsiteX131" fmla="*/ 5858933 w 8229600"/>
              <a:gd name="connsiteY131" fmla="*/ 5223933 h 8026400"/>
              <a:gd name="connsiteX132" fmla="*/ 5884333 w 8229600"/>
              <a:gd name="connsiteY132" fmla="*/ 5325533 h 8026400"/>
              <a:gd name="connsiteX133" fmla="*/ 5884333 w 8229600"/>
              <a:gd name="connsiteY133" fmla="*/ 5325533 h 8026400"/>
              <a:gd name="connsiteX134" fmla="*/ 5952066 w 8229600"/>
              <a:gd name="connsiteY134" fmla="*/ 5291667 h 8026400"/>
              <a:gd name="connsiteX135" fmla="*/ 5901266 w 8229600"/>
              <a:gd name="connsiteY135" fmla="*/ 5164667 h 8026400"/>
              <a:gd name="connsiteX136" fmla="*/ 5901266 w 8229600"/>
              <a:gd name="connsiteY136" fmla="*/ 5164667 h 8026400"/>
              <a:gd name="connsiteX137" fmla="*/ 6172200 w 8229600"/>
              <a:gd name="connsiteY137" fmla="*/ 5334000 h 8026400"/>
              <a:gd name="connsiteX138" fmla="*/ 6341533 w 8229600"/>
              <a:gd name="connsiteY138" fmla="*/ 5130800 h 8026400"/>
              <a:gd name="connsiteX139" fmla="*/ 6620933 w 8229600"/>
              <a:gd name="connsiteY139" fmla="*/ 5190067 h 8026400"/>
              <a:gd name="connsiteX140" fmla="*/ 6620933 w 8229600"/>
              <a:gd name="connsiteY140" fmla="*/ 5113867 h 8026400"/>
              <a:gd name="connsiteX141" fmla="*/ 6807200 w 8229600"/>
              <a:gd name="connsiteY141" fmla="*/ 5130800 h 8026400"/>
              <a:gd name="connsiteX142" fmla="*/ 6773333 w 8229600"/>
              <a:gd name="connsiteY142" fmla="*/ 5232400 h 8026400"/>
              <a:gd name="connsiteX143" fmla="*/ 6985000 w 8229600"/>
              <a:gd name="connsiteY143" fmla="*/ 5325533 h 8026400"/>
              <a:gd name="connsiteX144" fmla="*/ 7078133 w 8229600"/>
              <a:gd name="connsiteY144" fmla="*/ 5291667 h 8026400"/>
              <a:gd name="connsiteX145" fmla="*/ 7078133 w 8229600"/>
              <a:gd name="connsiteY145" fmla="*/ 5198533 h 8026400"/>
              <a:gd name="connsiteX146" fmla="*/ 7078133 w 8229600"/>
              <a:gd name="connsiteY146" fmla="*/ 5198533 h 8026400"/>
              <a:gd name="connsiteX147" fmla="*/ 7171266 w 8229600"/>
              <a:gd name="connsiteY147" fmla="*/ 5266267 h 8026400"/>
              <a:gd name="connsiteX148" fmla="*/ 7442200 w 8229600"/>
              <a:gd name="connsiteY148" fmla="*/ 5223933 h 8026400"/>
              <a:gd name="connsiteX149" fmla="*/ 7450666 w 8229600"/>
              <a:gd name="connsiteY149" fmla="*/ 5037667 h 8026400"/>
              <a:gd name="connsiteX150" fmla="*/ 7315200 w 8229600"/>
              <a:gd name="connsiteY150" fmla="*/ 4995333 h 8026400"/>
              <a:gd name="connsiteX151" fmla="*/ 7315200 w 8229600"/>
              <a:gd name="connsiteY151" fmla="*/ 4995333 h 8026400"/>
              <a:gd name="connsiteX152" fmla="*/ 7171266 w 8229600"/>
              <a:gd name="connsiteY152" fmla="*/ 4936067 h 8026400"/>
              <a:gd name="connsiteX153" fmla="*/ 7179733 w 8229600"/>
              <a:gd name="connsiteY153" fmla="*/ 4851400 h 8026400"/>
              <a:gd name="connsiteX154" fmla="*/ 7078133 w 8229600"/>
              <a:gd name="connsiteY154" fmla="*/ 4834467 h 8026400"/>
              <a:gd name="connsiteX155" fmla="*/ 7332133 w 8229600"/>
              <a:gd name="connsiteY155" fmla="*/ 4690533 h 8026400"/>
              <a:gd name="connsiteX156" fmla="*/ 7230533 w 8229600"/>
              <a:gd name="connsiteY156" fmla="*/ 4572000 h 8026400"/>
              <a:gd name="connsiteX157" fmla="*/ 7332133 w 8229600"/>
              <a:gd name="connsiteY157" fmla="*/ 4461933 h 8026400"/>
              <a:gd name="connsiteX158" fmla="*/ 7577666 w 8229600"/>
              <a:gd name="connsiteY158" fmla="*/ 4470400 h 8026400"/>
              <a:gd name="connsiteX159" fmla="*/ 7501466 w 8229600"/>
              <a:gd name="connsiteY159" fmla="*/ 4385733 h 8026400"/>
              <a:gd name="connsiteX160" fmla="*/ 7340600 w 8229600"/>
              <a:gd name="connsiteY160" fmla="*/ 4360333 h 8026400"/>
              <a:gd name="connsiteX161" fmla="*/ 7306733 w 8229600"/>
              <a:gd name="connsiteY161" fmla="*/ 4207933 h 8026400"/>
              <a:gd name="connsiteX162" fmla="*/ 7391400 w 8229600"/>
              <a:gd name="connsiteY162" fmla="*/ 4064000 h 8026400"/>
              <a:gd name="connsiteX163" fmla="*/ 7662333 w 8229600"/>
              <a:gd name="connsiteY163" fmla="*/ 4114800 h 8026400"/>
              <a:gd name="connsiteX164" fmla="*/ 7797800 w 8229600"/>
              <a:gd name="connsiteY164" fmla="*/ 4030133 h 8026400"/>
              <a:gd name="connsiteX165" fmla="*/ 8094133 w 8229600"/>
              <a:gd name="connsiteY165" fmla="*/ 3937000 h 8026400"/>
              <a:gd name="connsiteX166" fmla="*/ 8229600 w 8229600"/>
              <a:gd name="connsiteY166" fmla="*/ 965200 h 8026400"/>
              <a:gd name="connsiteX167" fmla="*/ 8204200 w 8229600"/>
              <a:gd name="connsiteY167" fmla="*/ 0 h 8026400"/>
              <a:gd name="connsiteX168" fmla="*/ 660400 w 8229600"/>
              <a:gd name="connsiteY168" fmla="*/ 0 h 8026400"/>
              <a:gd name="connsiteX169" fmla="*/ 677333 w 8229600"/>
              <a:gd name="connsiteY169"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979333 w 8229600"/>
              <a:gd name="connsiteY95" fmla="*/ 7851775 h 8026400"/>
              <a:gd name="connsiteX96" fmla="*/ 4622800 w 8229600"/>
              <a:gd name="connsiteY96" fmla="*/ 8026400 h 8026400"/>
              <a:gd name="connsiteX97" fmla="*/ 4377266 w 8229600"/>
              <a:gd name="connsiteY97" fmla="*/ 7763933 h 8026400"/>
              <a:gd name="connsiteX98" fmla="*/ 4436533 w 8229600"/>
              <a:gd name="connsiteY98" fmla="*/ 7459133 h 8026400"/>
              <a:gd name="connsiteX99" fmla="*/ 4241800 w 8229600"/>
              <a:gd name="connsiteY99" fmla="*/ 7306733 h 8026400"/>
              <a:gd name="connsiteX100" fmla="*/ 4284133 w 8229600"/>
              <a:gd name="connsiteY100" fmla="*/ 7120467 h 8026400"/>
              <a:gd name="connsiteX101" fmla="*/ 4495800 w 8229600"/>
              <a:gd name="connsiteY101" fmla="*/ 6942667 h 8026400"/>
              <a:gd name="connsiteX102" fmla="*/ 4622800 w 8229600"/>
              <a:gd name="connsiteY102" fmla="*/ 6908800 h 8026400"/>
              <a:gd name="connsiteX103" fmla="*/ 4732866 w 8229600"/>
              <a:gd name="connsiteY103" fmla="*/ 6756400 h 8026400"/>
              <a:gd name="connsiteX104" fmla="*/ 4673600 w 8229600"/>
              <a:gd name="connsiteY104" fmla="*/ 6663267 h 8026400"/>
              <a:gd name="connsiteX105" fmla="*/ 4597400 w 8229600"/>
              <a:gd name="connsiteY105" fmla="*/ 6620933 h 8026400"/>
              <a:gd name="connsiteX106" fmla="*/ 4597400 w 8229600"/>
              <a:gd name="connsiteY106" fmla="*/ 6620933 h 8026400"/>
              <a:gd name="connsiteX107" fmla="*/ 4690533 w 8229600"/>
              <a:gd name="connsiteY107" fmla="*/ 6604000 h 8026400"/>
              <a:gd name="connsiteX108" fmla="*/ 4690533 w 8229600"/>
              <a:gd name="connsiteY108" fmla="*/ 6604000 h 8026400"/>
              <a:gd name="connsiteX109" fmla="*/ 4504266 w 8229600"/>
              <a:gd name="connsiteY109" fmla="*/ 6231467 h 8026400"/>
              <a:gd name="connsiteX110" fmla="*/ 4318000 w 8229600"/>
              <a:gd name="connsiteY110" fmla="*/ 6290733 h 8026400"/>
              <a:gd name="connsiteX111" fmla="*/ 4267200 w 8229600"/>
              <a:gd name="connsiteY111" fmla="*/ 6062133 h 8026400"/>
              <a:gd name="connsiteX112" fmla="*/ 4182533 w 8229600"/>
              <a:gd name="connsiteY112" fmla="*/ 6028267 h 8026400"/>
              <a:gd name="connsiteX113" fmla="*/ 4292600 w 8229600"/>
              <a:gd name="connsiteY113" fmla="*/ 5791200 h 8026400"/>
              <a:gd name="connsiteX114" fmla="*/ 4216400 w 8229600"/>
              <a:gd name="connsiteY114" fmla="*/ 5715000 h 8026400"/>
              <a:gd name="connsiteX115" fmla="*/ 4241800 w 8229600"/>
              <a:gd name="connsiteY115" fmla="*/ 5554133 h 8026400"/>
              <a:gd name="connsiteX116" fmla="*/ 4334933 w 8229600"/>
              <a:gd name="connsiteY116" fmla="*/ 5503333 h 8026400"/>
              <a:gd name="connsiteX117" fmla="*/ 4402666 w 8229600"/>
              <a:gd name="connsiteY117" fmla="*/ 5334000 h 8026400"/>
              <a:gd name="connsiteX118" fmla="*/ 4597400 w 8229600"/>
              <a:gd name="connsiteY118" fmla="*/ 5621867 h 8026400"/>
              <a:gd name="connsiteX119" fmla="*/ 4673600 w 8229600"/>
              <a:gd name="connsiteY119" fmla="*/ 5494867 h 8026400"/>
              <a:gd name="connsiteX120" fmla="*/ 4631266 w 8229600"/>
              <a:gd name="connsiteY120" fmla="*/ 5334000 h 8026400"/>
              <a:gd name="connsiteX121" fmla="*/ 4834466 w 8229600"/>
              <a:gd name="connsiteY121" fmla="*/ 5198533 h 8026400"/>
              <a:gd name="connsiteX122" fmla="*/ 4792133 w 8229600"/>
              <a:gd name="connsiteY122" fmla="*/ 5139267 h 8026400"/>
              <a:gd name="connsiteX123" fmla="*/ 4961466 w 8229600"/>
              <a:gd name="connsiteY123" fmla="*/ 5080000 h 8026400"/>
              <a:gd name="connsiteX124" fmla="*/ 5105400 w 8229600"/>
              <a:gd name="connsiteY124" fmla="*/ 4919133 h 8026400"/>
              <a:gd name="connsiteX125" fmla="*/ 5215466 w 8229600"/>
              <a:gd name="connsiteY125" fmla="*/ 4953000 h 8026400"/>
              <a:gd name="connsiteX126" fmla="*/ 5215466 w 8229600"/>
              <a:gd name="connsiteY126" fmla="*/ 4953000 h 8026400"/>
              <a:gd name="connsiteX127" fmla="*/ 5291666 w 8229600"/>
              <a:gd name="connsiteY127" fmla="*/ 5003800 h 8026400"/>
              <a:gd name="connsiteX128" fmla="*/ 5342466 w 8229600"/>
              <a:gd name="connsiteY128" fmla="*/ 4944533 h 8026400"/>
              <a:gd name="connsiteX129" fmla="*/ 5435600 w 8229600"/>
              <a:gd name="connsiteY129" fmla="*/ 4910667 h 8026400"/>
              <a:gd name="connsiteX130" fmla="*/ 5469466 w 8229600"/>
              <a:gd name="connsiteY130" fmla="*/ 5020733 h 8026400"/>
              <a:gd name="connsiteX131" fmla="*/ 5664200 w 8229600"/>
              <a:gd name="connsiteY131" fmla="*/ 5012267 h 8026400"/>
              <a:gd name="connsiteX132" fmla="*/ 5858933 w 8229600"/>
              <a:gd name="connsiteY132" fmla="*/ 5223933 h 8026400"/>
              <a:gd name="connsiteX133" fmla="*/ 5884333 w 8229600"/>
              <a:gd name="connsiteY133" fmla="*/ 5325533 h 8026400"/>
              <a:gd name="connsiteX134" fmla="*/ 5884333 w 8229600"/>
              <a:gd name="connsiteY134" fmla="*/ 5325533 h 8026400"/>
              <a:gd name="connsiteX135" fmla="*/ 5952066 w 8229600"/>
              <a:gd name="connsiteY135" fmla="*/ 5291667 h 8026400"/>
              <a:gd name="connsiteX136" fmla="*/ 5901266 w 8229600"/>
              <a:gd name="connsiteY136" fmla="*/ 5164667 h 8026400"/>
              <a:gd name="connsiteX137" fmla="*/ 5901266 w 8229600"/>
              <a:gd name="connsiteY137" fmla="*/ 5164667 h 8026400"/>
              <a:gd name="connsiteX138" fmla="*/ 6172200 w 8229600"/>
              <a:gd name="connsiteY138" fmla="*/ 5334000 h 8026400"/>
              <a:gd name="connsiteX139" fmla="*/ 6341533 w 8229600"/>
              <a:gd name="connsiteY139" fmla="*/ 5130800 h 8026400"/>
              <a:gd name="connsiteX140" fmla="*/ 6620933 w 8229600"/>
              <a:gd name="connsiteY140" fmla="*/ 5190067 h 8026400"/>
              <a:gd name="connsiteX141" fmla="*/ 6620933 w 8229600"/>
              <a:gd name="connsiteY141" fmla="*/ 5113867 h 8026400"/>
              <a:gd name="connsiteX142" fmla="*/ 6807200 w 8229600"/>
              <a:gd name="connsiteY142" fmla="*/ 5130800 h 8026400"/>
              <a:gd name="connsiteX143" fmla="*/ 6773333 w 8229600"/>
              <a:gd name="connsiteY143" fmla="*/ 5232400 h 8026400"/>
              <a:gd name="connsiteX144" fmla="*/ 6985000 w 8229600"/>
              <a:gd name="connsiteY144" fmla="*/ 5325533 h 8026400"/>
              <a:gd name="connsiteX145" fmla="*/ 7078133 w 8229600"/>
              <a:gd name="connsiteY145" fmla="*/ 5291667 h 8026400"/>
              <a:gd name="connsiteX146" fmla="*/ 7078133 w 8229600"/>
              <a:gd name="connsiteY146" fmla="*/ 5198533 h 8026400"/>
              <a:gd name="connsiteX147" fmla="*/ 7078133 w 8229600"/>
              <a:gd name="connsiteY147" fmla="*/ 5198533 h 8026400"/>
              <a:gd name="connsiteX148" fmla="*/ 7171266 w 8229600"/>
              <a:gd name="connsiteY148" fmla="*/ 5266267 h 8026400"/>
              <a:gd name="connsiteX149" fmla="*/ 7442200 w 8229600"/>
              <a:gd name="connsiteY149" fmla="*/ 5223933 h 8026400"/>
              <a:gd name="connsiteX150" fmla="*/ 7450666 w 8229600"/>
              <a:gd name="connsiteY150" fmla="*/ 5037667 h 8026400"/>
              <a:gd name="connsiteX151" fmla="*/ 7315200 w 8229600"/>
              <a:gd name="connsiteY151" fmla="*/ 4995333 h 8026400"/>
              <a:gd name="connsiteX152" fmla="*/ 7315200 w 8229600"/>
              <a:gd name="connsiteY152" fmla="*/ 4995333 h 8026400"/>
              <a:gd name="connsiteX153" fmla="*/ 7171266 w 8229600"/>
              <a:gd name="connsiteY153" fmla="*/ 4936067 h 8026400"/>
              <a:gd name="connsiteX154" fmla="*/ 7179733 w 8229600"/>
              <a:gd name="connsiteY154" fmla="*/ 4851400 h 8026400"/>
              <a:gd name="connsiteX155" fmla="*/ 7078133 w 8229600"/>
              <a:gd name="connsiteY155" fmla="*/ 4834467 h 8026400"/>
              <a:gd name="connsiteX156" fmla="*/ 7332133 w 8229600"/>
              <a:gd name="connsiteY156" fmla="*/ 4690533 h 8026400"/>
              <a:gd name="connsiteX157" fmla="*/ 7230533 w 8229600"/>
              <a:gd name="connsiteY157" fmla="*/ 4572000 h 8026400"/>
              <a:gd name="connsiteX158" fmla="*/ 7332133 w 8229600"/>
              <a:gd name="connsiteY158" fmla="*/ 4461933 h 8026400"/>
              <a:gd name="connsiteX159" fmla="*/ 7577666 w 8229600"/>
              <a:gd name="connsiteY159" fmla="*/ 4470400 h 8026400"/>
              <a:gd name="connsiteX160" fmla="*/ 7501466 w 8229600"/>
              <a:gd name="connsiteY160" fmla="*/ 4385733 h 8026400"/>
              <a:gd name="connsiteX161" fmla="*/ 7340600 w 8229600"/>
              <a:gd name="connsiteY161" fmla="*/ 4360333 h 8026400"/>
              <a:gd name="connsiteX162" fmla="*/ 7306733 w 8229600"/>
              <a:gd name="connsiteY162" fmla="*/ 4207933 h 8026400"/>
              <a:gd name="connsiteX163" fmla="*/ 7391400 w 8229600"/>
              <a:gd name="connsiteY163" fmla="*/ 4064000 h 8026400"/>
              <a:gd name="connsiteX164" fmla="*/ 7662333 w 8229600"/>
              <a:gd name="connsiteY164" fmla="*/ 4114800 h 8026400"/>
              <a:gd name="connsiteX165" fmla="*/ 7797800 w 8229600"/>
              <a:gd name="connsiteY165" fmla="*/ 4030133 h 8026400"/>
              <a:gd name="connsiteX166" fmla="*/ 8094133 w 8229600"/>
              <a:gd name="connsiteY166" fmla="*/ 3937000 h 8026400"/>
              <a:gd name="connsiteX167" fmla="*/ 8229600 w 8229600"/>
              <a:gd name="connsiteY167" fmla="*/ 965200 h 8026400"/>
              <a:gd name="connsiteX168" fmla="*/ 8204200 w 8229600"/>
              <a:gd name="connsiteY168" fmla="*/ 0 h 8026400"/>
              <a:gd name="connsiteX169" fmla="*/ 660400 w 8229600"/>
              <a:gd name="connsiteY169" fmla="*/ 0 h 8026400"/>
              <a:gd name="connsiteX170" fmla="*/ 677333 w 8229600"/>
              <a:gd name="connsiteY170"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4622800 w 8229600"/>
              <a:gd name="connsiteY96" fmla="*/ 8026400 h 8026400"/>
              <a:gd name="connsiteX97" fmla="*/ 4377266 w 8229600"/>
              <a:gd name="connsiteY97" fmla="*/ 7763933 h 8026400"/>
              <a:gd name="connsiteX98" fmla="*/ 4436533 w 8229600"/>
              <a:gd name="connsiteY98" fmla="*/ 7459133 h 8026400"/>
              <a:gd name="connsiteX99" fmla="*/ 4241800 w 8229600"/>
              <a:gd name="connsiteY99" fmla="*/ 7306733 h 8026400"/>
              <a:gd name="connsiteX100" fmla="*/ 4284133 w 8229600"/>
              <a:gd name="connsiteY100" fmla="*/ 7120467 h 8026400"/>
              <a:gd name="connsiteX101" fmla="*/ 4495800 w 8229600"/>
              <a:gd name="connsiteY101" fmla="*/ 6942667 h 8026400"/>
              <a:gd name="connsiteX102" fmla="*/ 4622800 w 8229600"/>
              <a:gd name="connsiteY102" fmla="*/ 6908800 h 8026400"/>
              <a:gd name="connsiteX103" fmla="*/ 4732866 w 8229600"/>
              <a:gd name="connsiteY103" fmla="*/ 6756400 h 8026400"/>
              <a:gd name="connsiteX104" fmla="*/ 4673600 w 8229600"/>
              <a:gd name="connsiteY104" fmla="*/ 6663267 h 8026400"/>
              <a:gd name="connsiteX105" fmla="*/ 4597400 w 8229600"/>
              <a:gd name="connsiteY105" fmla="*/ 6620933 h 8026400"/>
              <a:gd name="connsiteX106" fmla="*/ 4597400 w 8229600"/>
              <a:gd name="connsiteY106" fmla="*/ 6620933 h 8026400"/>
              <a:gd name="connsiteX107" fmla="*/ 4690533 w 8229600"/>
              <a:gd name="connsiteY107" fmla="*/ 6604000 h 8026400"/>
              <a:gd name="connsiteX108" fmla="*/ 4690533 w 8229600"/>
              <a:gd name="connsiteY108" fmla="*/ 6604000 h 8026400"/>
              <a:gd name="connsiteX109" fmla="*/ 4504266 w 8229600"/>
              <a:gd name="connsiteY109" fmla="*/ 6231467 h 8026400"/>
              <a:gd name="connsiteX110" fmla="*/ 4318000 w 8229600"/>
              <a:gd name="connsiteY110" fmla="*/ 6290733 h 8026400"/>
              <a:gd name="connsiteX111" fmla="*/ 4267200 w 8229600"/>
              <a:gd name="connsiteY111" fmla="*/ 6062133 h 8026400"/>
              <a:gd name="connsiteX112" fmla="*/ 4182533 w 8229600"/>
              <a:gd name="connsiteY112" fmla="*/ 6028267 h 8026400"/>
              <a:gd name="connsiteX113" fmla="*/ 4292600 w 8229600"/>
              <a:gd name="connsiteY113" fmla="*/ 5791200 h 8026400"/>
              <a:gd name="connsiteX114" fmla="*/ 4216400 w 8229600"/>
              <a:gd name="connsiteY114" fmla="*/ 5715000 h 8026400"/>
              <a:gd name="connsiteX115" fmla="*/ 4241800 w 8229600"/>
              <a:gd name="connsiteY115" fmla="*/ 5554133 h 8026400"/>
              <a:gd name="connsiteX116" fmla="*/ 4334933 w 8229600"/>
              <a:gd name="connsiteY116" fmla="*/ 5503333 h 8026400"/>
              <a:gd name="connsiteX117" fmla="*/ 4402666 w 8229600"/>
              <a:gd name="connsiteY117" fmla="*/ 5334000 h 8026400"/>
              <a:gd name="connsiteX118" fmla="*/ 4597400 w 8229600"/>
              <a:gd name="connsiteY118" fmla="*/ 5621867 h 8026400"/>
              <a:gd name="connsiteX119" fmla="*/ 4673600 w 8229600"/>
              <a:gd name="connsiteY119" fmla="*/ 5494867 h 8026400"/>
              <a:gd name="connsiteX120" fmla="*/ 4631266 w 8229600"/>
              <a:gd name="connsiteY120" fmla="*/ 5334000 h 8026400"/>
              <a:gd name="connsiteX121" fmla="*/ 4834466 w 8229600"/>
              <a:gd name="connsiteY121" fmla="*/ 5198533 h 8026400"/>
              <a:gd name="connsiteX122" fmla="*/ 4792133 w 8229600"/>
              <a:gd name="connsiteY122" fmla="*/ 5139267 h 8026400"/>
              <a:gd name="connsiteX123" fmla="*/ 4961466 w 8229600"/>
              <a:gd name="connsiteY123" fmla="*/ 5080000 h 8026400"/>
              <a:gd name="connsiteX124" fmla="*/ 5105400 w 8229600"/>
              <a:gd name="connsiteY124" fmla="*/ 4919133 h 8026400"/>
              <a:gd name="connsiteX125" fmla="*/ 5215466 w 8229600"/>
              <a:gd name="connsiteY125" fmla="*/ 4953000 h 8026400"/>
              <a:gd name="connsiteX126" fmla="*/ 5215466 w 8229600"/>
              <a:gd name="connsiteY126" fmla="*/ 4953000 h 8026400"/>
              <a:gd name="connsiteX127" fmla="*/ 5291666 w 8229600"/>
              <a:gd name="connsiteY127" fmla="*/ 5003800 h 8026400"/>
              <a:gd name="connsiteX128" fmla="*/ 5342466 w 8229600"/>
              <a:gd name="connsiteY128" fmla="*/ 4944533 h 8026400"/>
              <a:gd name="connsiteX129" fmla="*/ 5435600 w 8229600"/>
              <a:gd name="connsiteY129" fmla="*/ 4910667 h 8026400"/>
              <a:gd name="connsiteX130" fmla="*/ 5469466 w 8229600"/>
              <a:gd name="connsiteY130" fmla="*/ 5020733 h 8026400"/>
              <a:gd name="connsiteX131" fmla="*/ 5664200 w 8229600"/>
              <a:gd name="connsiteY131" fmla="*/ 5012267 h 8026400"/>
              <a:gd name="connsiteX132" fmla="*/ 5858933 w 8229600"/>
              <a:gd name="connsiteY132" fmla="*/ 5223933 h 8026400"/>
              <a:gd name="connsiteX133" fmla="*/ 5884333 w 8229600"/>
              <a:gd name="connsiteY133" fmla="*/ 5325533 h 8026400"/>
              <a:gd name="connsiteX134" fmla="*/ 5884333 w 8229600"/>
              <a:gd name="connsiteY134" fmla="*/ 5325533 h 8026400"/>
              <a:gd name="connsiteX135" fmla="*/ 5952066 w 8229600"/>
              <a:gd name="connsiteY135" fmla="*/ 5291667 h 8026400"/>
              <a:gd name="connsiteX136" fmla="*/ 5901266 w 8229600"/>
              <a:gd name="connsiteY136" fmla="*/ 5164667 h 8026400"/>
              <a:gd name="connsiteX137" fmla="*/ 5901266 w 8229600"/>
              <a:gd name="connsiteY137" fmla="*/ 5164667 h 8026400"/>
              <a:gd name="connsiteX138" fmla="*/ 6172200 w 8229600"/>
              <a:gd name="connsiteY138" fmla="*/ 5334000 h 8026400"/>
              <a:gd name="connsiteX139" fmla="*/ 6341533 w 8229600"/>
              <a:gd name="connsiteY139" fmla="*/ 5130800 h 8026400"/>
              <a:gd name="connsiteX140" fmla="*/ 6620933 w 8229600"/>
              <a:gd name="connsiteY140" fmla="*/ 5190067 h 8026400"/>
              <a:gd name="connsiteX141" fmla="*/ 6620933 w 8229600"/>
              <a:gd name="connsiteY141" fmla="*/ 5113867 h 8026400"/>
              <a:gd name="connsiteX142" fmla="*/ 6807200 w 8229600"/>
              <a:gd name="connsiteY142" fmla="*/ 5130800 h 8026400"/>
              <a:gd name="connsiteX143" fmla="*/ 6773333 w 8229600"/>
              <a:gd name="connsiteY143" fmla="*/ 5232400 h 8026400"/>
              <a:gd name="connsiteX144" fmla="*/ 6985000 w 8229600"/>
              <a:gd name="connsiteY144" fmla="*/ 5325533 h 8026400"/>
              <a:gd name="connsiteX145" fmla="*/ 7078133 w 8229600"/>
              <a:gd name="connsiteY145" fmla="*/ 5291667 h 8026400"/>
              <a:gd name="connsiteX146" fmla="*/ 7078133 w 8229600"/>
              <a:gd name="connsiteY146" fmla="*/ 5198533 h 8026400"/>
              <a:gd name="connsiteX147" fmla="*/ 7078133 w 8229600"/>
              <a:gd name="connsiteY147" fmla="*/ 5198533 h 8026400"/>
              <a:gd name="connsiteX148" fmla="*/ 7171266 w 8229600"/>
              <a:gd name="connsiteY148" fmla="*/ 5266267 h 8026400"/>
              <a:gd name="connsiteX149" fmla="*/ 7442200 w 8229600"/>
              <a:gd name="connsiteY149" fmla="*/ 5223933 h 8026400"/>
              <a:gd name="connsiteX150" fmla="*/ 7450666 w 8229600"/>
              <a:gd name="connsiteY150" fmla="*/ 5037667 h 8026400"/>
              <a:gd name="connsiteX151" fmla="*/ 7315200 w 8229600"/>
              <a:gd name="connsiteY151" fmla="*/ 4995333 h 8026400"/>
              <a:gd name="connsiteX152" fmla="*/ 7315200 w 8229600"/>
              <a:gd name="connsiteY152" fmla="*/ 4995333 h 8026400"/>
              <a:gd name="connsiteX153" fmla="*/ 7171266 w 8229600"/>
              <a:gd name="connsiteY153" fmla="*/ 4936067 h 8026400"/>
              <a:gd name="connsiteX154" fmla="*/ 7179733 w 8229600"/>
              <a:gd name="connsiteY154" fmla="*/ 4851400 h 8026400"/>
              <a:gd name="connsiteX155" fmla="*/ 7078133 w 8229600"/>
              <a:gd name="connsiteY155" fmla="*/ 4834467 h 8026400"/>
              <a:gd name="connsiteX156" fmla="*/ 7332133 w 8229600"/>
              <a:gd name="connsiteY156" fmla="*/ 4690533 h 8026400"/>
              <a:gd name="connsiteX157" fmla="*/ 7230533 w 8229600"/>
              <a:gd name="connsiteY157" fmla="*/ 4572000 h 8026400"/>
              <a:gd name="connsiteX158" fmla="*/ 7332133 w 8229600"/>
              <a:gd name="connsiteY158" fmla="*/ 4461933 h 8026400"/>
              <a:gd name="connsiteX159" fmla="*/ 7577666 w 8229600"/>
              <a:gd name="connsiteY159" fmla="*/ 4470400 h 8026400"/>
              <a:gd name="connsiteX160" fmla="*/ 7501466 w 8229600"/>
              <a:gd name="connsiteY160" fmla="*/ 4385733 h 8026400"/>
              <a:gd name="connsiteX161" fmla="*/ 7340600 w 8229600"/>
              <a:gd name="connsiteY161" fmla="*/ 4360333 h 8026400"/>
              <a:gd name="connsiteX162" fmla="*/ 7306733 w 8229600"/>
              <a:gd name="connsiteY162" fmla="*/ 4207933 h 8026400"/>
              <a:gd name="connsiteX163" fmla="*/ 7391400 w 8229600"/>
              <a:gd name="connsiteY163" fmla="*/ 4064000 h 8026400"/>
              <a:gd name="connsiteX164" fmla="*/ 7662333 w 8229600"/>
              <a:gd name="connsiteY164" fmla="*/ 4114800 h 8026400"/>
              <a:gd name="connsiteX165" fmla="*/ 7797800 w 8229600"/>
              <a:gd name="connsiteY165" fmla="*/ 4030133 h 8026400"/>
              <a:gd name="connsiteX166" fmla="*/ 8094133 w 8229600"/>
              <a:gd name="connsiteY166" fmla="*/ 3937000 h 8026400"/>
              <a:gd name="connsiteX167" fmla="*/ 8229600 w 8229600"/>
              <a:gd name="connsiteY167" fmla="*/ 965200 h 8026400"/>
              <a:gd name="connsiteX168" fmla="*/ 8204200 w 8229600"/>
              <a:gd name="connsiteY168" fmla="*/ 0 h 8026400"/>
              <a:gd name="connsiteX169" fmla="*/ 660400 w 8229600"/>
              <a:gd name="connsiteY169" fmla="*/ 0 h 8026400"/>
              <a:gd name="connsiteX170" fmla="*/ 677333 w 8229600"/>
              <a:gd name="connsiteY170"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985683 w 8229600"/>
              <a:gd name="connsiteY96" fmla="*/ 7893050 h 8026400"/>
              <a:gd name="connsiteX97" fmla="*/ 4622800 w 8229600"/>
              <a:gd name="connsiteY97" fmla="*/ 8026400 h 8026400"/>
              <a:gd name="connsiteX98" fmla="*/ 4377266 w 8229600"/>
              <a:gd name="connsiteY98" fmla="*/ 7763933 h 8026400"/>
              <a:gd name="connsiteX99" fmla="*/ 4436533 w 8229600"/>
              <a:gd name="connsiteY99" fmla="*/ 7459133 h 8026400"/>
              <a:gd name="connsiteX100" fmla="*/ 4241800 w 8229600"/>
              <a:gd name="connsiteY100" fmla="*/ 7306733 h 8026400"/>
              <a:gd name="connsiteX101" fmla="*/ 4284133 w 8229600"/>
              <a:gd name="connsiteY101" fmla="*/ 7120467 h 8026400"/>
              <a:gd name="connsiteX102" fmla="*/ 4495800 w 8229600"/>
              <a:gd name="connsiteY102" fmla="*/ 6942667 h 8026400"/>
              <a:gd name="connsiteX103" fmla="*/ 4622800 w 8229600"/>
              <a:gd name="connsiteY103" fmla="*/ 6908800 h 8026400"/>
              <a:gd name="connsiteX104" fmla="*/ 4732866 w 8229600"/>
              <a:gd name="connsiteY104" fmla="*/ 6756400 h 8026400"/>
              <a:gd name="connsiteX105" fmla="*/ 4673600 w 8229600"/>
              <a:gd name="connsiteY105" fmla="*/ 6663267 h 8026400"/>
              <a:gd name="connsiteX106" fmla="*/ 4597400 w 8229600"/>
              <a:gd name="connsiteY106" fmla="*/ 6620933 h 8026400"/>
              <a:gd name="connsiteX107" fmla="*/ 4597400 w 8229600"/>
              <a:gd name="connsiteY107" fmla="*/ 6620933 h 8026400"/>
              <a:gd name="connsiteX108" fmla="*/ 4690533 w 8229600"/>
              <a:gd name="connsiteY108" fmla="*/ 6604000 h 8026400"/>
              <a:gd name="connsiteX109" fmla="*/ 4690533 w 8229600"/>
              <a:gd name="connsiteY109" fmla="*/ 6604000 h 8026400"/>
              <a:gd name="connsiteX110" fmla="*/ 4504266 w 8229600"/>
              <a:gd name="connsiteY110" fmla="*/ 6231467 h 8026400"/>
              <a:gd name="connsiteX111" fmla="*/ 4318000 w 8229600"/>
              <a:gd name="connsiteY111" fmla="*/ 6290733 h 8026400"/>
              <a:gd name="connsiteX112" fmla="*/ 4267200 w 8229600"/>
              <a:gd name="connsiteY112" fmla="*/ 6062133 h 8026400"/>
              <a:gd name="connsiteX113" fmla="*/ 4182533 w 8229600"/>
              <a:gd name="connsiteY113" fmla="*/ 6028267 h 8026400"/>
              <a:gd name="connsiteX114" fmla="*/ 4292600 w 8229600"/>
              <a:gd name="connsiteY114" fmla="*/ 5791200 h 8026400"/>
              <a:gd name="connsiteX115" fmla="*/ 4216400 w 8229600"/>
              <a:gd name="connsiteY115" fmla="*/ 5715000 h 8026400"/>
              <a:gd name="connsiteX116" fmla="*/ 4241800 w 8229600"/>
              <a:gd name="connsiteY116" fmla="*/ 5554133 h 8026400"/>
              <a:gd name="connsiteX117" fmla="*/ 4334933 w 8229600"/>
              <a:gd name="connsiteY117" fmla="*/ 5503333 h 8026400"/>
              <a:gd name="connsiteX118" fmla="*/ 4402666 w 8229600"/>
              <a:gd name="connsiteY118" fmla="*/ 5334000 h 8026400"/>
              <a:gd name="connsiteX119" fmla="*/ 4597400 w 8229600"/>
              <a:gd name="connsiteY119" fmla="*/ 5621867 h 8026400"/>
              <a:gd name="connsiteX120" fmla="*/ 4673600 w 8229600"/>
              <a:gd name="connsiteY120" fmla="*/ 5494867 h 8026400"/>
              <a:gd name="connsiteX121" fmla="*/ 4631266 w 8229600"/>
              <a:gd name="connsiteY121" fmla="*/ 5334000 h 8026400"/>
              <a:gd name="connsiteX122" fmla="*/ 4834466 w 8229600"/>
              <a:gd name="connsiteY122" fmla="*/ 5198533 h 8026400"/>
              <a:gd name="connsiteX123" fmla="*/ 4792133 w 8229600"/>
              <a:gd name="connsiteY123" fmla="*/ 5139267 h 8026400"/>
              <a:gd name="connsiteX124" fmla="*/ 4961466 w 8229600"/>
              <a:gd name="connsiteY124" fmla="*/ 5080000 h 8026400"/>
              <a:gd name="connsiteX125" fmla="*/ 5105400 w 8229600"/>
              <a:gd name="connsiteY125" fmla="*/ 4919133 h 8026400"/>
              <a:gd name="connsiteX126" fmla="*/ 5215466 w 8229600"/>
              <a:gd name="connsiteY126" fmla="*/ 4953000 h 8026400"/>
              <a:gd name="connsiteX127" fmla="*/ 5215466 w 8229600"/>
              <a:gd name="connsiteY127" fmla="*/ 4953000 h 8026400"/>
              <a:gd name="connsiteX128" fmla="*/ 5291666 w 8229600"/>
              <a:gd name="connsiteY128" fmla="*/ 5003800 h 8026400"/>
              <a:gd name="connsiteX129" fmla="*/ 5342466 w 8229600"/>
              <a:gd name="connsiteY129" fmla="*/ 4944533 h 8026400"/>
              <a:gd name="connsiteX130" fmla="*/ 5435600 w 8229600"/>
              <a:gd name="connsiteY130" fmla="*/ 4910667 h 8026400"/>
              <a:gd name="connsiteX131" fmla="*/ 5469466 w 8229600"/>
              <a:gd name="connsiteY131" fmla="*/ 5020733 h 8026400"/>
              <a:gd name="connsiteX132" fmla="*/ 5664200 w 8229600"/>
              <a:gd name="connsiteY132" fmla="*/ 5012267 h 8026400"/>
              <a:gd name="connsiteX133" fmla="*/ 5858933 w 8229600"/>
              <a:gd name="connsiteY133" fmla="*/ 5223933 h 8026400"/>
              <a:gd name="connsiteX134" fmla="*/ 5884333 w 8229600"/>
              <a:gd name="connsiteY134" fmla="*/ 5325533 h 8026400"/>
              <a:gd name="connsiteX135" fmla="*/ 5884333 w 8229600"/>
              <a:gd name="connsiteY135" fmla="*/ 5325533 h 8026400"/>
              <a:gd name="connsiteX136" fmla="*/ 5952066 w 8229600"/>
              <a:gd name="connsiteY136" fmla="*/ 5291667 h 8026400"/>
              <a:gd name="connsiteX137" fmla="*/ 5901266 w 8229600"/>
              <a:gd name="connsiteY137" fmla="*/ 5164667 h 8026400"/>
              <a:gd name="connsiteX138" fmla="*/ 5901266 w 8229600"/>
              <a:gd name="connsiteY138" fmla="*/ 5164667 h 8026400"/>
              <a:gd name="connsiteX139" fmla="*/ 6172200 w 8229600"/>
              <a:gd name="connsiteY139" fmla="*/ 5334000 h 8026400"/>
              <a:gd name="connsiteX140" fmla="*/ 6341533 w 8229600"/>
              <a:gd name="connsiteY140" fmla="*/ 5130800 h 8026400"/>
              <a:gd name="connsiteX141" fmla="*/ 6620933 w 8229600"/>
              <a:gd name="connsiteY141" fmla="*/ 5190067 h 8026400"/>
              <a:gd name="connsiteX142" fmla="*/ 6620933 w 8229600"/>
              <a:gd name="connsiteY142" fmla="*/ 5113867 h 8026400"/>
              <a:gd name="connsiteX143" fmla="*/ 6807200 w 8229600"/>
              <a:gd name="connsiteY143" fmla="*/ 5130800 h 8026400"/>
              <a:gd name="connsiteX144" fmla="*/ 6773333 w 8229600"/>
              <a:gd name="connsiteY144" fmla="*/ 5232400 h 8026400"/>
              <a:gd name="connsiteX145" fmla="*/ 6985000 w 8229600"/>
              <a:gd name="connsiteY145" fmla="*/ 5325533 h 8026400"/>
              <a:gd name="connsiteX146" fmla="*/ 7078133 w 8229600"/>
              <a:gd name="connsiteY146" fmla="*/ 5291667 h 8026400"/>
              <a:gd name="connsiteX147" fmla="*/ 7078133 w 8229600"/>
              <a:gd name="connsiteY147" fmla="*/ 5198533 h 8026400"/>
              <a:gd name="connsiteX148" fmla="*/ 7078133 w 8229600"/>
              <a:gd name="connsiteY148" fmla="*/ 5198533 h 8026400"/>
              <a:gd name="connsiteX149" fmla="*/ 7171266 w 8229600"/>
              <a:gd name="connsiteY149" fmla="*/ 5266267 h 8026400"/>
              <a:gd name="connsiteX150" fmla="*/ 7442200 w 8229600"/>
              <a:gd name="connsiteY150" fmla="*/ 5223933 h 8026400"/>
              <a:gd name="connsiteX151" fmla="*/ 7450666 w 8229600"/>
              <a:gd name="connsiteY151" fmla="*/ 5037667 h 8026400"/>
              <a:gd name="connsiteX152" fmla="*/ 7315200 w 8229600"/>
              <a:gd name="connsiteY152" fmla="*/ 4995333 h 8026400"/>
              <a:gd name="connsiteX153" fmla="*/ 7315200 w 8229600"/>
              <a:gd name="connsiteY153" fmla="*/ 4995333 h 8026400"/>
              <a:gd name="connsiteX154" fmla="*/ 7171266 w 8229600"/>
              <a:gd name="connsiteY154" fmla="*/ 4936067 h 8026400"/>
              <a:gd name="connsiteX155" fmla="*/ 7179733 w 8229600"/>
              <a:gd name="connsiteY155" fmla="*/ 4851400 h 8026400"/>
              <a:gd name="connsiteX156" fmla="*/ 7078133 w 8229600"/>
              <a:gd name="connsiteY156" fmla="*/ 4834467 h 8026400"/>
              <a:gd name="connsiteX157" fmla="*/ 7332133 w 8229600"/>
              <a:gd name="connsiteY157" fmla="*/ 4690533 h 8026400"/>
              <a:gd name="connsiteX158" fmla="*/ 7230533 w 8229600"/>
              <a:gd name="connsiteY158" fmla="*/ 4572000 h 8026400"/>
              <a:gd name="connsiteX159" fmla="*/ 7332133 w 8229600"/>
              <a:gd name="connsiteY159" fmla="*/ 4461933 h 8026400"/>
              <a:gd name="connsiteX160" fmla="*/ 7577666 w 8229600"/>
              <a:gd name="connsiteY160" fmla="*/ 4470400 h 8026400"/>
              <a:gd name="connsiteX161" fmla="*/ 7501466 w 8229600"/>
              <a:gd name="connsiteY161" fmla="*/ 4385733 h 8026400"/>
              <a:gd name="connsiteX162" fmla="*/ 7340600 w 8229600"/>
              <a:gd name="connsiteY162" fmla="*/ 4360333 h 8026400"/>
              <a:gd name="connsiteX163" fmla="*/ 7306733 w 8229600"/>
              <a:gd name="connsiteY163" fmla="*/ 4207933 h 8026400"/>
              <a:gd name="connsiteX164" fmla="*/ 7391400 w 8229600"/>
              <a:gd name="connsiteY164" fmla="*/ 4064000 h 8026400"/>
              <a:gd name="connsiteX165" fmla="*/ 7662333 w 8229600"/>
              <a:gd name="connsiteY165" fmla="*/ 4114800 h 8026400"/>
              <a:gd name="connsiteX166" fmla="*/ 7797800 w 8229600"/>
              <a:gd name="connsiteY166" fmla="*/ 4030133 h 8026400"/>
              <a:gd name="connsiteX167" fmla="*/ 8094133 w 8229600"/>
              <a:gd name="connsiteY167" fmla="*/ 3937000 h 8026400"/>
              <a:gd name="connsiteX168" fmla="*/ 8229600 w 8229600"/>
              <a:gd name="connsiteY168" fmla="*/ 965200 h 8026400"/>
              <a:gd name="connsiteX169" fmla="*/ 8204200 w 8229600"/>
              <a:gd name="connsiteY169" fmla="*/ 0 h 8026400"/>
              <a:gd name="connsiteX170" fmla="*/ 660400 w 8229600"/>
              <a:gd name="connsiteY170" fmla="*/ 0 h 8026400"/>
              <a:gd name="connsiteX171" fmla="*/ 677333 w 8229600"/>
              <a:gd name="connsiteY171"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622800 w 8229600"/>
              <a:gd name="connsiteY97" fmla="*/ 8026400 h 8026400"/>
              <a:gd name="connsiteX98" fmla="*/ 4377266 w 8229600"/>
              <a:gd name="connsiteY98" fmla="*/ 7763933 h 8026400"/>
              <a:gd name="connsiteX99" fmla="*/ 4436533 w 8229600"/>
              <a:gd name="connsiteY99" fmla="*/ 7459133 h 8026400"/>
              <a:gd name="connsiteX100" fmla="*/ 4241800 w 8229600"/>
              <a:gd name="connsiteY100" fmla="*/ 7306733 h 8026400"/>
              <a:gd name="connsiteX101" fmla="*/ 4284133 w 8229600"/>
              <a:gd name="connsiteY101" fmla="*/ 7120467 h 8026400"/>
              <a:gd name="connsiteX102" fmla="*/ 4495800 w 8229600"/>
              <a:gd name="connsiteY102" fmla="*/ 6942667 h 8026400"/>
              <a:gd name="connsiteX103" fmla="*/ 4622800 w 8229600"/>
              <a:gd name="connsiteY103" fmla="*/ 6908800 h 8026400"/>
              <a:gd name="connsiteX104" fmla="*/ 4732866 w 8229600"/>
              <a:gd name="connsiteY104" fmla="*/ 6756400 h 8026400"/>
              <a:gd name="connsiteX105" fmla="*/ 4673600 w 8229600"/>
              <a:gd name="connsiteY105" fmla="*/ 6663267 h 8026400"/>
              <a:gd name="connsiteX106" fmla="*/ 4597400 w 8229600"/>
              <a:gd name="connsiteY106" fmla="*/ 6620933 h 8026400"/>
              <a:gd name="connsiteX107" fmla="*/ 4597400 w 8229600"/>
              <a:gd name="connsiteY107" fmla="*/ 6620933 h 8026400"/>
              <a:gd name="connsiteX108" fmla="*/ 4690533 w 8229600"/>
              <a:gd name="connsiteY108" fmla="*/ 6604000 h 8026400"/>
              <a:gd name="connsiteX109" fmla="*/ 4690533 w 8229600"/>
              <a:gd name="connsiteY109" fmla="*/ 6604000 h 8026400"/>
              <a:gd name="connsiteX110" fmla="*/ 4504266 w 8229600"/>
              <a:gd name="connsiteY110" fmla="*/ 6231467 h 8026400"/>
              <a:gd name="connsiteX111" fmla="*/ 4318000 w 8229600"/>
              <a:gd name="connsiteY111" fmla="*/ 6290733 h 8026400"/>
              <a:gd name="connsiteX112" fmla="*/ 4267200 w 8229600"/>
              <a:gd name="connsiteY112" fmla="*/ 6062133 h 8026400"/>
              <a:gd name="connsiteX113" fmla="*/ 4182533 w 8229600"/>
              <a:gd name="connsiteY113" fmla="*/ 6028267 h 8026400"/>
              <a:gd name="connsiteX114" fmla="*/ 4292600 w 8229600"/>
              <a:gd name="connsiteY114" fmla="*/ 5791200 h 8026400"/>
              <a:gd name="connsiteX115" fmla="*/ 4216400 w 8229600"/>
              <a:gd name="connsiteY115" fmla="*/ 5715000 h 8026400"/>
              <a:gd name="connsiteX116" fmla="*/ 4241800 w 8229600"/>
              <a:gd name="connsiteY116" fmla="*/ 5554133 h 8026400"/>
              <a:gd name="connsiteX117" fmla="*/ 4334933 w 8229600"/>
              <a:gd name="connsiteY117" fmla="*/ 5503333 h 8026400"/>
              <a:gd name="connsiteX118" fmla="*/ 4402666 w 8229600"/>
              <a:gd name="connsiteY118" fmla="*/ 5334000 h 8026400"/>
              <a:gd name="connsiteX119" fmla="*/ 4597400 w 8229600"/>
              <a:gd name="connsiteY119" fmla="*/ 5621867 h 8026400"/>
              <a:gd name="connsiteX120" fmla="*/ 4673600 w 8229600"/>
              <a:gd name="connsiteY120" fmla="*/ 5494867 h 8026400"/>
              <a:gd name="connsiteX121" fmla="*/ 4631266 w 8229600"/>
              <a:gd name="connsiteY121" fmla="*/ 5334000 h 8026400"/>
              <a:gd name="connsiteX122" fmla="*/ 4834466 w 8229600"/>
              <a:gd name="connsiteY122" fmla="*/ 5198533 h 8026400"/>
              <a:gd name="connsiteX123" fmla="*/ 4792133 w 8229600"/>
              <a:gd name="connsiteY123" fmla="*/ 5139267 h 8026400"/>
              <a:gd name="connsiteX124" fmla="*/ 4961466 w 8229600"/>
              <a:gd name="connsiteY124" fmla="*/ 5080000 h 8026400"/>
              <a:gd name="connsiteX125" fmla="*/ 5105400 w 8229600"/>
              <a:gd name="connsiteY125" fmla="*/ 4919133 h 8026400"/>
              <a:gd name="connsiteX126" fmla="*/ 5215466 w 8229600"/>
              <a:gd name="connsiteY126" fmla="*/ 4953000 h 8026400"/>
              <a:gd name="connsiteX127" fmla="*/ 5215466 w 8229600"/>
              <a:gd name="connsiteY127" fmla="*/ 4953000 h 8026400"/>
              <a:gd name="connsiteX128" fmla="*/ 5291666 w 8229600"/>
              <a:gd name="connsiteY128" fmla="*/ 5003800 h 8026400"/>
              <a:gd name="connsiteX129" fmla="*/ 5342466 w 8229600"/>
              <a:gd name="connsiteY129" fmla="*/ 4944533 h 8026400"/>
              <a:gd name="connsiteX130" fmla="*/ 5435600 w 8229600"/>
              <a:gd name="connsiteY130" fmla="*/ 4910667 h 8026400"/>
              <a:gd name="connsiteX131" fmla="*/ 5469466 w 8229600"/>
              <a:gd name="connsiteY131" fmla="*/ 5020733 h 8026400"/>
              <a:gd name="connsiteX132" fmla="*/ 5664200 w 8229600"/>
              <a:gd name="connsiteY132" fmla="*/ 5012267 h 8026400"/>
              <a:gd name="connsiteX133" fmla="*/ 5858933 w 8229600"/>
              <a:gd name="connsiteY133" fmla="*/ 5223933 h 8026400"/>
              <a:gd name="connsiteX134" fmla="*/ 5884333 w 8229600"/>
              <a:gd name="connsiteY134" fmla="*/ 5325533 h 8026400"/>
              <a:gd name="connsiteX135" fmla="*/ 5884333 w 8229600"/>
              <a:gd name="connsiteY135" fmla="*/ 5325533 h 8026400"/>
              <a:gd name="connsiteX136" fmla="*/ 5952066 w 8229600"/>
              <a:gd name="connsiteY136" fmla="*/ 5291667 h 8026400"/>
              <a:gd name="connsiteX137" fmla="*/ 5901266 w 8229600"/>
              <a:gd name="connsiteY137" fmla="*/ 5164667 h 8026400"/>
              <a:gd name="connsiteX138" fmla="*/ 5901266 w 8229600"/>
              <a:gd name="connsiteY138" fmla="*/ 5164667 h 8026400"/>
              <a:gd name="connsiteX139" fmla="*/ 6172200 w 8229600"/>
              <a:gd name="connsiteY139" fmla="*/ 5334000 h 8026400"/>
              <a:gd name="connsiteX140" fmla="*/ 6341533 w 8229600"/>
              <a:gd name="connsiteY140" fmla="*/ 5130800 h 8026400"/>
              <a:gd name="connsiteX141" fmla="*/ 6620933 w 8229600"/>
              <a:gd name="connsiteY141" fmla="*/ 5190067 h 8026400"/>
              <a:gd name="connsiteX142" fmla="*/ 6620933 w 8229600"/>
              <a:gd name="connsiteY142" fmla="*/ 5113867 h 8026400"/>
              <a:gd name="connsiteX143" fmla="*/ 6807200 w 8229600"/>
              <a:gd name="connsiteY143" fmla="*/ 5130800 h 8026400"/>
              <a:gd name="connsiteX144" fmla="*/ 6773333 w 8229600"/>
              <a:gd name="connsiteY144" fmla="*/ 5232400 h 8026400"/>
              <a:gd name="connsiteX145" fmla="*/ 6985000 w 8229600"/>
              <a:gd name="connsiteY145" fmla="*/ 5325533 h 8026400"/>
              <a:gd name="connsiteX146" fmla="*/ 7078133 w 8229600"/>
              <a:gd name="connsiteY146" fmla="*/ 5291667 h 8026400"/>
              <a:gd name="connsiteX147" fmla="*/ 7078133 w 8229600"/>
              <a:gd name="connsiteY147" fmla="*/ 5198533 h 8026400"/>
              <a:gd name="connsiteX148" fmla="*/ 7078133 w 8229600"/>
              <a:gd name="connsiteY148" fmla="*/ 5198533 h 8026400"/>
              <a:gd name="connsiteX149" fmla="*/ 7171266 w 8229600"/>
              <a:gd name="connsiteY149" fmla="*/ 5266267 h 8026400"/>
              <a:gd name="connsiteX150" fmla="*/ 7442200 w 8229600"/>
              <a:gd name="connsiteY150" fmla="*/ 5223933 h 8026400"/>
              <a:gd name="connsiteX151" fmla="*/ 7450666 w 8229600"/>
              <a:gd name="connsiteY151" fmla="*/ 5037667 h 8026400"/>
              <a:gd name="connsiteX152" fmla="*/ 7315200 w 8229600"/>
              <a:gd name="connsiteY152" fmla="*/ 4995333 h 8026400"/>
              <a:gd name="connsiteX153" fmla="*/ 7315200 w 8229600"/>
              <a:gd name="connsiteY153" fmla="*/ 4995333 h 8026400"/>
              <a:gd name="connsiteX154" fmla="*/ 7171266 w 8229600"/>
              <a:gd name="connsiteY154" fmla="*/ 4936067 h 8026400"/>
              <a:gd name="connsiteX155" fmla="*/ 7179733 w 8229600"/>
              <a:gd name="connsiteY155" fmla="*/ 4851400 h 8026400"/>
              <a:gd name="connsiteX156" fmla="*/ 7078133 w 8229600"/>
              <a:gd name="connsiteY156" fmla="*/ 4834467 h 8026400"/>
              <a:gd name="connsiteX157" fmla="*/ 7332133 w 8229600"/>
              <a:gd name="connsiteY157" fmla="*/ 4690533 h 8026400"/>
              <a:gd name="connsiteX158" fmla="*/ 7230533 w 8229600"/>
              <a:gd name="connsiteY158" fmla="*/ 4572000 h 8026400"/>
              <a:gd name="connsiteX159" fmla="*/ 7332133 w 8229600"/>
              <a:gd name="connsiteY159" fmla="*/ 4461933 h 8026400"/>
              <a:gd name="connsiteX160" fmla="*/ 7577666 w 8229600"/>
              <a:gd name="connsiteY160" fmla="*/ 4470400 h 8026400"/>
              <a:gd name="connsiteX161" fmla="*/ 7501466 w 8229600"/>
              <a:gd name="connsiteY161" fmla="*/ 4385733 h 8026400"/>
              <a:gd name="connsiteX162" fmla="*/ 7340600 w 8229600"/>
              <a:gd name="connsiteY162" fmla="*/ 4360333 h 8026400"/>
              <a:gd name="connsiteX163" fmla="*/ 7306733 w 8229600"/>
              <a:gd name="connsiteY163" fmla="*/ 4207933 h 8026400"/>
              <a:gd name="connsiteX164" fmla="*/ 7391400 w 8229600"/>
              <a:gd name="connsiteY164" fmla="*/ 4064000 h 8026400"/>
              <a:gd name="connsiteX165" fmla="*/ 7662333 w 8229600"/>
              <a:gd name="connsiteY165" fmla="*/ 4114800 h 8026400"/>
              <a:gd name="connsiteX166" fmla="*/ 7797800 w 8229600"/>
              <a:gd name="connsiteY166" fmla="*/ 4030133 h 8026400"/>
              <a:gd name="connsiteX167" fmla="*/ 8094133 w 8229600"/>
              <a:gd name="connsiteY167" fmla="*/ 3937000 h 8026400"/>
              <a:gd name="connsiteX168" fmla="*/ 8229600 w 8229600"/>
              <a:gd name="connsiteY168" fmla="*/ 965200 h 8026400"/>
              <a:gd name="connsiteX169" fmla="*/ 8204200 w 8229600"/>
              <a:gd name="connsiteY169" fmla="*/ 0 h 8026400"/>
              <a:gd name="connsiteX170" fmla="*/ 660400 w 8229600"/>
              <a:gd name="connsiteY170" fmla="*/ 0 h 8026400"/>
              <a:gd name="connsiteX171" fmla="*/ 677333 w 8229600"/>
              <a:gd name="connsiteY171"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141258 w 8229600"/>
              <a:gd name="connsiteY97" fmla="*/ 7908925 h 8026400"/>
              <a:gd name="connsiteX98" fmla="*/ 4622800 w 8229600"/>
              <a:gd name="connsiteY98" fmla="*/ 8026400 h 8026400"/>
              <a:gd name="connsiteX99" fmla="*/ 4377266 w 8229600"/>
              <a:gd name="connsiteY99" fmla="*/ 7763933 h 8026400"/>
              <a:gd name="connsiteX100" fmla="*/ 4436533 w 8229600"/>
              <a:gd name="connsiteY100" fmla="*/ 7459133 h 8026400"/>
              <a:gd name="connsiteX101" fmla="*/ 4241800 w 8229600"/>
              <a:gd name="connsiteY101" fmla="*/ 7306733 h 8026400"/>
              <a:gd name="connsiteX102" fmla="*/ 4284133 w 8229600"/>
              <a:gd name="connsiteY102" fmla="*/ 7120467 h 8026400"/>
              <a:gd name="connsiteX103" fmla="*/ 4495800 w 8229600"/>
              <a:gd name="connsiteY103" fmla="*/ 6942667 h 8026400"/>
              <a:gd name="connsiteX104" fmla="*/ 4622800 w 8229600"/>
              <a:gd name="connsiteY104" fmla="*/ 6908800 h 8026400"/>
              <a:gd name="connsiteX105" fmla="*/ 4732866 w 8229600"/>
              <a:gd name="connsiteY105" fmla="*/ 6756400 h 8026400"/>
              <a:gd name="connsiteX106" fmla="*/ 4673600 w 8229600"/>
              <a:gd name="connsiteY106" fmla="*/ 6663267 h 8026400"/>
              <a:gd name="connsiteX107" fmla="*/ 4597400 w 8229600"/>
              <a:gd name="connsiteY107" fmla="*/ 6620933 h 8026400"/>
              <a:gd name="connsiteX108" fmla="*/ 4597400 w 8229600"/>
              <a:gd name="connsiteY108" fmla="*/ 6620933 h 8026400"/>
              <a:gd name="connsiteX109" fmla="*/ 4690533 w 8229600"/>
              <a:gd name="connsiteY109" fmla="*/ 6604000 h 8026400"/>
              <a:gd name="connsiteX110" fmla="*/ 4690533 w 8229600"/>
              <a:gd name="connsiteY110" fmla="*/ 6604000 h 8026400"/>
              <a:gd name="connsiteX111" fmla="*/ 4504266 w 8229600"/>
              <a:gd name="connsiteY111" fmla="*/ 6231467 h 8026400"/>
              <a:gd name="connsiteX112" fmla="*/ 4318000 w 8229600"/>
              <a:gd name="connsiteY112" fmla="*/ 6290733 h 8026400"/>
              <a:gd name="connsiteX113" fmla="*/ 4267200 w 8229600"/>
              <a:gd name="connsiteY113" fmla="*/ 6062133 h 8026400"/>
              <a:gd name="connsiteX114" fmla="*/ 4182533 w 8229600"/>
              <a:gd name="connsiteY114" fmla="*/ 6028267 h 8026400"/>
              <a:gd name="connsiteX115" fmla="*/ 4292600 w 8229600"/>
              <a:gd name="connsiteY115" fmla="*/ 5791200 h 8026400"/>
              <a:gd name="connsiteX116" fmla="*/ 4216400 w 8229600"/>
              <a:gd name="connsiteY116" fmla="*/ 5715000 h 8026400"/>
              <a:gd name="connsiteX117" fmla="*/ 4241800 w 8229600"/>
              <a:gd name="connsiteY117" fmla="*/ 5554133 h 8026400"/>
              <a:gd name="connsiteX118" fmla="*/ 4334933 w 8229600"/>
              <a:gd name="connsiteY118" fmla="*/ 5503333 h 8026400"/>
              <a:gd name="connsiteX119" fmla="*/ 4402666 w 8229600"/>
              <a:gd name="connsiteY119" fmla="*/ 5334000 h 8026400"/>
              <a:gd name="connsiteX120" fmla="*/ 4597400 w 8229600"/>
              <a:gd name="connsiteY120" fmla="*/ 5621867 h 8026400"/>
              <a:gd name="connsiteX121" fmla="*/ 4673600 w 8229600"/>
              <a:gd name="connsiteY121" fmla="*/ 5494867 h 8026400"/>
              <a:gd name="connsiteX122" fmla="*/ 4631266 w 8229600"/>
              <a:gd name="connsiteY122" fmla="*/ 5334000 h 8026400"/>
              <a:gd name="connsiteX123" fmla="*/ 4834466 w 8229600"/>
              <a:gd name="connsiteY123" fmla="*/ 5198533 h 8026400"/>
              <a:gd name="connsiteX124" fmla="*/ 4792133 w 8229600"/>
              <a:gd name="connsiteY124" fmla="*/ 5139267 h 8026400"/>
              <a:gd name="connsiteX125" fmla="*/ 4961466 w 8229600"/>
              <a:gd name="connsiteY125" fmla="*/ 5080000 h 8026400"/>
              <a:gd name="connsiteX126" fmla="*/ 5105400 w 8229600"/>
              <a:gd name="connsiteY126" fmla="*/ 4919133 h 8026400"/>
              <a:gd name="connsiteX127" fmla="*/ 5215466 w 8229600"/>
              <a:gd name="connsiteY127" fmla="*/ 4953000 h 8026400"/>
              <a:gd name="connsiteX128" fmla="*/ 5215466 w 8229600"/>
              <a:gd name="connsiteY128" fmla="*/ 4953000 h 8026400"/>
              <a:gd name="connsiteX129" fmla="*/ 5291666 w 8229600"/>
              <a:gd name="connsiteY129" fmla="*/ 5003800 h 8026400"/>
              <a:gd name="connsiteX130" fmla="*/ 5342466 w 8229600"/>
              <a:gd name="connsiteY130" fmla="*/ 4944533 h 8026400"/>
              <a:gd name="connsiteX131" fmla="*/ 5435600 w 8229600"/>
              <a:gd name="connsiteY131" fmla="*/ 4910667 h 8026400"/>
              <a:gd name="connsiteX132" fmla="*/ 5469466 w 8229600"/>
              <a:gd name="connsiteY132" fmla="*/ 5020733 h 8026400"/>
              <a:gd name="connsiteX133" fmla="*/ 5664200 w 8229600"/>
              <a:gd name="connsiteY133" fmla="*/ 5012267 h 8026400"/>
              <a:gd name="connsiteX134" fmla="*/ 5858933 w 8229600"/>
              <a:gd name="connsiteY134" fmla="*/ 5223933 h 8026400"/>
              <a:gd name="connsiteX135" fmla="*/ 5884333 w 8229600"/>
              <a:gd name="connsiteY135" fmla="*/ 5325533 h 8026400"/>
              <a:gd name="connsiteX136" fmla="*/ 5884333 w 8229600"/>
              <a:gd name="connsiteY136" fmla="*/ 5325533 h 8026400"/>
              <a:gd name="connsiteX137" fmla="*/ 5952066 w 8229600"/>
              <a:gd name="connsiteY137" fmla="*/ 5291667 h 8026400"/>
              <a:gd name="connsiteX138" fmla="*/ 5901266 w 8229600"/>
              <a:gd name="connsiteY138" fmla="*/ 5164667 h 8026400"/>
              <a:gd name="connsiteX139" fmla="*/ 5901266 w 8229600"/>
              <a:gd name="connsiteY139" fmla="*/ 5164667 h 8026400"/>
              <a:gd name="connsiteX140" fmla="*/ 6172200 w 8229600"/>
              <a:gd name="connsiteY140" fmla="*/ 5334000 h 8026400"/>
              <a:gd name="connsiteX141" fmla="*/ 6341533 w 8229600"/>
              <a:gd name="connsiteY141" fmla="*/ 5130800 h 8026400"/>
              <a:gd name="connsiteX142" fmla="*/ 6620933 w 8229600"/>
              <a:gd name="connsiteY142" fmla="*/ 5190067 h 8026400"/>
              <a:gd name="connsiteX143" fmla="*/ 6620933 w 8229600"/>
              <a:gd name="connsiteY143" fmla="*/ 5113867 h 8026400"/>
              <a:gd name="connsiteX144" fmla="*/ 6807200 w 8229600"/>
              <a:gd name="connsiteY144" fmla="*/ 5130800 h 8026400"/>
              <a:gd name="connsiteX145" fmla="*/ 6773333 w 8229600"/>
              <a:gd name="connsiteY145" fmla="*/ 5232400 h 8026400"/>
              <a:gd name="connsiteX146" fmla="*/ 6985000 w 8229600"/>
              <a:gd name="connsiteY146" fmla="*/ 5325533 h 8026400"/>
              <a:gd name="connsiteX147" fmla="*/ 7078133 w 8229600"/>
              <a:gd name="connsiteY147" fmla="*/ 5291667 h 8026400"/>
              <a:gd name="connsiteX148" fmla="*/ 7078133 w 8229600"/>
              <a:gd name="connsiteY148" fmla="*/ 5198533 h 8026400"/>
              <a:gd name="connsiteX149" fmla="*/ 7078133 w 8229600"/>
              <a:gd name="connsiteY149" fmla="*/ 5198533 h 8026400"/>
              <a:gd name="connsiteX150" fmla="*/ 7171266 w 8229600"/>
              <a:gd name="connsiteY150" fmla="*/ 5266267 h 8026400"/>
              <a:gd name="connsiteX151" fmla="*/ 7442200 w 8229600"/>
              <a:gd name="connsiteY151" fmla="*/ 5223933 h 8026400"/>
              <a:gd name="connsiteX152" fmla="*/ 7450666 w 8229600"/>
              <a:gd name="connsiteY152" fmla="*/ 5037667 h 8026400"/>
              <a:gd name="connsiteX153" fmla="*/ 7315200 w 8229600"/>
              <a:gd name="connsiteY153" fmla="*/ 4995333 h 8026400"/>
              <a:gd name="connsiteX154" fmla="*/ 7315200 w 8229600"/>
              <a:gd name="connsiteY154" fmla="*/ 4995333 h 8026400"/>
              <a:gd name="connsiteX155" fmla="*/ 7171266 w 8229600"/>
              <a:gd name="connsiteY155" fmla="*/ 4936067 h 8026400"/>
              <a:gd name="connsiteX156" fmla="*/ 7179733 w 8229600"/>
              <a:gd name="connsiteY156" fmla="*/ 4851400 h 8026400"/>
              <a:gd name="connsiteX157" fmla="*/ 7078133 w 8229600"/>
              <a:gd name="connsiteY157" fmla="*/ 4834467 h 8026400"/>
              <a:gd name="connsiteX158" fmla="*/ 7332133 w 8229600"/>
              <a:gd name="connsiteY158" fmla="*/ 4690533 h 8026400"/>
              <a:gd name="connsiteX159" fmla="*/ 7230533 w 8229600"/>
              <a:gd name="connsiteY159" fmla="*/ 4572000 h 8026400"/>
              <a:gd name="connsiteX160" fmla="*/ 7332133 w 8229600"/>
              <a:gd name="connsiteY160" fmla="*/ 4461933 h 8026400"/>
              <a:gd name="connsiteX161" fmla="*/ 7577666 w 8229600"/>
              <a:gd name="connsiteY161" fmla="*/ 4470400 h 8026400"/>
              <a:gd name="connsiteX162" fmla="*/ 7501466 w 8229600"/>
              <a:gd name="connsiteY162" fmla="*/ 4385733 h 8026400"/>
              <a:gd name="connsiteX163" fmla="*/ 7340600 w 8229600"/>
              <a:gd name="connsiteY163" fmla="*/ 4360333 h 8026400"/>
              <a:gd name="connsiteX164" fmla="*/ 7306733 w 8229600"/>
              <a:gd name="connsiteY164" fmla="*/ 4207933 h 8026400"/>
              <a:gd name="connsiteX165" fmla="*/ 7391400 w 8229600"/>
              <a:gd name="connsiteY165" fmla="*/ 4064000 h 8026400"/>
              <a:gd name="connsiteX166" fmla="*/ 7662333 w 8229600"/>
              <a:gd name="connsiteY166" fmla="*/ 4114800 h 8026400"/>
              <a:gd name="connsiteX167" fmla="*/ 7797800 w 8229600"/>
              <a:gd name="connsiteY167" fmla="*/ 4030133 h 8026400"/>
              <a:gd name="connsiteX168" fmla="*/ 8094133 w 8229600"/>
              <a:gd name="connsiteY168" fmla="*/ 3937000 h 8026400"/>
              <a:gd name="connsiteX169" fmla="*/ 8229600 w 8229600"/>
              <a:gd name="connsiteY169" fmla="*/ 965200 h 8026400"/>
              <a:gd name="connsiteX170" fmla="*/ 8204200 w 8229600"/>
              <a:gd name="connsiteY170" fmla="*/ 0 h 8026400"/>
              <a:gd name="connsiteX171" fmla="*/ 660400 w 8229600"/>
              <a:gd name="connsiteY171" fmla="*/ 0 h 8026400"/>
              <a:gd name="connsiteX172" fmla="*/ 677333 w 8229600"/>
              <a:gd name="connsiteY172"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4622800 w 8229600"/>
              <a:gd name="connsiteY98" fmla="*/ 8026400 h 8026400"/>
              <a:gd name="connsiteX99" fmla="*/ 4377266 w 8229600"/>
              <a:gd name="connsiteY99" fmla="*/ 7763933 h 8026400"/>
              <a:gd name="connsiteX100" fmla="*/ 4436533 w 8229600"/>
              <a:gd name="connsiteY100" fmla="*/ 7459133 h 8026400"/>
              <a:gd name="connsiteX101" fmla="*/ 4241800 w 8229600"/>
              <a:gd name="connsiteY101" fmla="*/ 7306733 h 8026400"/>
              <a:gd name="connsiteX102" fmla="*/ 4284133 w 8229600"/>
              <a:gd name="connsiteY102" fmla="*/ 7120467 h 8026400"/>
              <a:gd name="connsiteX103" fmla="*/ 4495800 w 8229600"/>
              <a:gd name="connsiteY103" fmla="*/ 6942667 h 8026400"/>
              <a:gd name="connsiteX104" fmla="*/ 4622800 w 8229600"/>
              <a:gd name="connsiteY104" fmla="*/ 6908800 h 8026400"/>
              <a:gd name="connsiteX105" fmla="*/ 4732866 w 8229600"/>
              <a:gd name="connsiteY105" fmla="*/ 6756400 h 8026400"/>
              <a:gd name="connsiteX106" fmla="*/ 4673600 w 8229600"/>
              <a:gd name="connsiteY106" fmla="*/ 6663267 h 8026400"/>
              <a:gd name="connsiteX107" fmla="*/ 4597400 w 8229600"/>
              <a:gd name="connsiteY107" fmla="*/ 6620933 h 8026400"/>
              <a:gd name="connsiteX108" fmla="*/ 4597400 w 8229600"/>
              <a:gd name="connsiteY108" fmla="*/ 6620933 h 8026400"/>
              <a:gd name="connsiteX109" fmla="*/ 4690533 w 8229600"/>
              <a:gd name="connsiteY109" fmla="*/ 6604000 h 8026400"/>
              <a:gd name="connsiteX110" fmla="*/ 4690533 w 8229600"/>
              <a:gd name="connsiteY110" fmla="*/ 6604000 h 8026400"/>
              <a:gd name="connsiteX111" fmla="*/ 4504266 w 8229600"/>
              <a:gd name="connsiteY111" fmla="*/ 6231467 h 8026400"/>
              <a:gd name="connsiteX112" fmla="*/ 4318000 w 8229600"/>
              <a:gd name="connsiteY112" fmla="*/ 6290733 h 8026400"/>
              <a:gd name="connsiteX113" fmla="*/ 4267200 w 8229600"/>
              <a:gd name="connsiteY113" fmla="*/ 6062133 h 8026400"/>
              <a:gd name="connsiteX114" fmla="*/ 4182533 w 8229600"/>
              <a:gd name="connsiteY114" fmla="*/ 6028267 h 8026400"/>
              <a:gd name="connsiteX115" fmla="*/ 4292600 w 8229600"/>
              <a:gd name="connsiteY115" fmla="*/ 5791200 h 8026400"/>
              <a:gd name="connsiteX116" fmla="*/ 4216400 w 8229600"/>
              <a:gd name="connsiteY116" fmla="*/ 5715000 h 8026400"/>
              <a:gd name="connsiteX117" fmla="*/ 4241800 w 8229600"/>
              <a:gd name="connsiteY117" fmla="*/ 5554133 h 8026400"/>
              <a:gd name="connsiteX118" fmla="*/ 4334933 w 8229600"/>
              <a:gd name="connsiteY118" fmla="*/ 5503333 h 8026400"/>
              <a:gd name="connsiteX119" fmla="*/ 4402666 w 8229600"/>
              <a:gd name="connsiteY119" fmla="*/ 5334000 h 8026400"/>
              <a:gd name="connsiteX120" fmla="*/ 4597400 w 8229600"/>
              <a:gd name="connsiteY120" fmla="*/ 5621867 h 8026400"/>
              <a:gd name="connsiteX121" fmla="*/ 4673600 w 8229600"/>
              <a:gd name="connsiteY121" fmla="*/ 5494867 h 8026400"/>
              <a:gd name="connsiteX122" fmla="*/ 4631266 w 8229600"/>
              <a:gd name="connsiteY122" fmla="*/ 5334000 h 8026400"/>
              <a:gd name="connsiteX123" fmla="*/ 4834466 w 8229600"/>
              <a:gd name="connsiteY123" fmla="*/ 5198533 h 8026400"/>
              <a:gd name="connsiteX124" fmla="*/ 4792133 w 8229600"/>
              <a:gd name="connsiteY124" fmla="*/ 5139267 h 8026400"/>
              <a:gd name="connsiteX125" fmla="*/ 4961466 w 8229600"/>
              <a:gd name="connsiteY125" fmla="*/ 5080000 h 8026400"/>
              <a:gd name="connsiteX126" fmla="*/ 5105400 w 8229600"/>
              <a:gd name="connsiteY126" fmla="*/ 4919133 h 8026400"/>
              <a:gd name="connsiteX127" fmla="*/ 5215466 w 8229600"/>
              <a:gd name="connsiteY127" fmla="*/ 4953000 h 8026400"/>
              <a:gd name="connsiteX128" fmla="*/ 5215466 w 8229600"/>
              <a:gd name="connsiteY128" fmla="*/ 4953000 h 8026400"/>
              <a:gd name="connsiteX129" fmla="*/ 5291666 w 8229600"/>
              <a:gd name="connsiteY129" fmla="*/ 5003800 h 8026400"/>
              <a:gd name="connsiteX130" fmla="*/ 5342466 w 8229600"/>
              <a:gd name="connsiteY130" fmla="*/ 4944533 h 8026400"/>
              <a:gd name="connsiteX131" fmla="*/ 5435600 w 8229600"/>
              <a:gd name="connsiteY131" fmla="*/ 4910667 h 8026400"/>
              <a:gd name="connsiteX132" fmla="*/ 5469466 w 8229600"/>
              <a:gd name="connsiteY132" fmla="*/ 5020733 h 8026400"/>
              <a:gd name="connsiteX133" fmla="*/ 5664200 w 8229600"/>
              <a:gd name="connsiteY133" fmla="*/ 5012267 h 8026400"/>
              <a:gd name="connsiteX134" fmla="*/ 5858933 w 8229600"/>
              <a:gd name="connsiteY134" fmla="*/ 5223933 h 8026400"/>
              <a:gd name="connsiteX135" fmla="*/ 5884333 w 8229600"/>
              <a:gd name="connsiteY135" fmla="*/ 5325533 h 8026400"/>
              <a:gd name="connsiteX136" fmla="*/ 5884333 w 8229600"/>
              <a:gd name="connsiteY136" fmla="*/ 5325533 h 8026400"/>
              <a:gd name="connsiteX137" fmla="*/ 5952066 w 8229600"/>
              <a:gd name="connsiteY137" fmla="*/ 5291667 h 8026400"/>
              <a:gd name="connsiteX138" fmla="*/ 5901266 w 8229600"/>
              <a:gd name="connsiteY138" fmla="*/ 5164667 h 8026400"/>
              <a:gd name="connsiteX139" fmla="*/ 5901266 w 8229600"/>
              <a:gd name="connsiteY139" fmla="*/ 5164667 h 8026400"/>
              <a:gd name="connsiteX140" fmla="*/ 6172200 w 8229600"/>
              <a:gd name="connsiteY140" fmla="*/ 5334000 h 8026400"/>
              <a:gd name="connsiteX141" fmla="*/ 6341533 w 8229600"/>
              <a:gd name="connsiteY141" fmla="*/ 5130800 h 8026400"/>
              <a:gd name="connsiteX142" fmla="*/ 6620933 w 8229600"/>
              <a:gd name="connsiteY142" fmla="*/ 5190067 h 8026400"/>
              <a:gd name="connsiteX143" fmla="*/ 6620933 w 8229600"/>
              <a:gd name="connsiteY143" fmla="*/ 5113867 h 8026400"/>
              <a:gd name="connsiteX144" fmla="*/ 6807200 w 8229600"/>
              <a:gd name="connsiteY144" fmla="*/ 5130800 h 8026400"/>
              <a:gd name="connsiteX145" fmla="*/ 6773333 w 8229600"/>
              <a:gd name="connsiteY145" fmla="*/ 5232400 h 8026400"/>
              <a:gd name="connsiteX146" fmla="*/ 6985000 w 8229600"/>
              <a:gd name="connsiteY146" fmla="*/ 5325533 h 8026400"/>
              <a:gd name="connsiteX147" fmla="*/ 7078133 w 8229600"/>
              <a:gd name="connsiteY147" fmla="*/ 5291667 h 8026400"/>
              <a:gd name="connsiteX148" fmla="*/ 7078133 w 8229600"/>
              <a:gd name="connsiteY148" fmla="*/ 5198533 h 8026400"/>
              <a:gd name="connsiteX149" fmla="*/ 7078133 w 8229600"/>
              <a:gd name="connsiteY149" fmla="*/ 5198533 h 8026400"/>
              <a:gd name="connsiteX150" fmla="*/ 7171266 w 8229600"/>
              <a:gd name="connsiteY150" fmla="*/ 5266267 h 8026400"/>
              <a:gd name="connsiteX151" fmla="*/ 7442200 w 8229600"/>
              <a:gd name="connsiteY151" fmla="*/ 5223933 h 8026400"/>
              <a:gd name="connsiteX152" fmla="*/ 7450666 w 8229600"/>
              <a:gd name="connsiteY152" fmla="*/ 5037667 h 8026400"/>
              <a:gd name="connsiteX153" fmla="*/ 7315200 w 8229600"/>
              <a:gd name="connsiteY153" fmla="*/ 4995333 h 8026400"/>
              <a:gd name="connsiteX154" fmla="*/ 7315200 w 8229600"/>
              <a:gd name="connsiteY154" fmla="*/ 4995333 h 8026400"/>
              <a:gd name="connsiteX155" fmla="*/ 7171266 w 8229600"/>
              <a:gd name="connsiteY155" fmla="*/ 4936067 h 8026400"/>
              <a:gd name="connsiteX156" fmla="*/ 7179733 w 8229600"/>
              <a:gd name="connsiteY156" fmla="*/ 4851400 h 8026400"/>
              <a:gd name="connsiteX157" fmla="*/ 7078133 w 8229600"/>
              <a:gd name="connsiteY157" fmla="*/ 4834467 h 8026400"/>
              <a:gd name="connsiteX158" fmla="*/ 7332133 w 8229600"/>
              <a:gd name="connsiteY158" fmla="*/ 4690533 h 8026400"/>
              <a:gd name="connsiteX159" fmla="*/ 7230533 w 8229600"/>
              <a:gd name="connsiteY159" fmla="*/ 4572000 h 8026400"/>
              <a:gd name="connsiteX160" fmla="*/ 7332133 w 8229600"/>
              <a:gd name="connsiteY160" fmla="*/ 4461933 h 8026400"/>
              <a:gd name="connsiteX161" fmla="*/ 7577666 w 8229600"/>
              <a:gd name="connsiteY161" fmla="*/ 4470400 h 8026400"/>
              <a:gd name="connsiteX162" fmla="*/ 7501466 w 8229600"/>
              <a:gd name="connsiteY162" fmla="*/ 4385733 h 8026400"/>
              <a:gd name="connsiteX163" fmla="*/ 7340600 w 8229600"/>
              <a:gd name="connsiteY163" fmla="*/ 4360333 h 8026400"/>
              <a:gd name="connsiteX164" fmla="*/ 7306733 w 8229600"/>
              <a:gd name="connsiteY164" fmla="*/ 4207933 h 8026400"/>
              <a:gd name="connsiteX165" fmla="*/ 7391400 w 8229600"/>
              <a:gd name="connsiteY165" fmla="*/ 4064000 h 8026400"/>
              <a:gd name="connsiteX166" fmla="*/ 7662333 w 8229600"/>
              <a:gd name="connsiteY166" fmla="*/ 4114800 h 8026400"/>
              <a:gd name="connsiteX167" fmla="*/ 7797800 w 8229600"/>
              <a:gd name="connsiteY167" fmla="*/ 4030133 h 8026400"/>
              <a:gd name="connsiteX168" fmla="*/ 8094133 w 8229600"/>
              <a:gd name="connsiteY168" fmla="*/ 3937000 h 8026400"/>
              <a:gd name="connsiteX169" fmla="*/ 8229600 w 8229600"/>
              <a:gd name="connsiteY169" fmla="*/ 965200 h 8026400"/>
              <a:gd name="connsiteX170" fmla="*/ 8204200 w 8229600"/>
              <a:gd name="connsiteY170" fmla="*/ 0 h 8026400"/>
              <a:gd name="connsiteX171" fmla="*/ 660400 w 8229600"/>
              <a:gd name="connsiteY171" fmla="*/ 0 h 8026400"/>
              <a:gd name="connsiteX172" fmla="*/ 677333 w 8229600"/>
              <a:gd name="connsiteY172"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4414308 w 8229600"/>
              <a:gd name="connsiteY98" fmla="*/ 7975600 h 8026400"/>
              <a:gd name="connsiteX99" fmla="*/ 4622800 w 8229600"/>
              <a:gd name="connsiteY99" fmla="*/ 8026400 h 8026400"/>
              <a:gd name="connsiteX100" fmla="*/ 4377266 w 8229600"/>
              <a:gd name="connsiteY100" fmla="*/ 7763933 h 8026400"/>
              <a:gd name="connsiteX101" fmla="*/ 4436533 w 8229600"/>
              <a:gd name="connsiteY101" fmla="*/ 7459133 h 8026400"/>
              <a:gd name="connsiteX102" fmla="*/ 4241800 w 8229600"/>
              <a:gd name="connsiteY102" fmla="*/ 7306733 h 8026400"/>
              <a:gd name="connsiteX103" fmla="*/ 4284133 w 8229600"/>
              <a:gd name="connsiteY103" fmla="*/ 7120467 h 8026400"/>
              <a:gd name="connsiteX104" fmla="*/ 4495800 w 8229600"/>
              <a:gd name="connsiteY104" fmla="*/ 6942667 h 8026400"/>
              <a:gd name="connsiteX105" fmla="*/ 4622800 w 8229600"/>
              <a:gd name="connsiteY105" fmla="*/ 6908800 h 8026400"/>
              <a:gd name="connsiteX106" fmla="*/ 4732866 w 8229600"/>
              <a:gd name="connsiteY106" fmla="*/ 6756400 h 8026400"/>
              <a:gd name="connsiteX107" fmla="*/ 4673600 w 8229600"/>
              <a:gd name="connsiteY107" fmla="*/ 6663267 h 8026400"/>
              <a:gd name="connsiteX108" fmla="*/ 4597400 w 8229600"/>
              <a:gd name="connsiteY108" fmla="*/ 6620933 h 8026400"/>
              <a:gd name="connsiteX109" fmla="*/ 4597400 w 8229600"/>
              <a:gd name="connsiteY109" fmla="*/ 6620933 h 8026400"/>
              <a:gd name="connsiteX110" fmla="*/ 4690533 w 8229600"/>
              <a:gd name="connsiteY110" fmla="*/ 6604000 h 8026400"/>
              <a:gd name="connsiteX111" fmla="*/ 4690533 w 8229600"/>
              <a:gd name="connsiteY111" fmla="*/ 6604000 h 8026400"/>
              <a:gd name="connsiteX112" fmla="*/ 4504266 w 8229600"/>
              <a:gd name="connsiteY112" fmla="*/ 6231467 h 8026400"/>
              <a:gd name="connsiteX113" fmla="*/ 4318000 w 8229600"/>
              <a:gd name="connsiteY113" fmla="*/ 6290733 h 8026400"/>
              <a:gd name="connsiteX114" fmla="*/ 4267200 w 8229600"/>
              <a:gd name="connsiteY114" fmla="*/ 6062133 h 8026400"/>
              <a:gd name="connsiteX115" fmla="*/ 4182533 w 8229600"/>
              <a:gd name="connsiteY115" fmla="*/ 6028267 h 8026400"/>
              <a:gd name="connsiteX116" fmla="*/ 4292600 w 8229600"/>
              <a:gd name="connsiteY116" fmla="*/ 5791200 h 8026400"/>
              <a:gd name="connsiteX117" fmla="*/ 4216400 w 8229600"/>
              <a:gd name="connsiteY117" fmla="*/ 5715000 h 8026400"/>
              <a:gd name="connsiteX118" fmla="*/ 4241800 w 8229600"/>
              <a:gd name="connsiteY118" fmla="*/ 5554133 h 8026400"/>
              <a:gd name="connsiteX119" fmla="*/ 4334933 w 8229600"/>
              <a:gd name="connsiteY119" fmla="*/ 5503333 h 8026400"/>
              <a:gd name="connsiteX120" fmla="*/ 4402666 w 8229600"/>
              <a:gd name="connsiteY120" fmla="*/ 5334000 h 8026400"/>
              <a:gd name="connsiteX121" fmla="*/ 4597400 w 8229600"/>
              <a:gd name="connsiteY121" fmla="*/ 5621867 h 8026400"/>
              <a:gd name="connsiteX122" fmla="*/ 4673600 w 8229600"/>
              <a:gd name="connsiteY122" fmla="*/ 5494867 h 8026400"/>
              <a:gd name="connsiteX123" fmla="*/ 4631266 w 8229600"/>
              <a:gd name="connsiteY123" fmla="*/ 5334000 h 8026400"/>
              <a:gd name="connsiteX124" fmla="*/ 4834466 w 8229600"/>
              <a:gd name="connsiteY124" fmla="*/ 5198533 h 8026400"/>
              <a:gd name="connsiteX125" fmla="*/ 4792133 w 8229600"/>
              <a:gd name="connsiteY125" fmla="*/ 5139267 h 8026400"/>
              <a:gd name="connsiteX126" fmla="*/ 4961466 w 8229600"/>
              <a:gd name="connsiteY126" fmla="*/ 5080000 h 8026400"/>
              <a:gd name="connsiteX127" fmla="*/ 5105400 w 8229600"/>
              <a:gd name="connsiteY127" fmla="*/ 4919133 h 8026400"/>
              <a:gd name="connsiteX128" fmla="*/ 5215466 w 8229600"/>
              <a:gd name="connsiteY128" fmla="*/ 4953000 h 8026400"/>
              <a:gd name="connsiteX129" fmla="*/ 5215466 w 8229600"/>
              <a:gd name="connsiteY129" fmla="*/ 4953000 h 8026400"/>
              <a:gd name="connsiteX130" fmla="*/ 5291666 w 8229600"/>
              <a:gd name="connsiteY130" fmla="*/ 5003800 h 8026400"/>
              <a:gd name="connsiteX131" fmla="*/ 5342466 w 8229600"/>
              <a:gd name="connsiteY131" fmla="*/ 4944533 h 8026400"/>
              <a:gd name="connsiteX132" fmla="*/ 5435600 w 8229600"/>
              <a:gd name="connsiteY132" fmla="*/ 4910667 h 8026400"/>
              <a:gd name="connsiteX133" fmla="*/ 5469466 w 8229600"/>
              <a:gd name="connsiteY133" fmla="*/ 5020733 h 8026400"/>
              <a:gd name="connsiteX134" fmla="*/ 5664200 w 8229600"/>
              <a:gd name="connsiteY134" fmla="*/ 5012267 h 8026400"/>
              <a:gd name="connsiteX135" fmla="*/ 5858933 w 8229600"/>
              <a:gd name="connsiteY135" fmla="*/ 5223933 h 8026400"/>
              <a:gd name="connsiteX136" fmla="*/ 5884333 w 8229600"/>
              <a:gd name="connsiteY136" fmla="*/ 5325533 h 8026400"/>
              <a:gd name="connsiteX137" fmla="*/ 5884333 w 8229600"/>
              <a:gd name="connsiteY137" fmla="*/ 5325533 h 8026400"/>
              <a:gd name="connsiteX138" fmla="*/ 5952066 w 8229600"/>
              <a:gd name="connsiteY138" fmla="*/ 5291667 h 8026400"/>
              <a:gd name="connsiteX139" fmla="*/ 5901266 w 8229600"/>
              <a:gd name="connsiteY139" fmla="*/ 5164667 h 8026400"/>
              <a:gd name="connsiteX140" fmla="*/ 5901266 w 8229600"/>
              <a:gd name="connsiteY140" fmla="*/ 5164667 h 8026400"/>
              <a:gd name="connsiteX141" fmla="*/ 6172200 w 8229600"/>
              <a:gd name="connsiteY141" fmla="*/ 5334000 h 8026400"/>
              <a:gd name="connsiteX142" fmla="*/ 6341533 w 8229600"/>
              <a:gd name="connsiteY142" fmla="*/ 5130800 h 8026400"/>
              <a:gd name="connsiteX143" fmla="*/ 6620933 w 8229600"/>
              <a:gd name="connsiteY143" fmla="*/ 5190067 h 8026400"/>
              <a:gd name="connsiteX144" fmla="*/ 6620933 w 8229600"/>
              <a:gd name="connsiteY144" fmla="*/ 5113867 h 8026400"/>
              <a:gd name="connsiteX145" fmla="*/ 6807200 w 8229600"/>
              <a:gd name="connsiteY145" fmla="*/ 5130800 h 8026400"/>
              <a:gd name="connsiteX146" fmla="*/ 6773333 w 8229600"/>
              <a:gd name="connsiteY146" fmla="*/ 5232400 h 8026400"/>
              <a:gd name="connsiteX147" fmla="*/ 6985000 w 8229600"/>
              <a:gd name="connsiteY147" fmla="*/ 5325533 h 8026400"/>
              <a:gd name="connsiteX148" fmla="*/ 7078133 w 8229600"/>
              <a:gd name="connsiteY148" fmla="*/ 5291667 h 8026400"/>
              <a:gd name="connsiteX149" fmla="*/ 7078133 w 8229600"/>
              <a:gd name="connsiteY149" fmla="*/ 5198533 h 8026400"/>
              <a:gd name="connsiteX150" fmla="*/ 7078133 w 8229600"/>
              <a:gd name="connsiteY150" fmla="*/ 5198533 h 8026400"/>
              <a:gd name="connsiteX151" fmla="*/ 7171266 w 8229600"/>
              <a:gd name="connsiteY151" fmla="*/ 5266267 h 8026400"/>
              <a:gd name="connsiteX152" fmla="*/ 7442200 w 8229600"/>
              <a:gd name="connsiteY152" fmla="*/ 5223933 h 8026400"/>
              <a:gd name="connsiteX153" fmla="*/ 7450666 w 8229600"/>
              <a:gd name="connsiteY153" fmla="*/ 5037667 h 8026400"/>
              <a:gd name="connsiteX154" fmla="*/ 7315200 w 8229600"/>
              <a:gd name="connsiteY154" fmla="*/ 4995333 h 8026400"/>
              <a:gd name="connsiteX155" fmla="*/ 7315200 w 8229600"/>
              <a:gd name="connsiteY155" fmla="*/ 4995333 h 8026400"/>
              <a:gd name="connsiteX156" fmla="*/ 7171266 w 8229600"/>
              <a:gd name="connsiteY156" fmla="*/ 4936067 h 8026400"/>
              <a:gd name="connsiteX157" fmla="*/ 7179733 w 8229600"/>
              <a:gd name="connsiteY157" fmla="*/ 4851400 h 8026400"/>
              <a:gd name="connsiteX158" fmla="*/ 7078133 w 8229600"/>
              <a:gd name="connsiteY158" fmla="*/ 4834467 h 8026400"/>
              <a:gd name="connsiteX159" fmla="*/ 7332133 w 8229600"/>
              <a:gd name="connsiteY159" fmla="*/ 4690533 h 8026400"/>
              <a:gd name="connsiteX160" fmla="*/ 7230533 w 8229600"/>
              <a:gd name="connsiteY160" fmla="*/ 4572000 h 8026400"/>
              <a:gd name="connsiteX161" fmla="*/ 7332133 w 8229600"/>
              <a:gd name="connsiteY161" fmla="*/ 4461933 h 8026400"/>
              <a:gd name="connsiteX162" fmla="*/ 7577666 w 8229600"/>
              <a:gd name="connsiteY162" fmla="*/ 4470400 h 8026400"/>
              <a:gd name="connsiteX163" fmla="*/ 7501466 w 8229600"/>
              <a:gd name="connsiteY163" fmla="*/ 4385733 h 8026400"/>
              <a:gd name="connsiteX164" fmla="*/ 7340600 w 8229600"/>
              <a:gd name="connsiteY164" fmla="*/ 4360333 h 8026400"/>
              <a:gd name="connsiteX165" fmla="*/ 7306733 w 8229600"/>
              <a:gd name="connsiteY165" fmla="*/ 4207933 h 8026400"/>
              <a:gd name="connsiteX166" fmla="*/ 7391400 w 8229600"/>
              <a:gd name="connsiteY166" fmla="*/ 4064000 h 8026400"/>
              <a:gd name="connsiteX167" fmla="*/ 7662333 w 8229600"/>
              <a:gd name="connsiteY167" fmla="*/ 4114800 h 8026400"/>
              <a:gd name="connsiteX168" fmla="*/ 7797800 w 8229600"/>
              <a:gd name="connsiteY168" fmla="*/ 4030133 h 8026400"/>
              <a:gd name="connsiteX169" fmla="*/ 8094133 w 8229600"/>
              <a:gd name="connsiteY169" fmla="*/ 3937000 h 8026400"/>
              <a:gd name="connsiteX170" fmla="*/ 8229600 w 8229600"/>
              <a:gd name="connsiteY170" fmla="*/ 965200 h 8026400"/>
              <a:gd name="connsiteX171" fmla="*/ 8204200 w 8229600"/>
              <a:gd name="connsiteY171" fmla="*/ 0 h 8026400"/>
              <a:gd name="connsiteX172" fmla="*/ 660400 w 8229600"/>
              <a:gd name="connsiteY172" fmla="*/ 0 h 8026400"/>
              <a:gd name="connsiteX173" fmla="*/ 677333 w 8229600"/>
              <a:gd name="connsiteY173"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3966633 w 8229600"/>
              <a:gd name="connsiteY98" fmla="*/ 7981950 h 8026400"/>
              <a:gd name="connsiteX99" fmla="*/ 4622800 w 8229600"/>
              <a:gd name="connsiteY99" fmla="*/ 8026400 h 8026400"/>
              <a:gd name="connsiteX100" fmla="*/ 4377266 w 8229600"/>
              <a:gd name="connsiteY100" fmla="*/ 7763933 h 8026400"/>
              <a:gd name="connsiteX101" fmla="*/ 4436533 w 8229600"/>
              <a:gd name="connsiteY101" fmla="*/ 7459133 h 8026400"/>
              <a:gd name="connsiteX102" fmla="*/ 4241800 w 8229600"/>
              <a:gd name="connsiteY102" fmla="*/ 7306733 h 8026400"/>
              <a:gd name="connsiteX103" fmla="*/ 4284133 w 8229600"/>
              <a:gd name="connsiteY103" fmla="*/ 7120467 h 8026400"/>
              <a:gd name="connsiteX104" fmla="*/ 4495800 w 8229600"/>
              <a:gd name="connsiteY104" fmla="*/ 6942667 h 8026400"/>
              <a:gd name="connsiteX105" fmla="*/ 4622800 w 8229600"/>
              <a:gd name="connsiteY105" fmla="*/ 6908800 h 8026400"/>
              <a:gd name="connsiteX106" fmla="*/ 4732866 w 8229600"/>
              <a:gd name="connsiteY106" fmla="*/ 6756400 h 8026400"/>
              <a:gd name="connsiteX107" fmla="*/ 4673600 w 8229600"/>
              <a:gd name="connsiteY107" fmla="*/ 6663267 h 8026400"/>
              <a:gd name="connsiteX108" fmla="*/ 4597400 w 8229600"/>
              <a:gd name="connsiteY108" fmla="*/ 6620933 h 8026400"/>
              <a:gd name="connsiteX109" fmla="*/ 4597400 w 8229600"/>
              <a:gd name="connsiteY109" fmla="*/ 6620933 h 8026400"/>
              <a:gd name="connsiteX110" fmla="*/ 4690533 w 8229600"/>
              <a:gd name="connsiteY110" fmla="*/ 6604000 h 8026400"/>
              <a:gd name="connsiteX111" fmla="*/ 4690533 w 8229600"/>
              <a:gd name="connsiteY111" fmla="*/ 6604000 h 8026400"/>
              <a:gd name="connsiteX112" fmla="*/ 4504266 w 8229600"/>
              <a:gd name="connsiteY112" fmla="*/ 6231467 h 8026400"/>
              <a:gd name="connsiteX113" fmla="*/ 4318000 w 8229600"/>
              <a:gd name="connsiteY113" fmla="*/ 6290733 h 8026400"/>
              <a:gd name="connsiteX114" fmla="*/ 4267200 w 8229600"/>
              <a:gd name="connsiteY114" fmla="*/ 6062133 h 8026400"/>
              <a:gd name="connsiteX115" fmla="*/ 4182533 w 8229600"/>
              <a:gd name="connsiteY115" fmla="*/ 6028267 h 8026400"/>
              <a:gd name="connsiteX116" fmla="*/ 4292600 w 8229600"/>
              <a:gd name="connsiteY116" fmla="*/ 5791200 h 8026400"/>
              <a:gd name="connsiteX117" fmla="*/ 4216400 w 8229600"/>
              <a:gd name="connsiteY117" fmla="*/ 5715000 h 8026400"/>
              <a:gd name="connsiteX118" fmla="*/ 4241800 w 8229600"/>
              <a:gd name="connsiteY118" fmla="*/ 5554133 h 8026400"/>
              <a:gd name="connsiteX119" fmla="*/ 4334933 w 8229600"/>
              <a:gd name="connsiteY119" fmla="*/ 5503333 h 8026400"/>
              <a:gd name="connsiteX120" fmla="*/ 4402666 w 8229600"/>
              <a:gd name="connsiteY120" fmla="*/ 5334000 h 8026400"/>
              <a:gd name="connsiteX121" fmla="*/ 4597400 w 8229600"/>
              <a:gd name="connsiteY121" fmla="*/ 5621867 h 8026400"/>
              <a:gd name="connsiteX122" fmla="*/ 4673600 w 8229600"/>
              <a:gd name="connsiteY122" fmla="*/ 5494867 h 8026400"/>
              <a:gd name="connsiteX123" fmla="*/ 4631266 w 8229600"/>
              <a:gd name="connsiteY123" fmla="*/ 5334000 h 8026400"/>
              <a:gd name="connsiteX124" fmla="*/ 4834466 w 8229600"/>
              <a:gd name="connsiteY124" fmla="*/ 5198533 h 8026400"/>
              <a:gd name="connsiteX125" fmla="*/ 4792133 w 8229600"/>
              <a:gd name="connsiteY125" fmla="*/ 5139267 h 8026400"/>
              <a:gd name="connsiteX126" fmla="*/ 4961466 w 8229600"/>
              <a:gd name="connsiteY126" fmla="*/ 5080000 h 8026400"/>
              <a:gd name="connsiteX127" fmla="*/ 5105400 w 8229600"/>
              <a:gd name="connsiteY127" fmla="*/ 4919133 h 8026400"/>
              <a:gd name="connsiteX128" fmla="*/ 5215466 w 8229600"/>
              <a:gd name="connsiteY128" fmla="*/ 4953000 h 8026400"/>
              <a:gd name="connsiteX129" fmla="*/ 5215466 w 8229600"/>
              <a:gd name="connsiteY129" fmla="*/ 4953000 h 8026400"/>
              <a:gd name="connsiteX130" fmla="*/ 5291666 w 8229600"/>
              <a:gd name="connsiteY130" fmla="*/ 5003800 h 8026400"/>
              <a:gd name="connsiteX131" fmla="*/ 5342466 w 8229600"/>
              <a:gd name="connsiteY131" fmla="*/ 4944533 h 8026400"/>
              <a:gd name="connsiteX132" fmla="*/ 5435600 w 8229600"/>
              <a:gd name="connsiteY132" fmla="*/ 4910667 h 8026400"/>
              <a:gd name="connsiteX133" fmla="*/ 5469466 w 8229600"/>
              <a:gd name="connsiteY133" fmla="*/ 5020733 h 8026400"/>
              <a:gd name="connsiteX134" fmla="*/ 5664200 w 8229600"/>
              <a:gd name="connsiteY134" fmla="*/ 5012267 h 8026400"/>
              <a:gd name="connsiteX135" fmla="*/ 5858933 w 8229600"/>
              <a:gd name="connsiteY135" fmla="*/ 5223933 h 8026400"/>
              <a:gd name="connsiteX136" fmla="*/ 5884333 w 8229600"/>
              <a:gd name="connsiteY136" fmla="*/ 5325533 h 8026400"/>
              <a:gd name="connsiteX137" fmla="*/ 5884333 w 8229600"/>
              <a:gd name="connsiteY137" fmla="*/ 5325533 h 8026400"/>
              <a:gd name="connsiteX138" fmla="*/ 5952066 w 8229600"/>
              <a:gd name="connsiteY138" fmla="*/ 5291667 h 8026400"/>
              <a:gd name="connsiteX139" fmla="*/ 5901266 w 8229600"/>
              <a:gd name="connsiteY139" fmla="*/ 5164667 h 8026400"/>
              <a:gd name="connsiteX140" fmla="*/ 5901266 w 8229600"/>
              <a:gd name="connsiteY140" fmla="*/ 5164667 h 8026400"/>
              <a:gd name="connsiteX141" fmla="*/ 6172200 w 8229600"/>
              <a:gd name="connsiteY141" fmla="*/ 5334000 h 8026400"/>
              <a:gd name="connsiteX142" fmla="*/ 6341533 w 8229600"/>
              <a:gd name="connsiteY142" fmla="*/ 5130800 h 8026400"/>
              <a:gd name="connsiteX143" fmla="*/ 6620933 w 8229600"/>
              <a:gd name="connsiteY143" fmla="*/ 5190067 h 8026400"/>
              <a:gd name="connsiteX144" fmla="*/ 6620933 w 8229600"/>
              <a:gd name="connsiteY144" fmla="*/ 5113867 h 8026400"/>
              <a:gd name="connsiteX145" fmla="*/ 6807200 w 8229600"/>
              <a:gd name="connsiteY145" fmla="*/ 5130800 h 8026400"/>
              <a:gd name="connsiteX146" fmla="*/ 6773333 w 8229600"/>
              <a:gd name="connsiteY146" fmla="*/ 5232400 h 8026400"/>
              <a:gd name="connsiteX147" fmla="*/ 6985000 w 8229600"/>
              <a:gd name="connsiteY147" fmla="*/ 5325533 h 8026400"/>
              <a:gd name="connsiteX148" fmla="*/ 7078133 w 8229600"/>
              <a:gd name="connsiteY148" fmla="*/ 5291667 h 8026400"/>
              <a:gd name="connsiteX149" fmla="*/ 7078133 w 8229600"/>
              <a:gd name="connsiteY149" fmla="*/ 5198533 h 8026400"/>
              <a:gd name="connsiteX150" fmla="*/ 7078133 w 8229600"/>
              <a:gd name="connsiteY150" fmla="*/ 5198533 h 8026400"/>
              <a:gd name="connsiteX151" fmla="*/ 7171266 w 8229600"/>
              <a:gd name="connsiteY151" fmla="*/ 5266267 h 8026400"/>
              <a:gd name="connsiteX152" fmla="*/ 7442200 w 8229600"/>
              <a:gd name="connsiteY152" fmla="*/ 5223933 h 8026400"/>
              <a:gd name="connsiteX153" fmla="*/ 7450666 w 8229600"/>
              <a:gd name="connsiteY153" fmla="*/ 5037667 h 8026400"/>
              <a:gd name="connsiteX154" fmla="*/ 7315200 w 8229600"/>
              <a:gd name="connsiteY154" fmla="*/ 4995333 h 8026400"/>
              <a:gd name="connsiteX155" fmla="*/ 7315200 w 8229600"/>
              <a:gd name="connsiteY155" fmla="*/ 4995333 h 8026400"/>
              <a:gd name="connsiteX156" fmla="*/ 7171266 w 8229600"/>
              <a:gd name="connsiteY156" fmla="*/ 4936067 h 8026400"/>
              <a:gd name="connsiteX157" fmla="*/ 7179733 w 8229600"/>
              <a:gd name="connsiteY157" fmla="*/ 4851400 h 8026400"/>
              <a:gd name="connsiteX158" fmla="*/ 7078133 w 8229600"/>
              <a:gd name="connsiteY158" fmla="*/ 4834467 h 8026400"/>
              <a:gd name="connsiteX159" fmla="*/ 7332133 w 8229600"/>
              <a:gd name="connsiteY159" fmla="*/ 4690533 h 8026400"/>
              <a:gd name="connsiteX160" fmla="*/ 7230533 w 8229600"/>
              <a:gd name="connsiteY160" fmla="*/ 4572000 h 8026400"/>
              <a:gd name="connsiteX161" fmla="*/ 7332133 w 8229600"/>
              <a:gd name="connsiteY161" fmla="*/ 4461933 h 8026400"/>
              <a:gd name="connsiteX162" fmla="*/ 7577666 w 8229600"/>
              <a:gd name="connsiteY162" fmla="*/ 4470400 h 8026400"/>
              <a:gd name="connsiteX163" fmla="*/ 7501466 w 8229600"/>
              <a:gd name="connsiteY163" fmla="*/ 4385733 h 8026400"/>
              <a:gd name="connsiteX164" fmla="*/ 7340600 w 8229600"/>
              <a:gd name="connsiteY164" fmla="*/ 4360333 h 8026400"/>
              <a:gd name="connsiteX165" fmla="*/ 7306733 w 8229600"/>
              <a:gd name="connsiteY165" fmla="*/ 4207933 h 8026400"/>
              <a:gd name="connsiteX166" fmla="*/ 7391400 w 8229600"/>
              <a:gd name="connsiteY166" fmla="*/ 4064000 h 8026400"/>
              <a:gd name="connsiteX167" fmla="*/ 7662333 w 8229600"/>
              <a:gd name="connsiteY167" fmla="*/ 4114800 h 8026400"/>
              <a:gd name="connsiteX168" fmla="*/ 7797800 w 8229600"/>
              <a:gd name="connsiteY168" fmla="*/ 4030133 h 8026400"/>
              <a:gd name="connsiteX169" fmla="*/ 8094133 w 8229600"/>
              <a:gd name="connsiteY169" fmla="*/ 3937000 h 8026400"/>
              <a:gd name="connsiteX170" fmla="*/ 8229600 w 8229600"/>
              <a:gd name="connsiteY170" fmla="*/ 965200 h 8026400"/>
              <a:gd name="connsiteX171" fmla="*/ 8204200 w 8229600"/>
              <a:gd name="connsiteY171" fmla="*/ 0 h 8026400"/>
              <a:gd name="connsiteX172" fmla="*/ 660400 w 8229600"/>
              <a:gd name="connsiteY172" fmla="*/ 0 h 8026400"/>
              <a:gd name="connsiteX173" fmla="*/ 677333 w 8229600"/>
              <a:gd name="connsiteY173" fmla="*/ 50800 h 8026400"/>
              <a:gd name="connsiteX0" fmla="*/ 677333 w 8229600"/>
              <a:gd name="connsiteY0" fmla="*/ 50800 h 8026400"/>
              <a:gd name="connsiteX1" fmla="*/ 851958 w 8229600"/>
              <a:gd name="connsiteY1" fmla="*/ 190500 h 8026400"/>
              <a:gd name="connsiteX2" fmla="*/ 935566 w 8229600"/>
              <a:gd name="connsiteY2" fmla="*/ 332317 h 8026400"/>
              <a:gd name="connsiteX3" fmla="*/ 818091 w 8229600"/>
              <a:gd name="connsiteY3" fmla="*/ 585258 h 8026400"/>
              <a:gd name="connsiteX4" fmla="*/ 719666 w 8229600"/>
              <a:gd name="connsiteY4" fmla="*/ 685800 h 8026400"/>
              <a:gd name="connsiteX5" fmla="*/ 458258 w 8229600"/>
              <a:gd name="connsiteY5" fmla="*/ 1039283 h 8026400"/>
              <a:gd name="connsiteX6" fmla="*/ 195791 w 8229600"/>
              <a:gd name="connsiteY6" fmla="*/ 1332442 h 8026400"/>
              <a:gd name="connsiteX7" fmla="*/ 84666 w 8229600"/>
              <a:gd name="connsiteY7" fmla="*/ 1476375 h 8026400"/>
              <a:gd name="connsiteX8" fmla="*/ 296333 w 8229600"/>
              <a:gd name="connsiteY8" fmla="*/ 1363133 h 8026400"/>
              <a:gd name="connsiteX9" fmla="*/ 237066 w 8229600"/>
              <a:gd name="connsiteY9" fmla="*/ 1540933 h 8026400"/>
              <a:gd name="connsiteX10" fmla="*/ 391583 w 8229600"/>
              <a:gd name="connsiteY10" fmla="*/ 1602317 h 8026400"/>
              <a:gd name="connsiteX11" fmla="*/ 609600 w 8229600"/>
              <a:gd name="connsiteY11" fmla="*/ 1659467 h 8026400"/>
              <a:gd name="connsiteX12" fmla="*/ 644525 w 8229600"/>
              <a:gd name="connsiteY12" fmla="*/ 1726142 h 8026400"/>
              <a:gd name="connsiteX13" fmla="*/ 448733 w 8229600"/>
              <a:gd name="connsiteY13" fmla="*/ 1684867 h 8026400"/>
              <a:gd name="connsiteX14" fmla="*/ 354541 w 8229600"/>
              <a:gd name="connsiteY14" fmla="*/ 1767417 h 8026400"/>
              <a:gd name="connsiteX15" fmla="*/ 265641 w 8229600"/>
              <a:gd name="connsiteY15" fmla="*/ 1742017 h 8026400"/>
              <a:gd name="connsiteX16" fmla="*/ 228600 w 8229600"/>
              <a:gd name="connsiteY16" fmla="*/ 1820333 h 8026400"/>
              <a:gd name="connsiteX17" fmla="*/ 228600 w 8229600"/>
              <a:gd name="connsiteY17" fmla="*/ 1820333 h 8026400"/>
              <a:gd name="connsiteX18" fmla="*/ 160866 w 8229600"/>
              <a:gd name="connsiteY18" fmla="*/ 1735667 h 8026400"/>
              <a:gd name="connsiteX19" fmla="*/ 177800 w 8229600"/>
              <a:gd name="connsiteY19" fmla="*/ 1938867 h 8026400"/>
              <a:gd name="connsiteX20" fmla="*/ 59266 w 8229600"/>
              <a:gd name="connsiteY20" fmla="*/ 2159000 h 8026400"/>
              <a:gd name="connsiteX21" fmla="*/ 59266 w 8229600"/>
              <a:gd name="connsiteY21" fmla="*/ 2159000 h 8026400"/>
              <a:gd name="connsiteX22" fmla="*/ 17991 w 8229600"/>
              <a:gd name="connsiteY22" fmla="*/ 2189692 h 8026400"/>
              <a:gd name="connsiteX23" fmla="*/ 48683 w 8229600"/>
              <a:gd name="connsiteY23" fmla="*/ 2435225 h 8026400"/>
              <a:gd name="connsiteX24" fmla="*/ 84666 w 8229600"/>
              <a:gd name="connsiteY24" fmla="*/ 2590800 h 8026400"/>
              <a:gd name="connsiteX25" fmla="*/ 0 w 8229600"/>
              <a:gd name="connsiteY25" fmla="*/ 2709333 h 8026400"/>
              <a:gd name="connsiteX26" fmla="*/ 118533 w 8229600"/>
              <a:gd name="connsiteY26" fmla="*/ 2827867 h 8026400"/>
              <a:gd name="connsiteX27" fmla="*/ 84666 w 8229600"/>
              <a:gd name="connsiteY27" fmla="*/ 2997200 h 8026400"/>
              <a:gd name="connsiteX28" fmla="*/ 84666 w 8229600"/>
              <a:gd name="connsiteY28" fmla="*/ 2997200 h 8026400"/>
              <a:gd name="connsiteX29" fmla="*/ 143933 w 8229600"/>
              <a:gd name="connsiteY29" fmla="*/ 3005667 h 8026400"/>
              <a:gd name="connsiteX30" fmla="*/ 169333 w 8229600"/>
              <a:gd name="connsiteY30" fmla="*/ 3268133 h 8026400"/>
              <a:gd name="connsiteX31" fmla="*/ 254000 w 8229600"/>
              <a:gd name="connsiteY31" fmla="*/ 3310467 h 8026400"/>
              <a:gd name="connsiteX32" fmla="*/ 457200 w 8229600"/>
              <a:gd name="connsiteY32" fmla="*/ 3344333 h 8026400"/>
              <a:gd name="connsiteX33" fmla="*/ 474133 w 8229600"/>
              <a:gd name="connsiteY33" fmla="*/ 3445933 h 8026400"/>
              <a:gd name="connsiteX34" fmla="*/ 601133 w 8229600"/>
              <a:gd name="connsiteY34" fmla="*/ 3369733 h 8026400"/>
              <a:gd name="connsiteX35" fmla="*/ 795866 w 8229600"/>
              <a:gd name="connsiteY35" fmla="*/ 3488267 h 8026400"/>
              <a:gd name="connsiteX36" fmla="*/ 745066 w 8229600"/>
              <a:gd name="connsiteY36" fmla="*/ 3615267 h 8026400"/>
              <a:gd name="connsiteX37" fmla="*/ 821266 w 8229600"/>
              <a:gd name="connsiteY37" fmla="*/ 3666067 h 8026400"/>
              <a:gd name="connsiteX38" fmla="*/ 736600 w 8229600"/>
              <a:gd name="connsiteY38" fmla="*/ 3793067 h 8026400"/>
              <a:gd name="connsiteX39" fmla="*/ 838200 w 8229600"/>
              <a:gd name="connsiteY39" fmla="*/ 3843867 h 8026400"/>
              <a:gd name="connsiteX40" fmla="*/ 804333 w 8229600"/>
              <a:gd name="connsiteY40" fmla="*/ 3911600 h 8026400"/>
              <a:gd name="connsiteX41" fmla="*/ 804333 w 8229600"/>
              <a:gd name="connsiteY41" fmla="*/ 3911600 h 8026400"/>
              <a:gd name="connsiteX42" fmla="*/ 880533 w 8229600"/>
              <a:gd name="connsiteY42" fmla="*/ 4013200 h 8026400"/>
              <a:gd name="connsiteX43" fmla="*/ 1024466 w 8229600"/>
              <a:gd name="connsiteY43" fmla="*/ 4064000 h 8026400"/>
              <a:gd name="connsiteX44" fmla="*/ 939800 w 8229600"/>
              <a:gd name="connsiteY44" fmla="*/ 4174067 h 8026400"/>
              <a:gd name="connsiteX45" fmla="*/ 1109133 w 8229600"/>
              <a:gd name="connsiteY45" fmla="*/ 4182533 h 8026400"/>
              <a:gd name="connsiteX46" fmla="*/ 1168400 w 8229600"/>
              <a:gd name="connsiteY46" fmla="*/ 4309533 h 8026400"/>
              <a:gd name="connsiteX47" fmla="*/ 1026583 w 8229600"/>
              <a:gd name="connsiteY47" fmla="*/ 4438650 h 8026400"/>
              <a:gd name="connsiteX48" fmla="*/ 931333 w 8229600"/>
              <a:gd name="connsiteY48" fmla="*/ 4385733 h 8026400"/>
              <a:gd name="connsiteX49" fmla="*/ 912283 w 8229600"/>
              <a:gd name="connsiteY49" fmla="*/ 4366683 h 8026400"/>
              <a:gd name="connsiteX50" fmla="*/ 846666 w 8229600"/>
              <a:gd name="connsiteY50" fmla="*/ 4453467 h 8026400"/>
              <a:gd name="connsiteX51" fmla="*/ 931333 w 8229600"/>
              <a:gd name="connsiteY51" fmla="*/ 4555067 h 8026400"/>
              <a:gd name="connsiteX52" fmla="*/ 964141 w 8229600"/>
              <a:gd name="connsiteY52" fmla="*/ 4773083 h 8026400"/>
              <a:gd name="connsiteX53" fmla="*/ 1075266 w 8229600"/>
              <a:gd name="connsiteY53" fmla="*/ 4809067 h 8026400"/>
              <a:gd name="connsiteX54" fmla="*/ 1134533 w 8229600"/>
              <a:gd name="connsiteY54" fmla="*/ 4715933 h 8026400"/>
              <a:gd name="connsiteX55" fmla="*/ 1303866 w 8229600"/>
              <a:gd name="connsiteY55" fmla="*/ 4682067 h 8026400"/>
              <a:gd name="connsiteX56" fmla="*/ 1439333 w 8229600"/>
              <a:gd name="connsiteY56" fmla="*/ 4707467 h 8026400"/>
              <a:gd name="connsiteX57" fmla="*/ 1557866 w 8229600"/>
              <a:gd name="connsiteY57" fmla="*/ 4893733 h 8026400"/>
              <a:gd name="connsiteX58" fmla="*/ 1490133 w 8229600"/>
              <a:gd name="connsiteY58" fmla="*/ 4936067 h 8026400"/>
              <a:gd name="connsiteX59" fmla="*/ 1532466 w 8229600"/>
              <a:gd name="connsiteY59" fmla="*/ 5088467 h 8026400"/>
              <a:gd name="connsiteX60" fmla="*/ 1695450 w 8229600"/>
              <a:gd name="connsiteY60" fmla="*/ 5095875 h 8026400"/>
              <a:gd name="connsiteX61" fmla="*/ 1763183 w 8229600"/>
              <a:gd name="connsiteY61" fmla="*/ 5229225 h 8026400"/>
              <a:gd name="connsiteX62" fmla="*/ 1794933 w 8229600"/>
              <a:gd name="connsiteY62" fmla="*/ 5384800 h 8026400"/>
              <a:gd name="connsiteX63" fmla="*/ 1938866 w 8229600"/>
              <a:gd name="connsiteY63" fmla="*/ 5359400 h 8026400"/>
              <a:gd name="connsiteX64" fmla="*/ 2023533 w 8229600"/>
              <a:gd name="connsiteY64" fmla="*/ 5435600 h 8026400"/>
              <a:gd name="connsiteX65" fmla="*/ 2201333 w 8229600"/>
              <a:gd name="connsiteY65" fmla="*/ 5376333 h 8026400"/>
              <a:gd name="connsiteX66" fmla="*/ 2319866 w 8229600"/>
              <a:gd name="connsiteY66" fmla="*/ 5545667 h 8026400"/>
              <a:gd name="connsiteX67" fmla="*/ 2379133 w 8229600"/>
              <a:gd name="connsiteY67" fmla="*/ 5486400 h 8026400"/>
              <a:gd name="connsiteX68" fmla="*/ 2743200 w 8229600"/>
              <a:gd name="connsiteY68" fmla="*/ 5672667 h 8026400"/>
              <a:gd name="connsiteX69" fmla="*/ 2743200 w 8229600"/>
              <a:gd name="connsiteY69" fmla="*/ 5672667 h 8026400"/>
              <a:gd name="connsiteX70" fmla="*/ 2794000 w 8229600"/>
              <a:gd name="connsiteY70" fmla="*/ 5748867 h 8026400"/>
              <a:gd name="connsiteX71" fmla="*/ 2692400 w 8229600"/>
              <a:gd name="connsiteY71" fmla="*/ 5833533 h 8026400"/>
              <a:gd name="connsiteX72" fmla="*/ 2751666 w 8229600"/>
              <a:gd name="connsiteY72" fmla="*/ 5875867 h 8026400"/>
              <a:gd name="connsiteX73" fmla="*/ 2667000 w 8229600"/>
              <a:gd name="connsiteY73" fmla="*/ 5985933 h 8026400"/>
              <a:gd name="connsiteX74" fmla="*/ 2717800 w 8229600"/>
              <a:gd name="connsiteY74" fmla="*/ 6045200 h 8026400"/>
              <a:gd name="connsiteX75" fmla="*/ 2717800 w 8229600"/>
              <a:gd name="connsiteY75" fmla="*/ 6045200 h 8026400"/>
              <a:gd name="connsiteX76" fmla="*/ 2700866 w 8229600"/>
              <a:gd name="connsiteY76" fmla="*/ 6239933 h 8026400"/>
              <a:gd name="connsiteX77" fmla="*/ 2506133 w 8229600"/>
              <a:gd name="connsiteY77" fmla="*/ 6214533 h 8026400"/>
              <a:gd name="connsiteX78" fmla="*/ 2379133 w 8229600"/>
              <a:gd name="connsiteY78" fmla="*/ 6341533 h 8026400"/>
              <a:gd name="connsiteX79" fmla="*/ 2370666 w 8229600"/>
              <a:gd name="connsiteY79" fmla="*/ 6477000 h 8026400"/>
              <a:gd name="connsiteX80" fmla="*/ 2650066 w 8229600"/>
              <a:gd name="connsiteY80" fmla="*/ 6434667 h 8026400"/>
              <a:gd name="connsiteX81" fmla="*/ 2602441 w 8229600"/>
              <a:gd name="connsiteY81" fmla="*/ 6491817 h 8026400"/>
              <a:gd name="connsiteX82" fmla="*/ 2269066 w 8229600"/>
              <a:gd name="connsiteY82" fmla="*/ 6604000 h 8026400"/>
              <a:gd name="connsiteX83" fmla="*/ 2286000 w 8229600"/>
              <a:gd name="connsiteY83" fmla="*/ 6688667 h 8026400"/>
              <a:gd name="connsiteX84" fmla="*/ 2404533 w 8229600"/>
              <a:gd name="connsiteY84" fmla="*/ 6731000 h 8026400"/>
              <a:gd name="connsiteX85" fmla="*/ 2235200 w 8229600"/>
              <a:gd name="connsiteY85" fmla="*/ 6900333 h 8026400"/>
              <a:gd name="connsiteX86" fmla="*/ 2192866 w 8229600"/>
              <a:gd name="connsiteY86" fmla="*/ 7027333 h 8026400"/>
              <a:gd name="connsiteX87" fmla="*/ 2040466 w 8229600"/>
              <a:gd name="connsiteY87" fmla="*/ 6976533 h 8026400"/>
              <a:gd name="connsiteX88" fmla="*/ 2040466 w 8229600"/>
              <a:gd name="connsiteY88" fmla="*/ 6976533 h 8026400"/>
              <a:gd name="connsiteX89" fmla="*/ 2040466 w 8229600"/>
              <a:gd name="connsiteY89" fmla="*/ 7103533 h 8026400"/>
              <a:gd name="connsiteX90" fmla="*/ 2209800 w 8229600"/>
              <a:gd name="connsiteY90" fmla="*/ 7188200 h 8026400"/>
              <a:gd name="connsiteX91" fmla="*/ 2769658 w 8229600"/>
              <a:gd name="connsiteY91" fmla="*/ 7636933 h 8026400"/>
              <a:gd name="connsiteX92" fmla="*/ 2791883 w 8229600"/>
              <a:gd name="connsiteY92" fmla="*/ 7556500 h 8026400"/>
              <a:gd name="connsiteX93" fmla="*/ 3131608 w 8229600"/>
              <a:gd name="connsiteY93" fmla="*/ 7670800 h 8026400"/>
              <a:gd name="connsiteX94" fmla="*/ 3376083 w 8229600"/>
              <a:gd name="connsiteY94" fmla="*/ 7689850 h 8026400"/>
              <a:gd name="connsiteX95" fmla="*/ 3566583 w 8229600"/>
              <a:gd name="connsiteY95" fmla="*/ 7807325 h 8026400"/>
              <a:gd name="connsiteX96" fmla="*/ 3757083 w 8229600"/>
              <a:gd name="connsiteY96" fmla="*/ 7813675 h 8026400"/>
              <a:gd name="connsiteX97" fmla="*/ 4007908 w 8229600"/>
              <a:gd name="connsiteY97" fmla="*/ 7886700 h 8026400"/>
              <a:gd name="connsiteX98" fmla="*/ 3966633 w 8229600"/>
              <a:gd name="connsiteY98" fmla="*/ 7981950 h 8026400"/>
              <a:gd name="connsiteX99" fmla="*/ 4392083 w 8229600"/>
              <a:gd name="connsiteY99" fmla="*/ 8007350 h 8026400"/>
              <a:gd name="connsiteX100" fmla="*/ 4622800 w 8229600"/>
              <a:gd name="connsiteY100" fmla="*/ 8026400 h 8026400"/>
              <a:gd name="connsiteX101" fmla="*/ 4377266 w 8229600"/>
              <a:gd name="connsiteY101" fmla="*/ 7763933 h 8026400"/>
              <a:gd name="connsiteX102" fmla="*/ 4436533 w 8229600"/>
              <a:gd name="connsiteY102" fmla="*/ 7459133 h 8026400"/>
              <a:gd name="connsiteX103" fmla="*/ 4241800 w 8229600"/>
              <a:gd name="connsiteY103" fmla="*/ 7306733 h 8026400"/>
              <a:gd name="connsiteX104" fmla="*/ 4284133 w 8229600"/>
              <a:gd name="connsiteY104" fmla="*/ 7120467 h 8026400"/>
              <a:gd name="connsiteX105" fmla="*/ 4495800 w 8229600"/>
              <a:gd name="connsiteY105" fmla="*/ 6942667 h 8026400"/>
              <a:gd name="connsiteX106" fmla="*/ 4622800 w 8229600"/>
              <a:gd name="connsiteY106" fmla="*/ 6908800 h 8026400"/>
              <a:gd name="connsiteX107" fmla="*/ 4732866 w 8229600"/>
              <a:gd name="connsiteY107" fmla="*/ 6756400 h 8026400"/>
              <a:gd name="connsiteX108" fmla="*/ 4673600 w 8229600"/>
              <a:gd name="connsiteY108" fmla="*/ 6663267 h 8026400"/>
              <a:gd name="connsiteX109" fmla="*/ 4597400 w 8229600"/>
              <a:gd name="connsiteY109" fmla="*/ 6620933 h 8026400"/>
              <a:gd name="connsiteX110" fmla="*/ 4597400 w 8229600"/>
              <a:gd name="connsiteY110" fmla="*/ 6620933 h 8026400"/>
              <a:gd name="connsiteX111" fmla="*/ 4690533 w 8229600"/>
              <a:gd name="connsiteY111" fmla="*/ 6604000 h 8026400"/>
              <a:gd name="connsiteX112" fmla="*/ 4690533 w 8229600"/>
              <a:gd name="connsiteY112" fmla="*/ 6604000 h 8026400"/>
              <a:gd name="connsiteX113" fmla="*/ 4504266 w 8229600"/>
              <a:gd name="connsiteY113" fmla="*/ 6231467 h 8026400"/>
              <a:gd name="connsiteX114" fmla="*/ 4318000 w 8229600"/>
              <a:gd name="connsiteY114" fmla="*/ 6290733 h 8026400"/>
              <a:gd name="connsiteX115" fmla="*/ 4267200 w 8229600"/>
              <a:gd name="connsiteY115" fmla="*/ 6062133 h 8026400"/>
              <a:gd name="connsiteX116" fmla="*/ 4182533 w 8229600"/>
              <a:gd name="connsiteY116" fmla="*/ 6028267 h 8026400"/>
              <a:gd name="connsiteX117" fmla="*/ 4292600 w 8229600"/>
              <a:gd name="connsiteY117" fmla="*/ 5791200 h 8026400"/>
              <a:gd name="connsiteX118" fmla="*/ 4216400 w 8229600"/>
              <a:gd name="connsiteY118" fmla="*/ 5715000 h 8026400"/>
              <a:gd name="connsiteX119" fmla="*/ 4241800 w 8229600"/>
              <a:gd name="connsiteY119" fmla="*/ 5554133 h 8026400"/>
              <a:gd name="connsiteX120" fmla="*/ 4334933 w 8229600"/>
              <a:gd name="connsiteY120" fmla="*/ 5503333 h 8026400"/>
              <a:gd name="connsiteX121" fmla="*/ 4402666 w 8229600"/>
              <a:gd name="connsiteY121" fmla="*/ 5334000 h 8026400"/>
              <a:gd name="connsiteX122" fmla="*/ 4597400 w 8229600"/>
              <a:gd name="connsiteY122" fmla="*/ 5621867 h 8026400"/>
              <a:gd name="connsiteX123" fmla="*/ 4673600 w 8229600"/>
              <a:gd name="connsiteY123" fmla="*/ 5494867 h 8026400"/>
              <a:gd name="connsiteX124" fmla="*/ 4631266 w 8229600"/>
              <a:gd name="connsiteY124" fmla="*/ 5334000 h 8026400"/>
              <a:gd name="connsiteX125" fmla="*/ 4834466 w 8229600"/>
              <a:gd name="connsiteY125" fmla="*/ 5198533 h 8026400"/>
              <a:gd name="connsiteX126" fmla="*/ 4792133 w 8229600"/>
              <a:gd name="connsiteY126" fmla="*/ 5139267 h 8026400"/>
              <a:gd name="connsiteX127" fmla="*/ 4961466 w 8229600"/>
              <a:gd name="connsiteY127" fmla="*/ 5080000 h 8026400"/>
              <a:gd name="connsiteX128" fmla="*/ 5105400 w 8229600"/>
              <a:gd name="connsiteY128" fmla="*/ 4919133 h 8026400"/>
              <a:gd name="connsiteX129" fmla="*/ 5215466 w 8229600"/>
              <a:gd name="connsiteY129" fmla="*/ 4953000 h 8026400"/>
              <a:gd name="connsiteX130" fmla="*/ 5215466 w 8229600"/>
              <a:gd name="connsiteY130" fmla="*/ 4953000 h 8026400"/>
              <a:gd name="connsiteX131" fmla="*/ 5291666 w 8229600"/>
              <a:gd name="connsiteY131" fmla="*/ 5003800 h 8026400"/>
              <a:gd name="connsiteX132" fmla="*/ 5342466 w 8229600"/>
              <a:gd name="connsiteY132" fmla="*/ 4944533 h 8026400"/>
              <a:gd name="connsiteX133" fmla="*/ 5435600 w 8229600"/>
              <a:gd name="connsiteY133" fmla="*/ 4910667 h 8026400"/>
              <a:gd name="connsiteX134" fmla="*/ 5469466 w 8229600"/>
              <a:gd name="connsiteY134" fmla="*/ 5020733 h 8026400"/>
              <a:gd name="connsiteX135" fmla="*/ 5664200 w 8229600"/>
              <a:gd name="connsiteY135" fmla="*/ 5012267 h 8026400"/>
              <a:gd name="connsiteX136" fmla="*/ 5858933 w 8229600"/>
              <a:gd name="connsiteY136" fmla="*/ 5223933 h 8026400"/>
              <a:gd name="connsiteX137" fmla="*/ 5884333 w 8229600"/>
              <a:gd name="connsiteY137" fmla="*/ 5325533 h 8026400"/>
              <a:gd name="connsiteX138" fmla="*/ 5884333 w 8229600"/>
              <a:gd name="connsiteY138" fmla="*/ 5325533 h 8026400"/>
              <a:gd name="connsiteX139" fmla="*/ 5952066 w 8229600"/>
              <a:gd name="connsiteY139" fmla="*/ 5291667 h 8026400"/>
              <a:gd name="connsiteX140" fmla="*/ 5901266 w 8229600"/>
              <a:gd name="connsiteY140" fmla="*/ 5164667 h 8026400"/>
              <a:gd name="connsiteX141" fmla="*/ 5901266 w 8229600"/>
              <a:gd name="connsiteY141" fmla="*/ 5164667 h 8026400"/>
              <a:gd name="connsiteX142" fmla="*/ 6172200 w 8229600"/>
              <a:gd name="connsiteY142" fmla="*/ 5334000 h 8026400"/>
              <a:gd name="connsiteX143" fmla="*/ 6341533 w 8229600"/>
              <a:gd name="connsiteY143" fmla="*/ 5130800 h 8026400"/>
              <a:gd name="connsiteX144" fmla="*/ 6620933 w 8229600"/>
              <a:gd name="connsiteY144" fmla="*/ 5190067 h 8026400"/>
              <a:gd name="connsiteX145" fmla="*/ 6620933 w 8229600"/>
              <a:gd name="connsiteY145" fmla="*/ 5113867 h 8026400"/>
              <a:gd name="connsiteX146" fmla="*/ 6807200 w 8229600"/>
              <a:gd name="connsiteY146" fmla="*/ 5130800 h 8026400"/>
              <a:gd name="connsiteX147" fmla="*/ 6773333 w 8229600"/>
              <a:gd name="connsiteY147" fmla="*/ 5232400 h 8026400"/>
              <a:gd name="connsiteX148" fmla="*/ 6985000 w 8229600"/>
              <a:gd name="connsiteY148" fmla="*/ 5325533 h 8026400"/>
              <a:gd name="connsiteX149" fmla="*/ 7078133 w 8229600"/>
              <a:gd name="connsiteY149" fmla="*/ 5291667 h 8026400"/>
              <a:gd name="connsiteX150" fmla="*/ 7078133 w 8229600"/>
              <a:gd name="connsiteY150" fmla="*/ 5198533 h 8026400"/>
              <a:gd name="connsiteX151" fmla="*/ 7078133 w 8229600"/>
              <a:gd name="connsiteY151" fmla="*/ 5198533 h 8026400"/>
              <a:gd name="connsiteX152" fmla="*/ 7171266 w 8229600"/>
              <a:gd name="connsiteY152" fmla="*/ 5266267 h 8026400"/>
              <a:gd name="connsiteX153" fmla="*/ 7442200 w 8229600"/>
              <a:gd name="connsiteY153" fmla="*/ 5223933 h 8026400"/>
              <a:gd name="connsiteX154" fmla="*/ 7450666 w 8229600"/>
              <a:gd name="connsiteY154" fmla="*/ 5037667 h 8026400"/>
              <a:gd name="connsiteX155" fmla="*/ 7315200 w 8229600"/>
              <a:gd name="connsiteY155" fmla="*/ 4995333 h 8026400"/>
              <a:gd name="connsiteX156" fmla="*/ 7315200 w 8229600"/>
              <a:gd name="connsiteY156" fmla="*/ 4995333 h 8026400"/>
              <a:gd name="connsiteX157" fmla="*/ 7171266 w 8229600"/>
              <a:gd name="connsiteY157" fmla="*/ 4936067 h 8026400"/>
              <a:gd name="connsiteX158" fmla="*/ 7179733 w 8229600"/>
              <a:gd name="connsiteY158" fmla="*/ 4851400 h 8026400"/>
              <a:gd name="connsiteX159" fmla="*/ 7078133 w 8229600"/>
              <a:gd name="connsiteY159" fmla="*/ 4834467 h 8026400"/>
              <a:gd name="connsiteX160" fmla="*/ 7332133 w 8229600"/>
              <a:gd name="connsiteY160" fmla="*/ 4690533 h 8026400"/>
              <a:gd name="connsiteX161" fmla="*/ 7230533 w 8229600"/>
              <a:gd name="connsiteY161" fmla="*/ 4572000 h 8026400"/>
              <a:gd name="connsiteX162" fmla="*/ 7332133 w 8229600"/>
              <a:gd name="connsiteY162" fmla="*/ 4461933 h 8026400"/>
              <a:gd name="connsiteX163" fmla="*/ 7577666 w 8229600"/>
              <a:gd name="connsiteY163" fmla="*/ 4470400 h 8026400"/>
              <a:gd name="connsiteX164" fmla="*/ 7501466 w 8229600"/>
              <a:gd name="connsiteY164" fmla="*/ 4385733 h 8026400"/>
              <a:gd name="connsiteX165" fmla="*/ 7340600 w 8229600"/>
              <a:gd name="connsiteY165" fmla="*/ 4360333 h 8026400"/>
              <a:gd name="connsiteX166" fmla="*/ 7306733 w 8229600"/>
              <a:gd name="connsiteY166" fmla="*/ 4207933 h 8026400"/>
              <a:gd name="connsiteX167" fmla="*/ 7391400 w 8229600"/>
              <a:gd name="connsiteY167" fmla="*/ 4064000 h 8026400"/>
              <a:gd name="connsiteX168" fmla="*/ 7662333 w 8229600"/>
              <a:gd name="connsiteY168" fmla="*/ 4114800 h 8026400"/>
              <a:gd name="connsiteX169" fmla="*/ 7797800 w 8229600"/>
              <a:gd name="connsiteY169" fmla="*/ 4030133 h 8026400"/>
              <a:gd name="connsiteX170" fmla="*/ 8094133 w 8229600"/>
              <a:gd name="connsiteY170" fmla="*/ 3937000 h 8026400"/>
              <a:gd name="connsiteX171" fmla="*/ 8229600 w 8229600"/>
              <a:gd name="connsiteY171" fmla="*/ 965200 h 8026400"/>
              <a:gd name="connsiteX172" fmla="*/ 8204200 w 8229600"/>
              <a:gd name="connsiteY172" fmla="*/ 0 h 8026400"/>
              <a:gd name="connsiteX173" fmla="*/ 660400 w 8229600"/>
              <a:gd name="connsiteY173" fmla="*/ 0 h 8026400"/>
              <a:gd name="connsiteX174" fmla="*/ 677333 w 8229600"/>
              <a:gd name="connsiteY174" fmla="*/ 50800 h 8026400"/>
              <a:gd name="connsiteX0" fmla="*/ 677333 w 8229600"/>
              <a:gd name="connsiteY0" fmla="*/ 50800 h 8131175"/>
              <a:gd name="connsiteX1" fmla="*/ 851958 w 8229600"/>
              <a:gd name="connsiteY1" fmla="*/ 190500 h 8131175"/>
              <a:gd name="connsiteX2" fmla="*/ 935566 w 8229600"/>
              <a:gd name="connsiteY2" fmla="*/ 332317 h 8131175"/>
              <a:gd name="connsiteX3" fmla="*/ 818091 w 8229600"/>
              <a:gd name="connsiteY3" fmla="*/ 585258 h 8131175"/>
              <a:gd name="connsiteX4" fmla="*/ 719666 w 8229600"/>
              <a:gd name="connsiteY4" fmla="*/ 685800 h 8131175"/>
              <a:gd name="connsiteX5" fmla="*/ 458258 w 8229600"/>
              <a:gd name="connsiteY5" fmla="*/ 1039283 h 8131175"/>
              <a:gd name="connsiteX6" fmla="*/ 195791 w 8229600"/>
              <a:gd name="connsiteY6" fmla="*/ 1332442 h 8131175"/>
              <a:gd name="connsiteX7" fmla="*/ 84666 w 8229600"/>
              <a:gd name="connsiteY7" fmla="*/ 1476375 h 8131175"/>
              <a:gd name="connsiteX8" fmla="*/ 296333 w 8229600"/>
              <a:gd name="connsiteY8" fmla="*/ 1363133 h 8131175"/>
              <a:gd name="connsiteX9" fmla="*/ 237066 w 8229600"/>
              <a:gd name="connsiteY9" fmla="*/ 1540933 h 8131175"/>
              <a:gd name="connsiteX10" fmla="*/ 391583 w 8229600"/>
              <a:gd name="connsiteY10" fmla="*/ 1602317 h 8131175"/>
              <a:gd name="connsiteX11" fmla="*/ 609600 w 8229600"/>
              <a:gd name="connsiteY11" fmla="*/ 1659467 h 8131175"/>
              <a:gd name="connsiteX12" fmla="*/ 644525 w 8229600"/>
              <a:gd name="connsiteY12" fmla="*/ 1726142 h 8131175"/>
              <a:gd name="connsiteX13" fmla="*/ 448733 w 8229600"/>
              <a:gd name="connsiteY13" fmla="*/ 1684867 h 8131175"/>
              <a:gd name="connsiteX14" fmla="*/ 354541 w 8229600"/>
              <a:gd name="connsiteY14" fmla="*/ 1767417 h 8131175"/>
              <a:gd name="connsiteX15" fmla="*/ 265641 w 8229600"/>
              <a:gd name="connsiteY15" fmla="*/ 1742017 h 8131175"/>
              <a:gd name="connsiteX16" fmla="*/ 228600 w 8229600"/>
              <a:gd name="connsiteY16" fmla="*/ 1820333 h 8131175"/>
              <a:gd name="connsiteX17" fmla="*/ 228600 w 8229600"/>
              <a:gd name="connsiteY17" fmla="*/ 1820333 h 8131175"/>
              <a:gd name="connsiteX18" fmla="*/ 160866 w 8229600"/>
              <a:gd name="connsiteY18" fmla="*/ 1735667 h 8131175"/>
              <a:gd name="connsiteX19" fmla="*/ 177800 w 8229600"/>
              <a:gd name="connsiteY19" fmla="*/ 1938867 h 8131175"/>
              <a:gd name="connsiteX20" fmla="*/ 59266 w 8229600"/>
              <a:gd name="connsiteY20" fmla="*/ 2159000 h 8131175"/>
              <a:gd name="connsiteX21" fmla="*/ 59266 w 8229600"/>
              <a:gd name="connsiteY21" fmla="*/ 2159000 h 8131175"/>
              <a:gd name="connsiteX22" fmla="*/ 17991 w 8229600"/>
              <a:gd name="connsiteY22" fmla="*/ 2189692 h 8131175"/>
              <a:gd name="connsiteX23" fmla="*/ 48683 w 8229600"/>
              <a:gd name="connsiteY23" fmla="*/ 2435225 h 8131175"/>
              <a:gd name="connsiteX24" fmla="*/ 84666 w 8229600"/>
              <a:gd name="connsiteY24" fmla="*/ 2590800 h 8131175"/>
              <a:gd name="connsiteX25" fmla="*/ 0 w 8229600"/>
              <a:gd name="connsiteY25" fmla="*/ 2709333 h 8131175"/>
              <a:gd name="connsiteX26" fmla="*/ 118533 w 8229600"/>
              <a:gd name="connsiteY26" fmla="*/ 2827867 h 8131175"/>
              <a:gd name="connsiteX27" fmla="*/ 84666 w 8229600"/>
              <a:gd name="connsiteY27" fmla="*/ 2997200 h 8131175"/>
              <a:gd name="connsiteX28" fmla="*/ 84666 w 8229600"/>
              <a:gd name="connsiteY28" fmla="*/ 2997200 h 8131175"/>
              <a:gd name="connsiteX29" fmla="*/ 143933 w 8229600"/>
              <a:gd name="connsiteY29" fmla="*/ 3005667 h 8131175"/>
              <a:gd name="connsiteX30" fmla="*/ 169333 w 8229600"/>
              <a:gd name="connsiteY30" fmla="*/ 3268133 h 8131175"/>
              <a:gd name="connsiteX31" fmla="*/ 254000 w 8229600"/>
              <a:gd name="connsiteY31" fmla="*/ 3310467 h 8131175"/>
              <a:gd name="connsiteX32" fmla="*/ 457200 w 8229600"/>
              <a:gd name="connsiteY32" fmla="*/ 3344333 h 8131175"/>
              <a:gd name="connsiteX33" fmla="*/ 474133 w 8229600"/>
              <a:gd name="connsiteY33" fmla="*/ 3445933 h 8131175"/>
              <a:gd name="connsiteX34" fmla="*/ 601133 w 8229600"/>
              <a:gd name="connsiteY34" fmla="*/ 3369733 h 8131175"/>
              <a:gd name="connsiteX35" fmla="*/ 795866 w 8229600"/>
              <a:gd name="connsiteY35" fmla="*/ 3488267 h 8131175"/>
              <a:gd name="connsiteX36" fmla="*/ 745066 w 8229600"/>
              <a:gd name="connsiteY36" fmla="*/ 3615267 h 8131175"/>
              <a:gd name="connsiteX37" fmla="*/ 821266 w 8229600"/>
              <a:gd name="connsiteY37" fmla="*/ 3666067 h 8131175"/>
              <a:gd name="connsiteX38" fmla="*/ 736600 w 8229600"/>
              <a:gd name="connsiteY38" fmla="*/ 3793067 h 8131175"/>
              <a:gd name="connsiteX39" fmla="*/ 838200 w 8229600"/>
              <a:gd name="connsiteY39" fmla="*/ 3843867 h 8131175"/>
              <a:gd name="connsiteX40" fmla="*/ 804333 w 8229600"/>
              <a:gd name="connsiteY40" fmla="*/ 3911600 h 8131175"/>
              <a:gd name="connsiteX41" fmla="*/ 804333 w 8229600"/>
              <a:gd name="connsiteY41" fmla="*/ 3911600 h 8131175"/>
              <a:gd name="connsiteX42" fmla="*/ 880533 w 8229600"/>
              <a:gd name="connsiteY42" fmla="*/ 4013200 h 8131175"/>
              <a:gd name="connsiteX43" fmla="*/ 1024466 w 8229600"/>
              <a:gd name="connsiteY43" fmla="*/ 4064000 h 8131175"/>
              <a:gd name="connsiteX44" fmla="*/ 939800 w 8229600"/>
              <a:gd name="connsiteY44" fmla="*/ 4174067 h 8131175"/>
              <a:gd name="connsiteX45" fmla="*/ 1109133 w 8229600"/>
              <a:gd name="connsiteY45" fmla="*/ 4182533 h 8131175"/>
              <a:gd name="connsiteX46" fmla="*/ 1168400 w 8229600"/>
              <a:gd name="connsiteY46" fmla="*/ 4309533 h 8131175"/>
              <a:gd name="connsiteX47" fmla="*/ 1026583 w 8229600"/>
              <a:gd name="connsiteY47" fmla="*/ 4438650 h 8131175"/>
              <a:gd name="connsiteX48" fmla="*/ 931333 w 8229600"/>
              <a:gd name="connsiteY48" fmla="*/ 4385733 h 8131175"/>
              <a:gd name="connsiteX49" fmla="*/ 912283 w 8229600"/>
              <a:gd name="connsiteY49" fmla="*/ 4366683 h 8131175"/>
              <a:gd name="connsiteX50" fmla="*/ 846666 w 8229600"/>
              <a:gd name="connsiteY50" fmla="*/ 4453467 h 8131175"/>
              <a:gd name="connsiteX51" fmla="*/ 931333 w 8229600"/>
              <a:gd name="connsiteY51" fmla="*/ 4555067 h 8131175"/>
              <a:gd name="connsiteX52" fmla="*/ 964141 w 8229600"/>
              <a:gd name="connsiteY52" fmla="*/ 4773083 h 8131175"/>
              <a:gd name="connsiteX53" fmla="*/ 1075266 w 8229600"/>
              <a:gd name="connsiteY53" fmla="*/ 4809067 h 8131175"/>
              <a:gd name="connsiteX54" fmla="*/ 1134533 w 8229600"/>
              <a:gd name="connsiteY54" fmla="*/ 4715933 h 8131175"/>
              <a:gd name="connsiteX55" fmla="*/ 1303866 w 8229600"/>
              <a:gd name="connsiteY55" fmla="*/ 4682067 h 8131175"/>
              <a:gd name="connsiteX56" fmla="*/ 1439333 w 8229600"/>
              <a:gd name="connsiteY56" fmla="*/ 4707467 h 8131175"/>
              <a:gd name="connsiteX57" fmla="*/ 1557866 w 8229600"/>
              <a:gd name="connsiteY57" fmla="*/ 4893733 h 8131175"/>
              <a:gd name="connsiteX58" fmla="*/ 1490133 w 8229600"/>
              <a:gd name="connsiteY58" fmla="*/ 4936067 h 8131175"/>
              <a:gd name="connsiteX59" fmla="*/ 1532466 w 8229600"/>
              <a:gd name="connsiteY59" fmla="*/ 5088467 h 8131175"/>
              <a:gd name="connsiteX60" fmla="*/ 1695450 w 8229600"/>
              <a:gd name="connsiteY60" fmla="*/ 5095875 h 8131175"/>
              <a:gd name="connsiteX61" fmla="*/ 1763183 w 8229600"/>
              <a:gd name="connsiteY61" fmla="*/ 5229225 h 8131175"/>
              <a:gd name="connsiteX62" fmla="*/ 1794933 w 8229600"/>
              <a:gd name="connsiteY62" fmla="*/ 5384800 h 8131175"/>
              <a:gd name="connsiteX63" fmla="*/ 1938866 w 8229600"/>
              <a:gd name="connsiteY63" fmla="*/ 5359400 h 8131175"/>
              <a:gd name="connsiteX64" fmla="*/ 2023533 w 8229600"/>
              <a:gd name="connsiteY64" fmla="*/ 5435600 h 8131175"/>
              <a:gd name="connsiteX65" fmla="*/ 2201333 w 8229600"/>
              <a:gd name="connsiteY65" fmla="*/ 5376333 h 8131175"/>
              <a:gd name="connsiteX66" fmla="*/ 2319866 w 8229600"/>
              <a:gd name="connsiteY66" fmla="*/ 5545667 h 8131175"/>
              <a:gd name="connsiteX67" fmla="*/ 2379133 w 8229600"/>
              <a:gd name="connsiteY67" fmla="*/ 5486400 h 8131175"/>
              <a:gd name="connsiteX68" fmla="*/ 2743200 w 8229600"/>
              <a:gd name="connsiteY68" fmla="*/ 5672667 h 8131175"/>
              <a:gd name="connsiteX69" fmla="*/ 2743200 w 8229600"/>
              <a:gd name="connsiteY69" fmla="*/ 5672667 h 8131175"/>
              <a:gd name="connsiteX70" fmla="*/ 2794000 w 8229600"/>
              <a:gd name="connsiteY70" fmla="*/ 5748867 h 8131175"/>
              <a:gd name="connsiteX71" fmla="*/ 2692400 w 8229600"/>
              <a:gd name="connsiteY71" fmla="*/ 5833533 h 8131175"/>
              <a:gd name="connsiteX72" fmla="*/ 2751666 w 8229600"/>
              <a:gd name="connsiteY72" fmla="*/ 5875867 h 8131175"/>
              <a:gd name="connsiteX73" fmla="*/ 2667000 w 8229600"/>
              <a:gd name="connsiteY73" fmla="*/ 5985933 h 8131175"/>
              <a:gd name="connsiteX74" fmla="*/ 2717800 w 8229600"/>
              <a:gd name="connsiteY74" fmla="*/ 6045200 h 8131175"/>
              <a:gd name="connsiteX75" fmla="*/ 2717800 w 8229600"/>
              <a:gd name="connsiteY75" fmla="*/ 6045200 h 8131175"/>
              <a:gd name="connsiteX76" fmla="*/ 2700866 w 8229600"/>
              <a:gd name="connsiteY76" fmla="*/ 6239933 h 8131175"/>
              <a:gd name="connsiteX77" fmla="*/ 2506133 w 8229600"/>
              <a:gd name="connsiteY77" fmla="*/ 6214533 h 8131175"/>
              <a:gd name="connsiteX78" fmla="*/ 2379133 w 8229600"/>
              <a:gd name="connsiteY78" fmla="*/ 6341533 h 8131175"/>
              <a:gd name="connsiteX79" fmla="*/ 2370666 w 8229600"/>
              <a:gd name="connsiteY79" fmla="*/ 6477000 h 8131175"/>
              <a:gd name="connsiteX80" fmla="*/ 2650066 w 8229600"/>
              <a:gd name="connsiteY80" fmla="*/ 6434667 h 8131175"/>
              <a:gd name="connsiteX81" fmla="*/ 2602441 w 8229600"/>
              <a:gd name="connsiteY81" fmla="*/ 6491817 h 8131175"/>
              <a:gd name="connsiteX82" fmla="*/ 2269066 w 8229600"/>
              <a:gd name="connsiteY82" fmla="*/ 6604000 h 8131175"/>
              <a:gd name="connsiteX83" fmla="*/ 2286000 w 8229600"/>
              <a:gd name="connsiteY83" fmla="*/ 6688667 h 8131175"/>
              <a:gd name="connsiteX84" fmla="*/ 2404533 w 8229600"/>
              <a:gd name="connsiteY84" fmla="*/ 6731000 h 8131175"/>
              <a:gd name="connsiteX85" fmla="*/ 2235200 w 8229600"/>
              <a:gd name="connsiteY85" fmla="*/ 6900333 h 8131175"/>
              <a:gd name="connsiteX86" fmla="*/ 2192866 w 8229600"/>
              <a:gd name="connsiteY86" fmla="*/ 7027333 h 8131175"/>
              <a:gd name="connsiteX87" fmla="*/ 2040466 w 8229600"/>
              <a:gd name="connsiteY87" fmla="*/ 6976533 h 8131175"/>
              <a:gd name="connsiteX88" fmla="*/ 2040466 w 8229600"/>
              <a:gd name="connsiteY88" fmla="*/ 6976533 h 8131175"/>
              <a:gd name="connsiteX89" fmla="*/ 2040466 w 8229600"/>
              <a:gd name="connsiteY89" fmla="*/ 7103533 h 8131175"/>
              <a:gd name="connsiteX90" fmla="*/ 2209800 w 8229600"/>
              <a:gd name="connsiteY90" fmla="*/ 7188200 h 8131175"/>
              <a:gd name="connsiteX91" fmla="*/ 2769658 w 8229600"/>
              <a:gd name="connsiteY91" fmla="*/ 7636933 h 8131175"/>
              <a:gd name="connsiteX92" fmla="*/ 2791883 w 8229600"/>
              <a:gd name="connsiteY92" fmla="*/ 7556500 h 8131175"/>
              <a:gd name="connsiteX93" fmla="*/ 3131608 w 8229600"/>
              <a:gd name="connsiteY93" fmla="*/ 7670800 h 8131175"/>
              <a:gd name="connsiteX94" fmla="*/ 3376083 w 8229600"/>
              <a:gd name="connsiteY94" fmla="*/ 7689850 h 8131175"/>
              <a:gd name="connsiteX95" fmla="*/ 3566583 w 8229600"/>
              <a:gd name="connsiteY95" fmla="*/ 7807325 h 8131175"/>
              <a:gd name="connsiteX96" fmla="*/ 3757083 w 8229600"/>
              <a:gd name="connsiteY96" fmla="*/ 7813675 h 8131175"/>
              <a:gd name="connsiteX97" fmla="*/ 4007908 w 8229600"/>
              <a:gd name="connsiteY97" fmla="*/ 7886700 h 8131175"/>
              <a:gd name="connsiteX98" fmla="*/ 3966633 w 8229600"/>
              <a:gd name="connsiteY98" fmla="*/ 7981950 h 8131175"/>
              <a:gd name="connsiteX99" fmla="*/ 4271433 w 8229600"/>
              <a:gd name="connsiteY99" fmla="*/ 8131175 h 8131175"/>
              <a:gd name="connsiteX100" fmla="*/ 4622800 w 8229600"/>
              <a:gd name="connsiteY100" fmla="*/ 8026400 h 8131175"/>
              <a:gd name="connsiteX101" fmla="*/ 4377266 w 8229600"/>
              <a:gd name="connsiteY101" fmla="*/ 7763933 h 8131175"/>
              <a:gd name="connsiteX102" fmla="*/ 4436533 w 8229600"/>
              <a:gd name="connsiteY102" fmla="*/ 7459133 h 8131175"/>
              <a:gd name="connsiteX103" fmla="*/ 4241800 w 8229600"/>
              <a:gd name="connsiteY103" fmla="*/ 7306733 h 8131175"/>
              <a:gd name="connsiteX104" fmla="*/ 4284133 w 8229600"/>
              <a:gd name="connsiteY104" fmla="*/ 7120467 h 8131175"/>
              <a:gd name="connsiteX105" fmla="*/ 4495800 w 8229600"/>
              <a:gd name="connsiteY105" fmla="*/ 6942667 h 8131175"/>
              <a:gd name="connsiteX106" fmla="*/ 4622800 w 8229600"/>
              <a:gd name="connsiteY106" fmla="*/ 6908800 h 8131175"/>
              <a:gd name="connsiteX107" fmla="*/ 4732866 w 8229600"/>
              <a:gd name="connsiteY107" fmla="*/ 6756400 h 8131175"/>
              <a:gd name="connsiteX108" fmla="*/ 4673600 w 8229600"/>
              <a:gd name="connsiteY108" fmla="*/ 6663267 h 8131175"/>
              <a:gd name="connsiteX109" fmla="*/ 4597400 w 8229600"/>
              <a:gd name="connsiteY109" fmla="*/ 6620933 h 8131175"/>
              <a:gd name="connsiteX110" fmla="*/ 4597400 w 8229600"/>
              <a:gd name="connsiteY110" fmla="*/ 6620933 h 8131175"/>
              <a:gd name="connsiteX111" fmla="*/ 4690533 w 8229600"/>
              <a:gd name="connsiteY111" fmla="*/ 6604000 h 8131175"/>
              <a:gd name="connsiteX112" fmla="*/ 4690533 w 8229600"/>
              <a:gd name="connsiteY112" fmla="*/ 6604000 h 8131175"/>
              <a:gd name="connsiteX113" fmla="*/ 4504266 w 8229600"/>
              <a:gd name="connsiteY113" fmla="*/ 6231467 h 8131175"/>
              <a:gd name="connsiteX114" fmla="*/ 4318000 w 8229600"/>
              <a:gd name="connsiteY114" fmla="*/ 6290733 h 8131175"/>
              <a:gd name="connsiteX115" fmla="*/ 4267200 w 8229600"/>
              <a:gd name="connsiteY115" fmla="*/ 6062133 h 8131175"/>
              <a:gd name="connsiteX116" fmla="*/ 4182533 w 8229600"/>
              <a:gd name="connsiteY116" fmla="*/ 6028267 h 8131175"/>
              <a:gd name="connsiteX117" fmla="*/ 4292600 w 8229600"/>
              <a:gd name="connsiteY117" fmla="*/ 5791200 h 8131175"/>
              <a:gd name="connsiteX118" fmla="*/ 4216400 w 8229600"/>
              <a:gd name="connsiteY118" fmla="*/ 5715000 h 8131175"/>
              <a:gd name="connsiteX119" fmla="*/ 4241800 w 8229600"/>
              <a:gd name="connsiteY119" fmla="*/ 5554133 h 8131175"/>
              <a:gd name="connsiteX120" fmla="*/ 4334933 w 8229600"/>
              <a:gd name="connsiteY120" fmla="*/ 5503333 h 8131175"/>
              <a:gd name="connsiteX121" fmla="*/ 4402666 w 8229600"/>
              <a:gd name="connsiteY121" fmla="*/ 5334000 h 8131175"/>
              <a:gd name="connsiteX122" fmla="*/ 4597400 w 8229600"/>
              <a:gd name="connsiteY122" fmla="*/ 5621867 h 8131175"/>
              <a:gd name="connsiteX123" fmla="*/ 4673600 w 8229600"/>
              <a:gd name="connsiteY123" fmla="*/ 5494867 h 8131175"/>
              <a:gd name="connsiteX124" fmla="*/ 4631266 w 8229600"/>
              <a:gd name="connsiteY124" fmla="*/ 5334000 h 8131175"/>
              <a:gd name="connsiteX125" fmla="*/ 4834466 w 8229600"/>
              <a:gd name="connsiteY125" fmla="*/ 5198533 h 8131175"/>
              <a:gd name="connsiteX126" fmla="*/ 4792133 w 8229600"/>
              <a:gd name="connsiteY126" fmla="*/ 5139267 h 8131175"/>
              <a:gd name="connsiteX127" fmla="*/ 4961466 w 8229600"/>
              <a:gd name="connsiteY127" fmla="*/ 5080000 h 8131175"/>
              <a:gd name="connsiteX128" fmla="*/ 5105400 w 8229600"/>
              <a:gd name="connsiteY128" fmla="*/ 4919133 h 8131175"/>
              <a:gd name="connsiteX129" fmla="*/ 5215466 w 8229600"/>
              <a:gd name="connsiteY129" fmla="*/ 4953000 h 8131175"/>
              <a:gd name="connsiteX130" fmla="*/ 5215466 w 8229600"/>
              <a:gd name="connsiteY130" fmla="*/ 4953000 h 8131175"/>
              <a:gd name="connsiteX131" fmla="*/ 5291666 w 8229600"/>
              <a:gd name="connsiteY131" fmla="*/ 5003800 h 8131175"/>
              <a:gd name="connsiteX132" fmla="*/ 5342466 w 8229600"/>
              <a:gd name="connsiteY132" fmla="*/ 4944533 h 8131175"/>
              <a:gd name="connsiteX133" fmla="*/ 5435600 w 8229600"/>
              <a:gd name="connsiteY133" fmla="*/ 4910667 h 8131175"/>
              <a:gd name="connsiteX134" fmla="*/ 5469466 w 8229600"/>
              <a:gd name="connsiteY134" fmla="*/ 5020733 h 8131175"/>
              <a:gd name="connsiteX135" fmla="*/ 5664200 w 8229600"/>
              <a:gd name="connsiteY135" fmla="*/ 5012267 h 8131175"/>
              <a:gd name="connsiteX136" fmla="*/ 5858933 w 8229600"/>
              <a:gd name="connsiteY136" fmla="*/ 5223933 h 8131175"/>
              <a:gd name="connsiteX137" fmla="*/ 5884333 w 8229600"/>
              <a:gd name="connsiteY137" fmla="*/ 5325533 h 8131175"/>
              <a:gd name="connsiteX138" fmla="*/ 5884333 w 8229600"/>
              <a:gd name="connsiteY138" fmla="*/ 5325533 h 8131175"/>
              <a:gd name="connsiteX139" fmla="*/ 5952066 w 8229600"/>
              <a:gd name="connsiteY139" fmla="*/ 5291667 h 8131175"/>
              <a:gd name="connsiteX140" fmla="*/ 5901266 w 8229600"/>
              <a:gd name="connsiteY140" fmla="*/ 5164667 h 8131175"/>
              <a:gd name="connsiteX141" fmla="*/ 5901266 w 8229600"/>
              <a:gd name="connsiteY141" fmla="*/ 5164667 h 8131175"/>
              <a:gd name="connsiteX142" fmla="*/ 6172200 w 8229600"/>
              <a:gd name="connsiteY142" fmla="*/ 5334000 h 8131175"/>
              <a:gd name="connsiteX143" fmla="*/ 6341533 w 8229600"/>
              <a:gd name="connsiteY143" fmla="*/ 5130800 h 8131175"/>
              <a:gd name="connsiteX144" fmla="*/ 6620933 w 8229600"/>
              <a:gd name="connsiteY144" fmla="*/ 5190067 h 8131175"/>
              <a:gd name="connsiteX145" fmla="*/ 6620933 w 8229600"/>
              <a:gd name="connsiteY145" fmla="*/ 5113867 h 8131175"/>
              <a:gd name="connsiteX146" fmla="*/ 6807200 w 8229600"/>
              <a:gd name="connsiteY146" fmla="*/ 5130800 h 8131175"/>
              <a:gd name="connsiteX147" fmla="*/ 6773333 w 8229600"/>
              <a:gd name="connsiteY147" fmla="*/ 5232400 h 8131175"/>
              <a:gd name="connsiteX148" fmla="*/ 6985000 w 8229600"/>
              <a:gd name="connsiteY148" fmla="*/ 5325533 h 8131175"/>
              <a:gd name="connsiteX149" fmla="*/ 7078133 w 8229600"/>
              <a:gd name="connsiteY149" fmla="*/ 5291667 h 8131175"/>
              <a:gd name="connsiteX150" fmla="*/ 7078133 w 8229600"/>
              <a:gd name="connsiteY150" fmla="*/ 5198533 h 8131175"/>
              <a:gd name="connsiteX151" fmla="*/ 7078133 w 8229600"/>
              <a:gd name="connsiteY151" fmla="*/ 5198533 h 8131175"/>
              <a:gd name="connsiteX152" fmla="*/ 7171266 w 8229600"/>
              <a:gd name="connsiteY152" fmla="*/ 5266267 h 8131175"/>
              <a:gd name="connsiteX153" fmla="*/ 7442200 w 8229600"/>
              <a:gd name="connsiteY153" fmla="*/ 5223933 h 8131175"/>
              <a:gd name="connsiteX154" fmla="*/ 7450666 w 8229600"/>
              <a:gd name="connsiteY154" fmla="*/ 5037667 h 8131175"/>
              <a:gd name="connsiteX155" fmla="*/ 7315200 w 8229600"/>
              <a:gd name="connsiteY155" fmla="*/ 4995333 h 8131175"/>
              <a:gd name="connsiteX156" fmla="*/ 7315200 w 8229600"/>
              <a:gd name="connsiteY156" fmla="*/ 4995333 h 8131175"/>
              <a:gd name="connsiteX157" fmla="*/ 7171266 w 8229600"/>
              <a:gd name="connsiteY157" fmla="*/ 4936067 h 8131175"/>
              <a:gd name="connsiteX158" fmla="*/ 7179733 w 8229600"/>
              <a:gd name="connsiteY158" fmla="*/ 4851400 h 8131175"/>
              <a:gd name="connsiteX159" fmla="*/ 7078133 w 8229600"/>
              <a:gd name="connsiteY159" fmla="*/ 4834467 h 8131175"/>
              <a:gd name="connsiteX160" fmla="*/ 7332133 w 8229600"/>
              <a:gd name="connsiteY160" fmla="*/ 4690533 h 8131175"/>
              <a:gd name="connsiteX161" fmla="*/ 7230533 w 8229600"/>
              <a:gd name="connsiteY161" fmla="*/ 4572000 h 8131175"/>
              <a:gd name="connsiteX162" fmla="*/ 7332133 w 8229600"/>
              <a:gd name="connsiteY162" fmla="*/ 4461933 h 8131175"/>
              <a:gd name="connsiteX163" fmla="*/ 7577666 w 8229600"/>
              <a:gd name="connsiteY163" fmla="*/ 4470400 h 8131175"/>
              <a:gd name="connsiteX164" fmla="*/ 7501466 w 8229600"/>
              <a:gd name="connsiteY164" fmla="*/ 4385733 h 8131175"/>
              <a:gd name="connsiteX165" fmla="*/ 7340600 w 8229600"/>
              <a:gd name="connsiteY165" fmla="*/ 4360333 h 8131175"/>
              <a:gd name="connsiteX166" fmla="*/ 7306733 w 8229600"/>
              <a:gd name="connsiteY166" fmla="*/ 4207933 h 8131175"/>
              <a:gd name="connsiteX167" fmla="*/ 7391400 w 8229600"/>
              <a:gd name="connsiteY167" fmla="*/ 4064000 h 8131175"/>
              <a:gd name="connsiteX168" fmla="*/ 7662333 w 8229600"/>
              <a:gd name="connsiteY168" fmla="*/ 4114800 h 8131175"/>
              <a:gd name="connsiteX169" fmla="*/ 7797800 w 8229600"/>
              <a:gd name="connsiteY169" fmla="*/ 4030133 h 8131175"/>
              <a:gd name="connsiteX170" fmla="*/ 8094133 w 8229600"/>
              <a:gd name="connsiteY170" fmla="*/ 3937000 h 8131175"/>
              <a:gd name="connsiteX171" fmla="*/ 8229600 w 8229600"/>
              <a:gd name="connsiteY171" fmla="*/ 965200 h 8131175"/>
              <a:gd name="connsiteX172" fmla="*/ 8204200 w 8229600"/>
              <a:gd name="connsiteY172" fmla="*/ 0 h 8131175"/>
              <a:gd name="connsiteX173" fmla="*/ 660400 w 8229600"/>
              <a:gd name="connsiteY173" fmla="*/ 0 h 8131175"/>
              <a:gd name="connsiteX174" fmla="*/ 677333 w 8229600"/>
              <a:gd name="connsiteY174" fmla="*/ 50800 h 8131175"/>
              <a:gd name="connsiteX0" fmla="*/ 677333 w 8229600"/>
              <a:gd name="connsiteY0" fmla="*/ 50800 h 8131175"/>
              <a:gd name="connsiteX1" fmla="*/ 851958 w 8229600"/>
              <a:gd name="connsiteY1" fmla="*/ 190500 h 8131175"/>
              <a:gd name="connsiteX2" fmla="*/ 935566 w 8229600"/>
              <a:gd name="connsiteY2" fmla="*/ 332317 h 8131175"/>
              <a:gd name="connsiteX3" fmla="*/ 818091 w 8229600"/>
              <a:gd name="connsiteY3" fmla="*/ 585258 h 8131175"/>
              <a:gd name="connsiteX4" fmla="*/ 719666 w 8229600"/>
              <a:gd name="connsiteY4" fmla="*/ 685800 h 8131175"/>
              <a:gd name="connsiteX5" fmla="*/ 458258 w 8229600"/>
              <a:gd name="connsiteY5" fmla="*/ 1039283 h 8131175"/>
              <a:gd name="connsiteX6" fmla="*/ 195791 w 8229600"/>
              <a:gd name="connsiteY6" fmla="*/ 1332442 h 8131175"/>
              <a:gd name="connsiteX7" fmla="*/ 84666 w 8229600"/>
              <a:gd name="connsiteY7" fmla="*/ 1476375 h 8131175"/>
              <a:gd name="connsiteX8" fmla="*/ 296333 w 8229600"/>
              <a:gd name="connsiteY8" fmla="*/ 1363133 h 8131175"/>
              <a:gd name="connsiteX9" fmla="*/ 237066 w 8229600"/>
              <a:gd name="connsiteY9" fmla="*/ 1540933 h 8131175"/>
              <a:gd name="connsiteX10" fmla="*/ 391583 w 8229600"/>
              <a:gd name="connsiteY10" fmla="*/ 1602317 h 8131175"/>
              <a:gd name="connsiteX11" fmla="*/ 609600 w 8229600"/>
              <a:gd name="connsiteY11" fmla="*/ 1659467 h 8131175"/>
              <a:gd name="connsiteX12" fmla="*/ 644525 w 8229600"/>
              <a:gd name="connsiteY12" fmla="*/ 1726142 h 8131175"/>
              <a:gd name="connsiteX13" fmla="*/ 448733 w 8229600"/>
              <a:gd name="connsiteY13" fmla="*/ 1684867 h 8131175"/>
              <a:gd name="connsiteX14" fmla="*/ 354541 w 8229600"/>
              <a:gd name="connsiteY14" fmla="*/ 1767417 h 8131175"/>
              <a:gd name="connsiteX15" fmla="*/ 265641 w 8229600"/>
              <a:gd name="connsiteY15" fmla="*/ 1742017 h 8131175"/>
              <a:gd name="connsiteX16" fmla="*/ 228600 w 8229600"/>
              <a:gd name="connsiteY16" fmla="*/ 1820333 h 8131175"/>
              <a:gd name="connsiteX17" fmla="*/ 228600 w 8229600"/>
              <a:gd name="connsiteY17" fmla="*/ 1820333 h 8131175"/>
              <a:gd name="connsiteX18" fmla="*/ 160866 w 8229600"/>
              <a:gd name="connsiteY18" fmla="*/ 1735667 h 8131175"/>
              <a:gd name="connsiteX19" fmla="*/ 177800 w 8229600"/>
              <a:gd name="connsiteY19" fmla="*/ 1938867 h 8131175"/>
              <a:gd name="connsiteX20" fmla="*/ 59266 w 8229600"/>
              <a:gd name="connsiteY20" fmla="*/ 2159000 h 8131175"/>
              <a:gd name="connsiteX21" fmla="*/ 59266 w 8229600"/>
              <a:gd name="connsiteY21" fmla="*/ 2159000 h 8131175"/>
              <a:gd name="connsiteX22" fmla="*/ 17991 w 8229600"/>
              <a:gd name="connsiteY22" fmla="*/ 2189692 h 8131175"/>
              <a:gd name="connsiteX23" fmla="*/ 48683 w 8229600"/>
              <a:gd name="connsiteY23" fmla="*/ 2435225 h 8131175"/>
              <a:gd name="connsiteX24" fmla="*/ 84666 w 8229600"/>
              <a:gd name="connsiteY24" fmla="*/ 2590800 h 8131175"/>
              <a:gd name="connsiteX25" fmla="*/ 0 w 8229600"/>
              <a:gd name="connsiteY25" fmla="*/ 2709333 h 8131175"/>
              <a:gd name="connsiteX26" fmla="*/ 118533 w 8229600"/>
              <a:gd name="connsiteY26" fmla="*/ 2827867 h 8131175"/>
              <a:gd name="connsiteX27" fmla="*/ 84666 w 8229600"/>
              <a:gd name="connsiteY27" fmla="*/ 2997200 h 8131175"/>
              <a:gd name="connsiteX28" fmla="*/ 84666 w 8229600"/>
              <a:gd name="connsiteY28" fmla="*/ 2997200 h 8131175"/>
              <a:gd name="connsiteX29" fmla="*/ 143933 w 8229600"/>
              <a:gd name="connsiteY29" fmla="*/ 3005667 h 8131175"/>
              <a:gd name="connsiteX30" fmla="*/ 169333 w 8229600"/>
              <a:gd name="connsiteY30" fmla="*/ 3268133 h 8131175"/>
              <a:gd name="connsiteX31" fmla="*/ 254000 w 8229600"/>
              <a:gd name="connsiteY31" fmla="*/ 3310467 h 8131175"/>
              <a:gd name="connsiteX32" fmla="*/ 457200 w 8229600"/>
              <a:gd name="connsiteY32" fmla="*/ 3344333 h 8131175"/>
              <a:gd name="connsiteX33" fmla="*/ 474133 w 8229600"/>
              <a:gd name="connsiteY33" fmla="*/ 3445933 h 8131175"/>
              <a:gd name="connsiteX34" fmla="*/ 601133 w 8229600"/>
              <a:gd name="connsiteY34" fmla="*/ 3369733 h 8131175"/>
              <a:gd name="connsiteX35" fmla="*/ 795866 w 8229600"/>
              <a:gd name="connsiteY35" fmla="*/ 3488267 h 8131175"/>
              <a:gd name="connsiteX36" fmla="*/ 745066 w 8229600"/>
              <a:gd name="connsiteY36" fmla="*/ 3615267 h 8131175"/>
              <a:gd name="connsiteX37" fmla="*/ 821266 w 8229600"/>
              <a:gd name="connsiteY37" fmla="*/ 3666067 h 8131175"/>
              <a:gd name="connsiteX38" fmla="*/ 736600 w 8229600"/>
              <a:gd name="connsiteY38" fmla="*/ 3793067 h 8131175"/>
              <a:gd name="connsiteX39" fmla="*/ 838200 w 8229600"/>
              <a:gd name="connsiteY39" fmla="*/ 3843867 h 8131175"/>
              <a:gd name="connsiteX40" fmla="*/ 804333 w 8229600"/>
              <a:gd name="connsiteY40" fmla="*/ 3911600 h 8131175"/>
              <a:gd name="connsiteX41" fmla="*/ 804333 w 8229600"/>
              <a:gd name="connsiteY41" fmla="*/ 3911600 h 8131175"/>
              <a:gd name="connsiteX42" fmla="*/ 880533 w 8229600"/>
              <a:gd name="connsiteY42" fmla="*/ 4013200 h 8131175"/>
              <a:gd name="connsiteX43" fmla="*/ 1024466 w 8229600"/>
              <a:gd name="connsiteY43" fmla="*/ 4064000 h 8131175"/>
              <a:gd name="connsiteX44" fmla="*/ 939800 w 8229600"/>
              <a:gd name="connsiteY44" fmla="*/ 4174067 h 8131175"/>
              <a:gd name="connsiteX45" fmla="*/ 1109133 w 8229600"/>
              <a:gd name="connsiteY45" fmla="*/ 4182533 h 8131175"/>
              <a:gd name="connsiteX46" fmla="*/ 1168400 w 8229600"/>
              <a:gd name="connsiteY46" fmla="*/ 4309533 h 8131175"/>
              <a:gd name="connsiteX47" fmla="*/ 1026583 w 8229600"/>
              <a:gd name="connsiteY47" fmla="*/ 4438650 h 8131175"/>
              <a:gd name="connsiteX48" fmla="*/ 931333 w 8229600"/>
              <a:gd name="connsiteY48" fmla="*/ 4385733 h 8131175"/>
              <a:gd name="connsiteX49" fmla="*/ 912283 w 8229600"/>
              <a:gd name="connsiteY49" fmla="*/ 4366683 h 8131175"/>
              <a:gd name="connsiteX50" fmla="*/ 846666 w 8229600"/>
              <a:gd name="connsiteY50" fmla="*/ 4453467 h 8131175"/>
              <a:gd name="connsiteX51" fmla="*/ 931333 w 8229600"/>
              <a:gd name="connsiteY51" fmla="*/ 4555067 h 8131175"/>
              <a:gd name="connsiteX52" fmla="*/ 964141 w 8229600"/>
              <a:gd name="connsiteY52" fmla="*/ 4773083 h 8131175"/>
              <a:gd name="connsiteX53" fmla="*/ 1075266 w 8229600"/>
              <a:gd name="connsiteY53" fmla="*/ 4809067 h 8131175"/>
              <a:gd name="connsiteX54" fmla="*/ 1134533 w 8229600"/>
              <a:gd name="connsiteY54" fmla="*/ 4715933 h 8131175"/>
              <a:gd name="connsiteX55" fmla="*/ 1303866 w 8229600"/>
              <a:gd name="connsiteY55" fmla="*/ 4682067 h 8131175"/>
              <a:gd name="connsiteX56" fmla="*/ 1439333 w 8229600"/>
              <a:gd name="connsiteY56" fmla="*/ 4707467 h 8131175"/>
              <a:gd name="connsiteX57" fmla="*/ 1557866 w 8229600"/>
              <a:gd name="connsiteY57" fmla="*/ 4893733 h 8131175"/>
              <a:gd name="connsiteX58" fmla="*/ 1490133 w 8229600"/>
              <a:gd name="connsiteY58" fmla="*/ 4936067 h 8131175"/>
              <a:gd name="connsiteX59" fmla="*/ 1532466 w 8229600"/>
              <a:gd name="connsiteY59" fmla="*/ 5088467 h 8131175"/>
              <a:gd name="connsiteX60" fmla="*/ 1695450 w 8229600"/>
              <a:gd name="connsiteY60" fmla="*/ 5095875 h 8131175"/>
              <a:gd name="connsiteX61" fmla="*/ 1763183 w 8229600"/>
              <a:gd name="connsiteY61" fmla="*/ 5229225 h 8131175"/>
              <a:gd name="connsiteX62" fmla="*/ 1794933 w 8229600"/>
              <a:gd name="connsiteY62" fmla="*/ 5384800 h 8131175"/>
              <a:gd name="connsiteX63" fmla="*/ 1938866 w 8229600"/>
              <a:gd name="connsiteY63" fmla="*/ 5359400 h 8131175"/>
              <a:gd name="connsiteX64" fmla="*/ 2023533 w 8229600"/>
              <a:gd name="connsiteY64" fmla="*/ 5435600 h 8131175"/>
              <a:gd name="connsiteX65" fmla="*/ 2201333 w 8229600"/>
              <a:gd name="connsiteY65" fmla="*/ 5376333 h 8131175"/>
              <a:gd name="connsiteX66" fmla="*/ 2319866 w 8229600"/>
              <a:gd name="connsiteY66" fmla="*/ 5545667 h 8131175"/>
              <a:gd name="connsiteX67" fmla="*/ 2379133 w 8229600"/>
              <a:gd name="connsiteY67" fmla="*/ 5486400 h 8131175"/>
              <a:gd name="connsiteX68" fmla="*/ 2743200 w 8229600"/>
              <a:gd name="connsiteY68" fmla="*/ 5672667 h 8131175"/>
              <a:gd name="connsiteX69" fmla="*/ 2743200 w 8229600"/>
              <a:gd name="connsiteY69" fmla="*/ 5672667 h 8131175"/>
              <a:gd name="connsiteX70" fmla="*/ 2794000 w 8229600"/>
              <a:gd name="connsiteY70" fmla="*/ 5748867 h 8131175"/>
              <a:gd name="connsiteX71" fmla="*/ 2692400 w 8229600"/>
              <a:gd name="connsiteY71" fmla="*/ 5833533 h 8131175"/>
              <a:gd name="connsiteX72" fmla="*/ 2751666 w 8229600"/>
              <a:gd name="connsiteY72" fmla="*/ 5875867 h 8131175"/>
              <a:gd name="connsiteX73" fmla="*/ 2667000 w 8229600"/>
              <a:gd name="connsiteY73" fmla="*/ 5985933 h 8131175"/>
              <a:gd name="connsiteX74" fmla="*/ 2717800 w 8229600"/>
              <a:gd name="connsiteY74" fmla="*/ 6045200 h 8131175"/>
              <a:gd name="connsiteX75" fmla="*/ 2717800 w 8229600"/>
              <a:gd name="connsiteY75" fmla="*/ 6045200 h 8131175"/>
              <a:gd name="connsiteX76" fmla="*/ 2700866 w 8229600"/>
              <a:gd name="connsiteY76" fmla="*/ 6239933 h 8131175"/>
              <a:gd name="connsiteX77" fmla="*/ 2506133 w 8229600"/>
              <a:gd name="connsiteY77" fmla="*/ 6214533 h 8131175"/>
              <a:gd name="connsiteX78" fmla="*/ 2379133 w 8229600"/>
              <a:gd name="connsiteY78" fmla="*/ 6341533 h 8131175"/>
              <a:gd name="connsiteX79" fmla="*/ 2370666 w 8229600"/>
              <a:gd name="connsiteY79" fmla="*/ 6477000 h 8131175"/>
              <a:gd name="connsiteX80" fmla="*/ 2650066 w 8229600"/>
              <a:gd name="connsiteY80" fmla="*/ 6434667 h 8131175"/>
              <a:gd name="connsiteX81" fmla="*/ 2602441 w 8229600"/>
              <a:gd name="connsiteY81" fmla="*/ 6491817 h 8131175"/>
              <a:gd name="connsiteX82" fmla="*/ 2269066 w 8229600"/>
              <a:gd name="connsiteY82" fmla="*/ 6604000 h 8131175"/>
              <a:gd name="connsiteX83" fmla="*/ 2286000 w 8229600"/>
              <a:gd name="connsiteY83" fmla="*/ 6688667 h 8131175"/>
              <a:gd name="connsiteX84" fmla="*/ 2404533 w 8229600"/>
              <a:gd name="connsiteY84" fmla="*/ 6731000 h 8131175"/>
              <a:gd name="connsiteX85" fmla="*/ 2235200 w 8229600"/>
              <a:gd name="connsiteY85" fmla="*/ 6900333 h 8131175"/>
              <a:gd name="connsiteX86" fmla="*/ 2192866 w 8229600"/>
              <a:gd name="connsiteY86" fmla="*/ 7027333 h 8131175"/>
              <a:gd name="connsiteX87" fmla="*/ 2040466 w 8229600"/>
              <a:gd name="connsiteY87" fmla="*/ 6976533 h 8131175"/>
              <a:gd name="connsiteX88" fmla="*/ 2040466 w 8229600"/>
              <a:gd name="connsiteY88" fmla="*/ 6976533 h 8131175"/>
              <a:gd name="connsiteX89" fmla="*/ 2040466 w 8229600"/>
              <a:gd name="connsiteY89" fmla="*/ 7103533 h 8131175"/>
              <a:gd name="connsiteX90" fmla="*/ 2209800 w 8229600"/>
              <a:gd name="connsiteY90" fmla="*/ 7188200 h 8131175"/>
              <a:gd name="connsiteX91" fmla="*/ 2769658 w 8229600"/>
              <a:gd name="connsiteY91" fmla="*/ 7636933 h 8131175"/>
              <a:gd name="connsiteX92" fmla="*/ 2791883 w 8229600"/>
              <a:gd name="connsiteY92" fmla="*/ 7556500 h 8131175"/>
              <a:gd name="connsiteX93" fmla="*/ 3131608 w 8229600"/>
              <a:gd name="connsiteY93" fmla="*/ 7670800 h 8131175"/>
              <a:gd name="connsiteX94" fmla="*/ 3376083 w 8229600"/>
              <a:gd name="connsiteY94" fmla="*/ 7689850 h 8131175"/>
              <a:gd name="connsiteX95" fmla="*/ 3566583 w 8229600"/>
              <a:gd name="connsiteY95" fmla="*/ 7807325 h 8131175"/>
              <a:gd name="connsiteX96" fmla="*/ 3757083 w 8229600"/>
              <a:gd name="connsiteY96" fmla="*/ 7813675 h 8131175"/>
              <a:gd name="connsiteX97" fmla="*/ 4007908 w 8229600"/>
              <a:gd name="connsiteY97" fmla="*/ 7886700 h 8131175"/>
              <a:gd name="connsiteX98" fmla="*/ 3966633 w 8229600"/>
              <a:gd name="connsiteY98" fmla="*/ 7981950 h 8131175"/>
              <a:gd name="connsiteX99" fmla="*/ 4271433 w 8229600"/>
              <a:gd name="connsiteY99" fmla="*/ 8131175 h 8131175"/>
              <a:gd name="connsiteX100" fmla="*/ 4512733 w 8229600"/>
              <a:gd name="connsiteY100" fmla="*/ 8054975 h 8131175"/>
              <a:gd name="connsiteX101" fmla="*/ 4622800 w 8229600"/>
              <a:gd name="connsiteY101" fmla="*/ 8026400 h 8131175"/>
              <a:gd name="connsiteX102" fmla="*/ 4377266 w 8229600"/>
              <a:gd name="connsiteY102" fmla="*/ 7763933 h 8131175"/>
              <a:gd name="connsiteX103" fmla="*/ 4436533 w 8229600"/>
              <a:gd name="connsiteY103" fmla="*/ 7459133 h 8131175"/>
              <a:gd name="connsiteX104" fmla="*/ 4241800 w 8229600"/>
              <a:gd name="connsiteY104" fmla="*/ 7306733 h 8131175"/>
              <a:gd name="connsiteX105" fmla="*/ 4284133 w 8229600"/>
              <a:gd name="connsiteY105" fmla="*/ 7120467 h 8131175"/>
              <a:gd name="connsiteX106" fmla="*/ 4495800 w 8229600"/>
              <a:gd name="connsiteY106" fmla="*/ 6942667 h 8131175"/>
              <a:gd name="connsiteX107" fmla="*/ 4622800 w 8229600"/>
              <a:gd name="connsiteY107" fmla="*/ 6908800 h 8131175"/>
              <a:gd name="connsiteX108" fmla="*/ 4732866 w 8229600"/>
              <a:gd name="connsiteY108" fmla="*/ 6756400 h 8131175"/>
              <a:gd name="connsiteX109" fmla="*/ 4673600 w 8229600"/>
              <a:gd name="connsiteY109" fmla="*/ 6663267 h 8131175"/>
              <a:gd name="connsiteX110" fmla="*/ 4597400 w 8229600"/>
              <a:gd name="connsiteY110" fmla="*/ 6620933 h 8131175"/>
              <a:gd name="connsiteX111" fmla="*/ 4597400 w 8229600"/>
              <a:gd name="connsiteY111" fmla="*/ 6620933 h 8131175"/>
              <a:gd name="connsiteX112" fmla="*/ 4690533 w 8229600"/>
              <a:gd name="connsiteY112" fmla="*/ 6604000 h 8131175"/>
              <a:gd name="connsiteX113" fmla="*/ 4690533 w 8229600"/>
              <a:gd name="connsiteY113" fmla="*/ 6604000 h 8131175"/>
              <a:gd name="connsiteX114" fmla="*/ 4504266 w 8229600"/>
              <a:gd name="connsiteY114" fmla="*/ 6231467 h 8131175"/>
              <a:gd name="connsiteX115" fmla="*/ 4318000 w 8229600"/>
              <a:gd name="connsiteY115" fmla="*/ 6290733 h 8131175"/>
              <a:gd name="connsiteX116" fmla="*/ 4267200 w 8229600"/>
              <a:gd name="connsiteY116" fmla="*/ 6062133 h 8131175"/>
              <a:gd name="connsiteX117" fmla="*/ 4182533 w 8229600"/>
              <a:gd name="connsiteY117" fmla="*/ 6028267 h 8131175"/>
              <a:gd name="connsiteX118" fmla="*/ 4292600 w 8229600"/>
              <a:gd name="connsiteY118" fmla="*/ 5791200 h 8131175"/>
              <a:gd name="connsiteX119" fmla="*/ 4216400 w 8229600"/>
              <a:gd name="connsiteY119" fmla="*/ 5715000 h 8131175"/>
              <a:gd name="connsiteX120" fmla="*/ 4241800 w 8229600"/>
              <a:gd name="connsiteY120" fmla="*/ 5554133 h 8131175"/>
              <a:gd name="connsiteX121" fmla="*/ 4334933 w 8229600"/>
              <a:gd name="connsiteY121" fmla="*/ 5503333 h 8131175"/>
              <a:gd name="connsiteX122" fmla="*/ 4402666 w 8229600"/>
              <a:gd name="connsiteY122" fmla="*/ 5334000 h 8131175"/>
              <a:gd name="connsiteX123" fmla="*/ 4597400 w 8229600"/>
              <a:gd name="connsiteY123" fmla="*/ 5621867 h 8131175"/>
              <a:gd name="connsiteX124" fmla="*/ 4673600 w 8229600"/>
              <a:gd name="connsiteY124" fmla="*/ 5494867 h 8131175"/>
              <a:gd name="connsiteX125" fmla="*/ 4631266 w 8229600"/>
              <a:gd name="connsiteY125" fmla="*/ 5334000 h 8131175"/>
              <a:gd name="connsiteX126" fmla="*/ 4834466 w 8229600"/>
              <a:gd name="connsiteY126" fmla="*/ 5198533 h 8131175"/>
              <a:gd name="connsiteX127" fmla="*/ 4792133 w 8229600"/>
              <a:gd name="connsiteY127" fmla="*/ 5139267 h 8131175"/>
              <a:gd name="connsiteX128" fmla="*/ 4961466 w 8229600"/>
              <a:gd name="connsiteY128" fmla="*/ 5080000 h 8131175"/>
              <a:gd name="connsiteX129" fmla="*/ 5105400 w 8229600"/>
              <a:gd name="connsiteY129" fmla="*/ 4919133 h 8131175"/>
              <a:gd name="connsiteX130" fmla="*/ 5215466 w 8229600"/>
              <a:gd name="connsiteY130" fmla="*/ 4953000 h 8131175"/>
              <a:gd name="connsiteX131" fmla="*/ 5215466 w 8229600"/>
              <a:gd name="connsiteY131" fmla="*/ 4953000 h 8131175"/>
              <a:gd name="connsiteX132" fmla="*/ 5291666 w 8229600"/>
              <a:gd name="connsiteY132" fmla="*/ 5003800 h 8131175"/>
              <a:gd name="connsiteX133" fmla="*/ 5342466 w 8229600"/>
              <a:gd name="connsiteY133" fmla="*/ 4944533 h 8131175"/>
              <a:gd name="connsiteX134" fmla="*/ 5435600 w 8229600"/>
              <a:gd name="connsiteY134" fmla="*/ 4910667 h 8131175"/>
              <a:gd name="connsiteX135" fmla="*/ 5469466 w 8229600"/>
              <a:gd name="connsiteY135" fmla="*/ 5020733 h 8131175"/>
              <a:gd name="connsiteX136" fmla="*/ 5664200 w 8229600"/>
              <a:gd name="connsiteY136" fmla="*/ 5012267 h 8131175"/>
              <a:gd name="connsiteX137" fmla="*/ 5858933 w 8229600"/>
              <a:gd name="connsiteY137" fmla="*/ 5223933 h 8131175"/>
              <a:gd name="connsiteX138" fmla="*/ 5884333 w 8229600"/>
              <a:gd name="connsiteY138" fmla="*/ 5325533 h 8131175"/>
              <a:gd name="connsiteX139" fmla="*/ 5884333 w 8229600"/>
              <a:gd name="connsiteY139" fmla="*/ 5325533 h 8131175"/>
              <a:gd name="connsiteX140" fmla="*/ 5952066 w 8229600"/>
              <a:gd name="connsiteY140" fmla="*/ 5291667 h 8131175"/>
              <a:gd name="connsiteX141" fmla="*/ 5901266 w 8229600"/>
              <a:gd name="connsiteY141" fmla="*/ 5164667 h 8131175"/>
              <a:gd name="connsiteX142" fmla="*/ 5901266 w 8229600"/>
              <a:gd name="connsiteY142" fmla="*/ 5164667 h 8131175"/>
              <a:gd name="connsiteX143" fmla="*/ 6172200 w 8229600"/>
              <a:gd name="connsiteY143" fmla="*/ 5334000 h 8131175"/>
              <a:gd name="connsiteX144" fmla="*/ 6341533 w 8229600"/>
              <a:gd name="connsiteY144" fmla="*/ 5130800 h 8131175"/>
              <a:gd name="connsiteX145" fmla="*/ 6620933 w 8229600"/>
              <a:gd name="connsiteY145" fmla="*/ 5190067 h 8131175"/>
              <a:gd name="connsiteX146" fmla="*/ 6620933 w 8229600"/>
              <a:gd name="connsiteY146" fmla="*/ 5113867 h 8131175"/>
              <a:gd name="connsiteX147" fmla="*/ 6807200 w 8229600"/>
              <a:gd name="connsiteY147" fmla="*/ 5130800 h 8131175"/>
              <a:gd name="connsiteX148" fmla="*/ 6773333 w 8229600"/>
              <a:gd name="connsiteY148" fmla="*/ 5232400 h 8131175"/>
              <a:gd name="connsiteX149" fmla="*/ 6985000 w 8229600"/>
              <a:gd name="connsiteY149" fmla="*/ 5325533 h 8131175"/>
              <a:gd name="connsiteX150" fmla="*/ 7078133 w 8229600"/>
              <a:gd name="connsiteY150" fmla="*/ 5291667 h 8131175"/>
              <a:gd name="connsiteX151" fmla="*/ 7078133 w 8229600"/>
              <a:gd name="connsiteY151" fmla="*/ 5198533 h 8131175"/>
              <a:gd name="connsiteX152" fmla="*/ 7078133 w 8229600"/>
              <a:gd name="connsiteY152" fmla="*/ 5198533 h 8131175"/>
              <a:gd name="connsiteX153" fmla="*/ 7171266 w 8229600"/>
              <a:gd name="connsiteY153" fmla="*/ 5266267 h 8131175"/>
              <a:gd name="connsiteX154" fmla="*/ 7442200 w 8229600"/>
              <a:gd name="connsiteY154" fmla="*/ 5223933 h 8131175"/>
              <a:gd name="connsiteX155" fmla="*/ 7450666 w 8229600"/>
              <a:gd name="connsiteY155" fmla="*/ 5037667 h 8131175"/>
              <a:gd name="connsiteX156" fmla="*/ 7315200 w 8229600"/>
              <a:gd name="connsiteY156" fmla="*/ 4995333 h 8131175"/>
              <a:gd name="connsiteX157" fmla="*/ 7315200 w 8229600"/>
              <a:gd name="connsiteY157" fmla="*/ 4995333 h 8131175"/>
              <a:gd name="connsiteX158" fmla="*/ 7171266 w 8229600"/>
              <a:gd name="connsiteY158" fmla="*/ 4936067 h 8131175"/>
              <a:gd name="connsiteX159" fmla="*/ 7179733 w 8229600"/>
              <a:gd name="connsiteY159" fmla="*/ 4851400 h 8131175"/>
              <a:gd name="connsiteX160" fmla="*/ 7078133 w 8229600"/>
              <a:gd name="connsiteY160" fmla="*/ 4834467 h 8131175"/>
              <a:gd name="connsiteX161" fmla="*/ 7332133 w 8229600"/>
              <a:gd name="connsiteY161" fmla="*/ 4690533 h 8131175"/>
              <a:gd name="connsiteX162" fmla="*/ 7230533 w 8229600"/>
              <a:gd name="connsiteY162" fmla="*/ 4572000 h 8131175"/>
              <a:gd name="connsiteX163" fmla="*/ 7332133 w 8229600"/>
              <a:gd name="connsiteY163" fmla="*/ 4461933 h 8131175"/>
              <a:gd name="connsiteX164" fmla="*/ 7577666 w 8229600"/>
              <a:gd name="connsiteY164" fmla="*/ 4470400 h 8131175"/>
              <a:gd name="connsiteX165" fmla="*/ 7501466 w 8229600"/>
              <a:gd name="connsiteY165" fmla="*/ 4385733 h 8131175"/>
              <a:gd name="connsiteX166" fmla="*/ 7340600 w 8229600"/>
              <a:gd name="connsiteY166" fmla="*/ 4360333 h 8131175"/>
              <a:gd name="connsiteX167" fmla="*/ 7306733 w 8229600"/>
              <a:gd name="connsiteY167" fmla="*/ 4207933 h 8131175"/>
              <a:gd name="connsiteX168" fmla="*/ 7391400 w 8229600"/>
              <a:gd name="connsiteY168" fmla="*/ 4064000 h 8131175"/>
              <a:gd name="connsiteX169" fmla="*/ 7662333 w 8229600"/>
              <a:gd name="connsiteY169" fmla="*/ 4114800 h 8131175"/>
              <a:gd name="connsiteX170" fmla="*/ 7797800 w 8229600"/>
              <a:gd name="connsiteY170" fmla="*/ 4030133 h 8131175"/>
              <a:gd name="connsiteX171" fmla="*/ 8094133 w 8229600"/>
              <a:gd name="connsiteY171" fmla="*/ 3937000 h 8131175"/>
              <a:gd name="connsiteX172" fmla="*/ 8229600 w 8229600"/>
              <a:gd name="connsiteY172" fmla="*/ 965200 h 8131175"/>
              <a:gd name="connsiteX173" fmla="*/ 8204200 w 8229600"/>
              <a:gd name="connsiteY173" fmla="*/ 0 h 8131175"/>
              <a:gd name="connsiteX174" fmla="*/ 660400 w 8229600"/>
              <a:gd name="connsiteY174" fmla="*/ 0 h 8131175"/>
              <a:gd name="connsiteX175" fmla="*/ 677333 w 8229600"/>
              <a:gd name="connsiteY175" fmla="*/ 50800 h 81311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4158 w 8229600"/>
              <a:gd name="connsiteY100" fmla="*/ 8194675 h 8194675"/>
              <a:gd name="connsiteX101" fmla="*/ 4622800 w 8229600"/>
              <a:gd name="connsiteY101" fmla="*/ 8026400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4158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4158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515908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41800 w 8229600"/>
              <a:gd name="connsiteY104" fmla="*/ 7306733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84133 w 8229600"/>
              <a:gd name="connsiteY105" fmla="*/ 7120467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32866 w 8229600"/>
              <a:gd name="connsiteY108" fmla="*/ 6756400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7400 w 8229600"/>
              <a:gd name="connsiteY111" fmla="*/ 6620933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690533 w 8229600"/>
              <a:gd name="connsiteY113" fmla="*/ 660400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04266 w 8229600"/>
              <a:gd name="connsiteY114" fmla="*/ 6231467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18000 w 8229600"/>
              <a:gd name="connsiteY115" fmla="*/ 6290733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52925 w 8229600"/>
              <a:gd name="connsiteY115" fmla="*/ 6274858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52925 w 8229600"/>
              <a:gd name="connsiteY115" fmla="*/ 6274858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52925 w 8229600"/>
              <a:gd name="connsiteY115" fmla="*/ 6274858 h 8194675"/>
              <a:gd name="connsiteX116" fmla="*/ 4267200 w 8229600"/>
              <a:gd name="connsiteY116" fmla="*/ 6062133 h 8194675"/>
              <a:gd name="connsiteX117" fmla="*/ 4182533 w 8229600"/>
              <a:gd name="connsiteY117" fmla="*/ 6028267 h 8194675"/>
              <a:gd name="connsiteX118" fmla="*/ 4292600 w 8229600"/>
              <a:gd name="connsiteY118" fmla="*/ 5791200 h 8194675"/>
              <a:gd name="connsiteX119" fmla="*/ 4216400 w 8229600"/>
              <a:gd name="connsiteY119" fmla="*/ 5715000 h 8194675"/>
              <a:gd name="connsiteX120" fmla="*/ 4241800 w 8229600"/>
              <a:gd name="connsiteY120" fmla="*/ 5554133 h 8194675"/>
              <a:gd name="connsiteX121" fmla="*/ 4334933 w 8229600"/>
              <a:gd name="connsiteY121" fmla="*/ 5503333 h 8194675"/>
              <a:gd name="connsiteX122" fmla="*/ 4402666 w 8229600"/>
              <a:gd name="connsiteY122" fmla="*/ 5334000 h 8194675"/>
              <a:gd name="connsiteX123" fmla="*/ 4597400 w 8229600"/>
              <a:gd name="connsiteY123" fmla="*/ 5621867 h 8194675"/>
              <a:gd name="connsiteX124" fmla="*/ 4673600 w 8229600"/>
              <a:gd name="connsiteY124" fmla="*/ 5494867 h 8194675"/>
              <a:gd name="connsiteX125" fmla="*/ 4631266 w 8229600"/>
              <a:gd name="connsiteY125" fmla="*/ 5334000 h 8194675"/>
              <a:gd name="connsiteX126" fmla="*/ 4834466 w 8229600"/>
              <a:gd name="connsiteY126" fmla="*/ 5198533 h 8194675"/>
              <a:gd name="connsiteX127" fmla="*/ 4792133 w 8229600"/>
              <a:gd name="connsiteY127" fmla="*/ 5139267 h 8194675"/>
              <a:gd name="connsiteX128" fmla="*/ 4961466 w 8229600"/>
              <a:gd name="connsiteY128" fmla="*/ 5080000 h 8194675"/>
              <a:gd name="connsiteX129" fmla="*/ 5105400 w 8229600"/>
              <a:gd name="connsiteY129" fmla="*/ 4919133 h 8194675"/>
              <a:gd name="connsiteX130" fmla="*/ 5215466 w 8229600"/>
              <a:gd name="connsiteY130" fmla="*/ 4953000 h 8194675"/>
              <a:gd name="connsiteX131" fmla="*/ 5215466 w 8229600"/>
              <a:gd name="connsiteY131" fmla="*/ 4953000 h 8194675"/>
              <a:gd name="connsiteX132" fmla="*/ 5291666 w 8229600"/>
              <a:gd name="connsiteY132" fmla="*/ 5003800 h 8194675"/>
              <a:gd name="connsiteX133" fmla="*/ 5342466 w 8229600"/>
              <a:gd name="connsiteY133" fmla="*/ 4944533 h 8194675"/>
              <a:gd name="connsiteX134" fmla="*/ 5435600 w 8229600"/>
              <a:gd name="connsiteY134" fmla="*/ 4910667 h 8194675"/>
              <a:gd name="connsiteX135" fmla="*/ 5469466 w 8229600"/>
              <a:gd name="connsiteY135" fmla="*/ 5020733 h 8194675"/>
              <a:gd name="connsiteX136" fmla="*/ 5664200 w 8229600"/>
              <a:gd name="connsiteY136" fmla="*/ 5012267 h 8194675"/>
              <a:gd name="connsiteX137" fmla="*/ 5858933 w 8229600"/>
              <a:gd name="connsiteY137" fmla="*/ 5223933 h 8194675"/>
              <a:gd name="connsiteX138" fmla="*/ 5884333 w 8229600"/>
              <a:gd name="connsiteY138" fmla="*/ 5325533 h 8194675"/>
              <a:gd name="connsiteX139" fmla="*/ 5884333 w 8229600"/>
              <a:gd name="connsiteY139" fmla="*/ 5325533 h 8194675"/>
              <a:gd name="connsiteX140" fmla="*/ 5952066 w 8229600"/>
              <a:gd name="connsiteY140" fmla="*/ 5291667 h 8194675"/>
              <a:gd name="connsiteX141" fmla="*/ 5901266 w 8229600"/>
              <a:gd name="connsiteY141" fmla="*/ 5164667 h 8194675"/>
              <a:gd name="connsiteX142" fmla="*/ 5901266 w 8229600"/>
              <a:gd name="connsiteY142" fmla="*/ 5164667 h 8194675"/>
              <a:gd name="connsiteX143" fmla="*/ 6172200 w 8229600"/>
              <a:gd name="connsiteY143" fmla="*/ 5334000 h 8194675"/>
              <a:gd name="connsiteX144" fmla="*/ 6341533 w 8229600"/>
              <a:gd name="connsiteY144" fmla="*/ 5130800 h 8194675"/>
              <a:gd name="connsiteX145" fmla="*/ 6620933 w 8229600"/>
              <a:gd name="connsiteY145" fmla="*/ 5190067 h 8194675"/>
              <a:gd name="connsiteX146" fmla="*/ 6620933 w 8229600"/>
              <a:gd name="connsiteY146" fmla="*/ 5113867 h 8194675"/>
              <a:gd name="connsiteX147" fmla="*/ 6807200 w 8229600"/>
              <a:gd name="connsiteY147" fmla="*/ 5130800 h 8194675"/>
              <a:gd name="connsiteX148" fmla="*/ 6773333 w 8229600"/>
              <a:gd name="connsiteY148" fmla="*/ 5232400 h 8194675"/>
              <a:gd name="connsiteX149" fmla="*/ 6985000 w 8229600"/>
              <a:gd name="connsiteY149" fmla="*/ 5325533 h 8194675"/>
              <a:gd name="connsiteX150" fmla="*/ 7078133 w 8229600"/>
              <a:gd name="connsiteY150" fmla="*/ 5291667 h 8194675"/>
              <a:gd name="connsiteX151" fmla="*/ 7078133 w 8229600"/>
              <a:gd name="connsiteY151" fmla="*/ 5198533 h 8194675"/>
              <a:gd name="connsiteX152" fmla="*/ 7078133 w 8229600"/>
              <a:gd name="connsiteY152" fmla="*/ 5198533 h 8194675"/>
              <a:gd name="connsiteX153" fmla="*/ 7171266 w 8229600"/>
              <a:gd name="connsiteY153" fmla="*/ 5266267 h 8194675"/>
              <a:gd name="connsiteX154" fmla="*/ 7442200 w 8229600"/>
              <a:gd name="connsiteY154" fmla="*/ 5223933 h 8194675"/>
              <a:gd name="connsiteX155" fmla="*/ 7450666 w 8229600"/>
              <a:gd name="connsiteY155" fmla="*/ 5037667 h 8194675"/>
              <a:gd name="connsiteX156" fmla="*/ 7315200 w 8229600"/>
              <a:gd name="connsiteY156" fmla="*/ 4995333 h 8194675"/>
              <a:gd name="connsiteX157" fmla="*/ 7315200 w 8229600"/>
              <a:gd name="connsiteY157" fmla="*/ 4995333 h 8194675"/>
              <a:gd name="connsiteX158" fmla="*/ 7171266 w 8229600"/>
              <a:gd name="connsiteY158" fmla="*/ 4936067 h 8194675"/>
              <a:gd name="connsiteX159" fmla="*/ 7179733 w 8229600"/>
              <a:gd name="connsiteY159" fmla="*/ 4851400 h 8194675"/>
              <a:gd name="connsiteX160" fmla="*/ 7078133 w 8229600"/>
              <a:gd name="connsiteY160" fmla="*/ 4834467 h 8194675"/>
              <a:gd name="connsiteX161" fmla="*/ 7332133 w 8229600"/>
              <a:gd name="connsiteY161" fmla="*/ 4690533 h 8194675"/>
              <a:gd name="connsiteX162" fmla="*/ 7230533 w 8229600"/>
              <a:gd name="connsiteY162" fmla="*/ 4572000 h 8194675"/>
              <a:gd name="connsiteX163" fmla="*/ 7332133 w 8229600"/>
              <a:gd name="connsiteY163" fmla="*/ 4461933 h 8194675"/>
              <a:gd name="connsiteX164" fmla="*/ 7577666 w 8229600"/>
              <a:gd name="connsiteY164" fmla="*/ 4470400 h 8194675"/>
              <a:gd name="connsiteX165" fmla="*/ 7501466 w 8229600"/>
              <a:gd name="connsiteY165" fmla="*/ 4385733 h 8194675"/>
              <a:gd name="connsiteX166" fmla="*/ 7340600 w 8229600"/>
              <a:gd name="connsiteY166" fmla="*/ 4360333 h 8194675"/>
              <a:gd name="connsiteX167" fmla="*/ 7306733 w 8229600"/>
              <a:gd name="connsiteY167" fmla="*/ 4207933 h 8194675"/>
              <a:gd name="connsiteX168" fmla="*/ 7391400 w 8229600"/>
              <a:gd name="connsiteY168" fmla="*/ 4064000 h 8194675"/>
              <a:gd name="connsiteX169" fmla="*/ 7662333 w 8229600"/>
              <a:gd name="connsiteY169" fmla="*/ 4114800 h 8194675"/>
              <a:gd name="connsiteX170" fmla="*/ 7797800 w 8229600"/>
              <a:gd name="connsiteY170" fmla="*/ 4030133 h 8194675"/>
              <a:gd name="connsiteX171" fmla="*/ 8094133 w 8229600"/>
              <a:gd name="connsiteY171" fmla="*/ 3937000 h 8194675"/>
              <a:gd name="connsiteX172" fmla="*/ 8229600 w 8229600"/>
              <a:gd name="connsiteY172" fmla="*/ 965200 h 8194675"/>
              <a:gd name="connsiteX173" fmla="*/ 8204200 w 8229600"/>
              <a:gd name="connsiteY173" fmla="*/ 0 h 8194675"/>
              <a:gd name="connsiteX174" fmla="*/ 660400 w 8229600"/>
              <a:gd name="connsiteY174" fmla="*/ 0 h 8194675"/>
              <a:gd name="connsiteX175" fmla="*/ 677333 w 8229600"/>
              <a:gd name="connsiteY175"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420658 w 8229600"/>
              <a:gd name="connsiteY115" fmla="*/ 6257925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34466 w 8229600"/>
              <a:gd name="connsiteY127" fmla="*/ 519853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58933 w 8229600"/>
              <a:gd name="connsiteY138" fmla="*/ 5223933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41533 w 8229600"/>
              <a:gd name="connsiteY145" fmla="*/ 51308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620933 w 8229600"/>
              <a:gd name="connsiteY146" fmla="*/ 5190067 h 8194675"/>
              <a:gd name="connsiteX147" fmla="*/ 6620933 w 8229600"/>
              <a:gd name="connsiteY147" fmla="*/ 5113867 h 8194675"/>
              <a:gd name="connsiteX148" fmla="*/ 6807200 w 8229600"/>
              <a:gd name="connsiteY148" fmla="*/ 5130800 h 8194675"/>
              <a:gd name="connsiteX149" fmla="*/ 6773333 w 8229600"/>
              <a:gd name="connsiteY149" fmla="*/ 5232400 h 8194675"/>
              <a:gd name="connsiteX150" fmla="*/ 6985000 w 8229600"/>
              <a:gd name="connsiteY150" fmla="*/ 5325533 h 8194675"/>
              <a:gd name="connsiteX151" fmla="*/ 7078133 w 8229600"/>
              <a:gd name="connsiteY151" fmla="*/ 5291667 h 8194675"/>
              <a:gd name="connsiteX152" fmla="*/ 7078133 w 8229600"/>
              <a:gd name="connsiteY152" fmla="*/ 5198533 h 8194675"/>
              <a:gd name="connsiteX153" fmla="*/ 7078133 w 8229600"/>
              <a:gd name="connsiteY153" fmla="*/ 5198533 h 8194675"/>
              <a:gd name="connsiteX154" fmla="*/ 7171266 w 8229600"/>
              <a:gd name="connsiteY154" fmla="*/ 5266267 h 8194675"/>
              <a:gd name="connsiteX155" fmla="*/ 7442200 w 8229600"/>
              <a:gd name="connsiteY155" fmla="*/ 5223933 h 8194675"/>
              <a:gd name="connsiteX156" fmla="*/ 7450666 w 8229600"/>
              <a:gd name="connsiteY156" fmla="*/ 5037667 h 8194675"/>
              <a:gd name="connsiteX157" fmla="*/ 7315200 w 8229600"/>
              <a:gd name="connsiteY157" fmla="*/ 4995333 h 8194675"/>
              <a:gd name="connsiteX158" fmla="*/ 7315200 w 8229600"/>
              <a:gd name="connsiteY158" fmla="*/ 4995333 h 8194675"/>
              <a:gd name="connsiteX159" fmla="*/ 7171266 w 8229600"/>
              <a:gd name="connsiteY159" fmla="*/ 4936067 h 8194675"/>
              <a:gd name="connsiteX160" fmla="*/ 7179733 w 8229600"/>
              <a:gd name="connsiteY160" fmla="*/ 4851400 h 8194675"/>
              <a:gd name="connsiteX161" fmla="*/ 7078133 w 8229600"/>
              <a:gd name="connsiteY161" fmla="*/ 4834467 h 8194675"/>
              <a:gd name="connsiteX162" fmla="*/ 7332133 w 8229600"/>
              <a:gd name="connsiteY162" fmla="*/ 4690533 h 8194675"/>
              <a:gd name="connsiteX163" fmla="*/ 7230533 w 8229600"/>
              <a:gd name="connsiteY163" fmla="*/ 4572000 h 8194675"/>
              <a:gd name="connsiteX164" fmla="*/ 7332133 w 8229600"/>
              <a:gd name="connsiteY164" fmla="*/ 4461933 h 8194675"/>
              <a:gd name="connsiteX165" fmla="*/ 7577666 w 8229600"/>
              <a:gd name="connsiteY165" fmla="*/ 4470400 h 8194675"/>
              <a:gd name="connsiteX166" fmla="*/ 7501466 w 8229600"/>
              <a:gd name="connsiteY166" fmla="*/ 4385733 h 8194675"/>
              <a:gd name="connsiteX167" fmla="*/ 7340600 w 8229600"/>
              <a:gd name="connsiteY167" fmla="*/ 4360333 h 8194675"/>
              <a:gd name="connsiteX168" fmla="*/ 7306733 w 8229600"/>
              <a:gd name="connsiteY168" fmla="*/ 4207933 h 8194675"/>
              <a:gd name="connsiteX169" fmla="*/ 7391400 w 8229600"/>
              <a:gd name="connsiteY169" fmla="*/ 4064000 h 8194675"/>
              <a:gd name="connsiteX170" fmla="*/ 7662333 w 8229600"/>
              <a:gd name="connsiteY170" fmla="*/ 4114800 h 8194675"/>
              <a:gd name="connsiteX171" fmla="*/ 7797800 w 8229600"/>
              <a:gd name="connsiteY171" fmla="*/ 4030133 h 8194675"/>
              <a:gd name="connsiteX172" fmla="*/ 8094133 w 8229600"/>
              <a:gd name="connsiteY172" fmla="*/ 3937000 h 8194675"/>
              <a:gd name="connsiteX173" fmla="*/ 8229600 w 8229600"/>
              <a:gd name="connsiteY173" fmla="*/ 965200 h 8194675"/>
              <a:gd name="connsiteX174" fmla="*/ 8204200 w 8229600"/>
              <a:gd name="connsiteY174" fmla="*/ 0 h 8194675"/>
              <a:gd name="connsiteX175" fmla="*/ 660400 w 8229600"/>
              <a:gd name="connsiteY175" fmla="*/ 0 h 8194675"/>
              <a:gd name="connsiteX176" fmla="*/ 677333 w 8229600"/>
              <a:gd name="connsiteY176"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484408 w 8229600"/>
              <a:gd name="connsiteY146" fmla="*/ 5165725 h 8194675"/>
              <a:gd name="connsiteX147" fmla="*/ 6620933 w 8229600"/>
              <a:gd name="connsiteY147" fmla="*/ 5190067 h 8194675"/>
              <a:gd name="connsiteX148" fmla="*/ 6620933 w 8229600"/>
              <a:gd name="connsiteY148" fmla="*/ 5113867 h 8194675"/>
              <a:gd name="connsiteX149" fmla="*/ 6807200 w 8229600"/>
              <a:gd name="connsiteY149" fmla="*/ 5130800 h 8194675"/>
              <a:gd name="connsiteX150" fmla="*/ 6773333 w 8229600"/>
              <a:gd name="connsiteY150" fmla="*/ 5232400 h 8194675"/>
              <a:gd name="connsiteX151" fmla="*/ 6985000 w 8229600"/>
              <a:gd name="connsiteY151" fmla="*/ 5325533 h 8194675"/>
              <a:gd name="connsiteX152" fmla="*/ 7078133 w 8229600"/>
              <a:gd name="connsiteY152" fmla="*/ 5291667 h 8194675"/>
              <a:gd name="connsiteX153" fmla="*/ 7078133 w 8229600"/>
              <a:gd name="connsiteY153" fmla="*/ 5198533 h 8194675"/>
              <a:gd name="connsiteX154" fmla="*/ 7078133 w 8229600"/>
              <a:gd name="connsiteY154" fmla="*/ 5198533 h 8194675"/>
              <a:gd name="connsiteX155" fmla="*/ 7171266 w 8229600"/>
              <a:gd name="connsiteY155" fmla="*/ 5266267 h 8194675"/>
              <a:gd name="connsiteX156" fmla="*/ 7442200 w 8229600"/>
              <a:gd name="connsiteY156" fmla="*/ 5223933 h 8194675"/>
              <a:gd name="connsiteX157" fmla="*/ 7450666 w 8229600"/>
              <a:gd name="connsiteY157" fmla="*/ 5037667 h 8194675"/>
              <a:gd name="connsiteX158" fmla="*/ 7315200 w 8229600"/>
              <a:gd name="connsiteY158" fmla="*/ 4995333 h 8194675"/>
              <a:gd name="connsiteX159" fmla="*/ 7315200 w 8229600"/>
              <a:gd name="connsiteY159" fmla="*/ 4995333 h 8194675"/>
              <a:gd name="connsiteX160" fmla="*/ 7171266 w 8229600"/>
              <a:gd name="connsiteY160" fmla="*/ 4936067 h 8194675"/>
              <a:gd name="connsiteX161" fmla="*/ 7179733 w 8229600"/>
              <a:gd name="connsiteY161" fmla="*/ 4851400 h 8194675"/>
              <a:gd name="connsiteX162" fmla="*/ 7078133 w 8229600"/>
              <a:gd name="connsiteY162" fmla="*/ 4834467 h 8194675"/>
              <a:gd name="connsiteX163" fmla="*/ 7332133 w 8229600"/>
              <a:gd name="connsiteY163" fmla="*/ 4690533 h 8194675"/>
              <a:gd name="connsiteX164" fmla="*/ 7230533 w 8229600"/>
              <a:gd name="connsiteY164" fmla="*/ 4572000 h 8194675"/>
              <a:gd name="connsiteX165" fmla="*/ 7332133 w 8229600"/>
              <a:gd name="connsiteY165" fmla="*/ 4461933 h 8194675"/>
              <a:gd name="connsiteX166" fmla="*/ 7577666 w 8229600"/>
              <a:gd name="connsiteY166" fmla="*/ 4470400 h 8194675"/>
              <a:gd name="connsiteX167" fmla="*/ 7501466 w 8229600"/>
              <a:gd name="connsiteY167" fmla="*/ 4385733 h 8194675"/>
              <a:gd name="connsiteX168" fmla="*/ 7340600 w 8229600"/>
              <a:gd name="connsiteY168" fmla="*/ 4360333 h 8194675"/>
              <a:gd name="connsiteX169" fmla="*/ 7306733 w 8229600"/>
              <a:gd name="connsiteY169" fmla="*/ 4207933 h 8194675"/>
              <a:gd name="connsiteX170" fmla="*/ 7391400 w 8229600"/>
              <a:gd name="connsiteY170" fmla="*/ 4064000 h 8194675"/>
              <a:gd name="connsiteX171" fmla="*/ 7662333 w 8229600"/>
              <a:gd name="connsiteY171" fmla="*/ 4114800 h 8194675"/>
              <a:gd name="connsiteX172" fmla="*/ 7797800 w 8229600"/>
              <a:gd name="connsiteY172" fmla="*/ 4030133 h 8194675"/>
              <a:gd name="connsiteX173" fmla="*/ 8094133 w 8229600"/>
              <a:gd name="connsiteY173" fmla="*/ 3937000 h 8194675"/>
              <a:gd name="connsiteX174" fmla="*/ 8229600 w 8229600"/>
              <a:gd name="connsiteY174" fmla="*/ 965200 h 8194675"/>
              <a:gd name="connsiteX175" fmla="*/ 8204200 w 8229600"/>
              <a:gd name="connsiteY175" fmla="*/ 0 h 8194675"/>
              <a:gd name="connsiteX176" fmla="*/ 660400 w 8229600"/>
              <a:gd name="connsiteY176" fmla="*/ 0 h 8194675"/>
              <a:gd name="connsiteX177" fmla="*/ 677333 w 8229600"/>
              <a:gd name="connsiteY177"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620933 w 8229600"/>
              <a:gd name="connsiteY147" fmla="*/ 5190067 h 8194675"/>
              <a:gd name="connsiteX148" fmla="*/ 6620933 w 8229600"/>
              <a:gd name="connsiteY148" fmla="*/ 5113867 h 8194675"/>
              <a:gd name="connsiteX149" fmla="*/ 6807200 w 8229600"/>
              <a:gd name="connsiteY149" fmla="*/ 5130800 h 8194675"/>
              <a:gd name="connsiteX150" fmla="*/ 6773333 w 8229600"/>
              <a:gd name="connsiteY150" fmla="*/ 5232400 h 8194675"/>
              <a:gd name="connsiteX151" fmla="*/ 6985000 w 8229600"/>
              <a:gd name="connsiteY151" fmla="*/ 5325533 h 8194675"/>
              <a:gd name="connsiteX152" fmla="*/ 7078133 w 8229600"/>
              <a:gd name="connsiteY152" fmla="*/ 5291667 h 8194675"/>
              <a:gd name="connsiteX153" fmla="*/ 7078133 w 8229600"/>
              <a:gd name="connsiteY153" fmla="*/ 5198533 h 8194675"/>
              <a:gd name="connsiteX154" fmla="*/ 7078133 w 8229600"/>
              <a:gd name="connsiteY154" fmla="*/ 5198533 h 8194675"/>
              <a:gd name="connsiteX155" fmla="*/ 7171266 w 8229600"/>
              <a:gd name="connsiteY155" fmla="*/ 5266267 h 8194675"/>
              <a:gd name="connsiteX156" fmla="*/ 7442200 w 8229600"/>
              <a:gd name="connsiteY156" fmla="*/ 5223933 h 8194675"/>
              <a:gd name="connsiteX157" fmla="*/ 7450666 w 8229600"/>
              <a:gd name="connsiteY157" fmla="*/ 5037667 h 8194675"/>
              <a:gd name="connsiteX158" fmla="*/ 7315200 w 8229600"/>
              <a:gd name="connsiteY158" fmla="*/ 4995333 h 8194675"/>
              <a:gd name="connsiteX159" fmla="*/ 7315200 w 8229600"/>
              <a:gd name="connsiteY159" fmla="*/ 4995333 h 8194675"/>
              <a:gd name="connsiteX160" fmla="*/ 7171266 w 8229600"/>
              <a:gd name="connsiteY160" fmla="*/ 4936067 h 8194675"/>
              <a:gd name="connsiteX161" fmla="*/ 7179733 w 8229600"/>
              <a:gd name="connsiteY161" fmla="*/ 4851400 h 8194675"/>
              <a:gd name="connsiteX162" fmla="*/ 7078133 w 8229600"/>
              <a:gd name="connsiteY162" fmla="*/ 4834467 h 8194675"/>
              <a:gd name="connsiteX163" fmla="*/ 7332133 w 8229600"/>
              <a:gd name="connsiteY163" fmla="*/ 4690533 h 8194675"/>
              <a:gd name="connsiteX164" fmla="*/ 7230533 w 8229600"/>
              <a:gd name="connsiteY164" fmla="*/ 4572000 h 8194675"/>
              <a:gd name="connsiteX165" fmla="*/ 7332133 w 8229600"/>
              <a:gd name="connsiteY165" fmla="*/ 4461933 h 8194675"/>
              <a:gd name="connsiteX166" fmla="*/ 7577666 w 8229600"/>
              <a:gd name="connsiteY166" fmla="*/ 4470400 h 8194675"/>
              <a:gd name="connsiteX167" fmla="*/ 7501466 w 8229600"/>
              <a:gd name="connsiteY167" fmla="*/ 4385733 h 8194675"/>
              <a:gd name="connsiteX168" fmla="*/ 7340600 w 8229600"/>
              <a:gd name="connsiteY168" fmla="*/ 4360333 h 8194675"/>
              <a:gd name="connsiteX169" fmla="*/ 7306733 w 8229600"/>
              <a:gd name="connsiteY169" fmla="*/ 4207933 h 8194675"/>
              <a:gd name="connsiteX170" fmla="*/ 7391400 w 8229600"/>
              <a:gd name="connsiteY170" fmla="*/ 4064000 h 8194675"/>
              <a:gd name="connsiteX171" fmla="*/ 7662333 w 8229600"/>
              <a:gd name="connsiteY171" fmla="*/ 4114800 h 8194675"/>
              <a:gd name="connsiteX172" fmla="*/ 7797800 w 8229600"/>
              <a:gd name="connsiteY172" fmla="*/ 4030133 h 8194675"/>
              <a:gd name="connsiteX173" fmla="*/ 8094133 w 8229600"/>
              <a:gd name="connsiteY173" fmla="*/ 3937000 h 8194675"/>
              <a:gd name="connsiteX174" fmla="*/ 8229600 w 8229600"/>
              <a:gd name="connsiteY174" fmla="*/ 965200 h 8194675"/>
              <a:gd name="connsiteX175" fmla="*/ 8204200 w 8229600"/>
              <a:gd name="connsiteY175" fmla="*/ 0 h 8194675"/>
              <a:gd name="connsiteX176" fmla="*/ 660400 w 8229600"/>
              <a:gd name="connsiteY176" fmla="*/ 0 h 8194675"/>
              <a:gd name="connsiteX177" fmla="*/ 677333 w 8229600"/>
              <a:gd name="connsiteY177"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38383 w 8229600"/>
              <a:gd name="connsiteY147" fmla="*/ 5184775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85000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78133 w 8229600"/>
              <a:gd name="connsiteY154" fmla="*/ 5198533 h 8194675"/>
              <a:gd name="connsiteX155" fmla="*/ 7078133 w 8229600"/>
              <a:gd name="connsiteY155" fmla="*/ 5198533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78133 w 8229600"/>
              <a:gd name="connsiteY154" fmla="*/ 5198533 h 8194675"/>
              <a:gd name="connsiteX155" fmla="*/ 7109883 w 8229600"/>
              <a:gd name="connsiteY155" fmla="*/ 5227108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171266 w 8229600"/>
              <a:gd name="connsiteY156" fmla="*/ 5266267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42200 w 8229600"/>
              <a:gd name="connsiteY157" fmla="*/ 5223933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315200 w 8229600"/>
              <a:gd name="connsiteY160" fmla="*/ 4995333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06733 w 8229600"/>
              <a:gd name="connsiteY170" fmla="*/ 4207933 h 8194675"/>
              <a:gd name="connsiteX171" fmla="*/ 7391400 w 8229600"/>
              <a:gd name="connsiteY171" fmla="*/ 4064000 h 8194675"/>
              <a:gd name="connsiteX172" fmla="*/ 7662333 w 8229600"/>
              <a:gd name="connsiteY172" fmla="*/ 4114800 h 8194675"/>
              <a:gd name="connsiteX173" fmla="*/ 7797800 w 8229600"/>
              <a:gd name="connsiteY173" fmla="*/ 4030133 h 8194675"/>
              <a:gd name="connsiteX174" fmla="*/ 8094133 w 8229600"/>
              <a:gd name="connsiteY174" fmla="*/ 3937000 h 8194675"/>
              <a:gd name="connsiteX175" fmla="*/ 8229600 w 8229600"/>
              <a:gd name="connsiteY175" fmla="*/ 965200 h 8194675"/>
              <a:gd name="connsiteX176" fmla="*/ 8204200 w 8229600"/>
              <a:gd name="connsiteY176" fmla="*/ 0 h 8194675"/>
              <a:gd name="connsiteX177" fmla="*/ 660400 w 8229600"/>
              <a:gd name="connsiteY177" fmla="*/ 0 h 8194675"/>
              <a:gd name="connsiteX178" fmla="*/ 677333 w 8229600"/>
              <a:gd name="connsiteY178"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322608 w 8229600"/>
              <a:gd name="connsiteY170" fmla="*/ 4292600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24466 w 8229600"/>
              <a:gd name="connsiteY43" fmla="*/ 4064000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68400 w 8229600"/>
              <a:gd name="connsiteY46" fmla="*/ 4309533 h 8194675"/>
              <a:gd name="connsiteX47" fmla="*/ 1026583 w 8229600"/>
              <a:gd name="connsiteY47" fmla="*/ 4438650 h 8194675"/>
              <a:gd name="connsiteX48" fmla="*/ 931333 w 8229600"/>
              <a:gd name="connsiteY48" fmla="*/ 4385733 h 8194675"/>
              <a:gd name="connsiteX49" fmla="*/ 912283 w 8229600"/>
              <a:gd name="connsiteY49" fmla="*/ 4366683 h 8194675"/>
              <a:gd name="connsiteX50" fmla="*/ 846666 w 8229600"/>
              <a:gd name="connsiteY50" fmla="*/ 4453467 h 8194675"/>
              <a:gd name="connsiteX51" fmla="*/ 931333 w 8229600"/>
              <a:gd name="connsiteY51" fmla="*/ 4555067 h 8194675"/>
              <a:gd name="connsiteX52" fmla="*/ 964141 w 8229600"/>
              <a:gd name="connsiteY52" fmla="*/ 4773083 h 8194675"/>
              <a:gd name="connsiteX53" fmla="*/ 1075266 w 8229600"/>
              <a:gd name="connsiteY53" fmla="*/ 4809067 h 8194675"/>
              <a:gd name="connsiteX54" fmla="*/ 1134533 w 8229600"/>
              <a:gd name="connsiteY54" fmla="*/ 4715933 h 8194675"/>
              <a:gd name="connsiteX55" fmla="*/ 1303866 w 8229600"/>
              <a:gd name="connsiteY55" fmla="*/ 4682067 h 8194675"/>
              <a:gd name="connsiteX56" fmla="*/ 1439333 w 8229600"/>
              <a:gd name="connsiteY56" fmla="*/ 4707467 h 8194675"/>
              <a:gd name="connsiteX57" fmla="*/ 1557866 w 8229600"/>
              <a:gd name="connsiteY57" fmla="*/ 4893733 h 8194675"/>
              <a:gd name="connsiteX58" fmla="*/ 1490133 w 8229600"/>
              <a:gd name="connsiteY58" fmla="*/ 4936067 h 8194675"/>
              <a:gd name="connsiteX59" fmla="*/ 1532466 w 8229600"/>
              <a:gd name="connsiteY59" fmla="*/ 5088467 h 8194675"/>
              <a:gd name="connsiteX60" fmla="*/ 1695450 w 8229600"/>
              <a:gd name="connsiteY60" fmla="*/ 5095875 h 8194675"/>
              <a:gd name="connsiteX61" fmla="*/ 1763183 w 8229600"/>
              <a:gd name="connsiteY61" fmla="*/ 5229225 h 8194675"/>
              <a:gd name="connsiteX62" fmla="*/ 1794933 w 8229600"/>
              <a:gd name="connsiteY62" fmla="*/ 5384800 h 8194675"/>
              <a:gd name="connsiteX63" fmla="*/ 1938866 w 8229600"/>
              <a:gd name="connsiteY63" fmla="*/ 5359400 h 8194675"/>
              <a:gd name="connsiteX64" fmla="*/ 2023533 w 8229600"/>
              <a:gd name="connsiteY64" fmla="*/ 5435600 h 8194675"/>
              <a:gd name="connsiteX65" fmla="*/ 2201333 w 8229600"/>
              <a:gd name="connsiteY65" fmla="*/ 5376333 h 8194675"/>
              <a:gd name="connsiteX66" fmla="*/ 2319866 w 8229600"/>
              <a:gd name="connsiteY66" fmla="*/ 5545667 h 8194675"/>
              <a:gd name="connsiteX67" fmla="*/ 2379133 w 8229600"/>
              <a:gd name="connsiteY67" fmla="*/ 5486400 h 8194675"/>
              <a:gd name="connsiteX68" fmla="*/ 2743200 w 8229600"/>
              <a:gd name="connsiteY68" fmla="*/ 5672667 h 8194675"/>
              <a:gd name="connsiteX69" fmla="*/ 2743200 w 8229600"/>
              <a:gd name="connsiteY69" fmla="*/ 5672667 h 8194675"/>
              <a:gd name="connsiteX70" fmla="*/ 2794000 w 8229600"/>
              <a:gd name="connsiteY70" fmla="*/ 5748867 h 8194675"/>
              <a:gd name="connsiteX71" fmla="*/ 2692400 w 8229600"/>
              <a:gd name="connsiteY71" fmla="*/ 5833533 h 8194675"/>
              <a:gd name="connsiteX72" fmla="*/ 2751666 w 8229600"/>
              <a:gd name="connsiteY72" fmla="*/ 5875867 h 8194675"/>
              <a:gd name="connsiteX73" fmla="*/ 2667000 w 8229600"/>
              <a:gd name="connsiteY73" fmla="*/ 5985933 h 8194675"/>
              <a:gd name="connsiteX74" fmla="*/ 2717800 w 8229600"/>
              <a:gd name="connsiteY74" fmla="*/ 6045200 h 8194675"/>
              <a:gd name="connsiteX75" fmla="*/ 2717800 w 8229600"/>
              <a:gd name="connsiteY75" fmla="*/ 6045200 h 8194675"/>
              <a:gd name="connsiteX76" fmla="*/ 2700866 w 8229600"/>
              <a:gd name="connsiteY76" fmla="*/ 6239933 h 8194675"/>
              <a:gd name="connsiteX77" fmla="*/ 2506133 w 8229600"/>
              <a:gd name="connsiteY77" fmla="*/ 6214533 h 8194675"/>
              <a:gd name="connsiteX78" fmla="*/ 2379133 w 8229600"/>
              <a:gd name="connsiteY78" fmla="*/ 6341533 h 8194675"/>
              <a:gd name="connsiteX79" fmla="*/ 2370666 w 8229600"/>
              <a:gd name="connsiteY79" fmla="*/ 6477000 h 8194675"/>
              <a:gd name="connsiteX80" fmla="*/ 2650066 w 8229600"/>
              <a:gd name="connsiteY80" fmla="*/ 6434667 h 8194675"/>
              <a:gd name="connsiteX81" fmla="*/ 2602441 w 8229600"/>
              <a:gd name="connsiteY81" fmla="*/ 6491817 h 8194675"/>
              <a:gd name="connsiteX82" fmla="*/ 2269066 w 8229600"/>
              <a:gd name="connsiteY82" fmla="*/ 6604000 h 8194675"/>
              <a:gd name="connsiteX83" fmla="*/ 2286000 w 8229600"/>
              <a:gd name="connsiteY83" fmla="*/ 6688667 h 8194675"/>
              <a:gd name="connsiteX84" fmla="*/ 2404533 w 8229600"/>
              <a:gd name="connsiteY84" fmla="*/ 6731000 h 8194675"/>
              <a:gd name="connsiteX85" fmla="*/ 2235200 w 8229600"/>
              <a:gd name="connsiteY85" fmla="*/ 6900333 h 8194675"/>
              <a:gd name="connsiteX86" fmla="*/ 2192866 w 8229600"/>
              <a:gd name="connsiteY86" fmla="*/ 7027333 h 8194675"/>
              <a:gd name="connsiteX87" fmla="*/ 2040466 w 8229600"/>
              <a:gd name="connsiteY87" fmla="*/ 6976533 h 8194675"/>
              <a:gd name="connsiteX88" fmla="*/ 2040466 w 8229600"/>
              <a:gd name="connsiteY88" fmla="*/ 6976533 h 8194675"/>
              <a:gd name="connsiteX89" fmla="*/ 2040466 w 8229600"/>
              <a:gd name="connsiteY89" fmla="*/ 7103533 h 8194675"/>
              <a:gd name="connsiteX90" fmla="*/ 2209800 w 8229600"/>
              <a:gd name="connsiteY90" fmla="*/ 7188200 h 8194675"/>
              <a:gd name="connsiteX91" fmla="*/ 2769658 w 8229600"/>
              <a:gd name="connsiteY91" fmla="*/ 7636933 h 8194675"/>
              <a:gd name="connsiteX92" fmla="*/ 2791883 w 8229600"/>
              <a:gd name="connsiteY92" fmla="*/ 7556500 h 8194675"/>
              <a:gd name="connsiteX93" fmla="*/ 3131608 w 8229600"/>
              <a:gd name="connsiteY93" fmla="*/ 7670800 h 8194675"/>
              <a:gd name="connsiteX94" fmla="*/ 3376083 w 8229600"/>
              <a:gd name="connsiteY94" fmla="*/ 7689850 h 8194675"/>
              <a:gd name="connsiteX95" fmla="*/ 3566583 w 8229600"/>
              <a:gd name="connsiteY95" fmla="*/ 7807325 h 8194675"/>
              <a:gd name="connsiteX96" fmla="*/ 3757083 w 8229600"/>
              <a:gd name="connsiteY96" fmla="*/ 7813675 h 8194675"/>
              <a:gd name="connsiteX97" fmla="*/ 4007908 w 8229600"/>
              <a:gd name="connsiteY97" fmla="*/ 7886700 h 8194675"/>
              <a:gd name="connsiteX98" fmla="*/ 3966633 w 8229600"/>
              <a:gd name="connsiteY98" fmla="*/ 7981950 h 8194675"/>
              <a:gd name="connsiteX99" fmla="*/ 4271433 w 8229600"/>
              <a:gd name="connsiteY99" fmla="*/ 8131175 h 8194675"/>
              <a:gd name="connsiteX100" fmla="*/ 4480983 w 8229600"/>
              <a:gd name="connsiteY100" fmla="*/ 8194675 h 8194675"/>
              <a:gd name="connsiteX101" fmla="*/ 4619625 w 8229600"/>
              <a:gd name="connsiteY101" fmla="*/ 8080375 h 8194675"/>
              <a:gd name="connsiteX102" fmla="*/ 4377266 w 8229600"/>
              <a:gd name="connsiteY102" fmla="*/ 7763933 h 8194675"/>
              <a:gd name="connsiteX103" fmla="*/ 4436533 w 8229600"/>
              <a:gd name="connsiteY103" fmla="*/ 7459133 h 8194675"/>
              <a:gd name="connsiteX104" fmla="*/ 4219575 w 8229600"/>
              <a:gd name="connsiteY104" fmla="*/ 7297208 h 8194675"/>
              <a:gd name="connsiteX105" fmla="*/ 4293658 w 8229600"/>
              <a:gd name="connsiteY105" fmla="*/ 7149042 h 8194675"/>
              <a:gd name="connsiteX106" fmla="*/ 4495800 w 8229600"/>
              <a:gd name="connsiteY106" fmla="*/ 6942667 h 8194675"/>
              <a:gd name="connsiteX107" fmla="*/ 4622800 w 8229600"/>
              <a:gd name="connsiteY107" fmla="*/ 6908800 h 8194675"/>
              <a:gd name="connsiteX108" fmla="*/ 4777316 w 8229600"/>
              <a:gd name="connsiteY108" fmla="*/ 6727825 h 8194675"/>
              <a:gd name="connsiteX109" fmla="*/ 4673600 w 8229600"/>
              <a:gd name="connsiteY109" fmla="*/ 6663267 h 8194675"/>
              <a:gd name="connsiteX110" fmla="*/ 4597400 w 8229600"/>
              <a:gd name="connsiteY110" fmla="*/ 6620933 h 8194675"/>
              <a:gd name="connsiteX111" fmla="*/ 4594225 w 8229600"/>
              <a:gd name="connsiteY111" fmla="*/ 6586008 h 8194675"/>
              <a:gd name="connsiteX112" fmla="*/ 4690533 w 8229600"/>
              <a:gd name="connsiteY112" fmla="*/ 6604000 h 8194675"/>
              <a:gd name="connsiteX113" fmla="*/ 4712758 w 8229600"/>
              <a:gd name="connsiteY113" fmla="*/ 6572250 h 8194675"/>
              <a:gd name="connsiteX114" fmla="*/ 4513791 w 8229600"/>
              <a:gd name="connsiteY114" fmla="*/ 6247342 h 8194675"/>
              <a:gd name="connsiteX115" fmla="*/ 4363508 w 8229600"/>
              <a:gd name="connsiteY115" fmla="*/ 6235700 h 8194675"/>
              <a:gd name="connsiteX116" fmla="*/ 4352925 w 8229600"/>
              <a:gd name="connsiteY116" fmla="*/ 6274858 h 8194675"/>
              <a:gd name="connsiteX117" fmla="*/ 4267200 w 8229600"/>
              <a:gd name="connsiteY117" fmla="*/ 6062133 h 8194675"/>
              <a:gd name="connsiteX118" fmla="*/ 4182533 w 8229600"/>
              <a:gd name="connsiteY118" fmla="*/ 6028267 h 8194675"/>
              <a:gd name="connsiteX119" fmla="*/ 4292600 w 8229600"/>
              <a:gd name="connsiteY119" fmla="*/ 5791200 h 8194675"/>
              <a:gd name="connsiteX120" fmla="*/ 4216400 w 8229600"/>
              <a:gd name="connsiteY120" fmla="*/ 5715000 h 8194675"/>
              <a:gd name="connsiteX121" fmla="*/ 4241800 w 8229600"/>
              <a:gd name="connsiteY121" fmla="*/ 5554133 h 8194675"/>
              <a:gd name="connsiteX122" fmla="*/ 4334933 w 8229600"/>
              <a:gd name="connsiteY122" fmla="*/ 5503333 h 8194675"/>
              <a:gd name="connsiteX123" fmla="*/ 4402666 w 8229600"/>
              <a:gd name="connsiteY123" fmla="*/ 5334000 h 8194675"/>
              <a:gd name="connsiteX124" fmla="*/ 4597400 w 8229600"/>
              <a:gd name="connsiteY124" fmla="*/ 5621867 h 8194675"/>
              <a:gd name="connsiteX125" fmla="*/ 4673600 w 8229600"/>
              <a:gd name="connsiteY125" fmla="*/ 5494867 h 8194675"/>
              <a:gd name="connsiteX126" fmla="*/ 4631266 w 8229600"/>
              <a:gd name="connsiteY126" fmla="*/ 5334000 h 8194675"/>
              <a:gd name="connsiteX127" fmla="*/ 4802716 w 8229600"/>
              <a:gd name="connsiteY127" fmla="*/ 5217583 h 8194675"/>
              <a:gd name="connsiteX128" fmla="*/ 4792133 w 8229600"/>
              <a:gd name="connsiteY128" fmla="*/ 5139267 h 8194675"/>
              <a:gd name="connsiteX129" fmla="*/ 4961466 w 8229600"/>
              <a:gd name="connsiteY129" fmla="*/ 5080000 h 8194675"/>
              <a:gd name="connsiteX130" fmla="*/ 5105400 w 8229600"/>
              <a:gd name="connsiteY130" fmla="*/ 4919133 h 8194675"/>
              <a:gd name="connsiteX131" fmla="*/ 5215466 w 8229600"/>
              <a:gd name="connsiteY131" fmla="*/ 4953000 h 8194675"/>
              <a:gd name="connsiteX132" fmla="*/ 5215466 w 8229600"/>
              <a:gd name="connsiteY132" fmla="*/ 4953000 h 8194675"/>
              <a:gd name="connsiteX133" fmla="*/ 5291666 w 8229600"/>
              <a:gd name="connsiteY133" fmla="*/ 5003800 h 8194675"/>
              <a:gd name="connsiteX134" fmla="*/ 5342466 w 8229600"/>
              <a:gd name="connsiteY134" fmla="*/ 4944533 h 8194675"/>
              <a:gd name="connsiteX135" fmla="*/ 5435600 w 8229600"/>
              <a:gd name="connsiteY135" fmla="*/ 4910667 h 8194675"/>
              <a:gd name="connsiteX136" fmla="*/ 5469466 w 8229600"/>
              <a:gd name="connsiteY136" fmla="*/ 5020733 h 8194675"/>
              <a:gd name="connsiteX137" fmla="*/ 5664200 w 8229600"/>
              <a:gd name="connsiteY137" fmla="*/ 5012267 h 8194675"/>
              <a:gd name="connsiteX138" fmla="*/ 5884333 w 8229600"/>
              <a:gd name="connsiteY138" fmla="*/ 5214408 h 8194675"/>
              <a:gd name="connsiteX139" fmla="*/ 5884333 w 8229600"/>
              <a:gd name="connsiteY139" fmla="*/ 5325533 h 8194675"/>
              <a:gd name="connsiteX140" fmla="*/ 5884333 w 8229600"/>
              <a:gd name="connsiteY140" fmla="*/ 5325533 h 8194675"/>
              <a:gd name="connsiteX141" fmla="*/ 5952066 w 8229600"/>
              <a:gd name="connsiteY141" fmla="*/ 5291667 h 8194675"/>
              <a:gd name="connsiteX142" fmla="*/ 5901266 w 8229600"/>
              <a:gd name="connsiteY142" fmla="*/ 5164667 h 8194675"/>
              <a:gd name="connsiteX143" fmla="*/ 5901266 w 8229600"/>
              <a:gd name="connsiteY143" fmla="*/ 5164667 h 8194675"/>
              <a:gd name="connsiteX144" fmla="*/ 6172200 w 8229600"/>
              <a:gd name="connsiteY144" fmla="*/ 5334000 h 8194675"/>
              <a:gd name="connsiteX145" fmla="*/ 6328833 w 8229600"/>
              <a:gd name="connsiteY145" fmla="*/ 5143500 h 8194675"/>
              <a:gd name="connsiteX146" fmla="*/ 6392333 w 8229600"/>
              <a:gd name="connsiteY146" fmla="*/ 5181600 h 8194675"/>
              <a:gd name="connsiteX147" fmla="*/ 6522508 w 8229600"/>
              <a:gd name="connsiteY147" fmla="*/ 5200650 h 8194675"/>
              <a:gd name="connsiteX148" fmla="*/ 6620933 w 8229600"/>
              <a:gd name="connsiteY148" fmla="*/ 5190067 h 8194675"/>
              <a:gd name="connsiteX149" fmla="*/ 6620933 w 8229600"/>
              <a:gd name="connsiteY149" fmla="*/ 5113867 h 8194675"/>
              <a:gd name="connsiteX150" fmla="*/ 6807200 w 8229600"/>
              <a:gd name="connsiteY150" fmla="*/ 5130800 h 8194675"/>
              <a:gd name="connsiteX151" fmla="*/ 6773333 w 8229600"/>
              <a:gd name="connsiteY151" fmla="*/ 5232400 h 8194675"/>
              <a:gd name="connsiteX152" fmla="*/ 6994525 w 8229600"/>
              <a:gd name="connsiteY152" fmla="*/ 5325533 h 8194675"/>
              <a:gd name="connsiteX153" fmla="*/ 7078133 w 8229600"/>
              <a:gd name="connsiteY153" fmla="*/ 5291667 h 8194675"/>
              <a:gd name="connsiteX154" fmla="*/ 7090833 w 8229600"/>
              <a:gd name="connsiteY154" fmla="*/ 5223933 h 8194675"/>
              <a:gd name="connsiteX155" fmla="*/ 7109883 w 8229600"/>
              <a:gd name="connsiteY155" fmla="*/ 5227108 h 8194675"/>
              <a:gd name="connsiteX156" fmla="*/ 7250641 w 8229600"/>
              <a:gd name="connsiteY156" fmla="*/ 5288492 h 8194675"/>
              <a:gd name="connsiteX157" fmla="*/ 7400925 w 8229600"/>
              <a:gd name="connsiteY157" fmla="*/ 5233458 h 8194675"/>
              <a:gd name="connsiteX158" fmla="*/ 7450666 w 8229600"/>
              <a:gd name="connsiteY158" fmla="*/ 5037667 h 8194675"/>
              <a:gd name="connsiteX159" fmla="*/ 7315200 w 8229600"/>
              <a:gd name="connsiteY159" fmla="*/ 4995333 h 8194675"/>
              <a:gd name="connsiteX160" fmla="*/ 7277100 w 8229600"/>
              <a:gd name="connsiteY160" fmla="*/ 4947708 h 8194675"/>
              <a:gd name="connsiteX161" fmla="*/ 7171266 w 8229600"/>
              <a:gd name="connsiteY161" fmla="*/ 4936067 h 8194675"/>
              <a:gd name="connsiteX162" fmla="*/ 7179733 w 8229600"/>
              <a:gd name="connsiteY162" fmla="*/ 4851400 h 8194675"/>
              <a:gd name="connsiteX163" fmla="*/ 7078133 w 8229600"/>
              <a:gd name="connsiteY163" fmla="*/ 4834467 h 8194675"/>
              <a:gd name="connsiteX164" fmla="*/ 7332133 w 8229600"/>
              <a:gd name="connsiteY164" fmla="*/ 4690533 h 8194675"/>
              <a:gd name="connsiteX165" fmla="*/ 7230533 w 8229600"/>
              <a:gd name="connsiteY165" fmla="*/ 4572000 h 8194675"/>
              <a:gd name="connsiteX166" fmla="*/ 7332133 w 8229600"/>
              <a:gd name="connsiteY166" fmla="*/ 4461933 h 8194675"/>
              <a:gd name="connsiteX167" fmla="*/ 7577666 w 8229600"/>
              <a:gd name="connsiteY167" fmla="*/ 4470400 h 8194675"/>
              <a:gd name="connsiteX168" fmla="*/ 7501466 w 8229600"/>
              <a:gd name="connsiteY168" fmla="*/ 4385733 h 8194675"/>
              <a:gd name="connsiteX169" fmla="*/ 7340600 w 8229600"/>
              <a:gd name="connsiteY169" fmla="*/ 4360333 h 8194675"/>
              <a:gd name="connsiteX170" fmla="*/ 7440083 w 8229600"/>
              <a:gd name="connsiteY170" fmla="*/ 4264025 h 8194675"/>
              <a:gd name="connsiteX171" fmla="*/ 7306733 w 8229600"/>
              <a:gd name="connsiteY171" fmla="*/ 4207933 h 8194675"/>
              <a:gd name="connsiteX172" fmla="*/ 7391400 w 8229600"/>
              <a:gd name="connsiteY172" fmla="*/ 4064000 h 8194675"/>
              <a:gd name="connsiteX173" fmla="*/ 7662333 w 8229600"/>
              <a:gd name="connsiteY173" fmla="*/ 4114800 h 8194675"/>
              <a:gd name="connsiteX174" fmla="*/ 7797800 w 8229600"/>
              <a:gd name="connsiteY174" fmla="*/ 4030133 h 8194675"/>
              <a:gd name="connsiteX175" fmla="*/ 8094133 w 8229600"/>
              <a:gd name="connsiteY175" fmla="*/ 3937000 h 8194675"/>
              <a:gd name="connsiteX176" fmla="*/ 8229600 w 8229600"/>
              <a:gd name="connsiteY176" fmla="*/ 965200 h 8194675"/>
              <a:gd name="connsiteX177" fmla="*/ 8204200 w 8229600"/>
              <a:gd name="connsiteY177" fmla="*/ 0 h 8194675"/>
              <a:gd name="connsiteX178" fmla="*/ 660400 w 8229600"/>
              <a:gd name="connsiteY178" fmla="*/ 0 h 8194675"/>
              <a:gd name="connsiteX179" fmla="*/ 677333 w 8229600"/>
              <a:gd name="connsiteY179"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28183 w 8229600"/>
              <a:gd name="connsiteY46" fmla="*/ 42354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64141 w 8229600"/>
              <a:gd name="connsiteY53" fmla="*/ 4773083 h 8194675"/>
              <a:gd name="connsiteX54" fmla="*/ 1075266 w 8229600"/>
              <a:gd name="connsiteY54" fmla="*/ 4809067 h 8194675"/>
              <a:gd name="connsiteX55" fmla="*/ 1134533 w 8229600"/>
              <a:gd name="connsiteY55" fmla="*/ 4715933 h 8194675"/>
              <a:gd name="connsiteX56" fmla="*/ 1303866 w 8229600"/>
              <a:gd name="connsiteY56" fmla="*/ 4682067 h 8194675"/>
              <a:gd name="connsiteX57" fmla="*/ 1439333 w 8229600"/>
              <a:gd name="connsiteY57" fmla="*/ 4707467 h 8194675"/>
              <a:gd name="connsiteX58" fmla="*/ 1557866 w 8229600"/>
              <a:gd name="connsiteY58" fmla="*/ 4893733 h 8194675"/>
              <a:gd name="connsiteX59" fmla="*/ 1490133 w 8229600"/>
              <a:gd name="connsiteY59" fmla="*/ 4936067 h 8194675"/>
              <a:gd name="connsiteX60" fmla="*/ 1532466 w 8229600"/>
              <a:gd name="connsiteY60" fmla="*/ 5088467 h 8194675"/>
              <a:gd name="connsiteX61" fmla="*/ 1695450 w 8229600"/>
              <a:gd name="connsiteY61" fmla="*/ 5095875 h 8194675"/>
              <a:gd name="connsiteX62" fmla="*/ 1763183 w 8229600"/>
              <a:gd name="connsiteY62" fmla="*/ 5229225 h 8194675"/>
              <a:gd name="connsiteX63" fmla="*/ 1794933 w 8229600"/>
              <a:gd name="connsiteY63" fmla="*/ 5384800 h 8194675"/>
              <a:gd name="connsiteX64" fmla="*/ 1938866 w 8229600"/>
              <a:gd name="connsiteY64" fmla="*/ 5359400 h 8194675"/>
              <a:gd name="connsiteX65" fmla="*/ 2023533 w 8229600"/>
              <a:gd name="connsiteY65" fmla="*/ 5435600 h 8194675"/>
              <a:gd name="connsiteX66" fmla="*/ 2201333 w 8229600"/>
              <a:gd name="connsiteY66" fmla="*/ 5376333 h 8194675"/>
              <a:gd name="connsiteX67" fmla="*/ 2319866 w 8229600"/>
              <a:gd name="connsiteY67" fmla="*/ 5545667 h 8194675"/>
              <a:gd name="connsiteX68" fmla="*/ 2379133 w 8229600"/>
              <a:gd name="connsiteY68" fmla="*/ 5486400 h 8194675"/>
              <a:gd name="connsiteX69" fmla="*/ 2743200 w 8229600"/>
              <a:gd name="connsiteY69" fmla="*/ 5672667 h 8194675"/>
              <a:gd name="connsiteX70" fmla="*/ 2743200 w 8229600"/>
              <a:gd name="connsiteY70" fmla="*/ 5672667 h 8194675"/>
              <a:gd name="connsiteX71" fmla="*/ 2794000 w 8229600"/>
              <a:gd name="connsiteY71" fmla="*/ 5748867 h 8194675"/>
              <a:gd name="connsiteX72" fmla="*/ 2692400 w 8229600"/>
              <a:gd name="connsiteY72" fmla="*/ 5833533 h 8194675"/>
              <a:gd name="connsiteX73" fmla="*/ 2751666 w 8229600"/>
              <a:gd name="connsiteY73" fmla="*/ 5875867 h 8194675"/>
              <a:gd name="connsiteX74" fmla="*/ 2667000 w 8229600"/>
              <a:gd name="connsiteY74" fmla="*/ 5985933 h 8194675"/>
              <a:gd name="connsiteX75" fmla="*/ 2717800 w 8229600"/>
              <a:gd name="connsiteY75" fmla="*/ 6045200 h 8194675"/>
              <a:gd name="connsiteX76" fmla="*/ 2717800 w 8229600"/>
              <a:gd name="connsiteY76" fmla="*/ 6045200 h 8194675"/>
              <a:gd name="connsiteX77" fmla="*/ 2700866 w 8229600"/>
              <a:gd name="connsiteY77" fmla="*/ 6239933 h 8194675"/>
              <a:gd name="connsiteX78" fmla="*/ 2506133 w 8229600"/>
              <a:gd name="connsiteY78" fmla="*/ 6214533 h 8194675"/>
              <a:gd name="connsiteX79" fmla="*/ 2379133 w 8229600"/>
              <a:gd name="connsiteY79" fmla="*/ 6341533 h 8194675"/>
              <a:gd name="connsiteX80" fmla="*/ 2370666 w 8229600"/>
              <a:gd name="connsiteY80" fmla="*/ 6477000 h 8194675"/>
              <a:gd name="connsiteX81" fmla="*/ 2650066 w 8229600"/>
              <a:gd name="connsiteY81" fmla="*/ 6434667 h 8194675"/>
              <a:gd name="connsiteX82" fmla="*/ 2602441 w 8229600"/>
              <a:gd name="connsiteY82" fmla="*/ 6491817 h 8194675"/>
              <a:gd name="connsiteX83" fmla="*/ 2269066 w 8229600"/>
              <a:gd name="connsiteY83" fmla="*/ 6604000 h 8194675"/>
              <a:gd name="connsiteX84" fmla="*/ 2286000 w 8229600"/>
              <a:gd name="connsiteY84" fmla="*/ 6688667 h 8194675"/>
              <a:gd name="connsiteX85" fmla="*/ 2404533 w 8229600"/>
              <a:gd name="connsiteY85" fmla="*/ 6731000 h 8194675"/>
              <a:gd name="connsiteX86" fmla="*/ 2235200 w 8229600"/>
              <a:gd name="connsiteY86" fmla="*/ 6900333 h 8194675"/>
              <a:gd name="connsiteX87" fmla="*/ 2192866 w 8229600"/>
              <a:gd name="connsiteY87" fmla="*/ 7027333 h 8194675"/>
              <a:gd name="connsiteX88" fmla="*/ 2040466 w 8229600"/>
              <a:gd name="connsiteY88" fmla="*/ 6976533 h 8194675"/>
              <a:gd name="connsiteX89" fmla="*/ 2040466 w 8229600"/>
              <a:gd name="connsiteY89" fmla="*/ 6976533 h 8194675"/>
              <a:gd name="connsiteX90" fmla="*/ 2040466 w 8229600"/>
              <a:gd name="connsiteY90" fmla="*/ 7103533 h 8194675"/>
              <a:gd name="connsiteX91" fmla="*/ 2209800 w 8229600"/>
              <a:gd name="connsiteY91" fmla="*/ 7188200 h 8194675"/>
              <a:gd name="connsiteX92" fmla="*/ 2769658 w 8229600"/>
              <a:gd name="connsiteY92" fmla="*/ 7636933 h 8194675"/>
              <a:gd name="connsiteX93" fmla="*/ 2791883 w 8229600"/>
              <a:gd name="connsiteY93" fmla="*/ 7556500 h 8194675"/>
              <a:gd name="connsiteX94" fmla="*/ 3131608 w 8229600"/>
              <a:gd name="connsiteY94" fmla="*/ 7670800 h 8194675"/>
              <a:gd name="connsiteX95" fmla="*/ 3376083 w 8229600"/>
              <a:gd name="connsiteY95" fmla="*/ 7689850 h 8194675"/>
              <a:gd name="connsiteX96" fmla="*/ 3566583 w 8229600"/>
              <a:gd name="connsiteY96" fmla="*/ 7807325 h 8194675"/>
              <a:gd name="connsiteX97" fmla="*/ 3757083 w 8229600"/>
              <a:gd name="connsiteY97" fmla="*/ 7813675 h 8194675"/>
              <a:gd name="connsiteX98" fmla="*/ 4007908 w 8229600"/>
              <a:gd name="connsiteY98" fmla="*/ 7886700 h 8194675"/>
              <a:gd name="connsiteX99" fmla="*/ 3966633 w 8229600"/>
              <a:gd name="connsiteY99" fmla="*/ 7981950 h 8194675"/>
              <a:gd name="connsiteX100" fmla="*/ 4271433 w 8229600"/>
              <a:gd name="connsiteY100" fmla="*/ 8131175 h 8194675"/>
              <a:gd name="connsiteX101" fmla="*/ 4480983 w 8229600"/>
              <a:gd name="connsiteY101" fmla="*/ 8194675 h 8194675"/>
              <a:gd name="connsiteX102" fmla="*/ 4619625 w 8229600"/>
              <a:gd name="connsiteY102" fmla="*/ 8080375 h 8194675"/>
              <a:gd name="connsiteX103" fmla="*/ 4377266 w 8229600"/>
              <a:gd name="connsiteY103" fmla="*/ 7763933 h 8194675"/>
              <a:gd name="connsiteX104" fmla="*/ 4436533 w 8229600"/>
              <a:gd name="connsiteY104" fmla="*/ 7459133 h 8194675"/>
              <a:gd name="connsiteX105" fmla="*/ 4219575 w 8229600"/>
              <a:gd name="connsiteY105" fmla="*/ 7297208 h 8194675"/>
              <a:gd name="connsiteX106" fmla="*/ 4293658 w 8229600"/>
              <a:gd name="connsiteY106" fmla="*/ 7149042 h 8194675"/>
              <a:gd name="connsiteX107" fmla="*/ 4495800 w 8229600"/>
              <a:gd name="connsiteY107" fmla="*/ 6942667 h 8194675"/>
              <a:gd name="connsiteX108" fmla="*/ 4622800 w 8229600"/>
              <a:gd name="connsiteY108" fmla="*/ 6908800 h 8194675"/>
              <a:gd name="connsiteX109" fmla="*/ 4777316 w 8229600"/>
              <a:gd name="connsiteY109" fmla="*/ 6727825 h 8194675"/>
              <a:gd name="connsiteX110" fmla="*/ 4673600 w 8229600"/>
              <a:gd name="connsiteY110" fmla="*/ 6663267 h 8194675"/>
              <a:gd name="connsiteX111" fmla="*/ 4597400 w 8229600"/>
              <a:gd name="connsiteY111" fmla="*/ 6620933 h 8194675"/>
              <a:gd name="connsiteX112" fmla="*/ 4594225 w 8229600"/>
              <a:gd name="connsiteY112" fmla="*/ 6586008 h 8194675"/>
              <a:gd name="connsiteX113" fmla="*/ 4690533 w 8229600"/>
              <a:gd name="connsiteY113" fmla="*/ 6604000 h 8194675"/>
              <a:gd name="connsiteX114" fmla="*/ 4712758 w 8229600"/>
              <a:gd name="connsiteY114" fmla="*/ 6572250 h 8194675"/>
              <a:gd name="connsiteX115" fmla="*/ 4513791 w 8229600"/>
              <a:gd name="connsiteY115" fmla="*/ 6247342 h 8194675"/>
              <a:gd name="connsiteX116" fmla="*/ 4363508 w 8229600"/>
              <a:gd name="connsiteY116" fmla="*/ 6235700 h 8194675"/>
              <a:gd name="connsiteX117" fmla="*/ 4352925 w 8229600"/>
              <a:gd name="connsiteY117" fmla="*/ 6274858 h 8194675"/>
              <a:gd name="connsiteX118" fmla="*/ 4267200 w 8229600"/>
              <a:gd name="connsiteY118" fmla="*/ 6062133 h 8194675"/>
              <a:gd name="connsiteX119" fmla="*/ 4182533 w 8229600"/>
              <a:gd name="connsiteY119" fmla="*/ 6028267 h 8194675"/>
              <a:gd name="connsiteX120" fmla="*/ 4292600 w 8229600"/>
              <a:gd name="connsiteY120" fmla="*/ 5791200 h 8194675"/>
              <a:gd name="connsiteX121" fmla="*/ 4216400 w 8229600"/>
              <a:gd name="connsiteY121" fmla="*/ 5715000 h 8194675"/>
              <a:gd name="connsiteX122" fmla="*/ 4241800 w 8229600"/>
              <a:gd name="connsiteY122" fmla="*/ 5554133 h 8194675"/>
              <a:gd name="connsiteX123" fmla="*/ 4334933 w 8229600"/>
              <a:gd name="connsiteY123" fmla="*/ 5503333 h 8194675"/>
              <a:gd name="connsiteX124" fmla="*/ 4402666 w 8229600"/>
              <a:gd name="connsiteY124" fmla="*/ 5334000 h 8194675"/>
              <a:gd name="connsiteX125" fmla="*/ 4597400 w 8229600"/>
              <a:gd name="connsiteY125" fmla="*/ 5621867 h 8194675"/>
              <a:gd name="connsiteX126" fmla="*/ 4673600 w 8229600"/>
              <a:gd name="connsiteY126" fmla="*/ 5494867 h 8194675"/>
              <a:gd name="connsiteX127" fmla="*/ 4631266 w 8229600"/>
              <a:gd name="connsiteY127" fmla="*/ 5334000 h 8194675"/>
              <a:gd name="connsiteX128" fmla="*/ 4802716 w 8229600"/>
              <a:gd name="connsiteY128" fmla="*/ 5217583 h 8194675"/>
              <a:gd name="connsiteX129" fmla="*/ 4792133 w 8229600"/>
              <a:gd name="connsiteY129" fmla="*/ 5139267 h 8194675"/>
              <a:gd name="connsiteX130" fmla="*/ 4961466 w 8229600"/>
              <a:gd name="connsiteY130" fmla="*/ 5080000 h 8194675"/>
              <a:gd name="connsiteX131" fmla="*/ 5105400 w 8229600"/>
              <a:gd name="connsiteY131" fmla="*/ 4919133 h 8194675"/>
              <a:gd name="connsiteX132" fmla="*/ 5215466 w 8229600"/>
              <a:gd name="connsiteY132" fmla="*/ 4953000 h 8194675"/>
              <a:gd name="connsiteX133" fmla="*/ 5215466 w 8229600"/>
              <a:gd name="connsiteY133" fmla="*/ 4953000 h 8194675"/>
              <a:gd name="connsiteX134" fmla="*/ 5291666 w 8229600"/>
              <a:gd name="connsiteY134" fmla="*/ 5003800 h 8194675"/>
              <a:gd name="connsiteX135" fmla="*/ 5342466 w 8229600"/>
              <a:gd name="connsiteY135" fmla="*/ 4944533 h 8194675"/>
              <a:gd name="connsiteX136" fmla="*/ 5435600 w 8229600"/>
              <a:gd name="connsiteY136" fmla="*/ 4910667 h 8194675"/>
              <a:gd name="connsiteX137" fmla="*/ 5469466 w 8229600"/>
              <a:gd name="connsiteY137" fmla="*/ 5020733 h 8194675"/>
              <a:gd name="connsiteX138" fmla="*/ 5664200 w 8229600"/>
              <a:gd name="connsiteY138" fmla="*/ 5012267 h 8194675"/>
              <a:gd name="connsiteX139" fmla="*/ 5884333 w 8229600"/>
              <a:gd name="connsiteY139" fmla="*/ 5214408 h 8194675"/>
              <a:gd name="connsiteX140" fmla="*/ 5884333 w 8229600"/>
              <a:gd name="connsiteY140" fmla="*/ 5325533 h 8194675"/>
              <a:gd name="connsiteX141" fmla="*/ 5884333 w 8229600"/>
              <a:gd name="connsiteY141" fmla="*/ 5325533 h 8194675"/>
              <a:gd name="connsiteX142" fmla="*/ 5952066 w 8229600"/>
              <a:gd name="connsiteY142" fmla="*/ 5291667 h 8194675"/>
              <a:gd name="connsiteX143" fmla="*/ 5901266 w 8229600"/>
              <a:gd name="connsiteY143" fmla="*/ 5164667 h 8194675"/>
              <a:gd name="connsiteX144" fmla="*/ 5901266 w 8229600"/>
              <a:gd name="connsiteY144" fmla="*/ 5164667 h 8194675"/>
              <a:gd name="connsiteX145" fmla="*/ 6172200 w 8229600"/>
              <a:gd name="connsiteY145" fmla="*/ 5334000 h 8194675"/>
              <a:gd name="connsiteX146" fmla="*/ 6328833 w 8229600"/>
              <a:gd name="connsiteY146" fmla="*/ 5143500 h 8194675"/>
              <a:gd name="connsiteX147" fmla="*/ 6392333 w 8229600"/>
              <a:gd name="connsiteY147" fmla="*/ 5181600 h 8194675"/>
              <a:gd name="connsiteX148" fmla="*/ 6522508 w 8229600"/>
              <a:gd name="connsiteY148" fmla="*/ 5200650 h 8194675"/>
              <a:gd name="connsiteX149" fmla="*/ 6620933 w 8229600"/>
              <a:gd name="connsiteY149" fmla="*/ 5190067 h 8194675"/>
              <a:gd name="connsiteX150" fmla="*/ 6620933 w 8229600"/>
              <a:gd name="connsiteY150" fmla="*/ 5113867 h 8194675"/>
              <a:gd name="connsiteX151" fmla="*/ 6807200 w 8229600"/>
              <a:gd name="connsiteY151" fmla="*/ 5130800 h 8194675"/>
              <a:gd name="connsiteX152" fmla="*/ 6773333 w 8229600"/>
              <a:gd name="connsiteY152" fmla="*/ 5232400 h 8194675"/>
              <a:gd name="connsiteX153" fmla="*/ 6994525 w 8229600"/>
              <a:gd name="connsiteY153" fmla="*/ 5325533 h 8194675"/>
              <a:gd name="connsiteX154" fmla="*/ 7078133 w 8229600"/>
              <a:gd name="connsiteY154" fmla="*/ 5291667 h 8194675"/>
              <a:gd name="connsiteX155" fmla="*/ 7090833 w 8229600"/>
              <a:gd name="connsiteY155" fmla="*/ 5223933 h 8194675"/>
              <a:gd name="connsiteX156" fmla="*/ 7109883 w 8229600"/>
              <a:gd name="connsiteY156" fmla="*/ 5227108 h 8194675"/>
              <a:gd name="connsiteX157" fmla="*/ 7250641 w 8229600"/>
              <a:gd name="connsiteY157" fmla="*/ 5288492 h 8194675"/>
              <a:gd name="connsiteX158" fmla="*/ 7400925 w 8229600"/>
              <a:gd name="connsiteY158" fmla="*/ 5233458 h 8194675"/>
              <a:gd name="connsiteX159" fmla="*/ 7450666 w 8229600"/>
              <a:gd name="connsiteY159" fmla="*/ 5037667 h 8194675"/>
              <a:gd name="connsiteX160" fmla="*/ 7315200 w 8229600"/>
              <a:gd name="connsiteY160" fmla="*/ 4995333 h 8194675"/>
              <a:gd name="connsiteX161" fmla="*/ 7277100 w 8229600"/>
              <a:gd name="connsiteY161" fmla="*/ 4947708 h 8194675"/>
              <a:gd name="connsiteX162" fmla="*/ 7171266 w 8229600"/>
              <a:gd name="connsiteY162" fmla="*/ 4936067 h 8194675"/>
              <a:gd name="connsiteX163" fmla="*/ 7179733 w 8229600"/>
              <a:gd name="connsiteY163" fmla="*/ 4851400 h 8194675"/>
              <a:gd name="connsiteX164" fmla="*/ 7078133 w 8229600"/>
              <a:gd name="connsiteY164" fmla="*/ 4834467 h 8194675"/>
              <a:gd name="connsiteX165" fmla="*/ 7332133 w 8229600"/>
              <a:gd name="connsiteY165" fmla="*/ 4690533 h 8194675"/>
              <a:gd name="connsiteX166" fmla="*/ 7230533 w 8229600"/>
              <a:gd name="connsiteY166" fmla="*/ 4572000 h 8194675"/>
              <a:gd name="connsiteX167" fmla="*/ 7332133 w 8229600"/>
              <a:gd name="connsiteY167" fmla="*/ 4461933 h 8194675"/>
              <a:gd name="connsiteX168" fmla="*/ 7577666 w 8229600"/>
              <a:gd name="connsiteY168" fmla="*/ 4470400 h 8194675"/>
              <a:gd name="connsiteX169" fmla="*/ 7501466 w 8229600"/>
              <a:gd name="connsiteY169" fmla="*/ 4385733 h 8194675"/>
              <a:gd name="connsiteX170" fmla="*/ 7340600 w 8229600"/>
              <a:gd name="connsiteY170" fmla="*/ 4360333 h 8194675"/>
              <a:gd name="connsiteX171" fmla="*/ 7440083 w 8229600"/>
              <a:gd name="connsiteY171" fmla="*/ 4264025 h 8194675"/>
              <a:gd name="connsiteX172" fmla="*/ 7306733 w 8229600"/>
              <a:gd name="connsiteY172" fmla="*/ 4207933 h 8194675"/>
              <a:gd name="connsiteX173" fmla="*/ 7391400 w 8229600"/>
              <a:gd name="connsiteY173" fmla="*/ 4064000 h 8194675"/>
              <a:gd name="connsiteX174" fmla="*/ 7662333 w 8229600"/>
              <a:gd name="connsiteY174" fmla="*/ 4114800 h 8194675"/>
              <a:gd name="connsiteX175" fmla="*/ 7797800 w 8229600"/>
              <a:gd name="connsiteY175" fmla="*/ 4030133 h 8194675"/>
              <a:gd name="connsiteX176" fmla="*/ 8094133 w 8229600"/>
              <a:gd name="connsiteY176" fmla="*/ 3937000 h 8194675"/>
              <a:gd name="connsiteX177" fmla="*/ 8229600 w 8229600"/>
              <a:gd name="connsiteY177" fmla="*/ 965200 h 8194675"/>
              <a:gd name="connsiteX178" fmla="*/ 8204200 w 8229600"/>
              <a:gd name="connsiteY178" fmla="*/ 0 h 8194675"/>
              <a:gd name="connsiteX179" fmla="*/ 660400 w 8229600"/>
              <a:gd name="connsiteY179" fmla="*/ 0 h 8194675"/>
              <a:gd name="connsiteX180" fmla="*/ 677333 w 8229600"/>
              <a:gd name="connsiteY180"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64141 w 8229600"/>
              <a:gd name="connsiteY53" fmla="*/ 4773083 h 8194675"/>
              <a:gd name="connsiteX54" fmla="*/ 1075266 w 8229600"/>
              <a:gd name="connsiteY54" fmla="*/ 4809067 h 8194675"/>
              <a:gd name="connsiteX55" fmla="*/ 1134533 w 8229600"/>
              <a:gd name="connsiteY55" fmla="*/ 4715933 h 8194675"/>
              <a:gd name="connsiteX56" fmla="*/ 1303866 w 8229600"/>
              <a:gd name="connsiteY56" fmla="*/ 4682067 h 8194675"/>
              <a:gd name="connsiteX57" fmla="*/ 1439333 w 8229600"/>
              <a:gd name="connsiteY57" fmla="*/ 4707467 h 8194675"/>
              <a:gd name="connsiteX58" fmla="*/ 1557866 w 8229600"/>
              <a:gd name="connsiteY58" fmla="*/ 4893733 h 8194675"/>
              <a:gd name="connsiteX59" fmla="*/ 1490133 w 8229600"/>
              <a:gd name="connsiteY59" fmla="*/ 4936067 h 8194675"/>
              <a:gd name="connsiteX60" fmla="*/ 1532466 w 8229600"/>
              <a:gd name="connsiteY60" fmla="*/ 5088467 h 8194675"/>
              <a:gd name="connsiteX61" fmla="*/ 1695450 w 8229600"/>
              <a:gd name="connsiteY61" fmla="*/ 5095875 h 8194675"/>
              <a:gd name="connsiteX62" fmla="*/ 1763183 w 8229600"/>
              <a:gd name="connsiteY62" fmla="*/ 5229225 h 8194675"/>
              <a:gd name="connsiteX63" fmla="*/ 1794933 w 8229600"/>
              <a:gd name="connsiteY63" fmla="*/ 5384800 h 8194675"/>
              <a:gd name="connsiteX64" fmla="*/ 1938866 w 8229600"/>
              <a:gd name="connsiteY64" fmla="*/ 5359400 h 8194675"/>
              <a:gd name="connsiteX65" fmla="*/ 2023533 w 8229600"/>
              <a:gd name="connsiteY65" fmla="*/ 5435600 h 8194675"/>
              <a:gd name="connsiteX66" fmla="*/ 2201333 w 8229600"/>
              <a:gd name="connsiteY66" fmla="*/ 5376333 h 8194675"/>
              <a:gd name="connsiteX67" fmla="*/ 2319866 w 8229600"/>
              <a:gd name="connsiteY67" fmla="*/ 5545667 h 8194675"/>
              <a:gd name="connsiteX68" fmla="*/ 2379133 w 8229600"/>
              <a:gd name="connsiteY68" fmla="*/ 5486400 h 8194675"/>
              <a:gd name="connsiteX69" fmla="*/ 2743200 w 8229600"/>
              <a:gd name="connsiteY69" fmla="*/ 5672667 h 8194675"/>
              <a:gd name="connsiteX70" fmla="*/ 2743200 w 8229600"/>
              <a:gd name="connsiteY70" fmla="*/ 5672667 h 8194675"/>
              <a:gd name="connsiteX71" fmla="*/ 2794000 w 8229600"/>
              <a:gd name="connsiteY71" fmla="*/ 5748867 h 8194675"/>
              <a:gd name="connsiteX72" fmla="*/ 2692400 w 8229600"/>
              <a:gd name="connsiteY72" fmla="*/ 5833533 h 8194675"/>
              <a:gd name="connsiteX73" fmla="*/ 2751666 w 8229600"/>
              <a:gd name="connsiteY73" fmla="*/ 5875867 h 8194675"/>
              <a:gd name="connsiteX74" fmla="*/ 2667000 w 8229600"/>
              <a:gd name="connsiteY74" fmla="*/ 5985933 h 8194675"/>
              <a:gd name="connsiteX75" fmla="*/ 2717800 w 8229600"/>
              <a:gd name="connsiteY75" fmla="*/ 6045200 h 8194675"/>
              <a:gd name="connsiteX76" fmla="*/ 2717800 w 8229600"/>
              <a:gd name="connsiteY76" fmla="*/ 6045200 h 8194675"/>
              <a:gd name="connsiteX77" fmla="*/ 2700866 w 8229600"/>
              <a:gd name="connsiteY77" fmla="*/ 6239933 h 8194675"/>
              <a:gd name="connsiteX78" fmla="*/ 2506133 w 8229600"/>
              <a:gd name="connsiteY78" fmla="*/ 6214533 h 8194675"/>
              <a:gd name="connsiteX79" fmla="*/ 2379133 w 8229600"/>
              <a:gd name="connsiteY79" fmla="*/ 6341533 h 8194675"/>
              <a:gd name="connsiteX80" fmla="*/ 2370666 w 8229600"/>
              <a:gd name="connsiteY80" fmla="*/ 6477000 h 8194675"/>
              <a:gd name="connsiteX81" fmla="*/ 2650066 w 8229600"/>
              <a:gd name="connsiteY81" fmla="*/ 6434667 h 8194675"/>
              <a:gd name="connsiteX82" fmla="*/ 2602441 w 8229600"/>
              <a:gd name="connsiteY82" fmla="*/ 6491817 h 8194675"/>
              <a:gd name="connsiteX83" fmla="*/ 2269066 w 8229600"/>
              <a:gd name="connsiteY83" fmla="*/ 6604000 h 8194675"/>
              <a:gd name="connsiteX84" fmla="*/ 2286000 w 8229600"/>
              <a:gd name="connsiteY84" fmla="*/ 6688667 h 8194675"/>
              <a:gd name="connsiteX85" fmla="*/ 2404533 w 8229600"/>
              <a:gd name="connsiteY85" fmla="*/ 6731000 h 8194675"/>
              <a:gd name="connsiteX86" fmla="*/ 2235200 w 8229600"/>
              <a:gd name="connsiteY86" fmla="*/ 6900333 h 8194675"/>
              <a:gd name="connsiteX87" fmla="*/ 2192866 w 8229600"/>
              <a:gd name="connsiteY87" fmla="*/ 7027333 h 8194675"/>
              <a:gd name="connsiteX88" fmla="*/ 2040466 w 8229600"/>
              <a:gd name="connsiteY88" fmla="*/ 6976533 h 8194675"/>
              <a:gd name="connsiteX89" fmla="*/ 2040466 w 8229600"/>
              <a:gd name="connsiteY89" fmla="*/ 6976533 h 8194675"/>
              <a:gd name="connsiteX90" fmla="*/ 2040466 w 8229600"/>
              <a:gd name="connsiteY90" fmla="*/ 7103533 h 8194675"/>
              <a:gd name="connsiteX91" fmla="*/ 2209800 w 8229600"/>
              <a:gd name="connsiteY91" fmla="*/ 7188200 h 8194675"/>
              <a:gd name="connsiteX92" fmla="*/ 2769658 w 8229600"/>
              <a:gd name="connsiteY92" fmla="*/ 7636933 h 8194675"/>
              <a:gd name="connsiteX93" fmla="*/ 2791883 w 8229600"/>
              <a:gd name="connsiteY93" fmla="*/ 7556500 h 8194675"/>
              <a:gd name="connsiteX94" fmla="*/ 3131608 w 8229600"/>
              <a:gd name="connsiteY94" fmla="*/ 7670800 h 8194675"/>
              <a:gd name="connsiteX95" fmla="*/ 3376083 w 8229600"/>
              <a:gd name="connsiteY95" fmla="*/ 7689850 h 8194675"/>
              <a:gd name="connsiteX96" fmla="*/ 3566583 w 8229600"/>
              <a:gd name="connsiteY96" fmla="*/ 7807325 h 8194675"/>
              <a:gd name="connsiteX97" fmla="*/ 3757083 w 8229600"/>
              <a:gd name="connsiteY97" fmla="*/ 7813675 h 8194675"/>
              <a:gd name="connsiteX98" fmla="*/ 4007908 w 8229600"/>
              <a:gd name="connsiteY98" fmla="*/ 7886700 h 8194675"/>
              <a:gd name="connsiteX99" fmla="*/ 3966633 w 8229600"/>
              <a:gd name="connsiteY99" fmla="*/ 7981950 h 8194675"/>
              <a:gd name="connsiteX100" fmla="*/ 4271433 w 8229600"/>
              <a:gd name="connsiteY100" fmla="*/ 8131175 h 8194675"/>
              <a:gd name="connsiteX101" fmla="*/ 4480983 w 8229600"/>
              <a:gd name="connsiteY101" fmla="*/ 8194675 h 8194675"/>
              <a:gd name="connsiteX102" fmla="*/ 4619625 w 8229600"/>
              <a:gd name="connsiteY102" fmla="*/ 8080375 h 8194675"/>
              <a:gd name="connsiteX103" fmla="*/ 4377266 w 8229600"/>
              <a:gd name="connsiteY103" fmla="*/ 7763933 h 8194675"/>
              <a:gd name="connsiteX104" fmla="*/ 4436533 w 8229600"/>
              <a:gd name="connsiteY104" fmla="*/ 7459133 h 8194675"/>
              <a:gd name="connsiteX105" fmla="*/ 4219575 w 8229600"/>
              <a:gd name="connsiteY105" fmla="*/ 7297208 h 8194675"/>
              <a:gd name="connsiteX106" fmla="*/ 4293658 w 8229600"/>
              <a:gd name="connsiteY106" fmla="*/ 7149042 h 8194675"/>
              <a:gd name="connsiteX107" fmla="*/ 4495800 w 8229600"/>
              <a:gd name="connsiteY107" fmla="*/ 6942667 h 8194675"/>
              <a:gd name="connsiteX108" fmla="*/ 4622800 w 8229600"/>
              <a:gd name="connsiteY108" fmla="*/ 6908800 h 8194675"/>
              <a:gd name="connsiteX109" fmla="*/ 4777316 w 8229600"/>
              <a:gd name="connsiteY109" fmla="*/ 6727825 h 8194675"/>
              <a:gd name="connsiteX110" fmla="*/ 4673600 w 8229600"/>
              <a:gd name="connsiteY110" fmla="*/ 6663267 h 8194675"/>
              <a:gd name="connsiteX111" fmla="*/ 4597400 w 8229600"/>
              <a:gd name="connsiteY111" fmla="*/ 6620933 h 8194675"/>
              <a:gd name="connsiteX112" fmla="*/ 4594225 w 8229600"/>
              <a:gd name="connsiteY112" fmla="*/ 6586008 h 8194675"/>
              <a:gd name="connsiteX113" fmla="*/ 4690533 w 8229600"/>
              <a:gd name="connsiteY113" fmla="*/ 6604000 h 8194675"/>
              <a:gd name="connsiteX114" fmla="*/ 4712758 w 8229600"/>
              <a:gd name="connsiteY114" fmla="*/ 6572250 h 8194675"/>
              <a:gd name="connsiteX115" fmla="*/ 4513791 w 8229600"/>
              <a:gd name="connsiteY115" fmla="*/ 6247342 h 8194675"/>
              <a:gd name="connsiteX116" fmla="*/ 4363508 w 8229600"/>
              <a:gd name="connsiteY116" fmla="*/ 6235700 h 8194675"/>
              <a:gd name="connsiteX117" fmla="*/ 4352925 w 8229600"/>
              <a:gd name="connsiteY117" fmla="*/ 6274858 h 8194675"/>
              <a:gd name="connsiteX118" fmla="*/ 4267200 w 8229600"/>
              <a:gd name="connsiteY118" fmla="*/ 6062133 h 8194675"/>
              <a:gd name="connsiteX119" fmla="*/ 4182533 w 8229600"/>
              <a:gd name="connsiteY119" fmla="*/ 6028267 h 8194675"/>
              <a:gd name="connsiteX120" fmla="*/ 4292600 w 8229600"/>
              <a:gd name="connsiteY120" fmla="*/ 5791200 h 8194675"/>
              <a:gd name="connsiteX121" fmla="*/ 4216400 w 8229600"/>
              <a:gd name="connsiteY121" fmla="*/ 5715000 h 8194675"/>
              <a:gd name="connsiteX122" fmla="*/ 4241800 w 8229600"/>
              <a:gd name="connsiteY122" fmla="*/ 5554133 h 8194675"/>
              <a:gd name="connsiteX123" fmla="*/ 4334933 w 8229600"/>
              <a:gd name="connsiteY123" fmla="*/ 5503333 h 8194675"/>
              <a:gd name="connsiteX124" fmla="*/ 4402666 w 8229600"/>
              <a:gd name="connsiteY124" fmla="*/ 5334000 h 8194675"/>
              <a:gd name="connsiteX125" fmla="*/ 4597400 w 8229600"/>
              <a:gd name="connsiteY125" fmla="*/ 5621867 h 8194675"/>
              <a:gd name="connsiteX126" fmla="*/ 4673600 w 8229600"/>
              <a:gd name="connsiteY126" fmla="*/ 5494867 h 8194675"/>
              <a:gd name="connsiteX127" fmla="*/ 4631266 w 8229600"/>
              <a:gd name="connsiteY127" fmla="*/ 5334000 h 8194675"/>
              <a:gd name="connsiteX128" fmla="*/ 4802716 w 8229600"/>
              <a:gd name="connsiteY128" fmla="*/ 5217583 h 8194675"/>
              <a:gd name="connsiteX129" fmla="*/ 4792133 w 8229600"/>
              <a:gd name="connsiteY129" fmla="*/ 5139267 h 8194675"/>
              <a:gd name="connsiteX130" fmla="*/ 4961466 w 8229600"/>
              <a:gd name="connsiteY130" fmla="*/ 5080000 h 8194675"/>
              <a:gd name="connsiteX131" fmla="*/ 5105400 w 8229600"/>
              <a:gd name="connsiteY131" fmla="*/ 4919133 h 8194675"/>
              <a:gd name="connsiteX132" fmla="*/ 5215466 w 8229600"/>
              <a:gd name="connsiteY132" fmla="*/ 4953000 h 8194675"/>
              <a:gd name="connsiteX133" fmla="*/ 5215466 w 8229600"/>
              <a:gd name="connsiteY133" fmla="*/ 4953000 h 8194675"/>
              <a:gd name="connsiteX134" fmla="*/ 5291666 w 8229600"/>
              <a:gd name="connsiteY134" fmla="*/ 5003800 h 8194675"/>
              <a:gd name="connsiteX135" fmla="*/ 5342466 w 8229600"/>
              <a:gd name="connsiteY135" fmla="*/ 4944533 h 8194675"/>
              <a:gd name="connsiteX136" fmla="*/ 5435600 w 8229600"/>
              <a:gd name="connsiteY136" fmla="*/ 4910667 h 8194675"/>
              <a:gd name="connsiteX137" fmla="*/ 5469466 w 8229600"/>
              <a:gd name="connsiteY137" fmla="*/ 5020733 h 8194675"/>
              <a:gd name="connsiteX138" fmla="*/ 5664200 w 8229600"/>
              <a:gd name="connsiteY138" fmla="*/ 5012267 h 8194675"/>
              <a:gd name="connsiteX139" fmla="*/ 5884333 w 8229600"/>
              <a:gd name="connsiteY139" fmla="*/ 5214408 h 8194675"/>
              <a:gd name="connsiteX140" fmla="*/ 5884333 w 8229600"/>
              <a:gd name="connsiteY140" fmla="*/ 5325533 h 8194675"/>
              <a:gd name="connsiteX141" fmla="*/ 5884333 w 8229600"/>
              <a:gd name="connsiteY141" fmla="*/ 5325533 h 8194675"/>
              <a:gd name="connsiteX142" fmla="*/ 5952066 w 8229600"/>
              <a:gd name="connsiteY142" fmla="*/ 5291667 h 8194675"/>
              <a:gd name="connsiteX143" fmla="*/ 5901266 w 8229600"/>
              <a:gd name="connsiteY143" fmla="*/ 5164667 h 8194675"/>
              <a:gd name="connsiteX144" fmla="*/ 5901266 w 8229600"/>
              <a:gd name="connsiteY144" fmla="*/ 5164667 h 8194675"/>
              <a:gd name="connsiteX145" fmla="*/ 6172200 w 8229600"/>
              <a:gd name="connsiteY145" fmla="*/ 5334000 h 8194675"/>
              <a:gd name="connsiteX146" fmla="*/ 6328833 w 8229600"/>
              <a:gd name="connsiteY146" fmla="*/ 5143500 h 8194675"/>
              <a:gd name="connsiteX147" fmla="*/ 6392333 w 8229600"/>
              <a:gd name="connsiteY147" fmla="*/ 5181600 h 8194675"/>
              <a:gd name="connsiteX148" fmla="*/ 6522508 w 8229600"/>
              <a:gd name="connsiteY148" fmla="*/ 5200650 h 8194675"/>
              <a:gd name="connsiteX149" fmla="*/ 6620933 w 8229600"/>
              <a:gd name="connsiteY149" fmla="*/ 5190067 h 8194675"/>
              <a:gd name="connsiteX150" fmla="*/ 6620933 w 8229600"/>
              <a:gd name="connsiteY150" fmla="*/ 5113867 h 8194675"/>
              <a:gd name="connsiteX151" fmla="*/ 6807200 w 8229600"/>
              <a:gd name="connsiteY151" fmla="*/ 5130800 h 8194675"/>
              <a:gd name="connsiteX152" fmla="*/ 6773333 w 8229600"/>
              <a:gd name="connsiteY152" fmla="*/ 5232400 h 8194675"/>
              <a:gd name="connsiteX153" fmla="*/ 6994525 w 8229600"/>
              <a:gd name="connsiteY153" fmla="*/ 5325533 h 8194675"/>
              <a:gd name="connsiteX154" fmla="*/ 7078133 w 8229600"/>
              <a:gd name="connsiteY154" fmla="*/ 5291667 h 8194675"/>
              <a:gd name="connsiteX155" fmla="*/ 7090833 w 8229600"/>
              <a:gd name="connsiteY155" fmla="*/ 5223933 h 8194675"/>
              <a:gd name="connsiteX156" fmla="*/ 7109883 w 8229600"/>
              <a:gd name="connsiteY156" fmla="*/ 5227108 h 8194675"/>
              <a:gd name="connsiteX157" fmla="*/ 7250641 w 8229600"/>
              <a:gd name="connsiteY157" fmla="*/ 5288492 h 8194675"/>
              <a:gd name="connsiteX158" fmla="*/ 7400925 w 8229600"/>
              <a:gd name="connsiteY158" fmla="*/ 5233458 h 8194675"/>
              <a:gd name="connsiteX159" fmla="*/ 7450666 w 8229600"/>
              <a:gd name="connsiteY159" fmla="*/ 5037667 h 8194675"/>
              <a:gd name="connsiteX160" fmla="*/ 7315200 w 8229600"/>
              <a:gd name="connsiteY160" fmla="*/ 4995333 h 8194675"/>
              <a:gd name="connsiteX161" fmla="*/ 7277100 w 8229600"/>
              <a:gd name="connsiteY161" fmla="*/ 4947708 h 8194675"/>
              <a:gd name="connsiteX162" fmla="*/ 7171266 w 8229600"/>
              <a:gd name="connsiteY162" fmla="*/ 4936067 h 8194675"/>
              <a:gd name="connsiteX163" fmla="*/ 7179733 w 8229600"/>
              <a:gd name="connsiteY163" fmla="*/ 4851400 h 8194675"/>
              <a:gd name="connsiteX164" fmla="*/ 7078133 w 8229600"/>
              <a:gd name="connsiteY164" fmla="*/ 4834467 h 8194675"/>
              <a:gd name="connsiteX165" fmla="*/ 7332133 w 8229600"/>
              <a:gd name="connsiteY165" fmla="*/ 4690533 h 8194675"/>
              <a:gd name="connsiteX166" fmla="*/ 7230533 w 8229600"/>
              <a:gd name="connsiteY166" fmla="*/ 4572000 h 8194675"/>
              <a:gd name="connsiteX167" fmla="*/ 7332133 w 8229600"/>
              <a:gd name="connsiteY167" fmla="*/ 4461933 h 8194675"/>
              <a:gd name="connsiteX168" fmla="*/ 7577666 w 8229600"/>
              <a:gd name="connsiteY168" fmla="*/ 4470400 h 8194675"/>
              <a:gd name="connsiteX169" fmla="*/ 7501466 w 8229600"/>
              <a:gd name="connsiteY169" fmla="*/ 4385733 h 8194675"/>
              <a:gd name="connsiteX170" fmla="*/ 7340600 w 8229600"/>
              <a:gd name="connsiteY170" fmla="*/ 4360333 h 8194675"/>
              <a:gd name="connsiteX171" fmla="*/ 7440083 w 8229600"/>
              <a:gd name="connsiteY171" fmla="*/ 4264025 h 8194675"/>
              <a:gd name="connsiteX172" fmla="*/ 7306733 w 8229600"/>
              <a:gd name="connsiteY172" fmla="*/ 4207933 h 8194675"/>
              <a:gd name="connsiteX173" fmla="*/ 7391400 w 8229600"/>
              <a:gd name="connsiteY173" fmla="*/ 4064000 h 8194675"/>
              <a:gd name="connsiteX174" fmla="*/ 7662333 w 8229600"/>
              <a:gd name="connsiteY174" fmla="*/ 4114800 h 8194675"/>
              <a:gd name="connsiteX175" fmla="*/ 7797800 w 8229600"/>
              <a:gd name="connsiteY175" fmla="*/ 4030133 h 8194675"/>
              <a:gd name="connsiteX176" fmla="*/ 8094133 w 8229600"/>
              <a:gd name="connsiteY176" fmla="*/ 3937000 h 8194675"/>
              <a:gd name="connsiteX177" fmla="*/ 8229600 w 8229600"/>
              <a:gd name="connsiteY177" fmla="*/ 965200 h 8194675"/>
              <a:gd name="connsiteX178" fmla="*/ 8204200 w 8229600"/>
              <a:gd name="connsiteY178" fmla="*/ 0 h 8194675"/>
              <a:gd name="connsiteX179" fmla="*/ 660400 w 8229600"/>
              <a:gd name="connsiteY179" fmla="*/ 0 h 8194675"/>
              <a:gd name="connsiteX180" fmla="*/ 677333 w 8229600"/>
              <a:gd name="connsiteY180"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44033 w 8229600"/>
              <a:gd name="connsiteY53" fmla="*/ 4679950 h 8194675"/>
              <a:gd name="connsiteX54" fmla="*/ 964141 w 8229600"/>
              <a:gd name="connsiteY54" fmla="*/ 4773083 h 8194675"/>
              <a:gd name="connsiteX55" fmla="*/ 1075266 w 8229600"/>
              <a:gd name="connsiteY55" fmla="*/ 4809067 h 8194675"/>
              <a:gd name="connsiteX56" fmla="*/ 1134533 w 8229600"/>
              <a:gd name="connsiteY56" fmla="*/ 4715933 h 8194675"/>
              <a:gd name="connsiteX57" fmla="*/ 1303866 w 8229600"/>
              <a:gd name="connsiteY57" fmla="*/ 4682067 h 8194675"/>
              <a:gd name="connsiteX58" fmla="*/ 1439333 w 8229600"/>
              <a:gd name="connsiteY58" fmla="*/ 4707467 h 8194675"/>
              <a:gd name="connsiteX59" fmla="*/ 1557866 w 8229600"/>
              <a:gd name="connsiteY59" fmla="*/ 4893733 h 8194675"/>
              <a:gd name="connsiteX60" fmla="*/ 1490133 w 8229600"/>
              <a:gd name="connsiteY60" fmla="*/ 4936067 h 8194675"/>
              <a:gd name="connsiteX61" fmla="*/ 1532466 w 8229600"/>
              <a:gd name="connsiteY61" fmla="*/ 5088467 h 8194675"/>
              <a:gd name="connsiteX62" fmla="*/ 1695450 w 8229600"/>
              <a:gd name="connsiteY62" fmla="*/ 5095875 h 8194675"/>
              <a:gd name="connsiteX63" fmla="*/ 1763183 w 8229600"/>
              <a:gd name="connsiteY63" fmla="*/ 5229225 h 8194675"/>
              <a:gd name="connsiteX64" fmla="*/ 1794933 w 8229600"/>
              <a:gd name="connsiteY64" fmla="*/ 5384800 h 8194675"/>
              <a:gd name="connsiteX65" fmla="*/ 1938866 w 8229600"/>
              <a:gd name="connsiteY65" fmla="*/ 5359400 h 8194675"/>
              <a:gd name="connsiteX66" fmla="*/ 2023533 w 8229600"/>
              <a:gd name="connsiteY66" fmla="*/ 5435600 h 8194675"/>
              <a:gd name="connsiteX67" fmla="*/ 2201333 w 8229600"/>
              <a:gd name="connsiteY67" fmla="*/ 5376333 h 8194675"/>
              <a:gd name="connsiteX68" fmla="*/ 2319866 w 8229600"/>
              <a:gd name="connsiteY68" fmla="*/ 5545667 h 8194675"/>
              <a:gd name="connsiteX69" fmla="*/ 2379133 w 8229600"/>
              <a:gd name="connsiteY69" fmla="*/ 5486400 h 8194675"/>
              <a:gd name="connsiteX70" fmla="*/ 2743200 w 8229600"/>
              <a:gd name="connsiteY70" fmla="*/ 5672667 h 8194675"/>
              <a:gd name="connsiteX71" fmla="*/ 2743200 w 8229600"/>
              <a:gd name="connsiteY71" fmla="*/ 5672667 h 8194675"/>
              <a:gd name="connsiteX72" fmla="*/ 2794000 w 8229600"/>
              <a:gd name="connsiteY72" fmla="*/ 5748867 h 8194675"/>
              <a:gd name="connsiteX73" fmla="*/ 2692400 w 8229600"/>
              <a:gd name="connsiteY73" fmla="*/ 5833533 h 8194675"/>
              <a:gd name="connsiteX74" fmla="*/ 2751666 w 8229600"/>
              <a:gd name="connsiteY74" fmla="*/ 5875867 h 8194675"/>
              <a:gd name="connsiteX75" fmla="*/ 2667000 w 8229600"/>
              <a:gd name="connsiteY75" fmla="*/ 5985933 h 8194675"/>
              <a:gd name="connsiteX76" fmla="*/ 2717800 w 8229600"/>
              <a:gd name="connsiteY76" fmla="*/ 6045200 h 8194675"/>
              <a:gd name="connsiteX77" fmla="*/ 2717800 w 8229600"/>
              <a:gd name="connsiteY77" fmla="*/ 6045200 h 8194675"/>
              <a:gd name="connsiteX78" fmla="*/ 2700866 w 8229600"/>
              <a:gd name="connsiteY78" fmla="*/ 6239933 h 8194675"/>
              <a:gd name="connsiteX79" fmla="*/ 2506133 w 8229600"/>
              <a:gd name="connsiteY79" fmla="*/ 6214533 h 8194675"/>
              <a:gd name="connsiteX80" fmla="*/ 2379133 w 8229600"/>
              <a:gd name="connsiteY80" fmla="*/ 6341533 h 8194675"/>
              <a:gd name="connsiteX81" fmla="*/ 2370666 w 8229600"/>
              <a:gd name="connsiteY81" fmla="*/ 6477000 h 8194675"/>
              <a:gd name="connsiteX82" fmla="*/ 2650066 w 8229600"/>
              <a:gd name="connsiteY82" fmla="*/ 6434667 h 8194675"/>
              <a:gd name="connsiteX83" fmla="*/ 2602441 w 8229600"/>
              <a:gd name="connsiteY83" fmla="*/ 6491817 h 8194675"/>
              <a:gd name="connsiteX84" fmla="*/ 2269066 w 8229600"/>
              <a:gd name="connsiteY84" fmla="*/ 6604000 h 8194675"/>
              <a:gd name="connsiteX85" fmla="*/ 2286000 w 8229600"/>
              <a:gd name="connsiteY85" fmla="*/ 6688667 h 8194675"/>
              <a:gd name="connsiteX86" fmla="*/ 2404533 w 8229600"/>
              <a:gd name="connsiteY86" fmla="*/ 6731000 h 8194675"/>
              <a:gd name="connsiteX87" fmla="*/ 2235200 w 8229600"/>
              <a:gd name="connsiteY87" fmla="*/ 6900333 h 8194675"/>
              <a:gd name="connsiteX88" fmla="*/ 2192866 w 8229600"/>
              <a:gd name="connsiteY88" fmla="*/ 7027333 h 8194675"/>
              <a:gd name="connsiteX89" fmla="*/ 2040466 w 8229600"/>
              <a:gd name="connsiteY89" fmla="*/ 6976533 h 8194675"/>
              <a:gd name="connsiteX90" fmla="*/ 2040466 w 8229600"/>
              <a:gd name="connsiteY90" fmla="*/ 6976533 h 8194675"/>
              <a:gd name="connsiteX91" fmla="*/ 2040466 w 8229600"/>
              <a:gd name="connsiteY91" fmla="*/ 7103533 h 8194675"/>
              <a:gd name="connsiteX92" fmla="*/ 2209800 w 8229600"/>
              <a:gd name="connsiteY92" fmla="*/ 7188200 h 8194675"/>
              <a:gd name="connsiteX93" fmla="*/ 2769658 w 8229600"/>
              <a:gd name="connsiteY93" fmla="*/ 7636933 h 8194675"/>
              <a:gd name="connsiteX94" fmla="*/ 2791883 w 8229600"/>
              <a:gd name="connsiteY94" fmla="*/ 7556500 h 8194675"/>
              <a:gd name="connsiteX95" fmla="*/ 3131608 w 8229600"/>
              <a:gd name="connsiteY95" fmla="*/ 7670800 h 8194675"/>
              <a:gd name="connsiteX96" fmla="*/ 3376083 w 8229600"/>
              <a:gd name="connsiteY96" fmla="*/ 7689850 h 8194675"/>
              <a:gd name="connsiteX97" fmla="*/ 3566583 w 8229600"/>
              <a:gd name="connsiteY97" fmla="*/ 7807325 h 8194675"/>
              <a:gd name="connsiteX98" fmla="*/ 3757083 w 8229600"/>
              <a:gd name="connsiteY98" fmla="*/ 7813675 h 8194675"/>
              <a:gd name="connsiteX99" fmla="*/ 4007908 w 8229600"/>
              <a:gd name="connsiteY99" fmla="*/ 7886700 h 8194675"/>
              <a:gd name="connsiteX100" fmla="*/ 3966633 w 8229600"/>
              <a:gd name="connsiteY100" fmla="*/ 7981950 h 8194675"/>
              <a:gd name="connsiteX101" fmla="*/ 4271433 w 8229600"/>
              <a:gd name="connsiteY101" fmla="*/ 8131175 h 8194675"/>
              <a:gd name="connsiteX102" fmla="*/ 4480983 w 8229600"/>
              <a:gd name="connsiteY102" fmla="*/ 8194675 h 8194675"/>
              <a:gd name="connsiteX103" fmla="*/ 4619625 w 8229600"/>
              <a:gd name="connsiteY103" fmla="*/ 8080375 h 8194675"/>
              <a:gd name="connsiteX104" fmla="*/ 4377266 w 8229600"/>
              <a:gd name="connsiteY104" fmla="*/ 7763933 h 8194675"/>
              <a:gd name="connsiteX105" fmla="*/ 4436533 w 8229600"/>
              <a:gd name="connsiteY105" fmla="*/ 7459133 h 8194675"/>
              <a:gd name="connsiteX106" fmla="*/ 4219575 w 8229600"/>
              <a:gd name="connsiteY106" fmla="*/ 7297208 h 8194675"/>
              <a:gd name="connsiteX107" fmla="*/ 4293658 w 8229600"/>
              <a:gd name="connsiteY107" fmla="*/ 7149042 h 8194675"/>
              <a:gd name="connsiteX108" fmla="*/ 4495800 w 8229600"/>
              <a:gd name="connsiteY108" fmla="*/ 6942667 h 8194675"/>
              <a:gd name="connsiteX109" fmla="*/ 4622800 w 8229600"/>
              <a:gd name="connsiteY109" fmla="*/ 6908800 h 8194675"/>
              <a:gd name="connsiteX110" fmla="*/ 4777316 w 8229600"/>
              <a:gd name="connsiteY110" fmla="*/ 6727825 h 8194675"/>
              <a:gd name="connsiteX111" fmla="*/ 4673600 w 8229600"/>
              <a:gd name="connsiteY111" fmla="*/ 6663267 h 8194675"/>
              <a:gd name="connsiteX112" fmla="*/ 4597400 w 8229600"/>
              <a:gd name="connsiteY112" fmla="*/ 6620933 h 8194675"/>
              <a:gd name="connsiteX113" fmla="*/ 4594225 w 8229600"/>
              <a:gd name="connsiteY113" fmla="*/ 6586008 h 8194675"/>
              <a:gd name="connsiteX114" fmla="*/ 4690533 w 8229600"/>
              <a:gd name="connsiteY114" fmla="*/ 6604000 h 8194675"/>
              <a:gd name="connsiteX115" fmla="*/ 4712758 w 8229600"/>
              <a:gd name="connsiteY115" fmla="*/ 6572250 h 8194675"/>
              <a:gd name="connsiteX116" fmla="*/ 4513791 w 8229600"/>
              <a:gd name="connsiteY116" fmla="*/ 6247342 h 8194675"/>
              <a:gd name="connsiteX117" fmla="*/ 4363508 w 8229600"/>
              <a:gd name="connsiteY117" fmla="*/ 6235700 h 8194675"/>
              <a:gd name="connsiteX118" fmla="*/ 4352925 w 8229600"/>
              <a:gd name="connsiteY118" fmla="*/ 6274858 h 8194675"/>
              <a:gd name="connsiteX119" fmla="*/ 4267200 w 8229600"/>
              <a:gd name="connsiteY119" fmla="*/ 6062133 h 8194675"/>
              <a:gd name="connsiteX120" fmla="*/ 4182533 w 8229600"/>
              <a:gd name="connsiteY120" fmla="*/ 6028267 h 8194675"/>
              <a:gd name="connsiteX121" fmla="*/ 4292600 w 8229600"/>
              <a:gd name="connsiteY121" fmla="*/ 5791200 h 8194675"/>
              <a:gd name="connsiteX122" fmla="*/ 4216400 w 8229600"/>
              <a:gd name="connsiteY122" fmla="*/ 5715000 h 8194675"/>
              <a:gd name="connsiteX123" fmla="*/ 4241800 w 8229600"/>
              <a:gd name="connsiteY123" fmla="*/ 5554133 h 8194675"/>
              <a:gd name="connsiteX124" fmla="*/ 4334933 w 8229600"/>
              <a:gd name="connsiteY124" fmla="*/ 5503333 h 8194675"/>
              <a:gd name="connsiteX125" fmla="*/ 4402666 w 8229600"/>
              <a:gd name="connsiteY125" fmla="*/ 5334000 h 8194675"/>
              <a:gd name="connsiteX126" fmla="*/ 4597400 w 8229600"/>
              <a:gd name="connsiteY126" fmla="*/ 5621867 h 8194675"/>
              <a:gd name="connsiteX127" fmla="*/ 4673600 w 8229600"/>
              <a:gd name="connsiteY127" fmla="*/ 5494867 h 8194675"/>
              <a:gd name="connsiteX128" fmla="*/ 4631266 w 8229600"/>
              <a:gd name="connsiteY128" fmla="*/ 5334000 h 8194675"/>
              <a:gd name="connsiteX129" fmla="*/ 4802716 w 8229600"/>
              <a:gd name="connsiteY129" fmla="*/ 5217583 h 8194675"/>
              <a:gd name="connsiteX130" fmla="*/ 4792133 w 8229600"/>
              <a:gd name="connsiteY130" fmla="*/ 5139267 h 8194675"/>
              <a:gd name="connsiteX131" fmla="*/ 4961466 w 8229600"/>
              <a:gd name="connsiteY131" fmla="*/ 5080000 h 8194675"/>
              <a:gd name="connsiteX132" fmla="*/ 5105400 w 8229600"/>
              <a:gd name="connsiteY132" fmla="*/ 4919133 h 8194675"/>
              <a:gd name="connsiteX133" fmla="*/ 5215466 w 8229600"/>
              <a:gd name="connsiteY133" fmla="*/ 4953000 h 8194675"/>
              <a:gd name="connsiteX134" fmla="*/ 5215466 w 8229600"/>
              <a:gd name="connsiteY134" fmla="*/ 4953000 h 8194675"/>
              <a:gd name="connsiteX135" fmla="*/ 5291666 w 8229600"/>
              <a:gd name="connsiteY135" fmla="*/ 5003800 h 8194675"/>
              <a:gd name="connsiteX136" fmla="*/ 5342466 w 8229600"/>
              <a:gd name="connsiteY136" fmla="*/ 4944533 h 8194675"/>
              <a:gd name="connsiteX137" fmla="*/ 5435600 w 8229600"/>
              <a:gd name="connsiteY137" fmla="*/ 4910667 h 8194675"/>
              <a:gd name="connsiteX138" fmla="*/ 5469466 w 8229600"/>
              <a:gd name="connsiteY138" fmla="*/ 5020733 h 8194675"/>
              <a:gd name="connsiteX139" fmla="*/ 5664200 w 8229600"/>
              <a:gd name="connsiteY139" fmla="*/ 5012267 h 8194675"/>
              <a:gd name="connsiteX140" fmla="*/ 5884333 w 8229600"/>
              <a:gd name="connsiteY140" fmla="*/ 5214408 h 8194675"/>
              <a:gd name="connsiteX141" fmla="*/ 5884333 w 8229600"/>
              <a:gd name="connsiteY141" fmla="*/ 5325533 h 8194675"/>
              <a:gd name="connsiteX142" fmla="*/ 5884333 w 8229600"/>
              <a:gd name="connsiteY142" fmla="*/ 5325533 h 8194675"/>
              <a:gd name="connsiteX143" fmla="*/ 5952066 w 8229600"/>
              <a:gd name="connsiteY143" fmla="*/ 5291667 h 8194675"/>
              <a:gd name="connsiteX144" fmla="*/ 5901266 w 8229600"/>
              <a:gd name="connsiteY144" fmla="*/ 5164667 h 8194675"/>
              <a:gd name="connsiteX145" fmla="*/ 5901266 w 8229600"/>
              <a:gd name="connsiteY145" fmla="*/ 5164667 h 8194675"/>
              <a:gd name="connsiteX146" fmla="*/ 6172200 w 8229600"/>
              <a:gd name="connsiteY146" fmla="*/ 5334000 h 8194675"/>
              <a:gd name="connsiteX147" fmla="*/ 6328833 w 8229600"/>
              <a:gd name="connsiteY147" fmla="*/ 5143500 h 8194675"/>
              <a:gd name="connsiteX148" fmla="*/ 6392333 w 8229600"/>
              <a:gd name="connsiteY148" fmla="*/ 5181600 h 8194675"/>
              <a:gd name="connsiteX149" fmla="*/ 6522508 w 8229600"/>
              <a:gd name="connsiteY149" fmla="*/ 5200650 h 8194675"/>
              <a:gd name="connsiteX150" fmla="*/ 6620933 w 8229600"/>
              <a:gd name="connsiteY150" fmla="*/ 5190067 h 8194675"/>
              <a:gd name="connsiteX151" fmla="*/ 6620933 w 8229600"/>
              <a:gd name="connsiteY151" fmla="*/ 5113867 h 8194675"/>
              <a:gd name="connsiteX152" fmla="*/ 6807200 w 8229600"/>
              <a:gd name="connsiteY152" fmla="*/ 5130800 h 8194675"/>
              <a:gd name="connsiteX153" fmla="*/ 6773333 w 8229600"/>
              <a:gd name="connsiteY153" fmla="*/ 5232400 h 8194675"/>
              <a:gd name="connsiteX154" fmla="*/ 6994525 w 8229600"/>
              <a:gd name="connsiteY154" fmla="*/ 5325533 h 8194675"/>
              <a:gd name="connsiteX155" fmla="*/ 7078133 w 8229600"/>
              <a:gd name="connsiteY155" fmla="*/ 5291667 h 8194675"/>
              <a:gd name="connsiteX156" fmla="*/ 7090833 w 8229600"/>
              <a:gd name="connsiteY156" fmla="*/ 5223933 h 8194675"/>
              <a:gd name="connsiteX157" fmla="*/ 7109883 w 8229600"/>
              <a:gd name="connsiteY157" fmla="*/ 5227108 h 8194675"/>
              <a:gd name="connsiteX158" fmla="*/ 7250641 w 8229600"/>
              <a:gd name="connsiteY158" fmla="*/ 5288492 h 8194675"/>
              <a:gd name="connsiteX159" fmla="*/ 7400925 w 8229600"/>
              <a:gd name="connsiteY159" fmla="*/ 5233458 h 8194675"/>
              <a:gd name="connsiteX160" fmla="*/ 7450666 w 8229600"/>
              <a:gd name="connsiteY160" fmla="*/ 5037667 h 8194675"/>
              <a:gd name="connsiteX161" fmla="*/ 7315200 w 8229600"/>
              <a:gd name="connsiteY161" fmla="*/ 4995333 h 8194675"/>
              <a:gd name="connsiteX162" fmla="*/ 7277100 w 8229600"/>
              <a:gd name="connsiteY162" fmla="*/ 4947708 h 8194675"/>
              <a:gd name="connsiteX163" fmla="*/ 7171266 w 8229600"/>
              <a:gd name="connsiteY163" fmla="*/ 4936067 h 8194675"/>
              <a:gd name="connsiteX164" fmla="*/ 7179733 w 8229600"/>
              <a:gd name="connsiteY164" fmla="*/ 4851400 h 8194675"/>
              <a:gd name="connsiteX165" fmla="*/ 7078133 w 8229600"/>
              <a:gd name="connsiteY165" fmla="*/ 4834467 h 8194675"/>
              <a:gd name="connsiteX166" fmla="*/ 7332133 w 8229600"/>
              <a:gd name="connsiteY166" fmla="*/ 4690533 h 8194675"/>
              <a:gd name="connsiteX167" fmla="*/ 7230533 w 8229600"/>
              <a:gd name="connsiteY167" fmla="*/ 4572000 h 8194675"/>
              <a:gd name="connsiteX168" fmla="*/ 7332133 w 8229600"/>
              <a:gd name="connsiteY168" fmla="*/ 4461933 h 8194675"/>
              <a:gd name="connsiteX169" fmla="*/ 7577666 w 8229600"/>
              <a:gd name="connsiteY169" fmla="*/ 4470400 h 8194675"/>
              <a:gd name="connsiteX170" fmla="*/ 7501466 w 8229600"/>
              <a:gd name="connsiteY170" fmla="*/ 4385733 h 8194675"/>
              <a:gd name="connsiteX171" fmla="*/ 7340600 w 8229600"/>
              <a:gd name="connsiteY171" fmla="*/ 4360333 h 8194675"/>
              <a:gd name="connsiteX172" fmla="*/ 7440083 w 8229600"/>
              <a:gd name="connsiteY172" fmla="*/ 4264025 h 8194675"/>
              <a:gd name="connsiteX173" fmla="*/ 7306733 w 8229600"/>
              <a:gd name="connsiteY173" fmla="*/ 4207933 h 8194675"/>
              <a:gd name="connsiteX174" fmla="*/ 7391400 w 8229600"/>
              <a:gd name="connsiteY174" fmla="*/ 4064000 h 8194675"/>
              <a:gd name="connsiteX175" fmla="*/ 7662333 w 8229600"/>
              <a:gd name="connsiteY175" fmla="*/ 4114800 h 8194675"/>
              <a:gd name="connsiteX176" fmla="*/ 7797800 w 8229600"/>
              <a:gd name="connsiteY176" fmla="*/ 4030133 h 8194675"/>
              <a:gd name="connsiteX177" fmla="*/ 8094133 w 8229600"/>
              <a:gd name="connsiteY177" fmla="*/ 3937000 h 8194675"/>
              <a:gd name="connsiteX178" fmla="*/ 8229600 w 8229600"/>
              <a:gd name="connsiteY178" fmla="*/ 965200 h 8194675"/>
              <a:gd name="connsiteX179" fmla="*/ 8204200 w 8229600"/>
              <a:gd name="connsiteY179" fmla="*/ 0 h 8194675"/>
              <a:gd name="connsiteX180" fmla="*/ 660400 w 8229600"/>
              <a:gd name="connsiteY180" fmla="*/ 0 h 8194675"/>
              <a:gd name="connsiteX181" fmla="*/ 677333 w 8229600"/>
              <a:gd name="connsiteY181"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28158 w 8229600"/>
              <a:gd name="connsiteY53" fmla="*/ 4686300 h 8194675"/>
              <a:gd name="connsiteX54" fmla="*/ 964141 w 8229600"/>
              <a:gd name="connsiteY54" fmla="*/ 4773083 h 8194675"/>
              <a:gd name="connsiteX55" fmla="*/ 1075266 w 8229600"/>
              <a:gd name="connsiteY55" fmla="*/ 4809067 h 8194675"/>
              <a:gd name="connsiteX56" fmla="*/ 1134533 w 8229600"/>
              <a:gd name="connsiteY56" fmla="*/ 4715933 h 8194675"/>
              <a:gd name="connsiteX57" fmla="*/ 1303866 w 8229600"/>
              <a:gd name="connsiteY57" fmla="*/ 4682067 h 8194675"/>
              <a:gd name="connsiteX58" fmla="*/ 1439333 w 8229600"/>
              <a:gd name="connsiteY58" fmla="*/ 4707467 h 8194675"/>
              <a:gd name="connsiteX59" fmla="*/ 1557866 w 8229600"/>
              <a:gd name="connsiteY59" fmla="*/ 4893733 h 8194675"/>
              <a:gd name="connsiteX60" fmla="*/ 1490133 w 8229600"/>
              <a:gd name="connsiteY60" fmla="*/ 4936067 h 8194675"/>
              <a:gd name="connsiteX61" fmla="*/ 1532466 w 8229600"/>
              <a:gd name="connsiteY61" fmla="*/ 5088467 h 8194675"/>
              <a:gd name="connsiteX62" fmla="*/ 1695450 w 8229600"/>
              <a:gd name="connsiteY62" fmla="*/ 5095875 h 8194675"/>
              <a:gd name="connsiteX63" fmla="*/ 1763183 w 8229600"/>
              <a:gd name="connsiteY63" fmla="*/ 5229225 h 8194675"/>
              <a:gd name="connsiteX64" fmla="*/ 1794933 w 8229600"/>
              <a:gd name="connsiteY64" fmla="*/ 5384800 h 8194675"/>
              <a:gd name="connsiteX65" fmla="*/ 1938866 w 8229600"/>
              <a:gd name="connsiteY65" fmla="*/ 5359400 h 8194675"/>
              <a:gd name="connsiteX66" fmla="*/ 2023533 w 8229600"/>
              <a:gd name="connsiteY66" fmla="*/ 5435600 h 8194675"/>
              <a:gd name="connsiteX67" fmla="*/ 2201333 w 8229600"/>
              <a:gd name="connsiteY67" fmla="*/ 5376333 h 8194675"/>
              <a:gd name="connsiteX68" fmla="*/ 2319866 w 8229600"/>
              <a:gd name="connsiteY68" fmla="*/ 5545667 h 8194675"/>
              <a:gd name="connsiteX69" fmla="*/ 2379133 w 8229600"/>
              <a:gd name="connsiteY69" fmla="*/ 5486400 h 8194675"/>
              <a:gd name="connsiteX70" fmla="*/ 2743200 w 8229600"/>
              <a:gd name="connsiteY70" fmla="*/ 5672667 h 8194675"/>
              <a:gd name="connsiteX71" fmla="*/ 2743200 w 8229600"/>
              <a:gd name="connsiteY71" fmla="*/ 5672667 h 8194675"/>
              <a:gd name="connsiteX72" fmla="*/ 2794000 w 8229600"/>
              <a:gd name="connsiteY72" fmla="*/ 5748867 h 8194675"/>
              <a:gd name="connsiteX73" fmla="*/ 2692400 w 8229600"/>
              <a:gd name="connsiteY73" fmla="*/ 5833533 h 8194675"/>
              <a:gd name="connsiteX74" fmla="*/ 2751666 w 8229600"/>
              <a:gd name="connsiteY74" fmla="*/ 5875867 h 8194675"/>
              <a:gd name="connsiteX75" fmla="*/ 2667000 w 8229600"/>
              <a:gd name="connsiteY75" fmla="*/ 5985933 h 8194675"/>
              <a:gd name="connsiteX76" fmla="*/ 2717800 w 8229600"/>
              <a:gd name="connsiteY76" fmla="*/ 6045200 h 8194675"/>
              <a:gd name="connsiteX77" fmla="*/ 2717800 w 8229600"/>
              <a:gd name="connsiteY77" fmla="*/ 6045200 h 8194675"/>
              <a:gd name="connsiteX78" fmla="*/ 2700866 w 8229600"/>
              <a:gd name="connsiteY78" fmla="*/ 6239933 h 8194675"/>
              <a:gd name="connsiteX79" fmla="*/ 2506133 w 8229600"/>
              <a:gd name="connsiteY79" fmla="*/ 6214533 h 8194675"/>
              <a:gd name="connsiteX80" fmla="*/ 2379133 w 8229600"/>
              <a:gd name="connsiteY80" fmla="*/ 6341533 h 8194675"/>
              <a:gd name="connsiteX81" fmla="*/ 2370666 w 8229600"/>
              <a:gd name="connsiteY81" fmla="*/ 6477000 h 8194675"/>
              <a:gd name="connsiteX82" fmla="*/ 2650066 w 8229600"/>
              <a:gd name="connsiteY82" fmla="*/ 6434667 h 8194675"/>
              <a:gd name="connsiteX83" fmla="*/ 2602441 w 8229600"/>
              <a:gd name="connsiteY83" fmla="*/ 6491817 h 8194675"/>
              <a:gd name="connsiteX84" fmla="*/ 2269066 w 8229600"/>
              <a:gd name="connsiteY84" fmla="*/ 6604000 h 8194675"/>
              <a:gd name="connsiteX85" fmla="*/ 2286000 w 8229600"/>
              <a:gd name="connsiteY85" fmla="*/ 6688667 h 8194675"/>
              <a:gd name="connsiteX86" fmla="*/ 2404533 w 8229600"/>
              <a:gd name="connsiteY86" fmla="*/ 6731000 h 8194675"/>
              <a:gd name="connsiteX87" fmla="*/ 2235200 w 8229600"/>
              <a:gd name="connsiteY87" fmla="*/ 6900333 h 8194675"/>
              <a:gd name="connsiteX88" fmla="*/ 2192866 w 8229600"/>
              <a:gd name="connsiteY88" fmla="*/ 7027333 h 8194675"/>
              <a:gd name="connsiteX89" fmla="*/ 2040466 w 8229600"/>
              <a:gd name="connsiteY89" fmla="*/ 6976533 h 8194675"/>
              <a:gd name="connsiteX90" fmla="*/ 2040466 w 8229600"/>
              <a:gd name="connsiteY90" fmla="*/ 6976533 h 8194675"/>
              <a:gd name="connsiteX91" fmla="*/ 2040466 w 8229600"/>
              <a:gd name="connsiteY91" fmla="*/ 7103533 h 8194675"/>
              <a:gd name="connsiteX92" fmla="*/ 2209800 w 8229600"/>
              <a:gd name="connsiteY92" fmla="*/ 7188200 h 8194675"/>
              <a:gd name="connsiteX93" fmla="*/ 2769658 w 8229600"/>
              <a:gd name="connsiteY93" fmla="*/ 7636933 h 8194675"/>
              <a:gd name="connsiteX94" fmla="*/ 2791883 w 8229600"/>
              <a:gd name="connsiteY94" fmla="*/ 7556500 h 8194675"/>
              <a:gd name="connsiteX95" fmla="*/ 3131608 w 8229600"/>
              <a:gd name="connsiteY95" fmla="*/ 7670800 h 8194675"/>
              <a:gd name="connsiteX96" fmla="*/ 3376083 w 8229600"/>
              <a:gd name="connsiteY96" fmla="*/ 7689850 h 8194675"/>
              <a:gd name="connsiteX97" fmla="*/ 3566583 w 8229600"/>
              <a:gd name="connsiteY97" fmla="*/ 7807325 h 8194675"/>
              <a:gd name="connsiteX98" fmla="*/ 3757083 w 8229600"/>
              <a:gd name="connsiteY98" fmla="*/ 7813675 h 8194675"/>
              <a:gd name="connsiteX99" fmla="*/ 4007908 w 8229600"/>
              <a:gd name="connsiteY99" fmla="*/ 7886700 h 8194675"/>
              <a:gd name="connsiteX100" fmla="*/ 3966633 w 8229600"/>
              <a:gd name="connsiteY100" fmla="*/ 7981950 h 8194675"/>
              <a:gd name="connsiteX101" fmla="*/ 4271433 w 8229600"/>
              <a:gd name="connsiteY101" fmla="*/ 8131175 h 8194675"/>
              <a:gd name="connsiteX102" fmla="*/ 4480983 w 8229600"/>
              <a:gd name="connsiteY102" fmla="*/ 8194675 h 8194675"/>
              <a:gd name="connsiteX103" fmla="*/ 4619625 w 8229600"/>
              <a:gd name="connsiteY103" fmla="*/ 8080375 h 8194675"/>
              <a:gd name="connsiteX104" fmla="*/ 4377266 w 8229600"/>
              <a:gd name="connsiteY104" fmla="*/ 7763933 h 8194675"/>
              <a:gd name="connsiteX105" fmla="*/ 4436533 w 8229600"/>
              <a:gd name="connsiteY105" fmla="*/ 7459133 h 8194675"/>
              <a:gd name="connsiteX106" fmla="*/ 4219575 w 8229600"/>
              <a:gd name="connsiteY106" fmla="*/ 7297208 h 8194675"/>
              <a:gd name="connsiteX107" fmla="*/ 4293658 w 8229600"/>
              <a:gd name="connsiteY107" fmla="*/ 7149042 h 8194675"/>
              <a:gd name="connsiteX108" fmla="*/ 4495800 w 8229600"/>
              <a:gd name="connsiteY108" fmla="*/ 6942667 h 8194675"/>
              <a:gd name="connsiteX109" fmla="*/ 4622800 w 8229600"/>
              <a:gd name="connsiteY109" fmla="*/ 6908800 h 8194675"/>
              <a:gd name="connsiteX110" fmla="*/ 4777316 w 8229600"/>
              <a:gd name="connsiteY110" fmla="*/ 6727825 h 8194675"/>
              <a:gd name="connsiteX111" fmla="*/ 4673600 w 8229600"/>
              <a:gd name="connsiteY111" fmla="*/ 6663267 h 8194675"/>
              <a:gd name="connsiteX112" fmla="*/ 4597400 w 8229600"/>
              <a:gd name="connsiteY112" fmla="*/ 6620933 h 8194675"/>
              <a:gd name="connsiteX113" fmla="*/ 4594225 w 8229600"/>
              <a:gd name="connsiteY113" fmla="*/ 6586008 h 8194675"/>
              <a:gd name="connsiteX114" fmla="*/ 4690533 w 8229600"/>
              <a:gd name="connsiteY114" fmla="*/ 6604000 h 8194675"/>
              <a:gd name="connsiteX115" fmla="*/ 4712758 w 8229600"/>
              <a:gd name="connsiteY115" fmla="*/ 6572250 h 8194675"/>
              <a:gd name="connsiteX116" fmla="*/ 4513791 w 8229600"/>
              <a:gd name="connsiteY116" fmla="*/ 6247342 h 8194675"/>
              <a:gd name="connsiteX117" fmla="*/ 4363508 w 8229600"/>
              <a:gd name="connsiteY117" fmla="*/ 6235700 h 8194675"/>
              <a:gd name="connsiteX118" fmla="*/ 4352925 w 8229600"/>
              <a:gd name="connsiteY118" fmla="*/ 6274858 h 8194675"/>
              <a:gd name="connsiteX119" fmla="*/ 4267200 w 8229600"/>
              <a:gd name="connsiteY119" fmla="*/ 6062133 h 8194675"/>
              <a:gd name="connsiteX120" fmla="*/ 4182533 w 8229600"/>
              <a:gd name="connsiteY120" fmla="*/ 6028267 h 8194675"/>
              <a:gd name="connsiteX121" fmla="*/ 4292600 w 8229600"/>
              <a:gd name="connsiteY121" fmla="*/ 5791200 h 8194675"/>
              <a:gd name="connsiteX122" fmla="*/ 4216400 w 8229600"/>
              <a:gd name="connsiteY122" fmla="*/ 5715000 h 8194675"/>
              <a:gd name="connsiteX123" fmla="*/ 4241800 w 8229600"/>
              <a:gd name="connsiteY123" fmla="*/ 5554133 h 8194675"/>
              <a:gd name="connsiteX124" fmla="*/ 4334933 w 8229600"/>
              <a:gd name="connsiteY124" fmla="*/ 5503333 h 8194675"/>
              <a:gd name="connsiteX125" fmla="*/ 4402666 w 8229600"/>
              <a:gd name="connsiteY125" fmla="*/ 5334000 h 8194675"/>
              <a:gd name="connsiteX126" fmla="*/ 4597400 w 8229600"/>
              <a:gd name="connsiteY126" fmla="*/ 5621867 h 8194675"/>
              <a:gd name="connsiteX127" fmla="*/ 4673600 w 8229600"/>
              <a:gd name="connsiteY127" fmla="*/ 5494867 h 8194675"/>
              <a:gd name="connsiteX128" fmla="*/ 4631266 w 8229600"/>
              <a:gd name="connsiteY128" fmla="*/ 5334000 h 8194675"/>
              <a:gd name="connsiteX129" fmla="*/ 4802716 w 8229600"/>
              <a:gd name="connsiteY129" fmla="*/ 5217583 h 8194675"/>
              <a:gd name="connsiteX130" fmla="*/ 4792133 w 8229600"/>
              <a:gd name="connsiteY130" fmla="*/ 5139267 h 8194675"/>
              <a:gd name="connsiteX131" fmla="*/ 4961466 w 8229600"/>
              <a:gd name="connsiteY131" fmla="*/ 5080000 h 8194675"/>
              <a:gd name="connsiteX132" fmla="*/ 5105400 w 8229600"/>
              <a:gd name="connsiteY132" fmla="*/ 4919133 h 8194675"/>
              <a:gd name="connsiteX133" fmla="*/ 5215466 w 8229600"/>
              <a:gd name="connsiteY133" fmla="*/ 4953000 h 8194675"/>
              <a:gd name="connsiteX134" fmla="*/ 5215466 w 8229600"/>
              <a:gd name="connsiteY134" fmla="*/ 4953000 h 8194675"/>
              <a:gd name="connsiteX135" fmla="*/ 5291666 w 8229600"/>
              <a:gd name="connsiteY135" fmla="*/ 5003800 h 8194675"/>
              <a:gd name="connsiteX136" fmla="*/ 5342466 w 8229600"/>
              <a:gd name="connsiteY136" fmla="*/ 4944533 h 8194675"/>
              <a:gd name="connsiteX137" fmla="*/ 5435600 w 8229600"/>
              <a:gd name="connsiteY137" fmla="*/ 4910667 h 8194675"/>
              <a:gd name="connsiteX138" fmla="*/ 5469466 w 8229600"/>
              <a:gd name="connsiteY138" fmla="*/ 5020733 h 8194675"/>
              <a:gd name="connsiteX139" fmla="*/ 5664200 w 8229600"/>
              <a:gd name="connsiteY139" fmla="*/ 5012267 h 8194675"/>
              <a:gd name="connsiteX140" fmla="*/ 5884333 w 8229600"/>
              <a:gd name="connsiteY140" fmla="*/ 5214408 h 8194675"/>
              <a:gd name="connsiteX141" fmla="*/ 5884333 w 8229600"/>
              <a:gd name="connsiteY141" fmla="*/ 5325533 h 8194675"/>
              <a:gd name="connsiteX142" fmla="*/ 5884333 w 8229600"/>
              <a:gd name="connsiteY142" fmla="*/ 5325533 h 8194675"/>
              <a:gd name="connsiteX143" fmla="*/ 5952066 w 8229600"/>
              <a:gd name="connsiteY143" fmla="*/ 5291667 h 8194675"/>
              <a:gd name="connsiteX144" fmla="*/ 5901266 w 8229600"/>
              <a:gd name="connsiteY144" fmla="*/ 5164667 h 8194675"/>
              <a:gd name="connsiteX145" fmla="*/ 5901266 w 8229600"/>
              <a:gd name="connsiteY145" fmla="*/ 5164667 h 8194675"/>
              <a:gd name="connsiteX146" fmla="*/ 6172200 w 8229600"/>
              <a:gd name="connsiteY146" fmla="*/ 5334000 h 8194675"/>
              <a:gd name="connsiteX147" fmla="*/ 6328833 w 8229600"/>
              <a:gd name="connsiteY147" fmla="*/ 5143500 h 8194675"/>
              <a:gd name="connsiteX148" fmla="*/ 6392333 w 8229600"/>
              <a:gd name="connsiteY148" fmla="*/ 5181600 h 8194675"/>
              <a:gd name="connsiteX149" fmla="*/ 6522508 w 8229600"/>
              <a:gd name="connsiteY149" fmla="*/ 5200650 h 8194675"/>
              <a:gd name="connsiteX150" fmla="*/ 6620933 w 8229600"/>
              <a:gd name="connsiteY150" fmla="*/ 5190067 h 8194675"/>
              <a:gd name="connsiteX151" fmla="*/ 6620933 w 8229600"/>
              <a:gd name="connsiteY151" fmla="*/ 5113867 h 8194675"/>
              <a:gd name="connsiteX152" fmla="*/ 6807200 w 8229600"/>
              <a:gd name="connsiteY152" fmla="*/ 5130800 h 8194675"/>
              <a:gd name="connsiteX153" fmla="*/ 6773333 w 8229600"/>
              <a:gd name="connsiteY153" fmla="*/ 5232400 h 8194675"/>
              <a:gd name="connsiteX154" fmla="*/ 6994525 w 8229600"/>
              <a:gd name="connsiteY154" fmla="*/ 5325533 h 8194675"/>
              <a:gd name="connsiteX155" fmla="*/ 7078133 w 8229600"/>
              <a:gd name="connsiteY155" fmla="*/ 5291667 h 8194675"/>
              <a:gd name="connsiteX156" fmla="*/ 7090833 w 8229600"/>
              <a:gd name="connsiteY156" fmla="*/ 5223933 h 8194675"/>
              <a:gd name="connsiteX157" fmla="*/ 7109883 w 8229600"/>
              <a:gd name="connsiteY157" fmla="*/ 5227108 h 8194675"/>
              <a:gd name="connsiteX158" fmla="*/ 7250641 w 8229600"/>
              <a:gd name="connsiteY158" fmla="*/ 5288492 h 8194675"/>
              <a:gd name="connsiteX159" fmla="*/ 7400925 w 8229600"/>
              <a:gd name="connsiteY159" fmla="*/ 5233458 h 8194675"/>
              <a:gd name="connsiteX160" fmla="*/ 7450666 w 8229600"/>
              <a:gd name="connsiteY160" fmla="*/ 5037667 h 8194675"/>
              <a:gd name="connsiteX161" fmla="*/ 7315200 w 8229600"/>
              <a:gd name="connsiteY161" fmla="*/ 4995333 h 8194675"/>
              <a:gd name="connsiteX162" fmla="*/ 7277100 w 8229600"/>
              <a:gd name="connsiteY162" fmla="*/ 4947708 h 8194675"/>
              <a:gd name="connsiteX163" fmla="*/ 7171266 w 8229600"/>
              <a:gd name="connsiteY163" fmla="*/ 4936067 h 8194675"/>
              <a:gd name="connsiteX164" fmla="*/ 7179733 w 8229600"/>
              <a:gd name="connsiteY164" fmla="*/ 4851400 h 8194675"/>
              <a:gd name="connsiteX165" fmla="*/ 7078133 w 8229600"/>
              <a:gd name="connsiteY165" fmla="*/ 4834467 h 8194675"/>
              <a:gd name="connsiteX166" fmla="*/ 7332133 w 8229600"/>
              <a:gd name="connsiteY166" fmla="*/ 4690533 h 8194675"/>
              <a:gd name="connsiteX167" fmla="*/ 7230533 w 8229600"/>
              <a:gd name="connsiteY167" fmla="*/ 4572000 h 8194675"/>
              <a:gd name="connsiteX168" fmla="*/ 7332133 w 8229600"/>
              <a:gd name="connsiteY168" fmla="*/ 4461933 h 8194675"/>
              <a:gd name="connsiteX169" fmla="*/ 7577666 w 8229600"/>
              <a:gd name="connsiteY169" fmla="*/ 4470400 h 8194675"/>
              <a:gd name="connsiteX170" fmla="*/ 7501466 w 8229600"/>
              <a:gd name="connsiteY170" fmla="*/ 4385733 h 8194675"/>
              <a:gd name="connsiteX171" fmla="*/ 7340600 w 8229600"/>
              <a:gd name="connsiteY171" fmla="*/ 4360333 h 8194675"/>
              <a:gd name="connsiteX172" fmla="*/ 7440083 w 8229600"/>
              <a:gd name="connsiteY172" fmla="*/ 4264025 h 8194675"/>
              <a:gd name="connsiteX173" fmla="*/ 7306733 w 8229600"/>
              <a:gd name="connsiteY173" fmla="*/ 4207933 h 8194675"/>
              <a:gd name="connsiteX174" fmla="*/ 7391400 w 8229600"/>
              <a:gd name="connsiteY174" fmla="*/ 4064000 h 8194675"/>
              <a:gd name="connsiteX175" fmla="*/ 7662333 w 8229600"/>
              <a:gd name="connsiteY175" fmla="*/ 4114800 h 8194675"/>
              <a:gd name="connsiteX176" fmla="*/ 7797800 w 8229600"/>
              <a:gd name="connsiteY176" fmla="*/ 4030133 h 8194675"/>
              <a:gd name="connsiteX177" fmla="*/ 8094133 w 8229600"/>
              <a:gd name="connsiteY177" fmla="*/ 3937000 h 8194675"/>
              <a:gd name="connsiteX178" fmla="*/ 8229600 w 8229600"/>
              <a:gd name="connsiteY178" fmla="*/ 965200 h 8194675"/>
              <a:gd name="connsiteX179" fmla="*/ 8204200 w 8229600"/>
              <a:gd name="connsiteY179" fmla="*/ 0 h 8194675"/>
              <a:gd name="connsiteX180" fmla="*/ 660400 w 8229600"/>
              <a:gd name="connsiteY180" fmla="*/ 0 h 8194675"/>
              <a:gd name="connsiteX181" fmla="*/ 677333 w 8229600"/>
              <a:gd name="connsiteY181" fmla="*/ 50800 h 8194675"/>
              <a:gd name="connsiteX0" fmla="*/ 677333 w 8229600"/>
              <a:gd name="connsiteY0" fmla="*/ 50800 h 8194675"/>
              <a:gd name="connsiteX1" fmla="*/ 851958 w 8229600"/>
              <a:gd name="connsiteY1" fmla="*/ 190500 h 8194675"/>
              <a:gd name="connsiteX2" fmla="*/ 935566 w 8229600"/>
              <a:gd name="connsiteY2" fmla="*/ 332317 h 8194675"/>
              <a:gd name="connsiteX3" fmla="*/ 818091 w 8229600"/>
              <a:gd name="connsiteY3" fmla="*/ 585258 h 8194675"/>
              <a:gd name="connsiteX4" fmla="*/ 719666 w 8229600"/>
              <a:gd name="connsiteY4" fmla="*/ 685800 h 8194675"/>
              <a:gd name="connsiteX5" fmla="*/ 458258 w 8229600"/>
              <a:gd name="connsiteY5" fmla="*/ 1039283 h 8194675"/>
              <a:gd name="connsiteX6" fmla="*/ 195791 w 8229600"/>
              <a:gd name="connsiteY6" fmla="*/ 1332442 h 8194675"/>
              <a:gd name="connsiteX7" fmla="*/ 84666 w 8229600"/>
              <a:gd name="connsiteY7" fmla="*/ 1476375 h 8194675"/>
              <a:gd name="connsiteX8" fmla="*/ 296333 w 8229600"/>
              <a:gd name="connsiteY8" fmla="*/ 1363133 h 8194675"/>
              <a:gd name="connsiteX9" fmla="*/ 237066 w 8229600"/>
              <a:gd name="connsiteY9" fmla="*/ 1540933 h 8194675"/>
              <a:gd name="connsiteX10" fmla="*/ 391583 w 8229600"/>
              <a:gd name="connsiteY10" fmla="*/ 1602317 h 8194675"/>
              <a:gd name="connsiteX11" fmla="*/ 609600 w 8229600"/>
              <a:gd name="connsiteY11" fmla="*/ 1659467 h 8194675"/>
              <a:gd name="connsiteX12" fmla="*/ 644525 w 8229600"/>
              <a:gd name="connsiteY12" fmla="*/ 1726142 h 8194675"/>
              <a:gd name="connsiteX13" fmla="*/ 448733 w 8229600"/>
              <a:gd name="connsiteY13" fmla="*/ 1684867 h 8194675"/>
              <a:gd name="connsiteX14" fmla="*/ 354541 w 8229600"/>
              <a:gd name="connsiteY14" fmla="*/ 1767417 h 8194675"/>
              <a:gd name="connsiteX15" fmla="*/ 265641 w 8229600"/>
              <a:gd name="connsiteY15" fmla="*/ 1742017 h 8194675"/>
              <a:gd name="connsiteX16" fmla="*/ 228600 w 8229600"/>
              <a:gd name="connsiteY16" fmla="*/ 1820333 h 8194675"/>
              <a:gd name="connsiteX17" fmla="*/ 228600 w 8229600"/>
              <a:gd name="connsiteY17" fmla="*/ 1820333 h 8194675"/>
              <a:gd name="connsiteX18" fmla="*/ 160866 w 8229600"/>
              <a:gd name="connsiteY18" fmla="*/ 1735667 h 8194675"/>
              <a:gd name="connsiteX19" fmla="*/ 177800 w 8229600"/>
              <a:gd name="connsiteY19" fmla="*/ 1938867 h 8194675"/>
              <a:gd name="connsiteX20" fmla="*/ 59266 w 8229600"/>
              <a:gd name="connsiteY20" fmla="*/ 2159000 h 8194675"/>
              <a:gd name="connsiteX21" fmla="*/ 59266 w 8229600"/>
              <a:gd name="connsiteY21" fmla="*/ 2159000 h 8194675"/>
              <a:gd name="connsiteX22" fmla="*/ 17991 w 8229600"/>
              <a:gd name="connsiteY22" fmla="*/ 2189692 h 8194675"/>
              <a:gd name="connsiteX23" fmla="*/ 48683 w 8229600"/>
              <a:gd name="connsiteY23" fmla="*/ 2435225 h 8194675"/>
              <a:gd name="connsiteX24" fmla="*/ 84666 w 8229600"/>
              <a:gd name="connsiteY24" fmla="*/ 2590800 h 8194675"/>
              <a:gd name="connsiteX25" fmla="*/ 0 w 8229600"/>
              <a:gd name="connsiteY25" fmla="*/ 2709333 h 8194675"/>
              <a:gd name="connsiteX26" fmla="*/ 118533 w 8229600"/>
              <a:gd name="connsiteY26" fmla="*/ 2827867 h 8194675"/>
              <a:gd name="connsiteX27" fmla="*/ 84666 w 8229600"/>
              <a:gd name="connsiteY27" fmla="*/ 2997200 h 8194675"/>
              <a:gd name="connsiteX28" fmla="*/ 84666 w 8229600"/>
              <a:gd name="connsiteY28" fmla="*/ 2997200 h 8194675"/>
              <a:gd name="connsiteX29" fmla="*/ 143933 w 8229600"/>
              <a:gd name="connsiteY29" fmla="*/ 3005667 h 8194675"/>
              <a:gd name="connsiteX30" fmla="*/ 169333 w 8229600"/>
              <a:gd name="connsiteY30" fmla="*/ 3268133 h 8194675"/>
              <a:gd name="connsiteX31" fmla="*/ 254000 w 8229600"/>
              <a:gd name="connsiteY31" fmla="*/ 3310467 h 8194675"/>
              <a:gd name="connsiteX32" fmla="*/ 457200 w 8229600"/>
              <a:gd name="connsiteY32" fmla="*/ 3344333 h 8194675"/>
              <a:gd name="connsiteX33" fmla="*/ 474133 w 8229600"/>
              <a:gd name="connsiteY33" fmla="*/ 3445933 h 8194675"/>
              <a:gd name="connsiteX34" fmla="*/ 601133 w 8229600"/>
              <a:gd name="connsiteY34" fmla="*/ 3369733 h 8194675"/>
              <a:gd name="connsiteX35" fmla="*/ 795866 w 8229600"/>
              <a:gd name="connsiteY35" fmla="*/ 3488267 h 8194675"/>
              <a:gd name="connsiteX36" fmla="*/ 745066 w 8229600"/>
              <a:gd name="connsiteY36" fmla="*/ 3615267 h 8194675"/>
              <a:gd name="connsiteX37" fmla="*/ 821266 w 8229600"/>
              <a:gd name="connsiteY37" fmla="*/ 3666067 h 8194675"/>
              <a:gd name="connsiteX38" fmla="*/ 736600 w 8229600"/>
              <a:gd name="connsiteY38" fmla="*/ 3793067 h 8194675"/>
              <a:gd name="connsiteX39" fmla="*/ 838200 w 8229600"/>
              <a:gd name="connsiteY39" fmla="*/ 3843867 h 8194675"/>
              <a:gd name="connsiteX40" fmla="*/ 804333 w 8229600"/>
              <a:gd name="connsiteY40" fmla="*/ 3911600 h 8194675"/>
              <a:gd name="connsiteX41" fmla="*/ 804333 w 8229600"/>
              <a:gd name="connsiteY41" fmla="*/ 3911600 h 8194675"/>
              <a:gd name="connsiteX42" fmla="*/ 880533 w 8229600"/>
              <a:gd name="connsiteY42" fmla="*/ 4013200 h 8194675"/>
              <a:gd name="connsiteX43" fmla="*/ 1005416 w 8229600"/>
              <a:gd name="connsiteY43" fmla="*/ 4079875 h 8194675"/>
              <a:gd name="connsiteX44" fmla="*/ 939800 w 8229600"/>
              <a:gd name="connsiteY44" fmla="*/ 4174067 h 8194675"/>
              <a:gd name="connsiteX45" fmla="*/ 1109133 w 8229600"/>
              <a:gd name="connsiteY45" fmla="*/ 4182533 h 8194675"/>
              <a:gd name="connsiteX46" fmla="*/ 1112308 w 8229600"/>
              <a:gd name="connsiteY46" fmla="*/ 4248150 h 8194675"/>
              <a:gd name="connsiteX47" fmla="*/ 1168400 w 8229600"/>
              <a:gd name="connsiteY47" fmla="*/ 4309533 h 8194675"/>
              <a:gd name="connsiteX48" fmla="*/ 1026583 w 8229600"/>
              <a:gd name="connsiteY48" fmla="*/ 4438650 h 8194675"/>
              <a:gd name="connsiteX49" fmla="*/ 931333 w 8229600"/>
              <a:gd name="connsiteY49" fmla="*/ 4385733 h 8194675"/>
              <a:gd name="connsiteX50" fmla="*/ 912283 w 8229600"/>
              <a:gd name="connsiteY50" fmla="*/ 4366683 h 8194675"/>
              <a:gd name="connsiteX51" fmla="*/ 846666 w 8229600"/>
              <a:gd name="connsiteY51" fmla="*/ 4453467 h 8194675"/>
              <a:gd name="connsiteX52" fmla="*/ 931333 w 8229600"/>
              <a:gd name="connsiteY52" fmla="*/ 4555067 h 8194675"/>
              <a:gd name="connsiteX53" fmla="*/ 928158 w 8229600"/>
              <a:gd name="connsiteY53" fmla="*/ 4686300 h 8194675"/>
              <a:gd name="connsiteX54" fmla="*/ 964141 w 8229600"/>
              <a:gd name="connsiteY54" fmla="*/ 4773083 h 8194675"/>
              <a:gd name="connsiteX55" fmla="*/ 1075266 w 8229600"/>
              <a:gd name="connsiteY55" fmla="*/ 4809067 h 8194675"/>
              <a:gd name="connsiteX56" fmla="*/ 1134533 w 8229600"/>
              <a:gd name="connsiteY56" fmla="*/ 4715933 h 8194675"/>
              <a:gd name="connsiteX57" fmla="*/ 1303866 w 8229600"/>
              <a:gd name="connsiteY57" fmla="*/ 4682067 h 8194675"/>
              <a:gd name="connsiteX58" fmla="*/ 1439333 w 8229600"/>
              <a:gd name="connsiteY58" fmla="*/ 4707467 h 8194675"/>
              <a:gd name="connsiteX59" fmla="*/ 1557866 w 8229600"/>
              <a:gd name="connsiteY59" fmla="*/ 4893733 h 8194675"/>
              <a:gd name="connsiteX60" fmla="*/ 1490133 w 8229600"/>
              <a:gd name="connsiteY60" fmla="*/ 4936067 h 8194675"/>
              <a:gd name="connsiteX61" fmla="*/ 1532466 w 8229600"/>
              <a:gd name="connsiteY61" fmla="*/ 5088467 h 8194675"/>
              <a:gd name="connsiteX62" fmla="*/ 1695450 w 8229600"/>
              <a:gd name="connsiteY62" fmla="*/ 5095875 h 8194675"/>
              <a:gd name="connsiteX63" fmla="*/ 1763183 w 8229600"/>
              <a:gd name="connsiteY63" fmla="*/ 5229225 h 8194675"/>
              <a:gd name="connsiteX64" fmla="*/ 1794933 w 8229600"/>
              <a:gd name="connsiteY64" fmla="*/ 5384800 h 8194675"/>
              <a:gd name="connsiteX65" fmla="*/ 1938866 w 8229600"/>
              <a:gd name="connsiteY65" fmla="*/ 5359400 h 8194675"/>
              <a:gd name="connsiteX66" fmla="*/ 2023533 w 8229600"/>
              <a:gd name="connsiteY66" fmla="*/ 5435600 h 8194675"/>
              <a:gd name="connsiteX67" fmla="*/ 2201333 w 8229600"/>
              <a:gd name="connsiteY67" fmla="*/ 5376333 h 8194675"/>
              <a:gd name="connsiteX68" fmla="*/ 2319866 w 8229600"/>
              <a:gd name="connsiteY68" fmla="*/ 5545667 h 8194675"/>
              <a:gd name="connsiteX69" fmla="*/ 2379133 w 8229600"/>
              <a:gd name="connsiteY69" fmla="*/ 5486400 h 8194675"/>
              <a:gd name="connsiteX70" fmla="*/ 2743200 w 8229600"/>
              <a:gd name="connsiteY70" fmla="*/ 5672667 h 8194675"/>
              <a:gd name="connsiteX71" fmla="*/ 2743200 w 8229600"/>
              <a:gd name="connsiteY71" fmla="*/ 5672667 h 8194675"/>
              <a:gd name="connsiteX72" fmla="*/ 2794000 w 8229600"/>
              <a:gd name="connsiteY72" fmla="*/ 5748867 h 8194675"/>
              <a:gd name="connsiteX73" fmla="*/ 2692400 w 8229600"/>
              <a:gd name="connsiteY73" fmla="*/ 5833533 h 8194675"/>
              <a:gd name="connsiteX74" fmla="*/ 2751666 w 8229600"/>
              <a:gd name="connsiteY74" fmla="*/ 5875867 h 8194675"/>
              <a:gd name="connsiteX75" fmla="*/ 2667000 w 8229600"/>
              <a:gd name="connsiteY75" fmla="*/ 5985933 h 8194675"/>
              <a:gd name="connsiteX76" fmla="*/ 2717800 w 8229600"/>
              <a:gd name="connsiteY76" fmla="*/ 6045200 h 8194675"/>
              <a:gd name="connsiteX77" fmla="*/ 2717800 w 8229600"/>
              <a:gd name="connsiteY77" fmla="*/ 6045200 h 8194675"/>
              <a:gd name="connsiteX78" fmla="*/ 2700866 w 8229600"/>
              <a:gd name="connsiteY78" fmla="*/ 6239933 h 8194675"/>
              <a:gd name="connsiteX79" fmla="*/ 2506133 w 8229600"/>
              <a:gd name="connsiteY79" fmla="*/ 6214533 h 8194675"/>
              <a:gd name="connsiteX80" fmla="*/ 2379133 w 8229600"/>
              <a:gd name="connsiteY80" fmla="*/ 6341533 h 8194675"/>
              <a:gd name="connsiteX81" fmla="*/ 2370666 w 8229600"/>
              <a:gd name="connsiteY81" fmla="*/ 6477000 h 8194675"/>
              <a:gd name="connsiteX82" fmla="*/ 2650066 w 8229600"/>
              <a:gd name="connsiteY82" fmla="*/ 6434667 h 8194675"/>
              <a:gd name="connsiteX83" fmla="*/ 2602441 w 8229600"/>
              <a:gd name="connsiteY83" fmla="*/ 6491817 h 8194675"/>
              <a:gd name="connsiteX84" fmla="*/ 2269066 w 8229600"/>
              <a:gd name="connsiteY84" fmla="*/ 6604000 h 8194675"/>
              <a:gd name="connsiteX85" fmla="*/ 2286000 w 8229600"/>
              <a:gd name="connsiteY85" fmla="*/ 6688667 h 8194675"/>
              <a:gd name="connsiteX86" fmla="*/ 2404533 w 8229600"/>
              <a:gd name="connsiteY86" fmla="*/ 6731000 h 8194675"/>
              <a:gd name="connsiteX87" fmla="*/ 2235200 w 8229600"/>
              <a:gd name="connsiteY87" fmla="*/ 6900333 h 8194675"/>
              <a:gd name="connsiteX88" fmla="*/ 2192866 w 8229600"/>
              <a:gd name="connsiteY88" fmla="*/ 7027333 h 8194675"/>
              <a:gd name="connsiteX89" fmla="*/ 2040466 w 8229600"/>
              <a:gd name="connsiteY89" fmla="*/ 6976533 h 8194675"/>
              <a:gd name="connsiteX90" fmla="*/ 2040466 w 8229600"/>
              <a:gd name="connsiteY90" fmla="*/ 6976533 h 8194675"/>
              <a:gd name="connsiteX91" fmla="*/ 2040466 w 8229600"/>
              <a:gd name="connsiteY91" fmla="*/ 7103533 h 8194675"/>
              <a:gd name="connsiteX92" fmla="*/ 2209800 w 8229600"/>
              <a:gd name="connsiteY92" fmla="*/ 7188200 h 8194675"/>
              <a:gd name="connsiteX93" fmla="*/ 2769658 w 8229600"/>
              <a:gd name="connsiteY93" fmla="*/ 7636933 h 8194675"/>
              <a:gd name="connsiteX94" fmla="*/ 2791883 w 8229600"/>
              <a:gd name="connsiteY94" fmla="*/ 7556500 h 8194675"/>
              <a:gd name="connsiteX95" fmla="*/ 3131608 w 8229600"/>
              <a:gd name="connsiteY95" fmla="*/ 7670800 h 8194675"/>
              <a:gd name="connsiteX96" fmla="*/ 3376083 w 8229600"/>
              <a:gd name="connsiteY96" fmla="*/ 7689850 h 8194675"/>
              <a:gd name="connsiteX97" fmla="*/ 3566583 w 8229600"/>
              <a:gd name="connsiteY97" fmla="*/ 7807325 h 8194675"/>
              <a:gd name="connsiteX98" fmla="*/ 3757083 w 8229600"/>
              <a:gd name="connsiteY98" fmla="*/ 7813675 h 8194675"/>
              <a:gd name="connsiteX99" fmla="*/ 4007908 w 8229600"/>
              <a:gd name="connsiteY99" fmla="*/ 7886700 h 8194675"/>
              <a:gd name="connsiteX100" fmla="*/ 3966633 w 8229600"/>
              <a:gd name="connsiteY100" fmla="*/ 7981950 h 8194675"/>
              <a:gd name="connsiteX101" fmla="*/ 4271433 w 8229600"/>
              <a:gd name="connsiteY101" fmla="*/ 8131175 h 8194675"/>
              <a:gd name="connsiteX102" fmla="*/ 4480983 w 8229600"/>
              <a:gd name="connsiteY102" fmla="*/ 8194675 h 8194675"/>
              <a:gd name="connsiteX103" fmla="*/ 4619625 w 8229600"/>
              <a:gd name="connsiteY103" fmla="*/ 8080375 h 8194675"/>
              <a:gd name="connsiteX104" fmla="*/ 4377266 w 8229600"/>
              <a:gd name="connsiteY104" fmla="*/ 7763933 h 8194675"/>
              <a:gd name="connsiteX105" fmla="*/ 4436533 w 8229600"/>
              <a:gd name="connsiteY105" fmla="*/ 7459133 h 8194675"/>
              <a:gd name="connsiteX106" fmla="*/ 4219575 w 8229600"/>
              <a:gd name="connsiteY106" fmla="*/ 7297208 h 8194675"/>
              <a:gd name="connsiteX107" fmla="*/ 4293658 w 8229600"/>
              <a:gd name="connsiteY107" fmla="*/ 7149042 h 8194675"/>
              <a:gd name="connsiteX108" fmla="*/ 4495800 w 8229600"/>
              <a:gd name="connsiteY108" fmla="*/ 6942667 h 8194675"/>
              <a:gd name="connsiteX109" fmla="*/ 4622800 w 8229600"/>
              <a:gd name="connsiteY109" fmla="*/ 6908800 h 8194675"/>
              <a:gd name="connsiteX110" fmla="*/ 4777316 w 8229600"/>
              <a:gd name="connsiteY110" fmla="*/ 6727825 h 8194675"/>
              <a:gd name="connsiteX111" fmla="*/ 4673600 w 8229600"/>
              <a:gd name="connsiteY111" fmla="*/ 6663267 h 8194675"/>
              <a:gd name="connsiteX112" fmla="*/ 4597400 w 8229600"/>
              <a:gd name="connsiteY112" fmla="*/ 6620933 h 8194675"/>
              <a:gd name="connsiteX113" fmla="*/ 4594225 w 8229600"/>
              <a:gd name="connsiteY113" fmla="*/ 6586008 h 8194675"/>
              <a:gd name="connsiteX114" fmla="*/ 4690533 w 8229600"/>
              <a:gd name="connsiteY114" fmla="*/ 6604000 h 8194675"/>
              <a:gd name="connsiteX115" fmla="*/ 4712758 w 8229600"/>
              <a:gd name="connsiteY115" fmla="*/ 6572250 h 8194675"/>
              <a:gd name="connsiteX116" fmla="*/ 4513791 w 8229600"/>
              <a:gd name="connsiteY116" fmla="*/ 6247342 h 8194675"/>
              <a:gd name="connsiteX117" fmla="*/ 4363508 w 8229600"/>
              <a:gd name="connsiteY117" fmla="*/ 6235700 h 8194675"/>
              <a:gd name="connsiteX118" fmla="*/ 4352925 w 8229600"/>
              <a:gd name="connsiteY118" fmla="*/ 6274858 h 8194675"/>
              <a:gd name="connsiteX119" fmla="*/ 4267200 w 8229600"/>
              <a:gd name="connsiteY119" fmla="*/ 6062133 h 8194675"/>
              <a:gd name="connsiteX120" fmla="*/ 4182533 w 8229600"/>
              <a:gd name="connsiteY120" fmla="*/ 6028267 h 8194675"/>
              <a:gd name="connsiteX121" fmla="*/ 4292600 w 8229600"/>
              <a:gd name="connsiteY121" fmla="*/ 5791200 h 8194675"/>
              <a:gd name="connsiteX122" fmla="*/ 4216400 w 8229600"/>
              <a:gd name="connsiteY122" fmla="*/ 5715000 h 8194675"/>
              <a:gd name="connsiteX123" fmla="*/ 4241800 w 8229600"/>
              <a:gd name="connsiteY123" fmla="*/ 5554133 h 8194675"/>
              <a:gd name="connsiteX124" fmla="*/ 4334933 w 8229600"/>
              <a:gd name="connsiteY124" fmla="*/ 5503333 h 8194675"/>
              <a:gd name="connsiteX125" fmla="*/ 4402666 w 8229600"/>
              <a:gd name="connsiteY125" fmla="*/ 5334000 h 8194675"/>
              <a:gd name="connsiteX126" fmla="*/ 4597400 w 8229600"/>
              <a:gd name="connsiteY126" fmla="*/ 5621867 h 8194675"/>
              <a:gd name="connsiteX127" fmla="*/ 4673600 w 8229600"/>
              <a:gd name="connsiteY127" fmla="*/ 5494867 h 8194675"/>
              <a:gd name="connsiteX128" fmla="*/ 4631266 w 8229600"/>
              <a:gd name="connsiteY128" fmla="*/ 5334000 h 8194675"/>
              <a:gd name="connsiteX129" fmla="*/ 4802716 w 8229600"/>
              <a:gd name="connsiteY129" fmla="*/ 5217583 h 8194675"/>
              <a:gd name="connsiteX130" fmla="*/ 4792133 w 8229600"/>
              <a:gd name="connsiteY130" fmla="*/ 5139267 h 8194675"/>
              <a:gd name="connsiteX131" fmla="*/ 4961466 w 8229600"/>
              <a:gd name="connsiteY131" fmla="*/ 5080000 h 8194675"/>
              <a:gd name="connsiteX132" fmla="*/ 5105400 w 8229600"/>
              <a:gd name="connsiteY132" fmla="*/ 4919133 h 8194675"/>
              <a:gd name="connsiteX133" fmla="*/ 5215466 w 8229600"/>
              <a:gd name="connsiteY133" fmla="*/ 4953000 h 8194675"/>
              <a:gd name="connsiteX134" fmla="*/ 5215466 w 8229600"/>
              <a:gd name="connsiteY134" fmla="*/ 4953000 h 8194675"/>
              <a:gd name="connsiteX135" fmla="*/ 5291666 w 8229600"/>
              <a:gd name="connsiteY135" fmla="*/ 5003800 h 8194675"/>
              <a:gd name="connsiteX136" fmla="*/ 5342466 w 8229600"/>
              <a:gd name="connsiteY136" fmla="*/ 4944533 h 8194675"/>
              <a:gd name="connsiteX137" fmla="*/ 5435600 w 8229600"/>
              <a:gd name="connsiteY137" fmla="*/ 4910667 h 8194675"/>
              <a:gd name="connsiteX138" fmla="*/ 5469466 w 8229600"/>
              <a:gd name="connsiteY138" fmla="*/ 5020733 h 8194675"/>
              <a:gd name="connsiteX139" fmla="*/ 5664200 w 8229600"/>
              <a:gd name="connsiteY139" fmla="*/ 5012267 h 8194675"/>
              <a:gd name="connsiteX140" fmla="*/ 5884333 w 8229600"/>
              <a:gd name="connsiteY140" fmla="*/ 5214408 h 8194675"/>
              <a:gd name="connsiteX141" fmla="*/ 5884333 w 8229600"/>
              <a:gd name="connsiteY141" fmla="*/ 5325533 h 8194675"/>
              <a:gd name="connsiteX142" fmla="*/ 5884333 w 8229600"/>
              <a:gd name="connsiteY142" fmla="*/ 5325533 h 8194675"/>
              <a:gd name="connsiteX143" fmla="*/ 5952066 w 8229600"/>
              <a:gd name="connsiteY143" fmla="*/ 5291667 h 8194675"/>
              <a:gd name="connsiteX144" fmla="*/ 5901266 w 8229600"/>
              <a:gd name="connsiteY144" fmla="*/ 5164667 h 8194675"/>
              <a:gd name="connsiteX145" fmla="*/ 5901266 w 8229600"/>
              <a:gd name="connsiteY145" fmla="*/ 5164667 h 8194675"/>
              <a:gd name="connsiteX146" fmla="*/ 6172200 w 8229600"/>
              <a:gd name="connsiteY146" fmla="*/ 5334000 h 8194675"/>
              <a:gd name="connsiteX147" fmla="*/ 6328833 w 8229600"/>
              <a:gd name="connsiteY147" fmla="*/ 5143500 h 8194675"/>
              <a:gd name="connsiteX148" fmla="*/ 6392333 w 8229600"/>
              <a:gd name="connsiteY148" fmla="*/ 5181600 h 8194675"/>
              <a:gd name="connsiteX149" fmla="*/ 6522508 w 8229600"/>
              <a:gd name="connsiteY149" fmla="*/ 5200650 h 8194675"/>
              <a:gd name="connsiteX150" fmla="*/ 6620933 w 8229600"/>
              <a:gd name="connsiteY150" fmla="*/ 5190067 h 8194675"/>
              <a:gd name="connsiteX151" fmla="*/ 6620933 w 8229600"/>
              <a:gd name="connsiteY151" fmla="*/ 5113867 h 8194675"/>
              <a:gd name="connsiteX152" fmla="*/ 6807200 w 8229600"/>
              <a:gd name="connsiteY152" fmla="*/ 5130800 h 8194675"/>
              <a:gd name="connsiteX153" fmla="*/ 6773333 w 8229600"/>
              <a:gd name="connsiteY153" fmla="*/ 5232400 h 8194675"/>
              <a:gd name="connsiteX154" fmla="*/ 6994525 w 8229600"/>
              <a:gd name="connsiteY154" fmla="*/ 5325533 h 8194675"/>
              <a:gd name="connsiteX155" fmla="*/ 7078133 w 8229600"/>
              <a:gd name="connsiteY155" fmla="*/ 5291667 h 8194675"/>
              <a:gd name="connsiteX156" fmla="*/ 7090833 w 8229600"/>
              <a:gd name="connsiteY156" fmla="*/ 5223933 h 8194675"/>
              <a:gd name="connsiteX157" fmla="*/ 7109883 w 8229600"/>
              <a:gd name="connsiteY157" fmla="*/ 5227108 h 8194675"/>
              <a:gd name="connsiteX158" fmla="*/ 7250641 w 8229600"/>
              <a:gd name="connsiteY158" fmla="*/ 5288492 h 8194675"/>
              <a:gd name="connsiteX159" fmla="*/ 7400925 w 8229600"/>
              <a:gd name="connsiteY159" fmla="*/ 5233458 h 8194675"/>
              <a:gd name="connsiteX160" fmla="*/ 7450666 w 8229600"/>
              <a:gd name="connsiteY160" fmla="*/ 5037667 h 8194675"/>
              <a:gd name="connsiteX161" fmla="*/ 7315200 w 8229600"/>
              <a:gd name="connsiteY161" fmla="*/ 4995333 h 8194675"/>
              <a:gd name="connsiteX162" fmla="*/ 7277100 w 8229600"/>
              <a:gd name="connsiteY162" fmla="*/ 4947708 h 8194675"/>
              <a:gd name="connsiteX163" fmla="*/ 7171266 w 8229600"/>
              <a:gd name="connsiteY163" fmla="*/ 4936067 h 8194675"/>
              <a:gd name="connsiteX164" fmla="*/ 7179733 w 8229600"/>
              <a:gd name="connsiteY164" fmla="*/ 4851400 h 8194675"/>
              <a:gd name="connsiteX165" fmla="*/ 7078133 w 8229600"/>
              <a:gd name="connsiteY165" fmla="*/ 4834467 h 8194675"/>
              <a:gd name="connsiteX166" fmla="*/ 7332133 w 8229600"/>
              <a:gd name="connsiteY166" fmla="*/ 4690533 h 8194675"/>
              <a:gd name="connsiteX167" fmla="*/ 7230533 w 8229600"/>
              <a:gd name="connsiteY167" fmla="*/ 4572000 h 8194675"/>
              <a:gd name="connsiteX168" fmla="*/ 7332133 w 8229600"/>
              <a:gd name="connsiteY168" fmla="*/ 4461933 h 8194675"/>
              <a:gd name="connsiteX169" fmla="*/ 7577666 w 8229600"/>
              <a:gd name="connsiteY169" fmla="*/ 4470400 h 8194675"/>
              <a:gd name="connsiteX170" fmla="*/ 7501466 w 8229600"/>
              <a:gd name="connsiteY170" fmla="*/ 4385733 h 8194675"/>
              <a:gd name="connsiteX171" fmla="*/ 7340600 w 8229600"/>
              <a:gd name="connsiteY171" fmla="*/ 4360333 h 8194675"/>
              <a:gd name="connsiteX172" fmla="*/ 7440083 w 8229600"/>
              <a:gd name="connsiteY172" fmla="*/ 4264025 h 8194675"/>
              <a:gd name="connsiteX173" fmla="*/ 7306733 w 8229600"/>
              <a:gd name="connsiteY173" fmla="*/ 4207933 h 8194675"/>
              <a:gd name="connsiteX174" fmla="*/ 7391400 w 8229600"/>
              <a:gd name="connsiteY174" fmla="*/ 4064000 h 8194675"/>
              <a:gd name="connsiteX175" fmla="*/ 7662333 w 8229600"/>
              <a:gd name="connsiteY175" fmla="*/ 4114800 h 8194675"/>
              <a:gd name="connsiteX176" fmla="*/ 7797800 w 8229600"/>
              <a:gd name="connsiteY176" fmla="*/ 4030133 h 8194675"/>
              <a:gd name="connsiteX177" fmla="*/ 8094133 w 8229600"/>
              <a:gd name="connsiteY177" fmla="*/ 3937000 h 8194675"/>
              <a:gd name="connsiteX178" fmla="*/ 8229600 w 8229600"/>
              <a:gd name="connsiteY178" fmla="*/ 965200 h 8194675"/>
              <a:gd name="connsiteX179" fmla="*/ 6815689 w 8229600"/>
              <a:gd name="connsiteY179" fmla="*/ 51810 h 8194675"/>
              <a:gd name="connsiteX180" fmla="*/ 660400 w 8229600"/>
              <a:gd name="connsiteY180" fmla="*/ 0 h 8194675"/>
              <a:gd name="connsiteX181" fmla="*/ 677333 w 8229600"/>
              <a:gd name="connsiteY181" fmla="*/ 50800 h 8194675"/>
              <a:gd name="connsiteX0" fmla="*/ 677333 w 8094133"/>
              <a:gd name="connsiteY0" fmla="*/ 50800 h 8194675"/>
              <a:gd name="connsiteX1" fmla="*/ 851958 w 8094133"/>
              <a:gd name="connsiteY1" fmla="*/ 190500 h 8194675"/>
              <a:gd name="connsiteX2" fmla="*/ 935566 w 8094133"/>
              <a:gd name="connsiteY2" fmla="*/ 332317 h 8194675"/>
              <a:gd name="connsiteX3" fmla="*/ 818091 w 8094133"/>
              <a:gd name="connsiteY3" fmla="*/ 585258 h 8194675"/>
              <a:gd name="connsiteX4" fmla="*/ 719666 w 8094133"/>
              <a:gd name="connsiteY4" fmla="*/ 685800 h 8194675"/>
              <a:gd name="connsiteX5" fmla="*/ 458258 w 8094133"/>
              <a:gd name="connsiteY5" fmla="*/ 1039283 h 8194675"/>
              <a:gd name="connsiteX6" fmla="*/ 195791 w 8094133"/>
              <a:gd name="connsiteY6" fmla="*/ 1332442 h 8194675"/>
              <a:gd name="connsiteX7" fmla="*/ 84666 w 8094133"/>
              <a:gd name="connsiteY7" fmla="*/ 1476375 h 8194675"/>
              <a:gd name="connsiteX8" fmla="*/ 296333 w 8094133"/>
              <a:gd name="connsiteY8" fmla="*/ 1363133 h 8194675"/>
              <a:gd name="connsiteX9" fmla="*/ 237066 w 8094133"/>
              <a:gd name="connsiteY9" fmla="*/ 1540933 h 8194675"/>
              <a:gd name="connsiteX10" fmla="*/ 391583 w 8094133"/>
              <a:gd name="connsiteY10" fmla="*/ 1602317 h 8194675"/>
              <a:gd name="connsiteX11" fmla="*/ 609600 w 8094133"/>
              <a:gd name="connsiteY11" fmla="*/ 1659467 h 8194675"/>
              <a:gd name="connsiteX12" fmla="*/ 644525 w 8094133"/>
              <a:gd name="connsiteY12" fmla="*/ 1726142 h 8194675"/>
              <a:gd name="connsiteX13" fmla="*/ 448733 w 8094133"/>
              <a:gd name="connsiteY13" fmla="*/ 1684867 h 8194675"/>
              <a:gd name="connsiteX14" fmla="*/ 354541 w 8094133"/>
              <a:gd name="connsiteY14" fmla="*/ 1767417 h 8194675"/>
              <a:gd name="connsiteX15" fmla="*/ 265641 w 8094133"/>
              <a:gd name="connsiteY15" fmla="*/ 1742017 h 8194675"/>
              <a:gd name="connsiteX16" fmla="*/ 228600 w 8094133"/>
              <a:gd name="connsiteY16" fmla="*/ 1820333 h 8194675"/>
              <a:gd name="connsiteX17" fmla="*/ 228600 w 8094133"/>
              <a:gd name="connsiteY17" fmla="*/ 1820333 h 8194675"/>
              <a:gd name="connsiteX18" fmla="*/ 160866 w 8094133"/>
              <a:gd name="connsiteY18" fmla="*/ 1735667 h 8194675"/>
              <a:gd name="connsiteX19" fmla="*/ 177800 w 8094133"/>
              <a:gd name="connsiteY19" fmla="*/ 1938867 h 8194675"/>
              <a:gd name="connsiteX20" fmla="*/ 59266 w 8094133"/>
              <a:gd name="connsiteY20" fmla="*/ 2159000 h 8194675"/>
              <a:gd name="connsiteX21" fmla="*/ 59266 w 8094133"/>
              <a:gd name="connsiteY21" fmla="*/ 2159000 h 8194675"/>
              <a:gd name="connsiteX22" fmla="*/ 17991 w 8094133"/>
              <a:gd name="connsiteY22" fmla="*/ 2189692 h 8194675"/>
              <a:gd name="connsiteX23" fmla="*/ 48683 w 8094133"/>
              <a:gd name="connsiteY23" fmla="*/ 2435225 h 8194675"/>
              <a:gd name="connsiteX24" fmla="*/ 84666 w 8094133"/>
              <a:gd name="connsiteY24" fmla="*/ 2590800 h 8194675"/>
              <a:gd name="connsiteX25" fmla="*/ 0 w 8094133"/>
              <a:gd name="connsiteY25" fmla="*/ 2709333 h 8194675"/>
              <a:gd name="connsiteX26" fmla="*/ 118533 w 8094133"/>
              <a:gd name="connsiteY26" fmla="*/ 2827867 h 8194675"/>
              <a:gd name="connsiteX27" fmla="*/ 84666 w 8094133"/>
              <a:gd name="connsiteY27" fmla="*/ 2997200 h 8194675"/>
              <a:gd name="connsiteX28" fmla="*/ 84666 w 8094133"/>
              <a:gd name="connsiteY28" fmla="*/ 2997200 h 8194675"/>
              <a:gd name="connsiteX29" fmla="*/ 143933 w 8094133"/>
              <a:gd name="connsiteY29" fmla="*/ 3005667 h 8194675"/>
              <a:gd name="connsiteX30" fmla="*/ 169333 w 8094133"/>
              <a:gd name="connsiteY30" fmla="*/ 3268133 h 8194675"/>
              <a:gd name="connsiteX31" fmla="*/ 254000 w 8094133"/>
              <a:gd name="connsiteY31" fmla="*/ 3310467 h 8194675"/>
              <a:gd name="connsiteX32" fmla="*/ 457200 w 8094133"/>
              <a:gd name="connsiteY32" fmla="*/ 3344333 h 8194675"/>
              <a:gd name="connsiteX33" fmla="*/ 474133 w 8094133"/>
              <a:gd name="connsiteY33" fmla="*/ 3445933 h 8194675"/>
              <a:gd name="connsiteX34" fmla="*/ 601133 w 8094133"/>
              <a:gd name="connsiteY34" fmla="*/ 3369733 h 8194675"/>
              <a:gd name="connsiteX35" fmla="*/ 795866 w 8094133"/>
              <a:gd name="connsiteY35" fmla="*/ 3488267 h 8194675"/>
              <a:gd name="connsiteX36" fmla="*/ 745066 w 8094133"/>
              <a:gd name="connsiteY36" fmla="*/ 3615267 h 8194675"/>
              <a:gd name="connsiteX37" fmla="*/ 821266 w 8094133"/>
              <a:gd name="connsiteY37" fmla="*/ 3666067 h 8194675"/>
              <a:gd name="connsiteX38" fmla="*/ 736600 w 8094133"/>
              <a:gd name="connsiteY38" fmla="*/ 3793067 h 8194675"/>
              <a:gd name="connsiteX39" fmla="*/ 838200 w 8094133"/>
              <a:gd name="connsiteY39" fmla="*/ 3843867 h 8194675"/>
              <a:gd name="connsiteX40" fmla="*/ 804333 w 8094133"/>
              <a:gd name="connsiteY40" fmla="*/ 3911600 h 8194675"/>
              <a:gd name="connsiteX41" fmla="*/ 804333 w 8094133"/>
              <a:gd name="connsiteY41" fmla="*/ 3911600 h 8194675"/>
              <a:gd name="connsiteX42" fmla="*/ 880533 w 8094133"/>
              <a:gd name="connsiteY42" fmla="*/ 4013200 h 8194675"/>
              <a:gd name="connsiteX43" fmla="*/ 1005416 w 8094133"/>
              <a:gd name="connsiteY43" fmla="*/ 4079875 h 8194675"/>
              <a:gd name="connsiteX44" fmla="*/ 939800 w 8094133"/>
              <a:gd name="connsiteY44" fmla="*/ 4174067 h 8194675"/>
              <a:gd name="connsiteX45" fmla="*/ 1109133 w 8094133"/>
              <a:gd name="connsiteY45" fmla="*/ 4182533 h 8194675"/>
              <a:gd name="connsiteX46" fmla="*/ 1112308 w 8094133"/>
              <a:gd name="connsiteY46" fmla="*/ 4248150 h 8194675"/>
              <a:gd name="connsiteX47" fmla="*/ 1168400 w 8094133"/>
              <a:gd name="connsiteY47" fmla="*/ 4309533 h 8194675"/>
              <a:gd name="connsiteX48" fmla="*/ 1026583 w 8094133"/>
              <a:gd name="connsiteY48" fmla="*/ 4438650 h 8194675"/>
              <a:gd name="connsiteX49" fmla="*/ 931333 w 8094133"/>
              <a:gd name="connsiteY49" fmla="*/ 4385733 h 8194675"/>
              <a:gd name="connsiteX50" fmla="*/ 912283 w 8094133"/>
              <a:gd name="connsiteY50" fmla="*/ 4366683 h 8194675"/>
              <a:gd name="connsiteX51" fmla="*/ 846666 w 8094133"/>
              <a:gd name="connsiteY51" fmla="*/ 4453467 h 8194675"/>
              <a:gd name="connsiteX52" fmla="*/ 931333 w 8094133"/>
              <a:gd name="connsiteY52" fmla="*/ 4555067 h 8194675"/>
              <a:gd name="connsiteX53" fmla="*/ 928158 w 8094133"/>
              <a:gd name="connsiteY53" fmla="*/ 4686300 h 8194675"/>
              <a:gd name="connsiteX54" fmla="*/ 964141 w 8094133"/>
              <a:gd name="connsiteY54" fmla="*/ 4773083 h 8194675"/>
              <a:gd name="connsiteX55" fmla="*/ 1075266 w 8094133"/>
              <a:gd name="connsiteY55" fmla="*/ 4809067 h 8194675"/>
              <a:gd name="connsiteX56" fmla="*/ 1134533 w 8094133"/>
              <a:gd name="connsiteY56" fmla="*/ 4715933 h 8194675"/>
              <a:gd name="connsiteX57" fmla="*/ 1303866 w 8094133"/>
              <a:gd name="connsiteY57" fmla="*/ 4682067 h 8194675"/>
              <a:gd name="connsiteX58" fmla="*/ 1439333 w 8094133"/>
              <a:gd name="connsiteY58" fmla="*/ 4707467 h 8194675"/>
              <a:gd name="connsiteX59" fmla="*/ 1557866 w 8094133"/>
              <a:gd name="connsiteY59" fmla="*/ 4893733 h 8194675"/>
              <a:gd name="connsiteX60" fmla="*/ 1490133 w 8094133"/>
              <a:gd name="connsiteY60" fmla="*/ 4936067 h 8194675"/>
              <a:gd name="connsiteX61" fmla="*/ 1532466 w 8094133"/>
              <a:gd name="connsiteY61" fmla="*/ 5088467 h 8194675"/>
              <a:gd name="connsiteX62" fmla="*/ 1695450 w 8094133"/>
              <a:gd name="connsiteY62" fmla="*/ 5095875 h 8194675"/>
              <a:gd name="connsiteX63" fmla="*/ 1763183 w 8094133"/>
              <a:gd name="connsiteY63" fmla="*/ 5229225 h 8194675"/>
              <a:gd name="connsiteX64" fmla="*/ 1794933 w 8094133"/>
              <a:gd name="connsiteY64" fmla="*/ 5384800 h 8194675"/>
              <a:gd name="connsiteX65" fmla="*/ 1938866 w 8094133"/>
              <a:gd name="connsiteY65" fmla="*/ 5359400 h 8194675"/>
              <a:gd name="connsiteX66" fmla="*/ 2023533 w 8094133"/>
              <a:gd name="connsiteY66" fmla="*/ 5435600 h 8194675"/>
              <a:gd name="connsiteX67" fmla="*/ 2201333 w 8094133"/>
              <a:gd name="connsiteY67" fmla="*/ 5376333 h 8194675"/>
              <a:gd name="connsiteX68" fmla="*/ 2319866 w 8094133"/>
              <a:gd name="connsiteY68" fmla="*/ 5545667 h 8194675"/>
              <a:gd name="connsiteX69" fmla="*/ 2379133 w 8094133"/>
              <a:gd name="connsiteY69" fmla="*/ 5486400 h 8194675"/>
              <a:gd name="connsiteX70" fmla="*/ 2743200 w 8094133"/>
              <a:gd name="connsiteY70" fmla="*/ 5672667 h 8194675"/>
              <a:gd name="connsiteX71" fmla="*/ 2743200 w 8094133"/>
              <a:gd name="connsiteY71" fmla="*/ 5672667 h 8194675"/>
              <a:gd name="connsiteX72" fmla="*/ 2794000 w 8094133"/>
              <a:gd name="connsiteY72" fmla="*/ 5748867 h 8194675"/>
              <a:gd name="connsiteX73" fmla="*/ 2692400 w 8094133"/>
              <a:gd name="connsiteY73" fmla="*/ 5833533 h 8194675"/>
              <a:gd name="connsiteX74" fmla="*/ 2751666 w 8094133"/>
              <a:gd name="connsiteY74" fmla="*/ 5875867 h 8194675"/>
              <a:gd name="connsiteX75" fmla="*/ 2667000 w 8094133"/>
              <a:gd name="connsiteY75" fmla="*/ 5985933 h 8194675"/>
              <a:gd name="connsiteX76" fmla="*/ 2717800 w 8094133"/>
              <a:gd name="connsiteY76" fmla="*/ 6045200 h 8194675"/>
              <a:gd name="connsiteX77" fmla="*/ 2717800 w 8094133"/>
              <a:gd name="connsiteY77" fmla="*/ 6045200 h 8194675"/>
              <a:gd name="connsiteX78" fmla="*/ 2700866 w 8094133"/>
              <a:gd name="connsiteY78" fmla="*/ 6239933 h 8194675"/>
              <a:gd name="connsiteX79" fmla="*/ 2506133 w 8094133"/>
              <a:gd name="connsiteY79" fmla="*/ 6214533 h 8194675"/>
              <a:gd name="connsiteX80" fmla="*/ 2379133 w 8094133"/>
              <a:gd name="connsiteY80" fmla="*/ 6341533 h 8194675"/>
              <a:gd name="connsiteX81" fmla="*/ 2370666 w 8094133"/>
              <a:gd name="connsiteY81" fmla="*/ 6477000 h 8194675"/>
              <a:gd name="connsiteX82" fmla="*/ 2650066 w 8094133"/>
              <a:gd name="connsiteY82" fmla="*/ 6434667 h 8194675"/>
              <a:gd name="connsiteX83" fmla="*/ 2602441 w 8094133"/>
              <a:gd name="connsiteY83" fmla="*/ 6491817 h 8194675"/>
              <a:gd name="connsiteX84" fmla="*/ 2269066 w 8094133"/>
              <a:gd name="connsiteY84" fmla="*/ 6604000 h 8194675"/>
              <a:gd name="connsiteX85" fmla="*/ 2286000 w 8094133"/>
              <a:gd name="connsiteY85" fmla="*/ 6688667 h 8194675"/>
              <a:gd name="connsiteX86" fmla="*/ 2404533 w 8094133"/>
              <a:gd name="connsiteY86" fmla="*/ 6731000 h 8194675"/>
              <a:gd name="connsiteX87" fmla="*/ 2235200 w 8094133"/>
              <a:gd name="connsiteY87" fmla="*/ 6900333 h 8194675"/>
              <a:gd name="connsiteX88" fmla="*/ 2192866 w 8094133"/>
              <a:gd name="connsiteY88" fmla="*/ 7027333 h 8194675"/>
              <a:gd name="connsiteX89" fmla="*/ 2040466 w 8094133"/>
              <a:gd name="connsiteY89" fmla="*/ 6976533 h 8194675"/>
              <a:gd name="connsiteX90" fmla="*/ 2040466 w 8094133"/>
              <a:gd name="connsiteY90" fmla="*/ 6976533 h 8194675"/>
              <a:gd name="connsiteX91" fmla="*/ 2040466 w 8094133"/>
              <a:gd name="connsiteY91" fmla="*/ 7103533 h 8194675"/>
              <a:gd name="connsiteX92" fmla="*/ 2209800 w 8094133"/>
              <a:gd name="connsiteY92" fmla="*/ 7188200 h 8194675"/>
              <a:gd name="connsiteX93" fmla="*/ 2769658 w 8094133"/>
              <a:gd name="connsiteY93" fmla="*/ 7636933 h 8194675"/>
              <a:gd name="connsiteX94" fmla="*/ 2791883 w 8094133"/>
              <a:gd name="connsiteY94" fmla="*/ 7556500 h 8194675"/>
              <a:gd name="connsiteX95" fmla="*/ 3131608 w 8094133"/>
              <a:gd name="connsiteY95" fmla="*/ 7670800 h 8194675"/>
              <a:gd name="connsiteX96" fmla="*/ 3376083 w 8094133"/>
              <a:gd name="connsiteY96" fmla="*/ 7689850 h 8194675"/>
              <a:gd name="connsiteX97" fmla="*/ 3566583 w 8094133"/>
              <a:gd name="connsiteY97" fmla="*/ 7807325 h 8194675"/>
              <a:gd name="connsiteX98" fmla="*/ 3757083 w 8094133"/>
              <a:gd name="connsiteY98" fmla="*/ 7813675 h 8194675"/>
              <a:gd name="connsiteX99" fmla="*/ 4007908 w 8094133"/>
              <a:gd name="connsiteY99" fmla="*/ 7886700 h 8194675"/>
              <a:gd name="connsiteX100" fmla="*/ 3966633 w 8094133"/>
              <a:gd name="connsiteY100" fmla="*/ 7981950 h 8194675"/>
              <a:gd name="connsiteX101" fmla="*/ 4271433 w 8094133"/>
              <a:gd name="connsiteY101" fmla="*/ 8131175 h 8194675"/>
              <a:gd name="connsiteX102" fmla="*/ 4480983 w 8094133"/>
              <a:gd name="connsiteY102" fmla="*/ 8194675 h 8194675"/>
              <a:gd name="connsiteX103" fmla="*/ 4619625 w 8094133"/>
              <a:gd name="connsiteY103" fmla="*/ 8080375 h 8194675"/>
              <a:gd name="connsiteX104" fmla="*/ 4377266 w 8094133"/>
              <a:gd name="connsiteY104" fmla="*/ 7763933 h 8194675"/>
              <a:gd name="connsiteX105" fmla="*/ 4436533 w 8094133"/>
              <a:gd name="connsiteY105" fmla="*/ 7459133 h 8194675"/>
              <a:gd name="connsiteX106" fmla="*/ 4219575 w 8094133"/>
              <a:gd name="connsiteY106" fmla="*/ 7297208 h 8194675"/>
              <a:gd name="connsiteX107" fmla="*/ 4293658 w 8094133"/>
              <a:gd name="connsiteY107" fmla="*/ 7149042 h 8194675"/>
              <a:gd name="connsiteX108" fmla="*/ 4495800 w 8094133"/>
              <a:gd name="connsiteY108" fmla="*/ 6942667 h 8194675"/>
              <a:gd name="connsiteX109" fmla="*/ 4622800 w 8094133"/>
              <a:gd name="connsiteY109" fmla="*/ 6908800 h 8194675"/>
              <a:gd name="connsiteX110" fmla="*/ 4777316 w 8094133"/>
              <a:gd name="connsiteY110" fmla="*/ 6727825 h 8194675"/>
              <a:gd name="connsiteX111" fmla="*/ 4673600 w 8094133"/>
              <a:gd name="connsiteY111" fmla="*/ 6663267 h 8194675"/>
              <a:gd name="connsiteX112" fmla="*/ 4597400 w 8094133"/>
              <a:gd name="connsiteY112" fmla="*/ 6620933 h 8194675"/>
              <a:gd name="connsiteX113" fmla="*/ 4594225 w 8094133"/>
              <a:gd name="connsiteY113" fmla="*/ 6586008 h 8194675"/>
              <a:gd name="connsiteX114" fmla="*/ 4690533 w 8094133"/>
              <a:gd name="connsiteY114" fmla="*/ 6604000 h 8194675"/>
              <a:gd name="connsiteX115" fmla="*/ 4712758 w 8094133"/>
              <a:gd name="connsiteY115" fmla="*/ 6572250 h 8194675"/>
              <a:gd name="connsiteX116" fmla="*/ 4513791 w 8094133"/>
              <a:gd name="connsiteY116" fmla="*/ 6247342 h 8194675"/>
              <a:gd name="connsiteX117" fmla="*/ 4363508 w 8094133"/>
              <a:gd name="connsiteY117" fmla="*/ 6235700 h 8194675"/>
              <a:gd name="connsiteX118" fmla="*/ 4352925 w 8094133"/>
              <a:gd name="connsiteY118" fmla="*/ 6274858 h 8194675"/>
              <a:gd name="connsiteX119" fmla="*/ 4267200 w 8094133"/>
              <a:gd name="connsiteY119" fmla="*/ 6062133 h 8194675"/>
              <a:gd name="connsiteX120" fmla="*/ 4182533 w 8094133"/>
              <a:gd name="connsiteY120" fmla="*/ 6028267 h 8194675"/>
              <a:gd name="connsiteX121" fmla="*/ 4292600 w 8094133"/>
              <a:gd name="connsiteY121" fmla="*/ 5791200 h 8194675"/>
              <a:gd name="connsiteX122" fmla="*/ 4216400 w 8094133"/>
              <a:gd name="connsiteY122" fmla="*/ 5715000 h 8194675"/>
              <a:gd name="connsiteX123" fmla="*/ 4241800 w 8094133"/>
              <a:gd name="connsiteY123" fmla="*/ 5554133 h 8194675"/>
              <a:gd name="connsiteX124" fmla="*/ 4334933 w 8094133"/>
              <a:gd name="connsiteY124" fmla="*/ 5503333 h 8194675"/>
              <a:gd name="connsiteX125" fmla="*/ 4402666 w 8094133"/>
              <a:gd name="connsiteY125" fmla="*/ 5334000 h 8194675"/>
              <a:gd name="connsiteX126" fmla="*/ 4597400 w 8094133"/>
              <a:gd name="connsiteY126" fmla="*/ 5621867 h 8194675"/>
              <a:gd name="connsiteX127" fmla="*/ 4673600 w 8094133"/>
              <a:gd name="connsiteY127" fmla="*/ 5494867 h 8194675"/>
              <a:gd name="connsiteX128" fmla="*/ 4631266 w 8094133"/>
              <a:gd name="connsiteY128" fmla="*/ 5334000 h 8194675"/>
              <a:gd name="connsiteX129" fmla="*/ 4802716 w 8094133"/>
              <a:gd name="connsiteY129" fmla="*/ 5217583 h 8194675"/>
              <a:gd name="connsiteX130" fmla="*/ 4792133 w 8094133"/>
              <a:gd name="connsiteY130" fmla="*/ 5139267 h 8194675"/>
              <a:gd name="connsiteX131" fmla="*/ 4961466 w 8094133"/>
              <a:gd name="connsiteY131" fmla="*/ 5080000 h 8194675"/>
              <a:gd name="connsiteX132" fmla="*/ 5105400 w 8094133"/>
              <a:gd name="connsiteY132" fmla="*/ 4919133 h 8194675"/>
              <a:gd name="connsiteX133" fmla="*/ 5215466 w 8094133"/>
              <a:gd name="connsiteY133" fmla="*/ 4953000 h 8194675"/>
              <a:gd name="connsiteX134" fmla="*/ 5215466 w 8094133"/>
              <a:gd name="connsiteY134" fmla="*/ 4953000 h 8194675"/>
              <a:gd name="connsiteX135" fmla="*/ 5291666 w 8094133"/>
              <a:gd name="connsiteY135" fmla="*/ 5003800 h 8194675"/>
              <a:gd name="connsiteX136" fmla="*/ 5342466 w 8094133"/>
              <a:gd name="connsiteY136" fmla="*/ 4944533 h 8194675"/>
              <a:gd name="connsiteX137" fmla="*/ 5435600 w 8094133"/>
              <a:gd name="connsiteY137" fmla="*/ 4910667 h 8194675"/>
              <a:gd name="connsiteX138" fmla="*/ 5469466 w 8094133"/>
              <a:gd name="connsiteY138" fmla="*/ 5020733 h 8194675"/>
              <a:gd name="connsiteX139" fmla="*/ 5664200 w 8094133"/>
              <a:gd name="connsiteY139" fmla="*/ 5012267 h 8194675"/>
              <a:gd name="connsiteX140" fmla="*/ 5884333 w 8094133"/>
              <a:gd name="connsiteY140" fmla="*/ 5214408 h 8194675"/>
              <a:gd name="connsiteX141" fmla="*/ 5884333 w 8094133"/>
              <a:gd name="connsiteY141" fmla="*/ 5325533 h 8194675"/>
              <a:gd name="connsiteX142" fmla="*/ 5884333 w 8094133"/>
              <a:gd name="connsiteY142" fmla="*/ 5325533 h 8194675"/>
              <a:gd name="connsiteX143" fmla="*/ 5952066 w 8094133"/>
              <a:gd name="connsiteY143" fmla="*/ 5291667 h 8194675"/>
              <a:gd name="connsiteX144" fmla="*/ 5901266 w 8094133"/>
              <a:gd name="connsiteY144" fmla="*/ 5164667 h 8194675"/>
              <a:gd name="connsiteX145" fmla="*/ 5901266 w 8094133"/>
              <a:gd name="connsiteY145" fmla="*/ 5164667 h 8194675"/>
              <a:gd name="connsiteX146" fmla="*/ 6172200 w 8094133"/>
              <a:gd name="connsiteY146" fmla="*/ 5334000 h 8194675"/>
              <a:gd name="connsiteX147" fmla="*/ 6328833 w 8094133"/>
              <a:gd name="connsiteY147" fmla="*/ 5143500 h 8194675"/>
              <a:gd name="connsiteX148" fmla="*/ 6392333 w 8094133"/>
              <a:gd name="connsiteY148" fmla="*/ 5181600 h 8194675"/>
              <a:gd name="connsiteX149" fmla="*/ 6522508 w 8094133"/>
              <a:gd name="connsiteY149" fmla="*/ 5200650 h 8194675"/>
              <a:gd name="connsiteX150" fmla="*/ 6620933 w 8094133"/>
              <a:gd name="connsiteY150" fmla="*/ 5190067 h 8194675"/>
              <a:gd name="connsiteX151" fmla="*/ 6620933 w 8094133"/>
              <a:gd name="connsiteY151" fmla="*/ 5113867 h 8194675"/>
              <a:gd name="connsiteX152" fmla="*/ 6807200 w 8094133"/>
              <a:gd name="connsiteY152" fmla="*/ 5130800 h 8194675"/>
              <a:gd name="connsiteX153" fmla="*/ 6773333 w 8094133"/>
              <a:gd name="connsiteY153" fmla="*/ 5232400 h 8194675"/>
              <a:gd name="connsiteX154" fmla="*/ 6994525 w 8094133"/>
              <a:gd name="connsiteY154" fmla="*/ 5325533 h 8194675"/>
              <a:gd name="connsiteX155" fmla="*/ 7078133 w 8094133"/>
              <a:gd name="connsiteY155" fmla="*/ 5291667 h 8194675"/>
              <a:gd name="connsiteX156" fmla="*/ 7090833 w 8094133"/>
              <a:gd name="connsiteY156" fmla="*/ 5223933 h 8194675"/>
              <a:gd name="connsiteX157" fmla="*/ 7109883 w 8094133"/>
              <a:gd name="connsiteY157" fmla="*/ 5227108 h 8194675"/>
              <a:gd name="connsiteX158" fmla="*/ 7250641 w 8094133"/>
              <a:gd name="connsiteY158" fmla="*/ 5288492 h 8194675"/>
              <a:gd name="connsiteX159" fmla="*/ 7400925 w 8094133"/>
              <a:gd name="connsiteY159" fmla="*/ 5233458 h 8194675"/>
              <a:gd name="connsiteX160" fmla="*/ 7450666 w 8094133"/>
              <a:gd name="connsiteY160" fmla="*/ 5037667 h 8194675"/>
              <a:gd name="connsiteX161" fmla="*/ 7315200 w 8094133"/>
              <a:gd name="connsiteY161" fmla="*/ 4995333 h 8194675"/>
              <a:gd name="connsiteX162" fmla="*/ 7277100 w 8094133"/>
              <a:gd name="connsiteY162" fmla="*/ 4947708 h 8194675"/>
              <a:gd name="connsiteX163" fmla="*/ 7171266 w 8094133"/>
              <a:gd name="connsiteY163" fmla="*/ 4936067 h 8194675"/>
              <a:gd name="connsiteX164" fmla="*/ 7179733 w 8094133"/>
              <a:gd name="connsiteY164" fmla="*/ 4851400 h 8194675"/>
              <a:gd name="connsiteX165" fmla="*/ 7078133 w 8094133"/>
              <a:gd name="connsiteY165" fmla="*/ 4834467 h 8194675"/>
              <a:gd name="connsiteX166" fmla="*/ 7332133 w 8094133"/>
              <a:gd name="connsiteY166" fmla="*/ 4690533 h 8194675"/>
              <a:gd name="connsiteX167" fmla="*/ 7230533 w 8094133"/>
              <a:gd name="connsiteY167" fmla="*/ 4572000 h 8194675"/>
              <a:gd name="connsiteX168" fmla="*/ 7332133 w 8094133"/>
              <a:gd name="connsiteY168" fmla="*/ 4461933 h 8194675"/>
              <a:gd name="connsiteX169" fmla="*/ 7577666 w 8094133"/>
              <a:gd name="connsiteY169" fmla="*/ 4470400 h 8194675"/>
              <a:gd name="connsiteX170" fmla="*/ 7501466 w 8094133"/>
              <a:gd name="connsiteY170" fmla="*/ 4385733 h 8194675"/>
              <a:gd name="connsiteX171" fmla="*/ 7340600 w 8094133"/>
              <a:gd name="connsiteY171" fmla="*/ 4360333 h 8194675"/>
              <a:gd name="connsiteX172" fmla="*/ 7440083 w 8094133"/>
              <a:gd name="connsiteY172" fmla="*/ 4264025 h 8194675"/>
              <a:gd name="connsiteX173" fmla="*/ 7306733 w 8094133"/>
              <a:gd name="connsiteY173" fmla="*/ 4207933 h 8194675"/>
              <a:gd name="connsiteX174" fmla="*/ 7391400 w 8094133"/>
              <a:gd name="connsiteY174" fmla="*/ 4064000 h 8194675"/>
              <a:gd name="connsiteX175" fmla="*/ 7662333 w 8094133"/>
              <a:gd name="connsiteY175" fmla="*/ 4114800 h 8194675"/>
              <a:gd name="connsiteX176" fmla="*/ 7797800 w 8094133"/>
              <a:gd name="connsiteY176" fmla="*/ 4030133 h 8194675"/>
              <a:gd name="connsiteX177" fmla="*/ 8094133 w 8094133"/>
              <a:gd name="connsiteY177" fmla="*/ 3937000 h 8194675"/>
              <a:gd name="connsiteX178" fmla="*/ 6810002 w 8094133"/>
              <a:gd name="connsiteY178" fmla="*/ 923753 h 8194675"/>
              <a:gd name="connsiteX179" fmla="*/ 6815689 w 8094133"/>
              <a:gd name="connsiteY179" fmla="*/ 51810 h 8194675"/>
              <a:gd name="connsiteX180" fmla="*/ 660400 w 8094133"/>
              <a:gd name="connsiteY180" fmla="*/ 0 h 8194675"/>
              <a:gd name="connsiteX181" fmla="*/ 677333 w 8094133"/>
              <a:gd name="connsiteY181" fmla="*/ 50800 h 8194675"/>
              <a:gd name="connsiteX0" fmla="*/ 677333 w 7797800"/>
              <a:gd name="connsiteY0" fmla="*/ 50800 h 8194675"/>
              <a:gd name="connsiteX1" fmla="*/ 851958 w 7797800"/>
              <a:gd name="connsiteY1" fmla="*/ 190500 h 8194675"/>
              <a:gd name="connsiteX2" fmla="*/ 935566 w 7797800"/>
              <a:gd name="connsiteY2" fmla="*/ 332317 h 8194675"/>
              <a:gd name="connsiteX3" fmla="*/ 818091 w 7797800"/>
              <a:gd name="connsiteY3" fmla="*/ 585258 h 8194675"/>
              <a:gd name="connsiteX4" fmla="*/ 719666 w 7797800"/>
              <a:gd name="connsiteY4" fmla="*/ 685800 h 8194675"/>
              <a:gd name="connsiteX5" fmla="*/ 458258 w 7797800"/>
              <a:gd name="connsiteY5" fmla="*/ 1039283 h 8194675"/>
              <a:gd name="connsiteX6" fmla="*/ 195791 w 7797800"/>
              <a:gd name="connsiteY6" fmla="*/ 1332442 h 8194675"/>
              <a:gd name="connsiteX7" fmla="*/ 84666 w 7797800"/>
              <a:gd name="connsiteY7" fmla="*/ 1476375 h 8194675"/>
              <a:gd name="connsiteX8" fmla="*/ 296333 w 7797800"/>
              <a:gd name="connsiteY8" fmla="*/ 1363133 h 8194675"/>
              <a:gd name="connsiteX9" fmla="*/ 237066 w 7797800"/>
              <a:gd name="connsiteY9" fmla="*/ 1540933 h 8194675"/>
              <a:gd name="connsiteX10" fmla="*/ 391583 w 7797800"/>
              <a:gd name="connsiteY10" fmla="*/ 1602317 h 8194675"/>
              <a:gd name="connsiteX11" fmla="*/ 609600 w 7797800"/>
              <a:gd name="connsiteY11" fmla="*/ 1659467 h 8194675"/>
              <a:gd name="connsiteX12" fmla="*/ 644525 w 7797800"/>
              <a:gd name="connsiteY12" fmla="*/ 1726142 h 8194675"/>
              <a:gd name="connsiteX13" fmla="*/ 448733 w 7797800"/>
              <a:gd name="connsiteY13" fmla="*/ 1684867 h 8194675"/>
              <a:gd name="connsiteX14" fmla="*/ 354541 w 7797800"/>
              <a:gd name="connsiteY14" fmla="*/ 1767417 h 8194675"/>
              <a:gd name="connsiteX15" fmla="*/ 265641 w 7797800"/>
              <a:gd name="connsiteY15" fmla="*/ 1742017 h 8194675"/>
              <a:gd name="connsiteX16" fmla="*/ 228600 w 7797800"/>
              <a:gd name="connsiteY16" fmla="*/ 1820333 h 8194675"/>
              <a:gd name="connsiteX17" fmla="*/ 228600 w 7797800"/>
              <a:gd name="connsiteY17" fmla="*/ 1820333 h 8194675"/>
              <a:gd name="connsiteX18" fmla="*/ 160866 w 7797800"/>
              <a:gd name="connsiteY18" fmla="*/ 1735667 h 8194675"/>
              <a:gd name="connsiteX19" fmla="*/ 177800 w 7797800"/>
              <a:gd name="connsiteY19" fmla="*/ 1938867 h 8194675"/>
              <a:gd name="connsiteX20" fmla="*/ 59266 w 7797800"/>
              <a:gd name="connsiteY20" fmla="*/ 2159000 h 8194675"/>
              <a:gd name="connsiteX21" fmla="*/ 59266 w 7797800"/>
              <a:gd name="connsiteY21" fmla="*/ 2159000 h 8194675"/>
              <a:gd name="connsiteX22" fmla="*/ 17991 w 7797800"/>
              <a:gd name="connsiteY22" fmla="*/ 2189692 h 8194675"/>
              <a:gd name="connsiteX23" fmla="*/ 48683 w 7797800"/>
              <a:gd name="connsiteY23" fmla="*/ 2435225 h 8194675"/>
              <a:gd name="connsiteX24" fmla="*/ 84666 w 7797800"/>
              <a:gd name="connsiteY24" fmla="*/ 2590800 h 8194675"/>
              <a:gd name="connsiteX25" fmla="*/ 0 w 7797800"/>
              <a:gd name="connsiteY25" fmla="*/ 2709333 h 8194675"/>
              <a:gd name="connsiteX26" fmla="*/ 118533 w 7797800"/>
              <a:gd name="connsiteY26" fmla="*/ 2827867 h 8194675"/>
              <a:gd name="connsiteX27" fmla="*/ 84666 w 7797800"/>
              <a:gd name="connsiteY27" fmla="*/ 2997200 h 8194675"/>
              <a:gd name="connsiteX28" fmla="*/ 84666 w 7797800"/>
              <a:gd name="connsiteY28" fmla="*/ 2997200 h 8194675"/>
              <a:gd name="connsiteX29" fmla="*/ 143933 w 7797800"/>
              <a:gd name="connsiteY29" fmla="*/ 3005667 h 8194675"/>
              <a:gd name="connsiteX30" fmla="*/ 169333 w 7797800"/>
              <a:gd name="connsiteY30" fmla="*/ 3268133 h 8194675"/>
              <a:gd name="connsiteX31" fmla="*/ 254000 w 7797800"/>
              <a:gd name="connsiteY31" fmla="*/ 3310467 h 8194675"/>
              <a:gd name="connsiteX32" fmla="*/ 457200 w 7797800"/>
              <a:gd name="connsiteY32" fmla="*/ 3344333 h 8194675"/>
              <a:gd name="connsiteX33" fmla="*/ 474133 w 7797800"/>
              <a:gd name="connsiteY33" fmla="*/ 3445933 h 8194675"/>
              <a:gd name="connsiteX34" fmla="*/ 601133 w 7797800"/>
              <a:gd name="connsiteY34" fmla="*/ 3369733 h 8194675"/>
              <a:gd name="connsiteX35" fmla="*/ 795866 w 7797800"/>
              <a:gd name="connsiteY35" fmla="*/ 3488267 h 8194675"/>
              <a:gd name="connsiteX36" fmla="*/ 745066 w 7797800"/>
              <a:gd name="connsiteY36" fmla="*/ 3615267 h 8194675"/>
              <a:gd name="connsiteX37" fmla="*/ 821266 w 7797800"/>
              <a:gd name="connsiteY37" fmla="*/ 3666067 h 8194675"/>
              <a:gd name="connsiteX38" fmla="*/ 736600 w 7797800"/>
              <a:gd name="connsiteY38" fmla="*/ 3793067 h 8194675"/>
              <a:gd name="connsiteX39" fmla="*/ 838200 w 7797800"/>
              <a:gd name="connsiteY39" fmla="*/ 3843867 h 8194675"/>
              <a:gd name="connsiteX40" fmla="*/ 804333 w 7797800"/>
              <a:gd name="connsiteY40" fmla="*/ 3911600 h 8194675"/>
              <a:gd name="connsiteX41" fmla="*/ 804333 w 7797800"/>
              <a:gd name="connsiteY41" fmla="*/ 3911600 h 8194675"/>
              <a:gd name="connsiteX42" fmla="*/ 880533 w 7797800"/>
              <a:gd name="connsiteY42" fmla="*/ 4013200 h 8194675"/>
              <a:gd name="connsiteX43" fmla="*/ 1005416 w 7797800"/>
              <a:gd name="connsiteY43" fmla="*/ 4079875 h 8194675"/>
              <a:gd name="connsiteX44" fmla="*/ 939800 w 7797800"/>
              <a:gd name="connsiteY44" fmla="*/ 4174067 h 8194675"/>
              <a:gd name="connsiteX45" fmla="*/ 1109133 w 7797800"/>
              <a:gd name="connsiteY45" fmla="*/ 4182533 h 8194675"/>
              <a:gd name="connsiteX46" fmla="*/ 1112308 w 7797800"/>
              <a:gd name="connsiteY46" fmla="*/ 4248150 h 8194675"/>
              <a:gd name="connsiteX47" fmla="*/ 1168400 w 7797800"/>
              <a:gd name="connsiteY47" fmla="*/ 4309533 h 8194675"/>
              <a:gd name="connsiteX48" fmla="*/ 1026583 w 7797800"/>
              <a:gd name="connsiteY48" fmla="*/ 4438650 h 8194675"/>
              <a:gd name="connsiteX49" fmla="*/ 931333 w 7797800"/>
              <a:gd name="connsiteY49" fmla="*/ 4385733 h 8194675"/>
              <a:gd name="connsiteX50" fmla="*/ 912283 w 7797800"/>
              <a:gd name="connsiteY50" fmla="*/ 4366683 h 8194675"/>
              <a:gd name="connsiteX51" fmla="*/ 846666 w 7797800"/>
              <a:gd name="connsiteY51" fmla="*/ 4453467 h 8194675"/>
              <a:gd name="connsiteX52" fmla="*/ 931333 w 7797800"/>
              <a:gd name="connsiteY52" fmla="*/ 4555067 h 8194675"/>
              <a:gd name="connsiteX53" fmla="*/ 928158 w 7797800"/>
              <a:gd name="connsiteY53" fmla="*/ 4686300 h 8194675"/>
              <a:gd name="connsiteX54" fmla="*/ 964141 w 7797800"/>
              <a:gd name="connsiteY54" fmla="*/ 4773083 h 8194675"/>
              <a:gd name="connsiteX55" fmla="*/ 1075266 w 7797800"/>
              <a:gd name="connsiteY55" fmla="*/ 4809067 h 8194675"/>
              <a:gd name="connsiteX56" fmla="*/ 1134533 w 7797800"/>
              <a:gd name="connsiteY56" fmla="*/ 4715933 h 8194675"/>
              <a:gd name="connsiteX57" fmla="*/ 1303866 w 7797800"/>
              <a:gd name="connsiteY57" fmla="*/ 4682067 h 8194675"/>
              <a:gd name="connsiteX58" fmla="*/ 1439333 w 7797800"/>
              <a:gd name="connsiteY58" fmla="*/ 4707467 h 8194675"/>
              <a:gd name="connsiteX59" fmla="*/ 1557866 w 7797800"/>
              <a:gd name="connsiteY59" fmla="*/ 4893733 h 8194675"/>
              <a:gd name="connsiteX60" fmla="*/ 1490133 w 7797800"/>
              <a:gd name="connsiteY60" fmla="*/ 4936067 h 8194675"/>
              <a:gd name="connsiteX61" fmla="*/ 1532466 w 7797800"/>
              <a:gd name="connsiteY61" fmla="*/ 5088467 h 8194675"/>
              <a:gd name="connsiteX62" fmla="*/ 1695450 w 7797800"/>
              <a:gd name="connsiteY62" fmla="*/ 5095875 h 8194675"/>
              <a:gd name="connsiteX63" fmla="*/ 1763183 w 7797800"/>
              <a:gd name="connsiteY63" fmla="*/ 5229225 h 8194675"/>
              <a:gd name="connsiteX64" fmla="*/ 1794933 w 7797800"/>
              <a:gd name="connsiteY64" fmla="*/ 5384800 h 8194675"/>
              <a:gd name="connsiteX65" fmla="*/ 1938866 w 7797800"/>
              <a:gd name="connsiteY65" fmla="*/ 5359400 h 8194675"/>
              <a:gd name="connsiteX66" fmla="*/ 2023533 w 7797800"/>
              <a:gd name="connsiteY66" fmla="*/ 5435600 h 8194675"/>
              <a:gd name="connsiteX67" fmla="*/ 2201333 w 7797800"/>
              <a:gd name="connsiteY67" fmla="*/ 5376333 h 8194675"/>
              <a:gd name="connsiteX68" fmla="*/ 2319866 w 7797800"/>
              <a:gd name="connsiteY68" fmla="*/ 5545667 h 8194675"/>
              <a:gd name="connsiteX69" fmla="*/ 2379133 w 7797800"/>
              <a:gd name="connsiteY69" fmla="*/ 5486400 h 8194675"/>
              <a:gd name="connsiteX70" fmla="*/ 2743200 w 7797800"/>
              <a:gd name="connsiteY70" fmla="*/ 5672667 h 8194675"/>
              <a:gd name="connsiteX71" fmla="*/ 2743200 w 7797800"/>
              <a:gd name="connsiteY71" fmla="*/ 5672667 h 8194675"/>
              <a:gd name="connsiteX72" fmla="*/ 2794000 w 7797800"/>
              <a:gd name="connsiteY72" fmla="*/ 5748867 h 8194675"/>
              <a:gd name="connsiteX73" fmla="*/ 2692400 w 7797800"/>
              <a:gd name="connsiteY73" fmla="*/ 5833533 h 8194675"/>
              <a:gd name="connsiteX74" fmla="*/ 2751666 w 7797800"/>
              <a:gd name="connsiteY74" fmla="*/ 5875867 h 8194675"/>
              <a:gd name="connsiteX75" fmla="*/ 2667000 w 7797800"/>
              <a:gd name="connsiteY75" fmla="*/ 5985933 h 8194675"/>
              <a:gd name="connsiteX76" fmla="*/ 2717800 w 7797800"/>
              <a:gd name="connsiteY76" fmla="*/ 6045200 h 8194675"/>
              <a:gd name="connsiteX77" fmla="*/ 2717800 w 7797800"/>
              <a:gd name="connsiteY77" fmla="*/ 6045200 h 8194675"/>
              <a:gd name="connsiteX78" fmla="*/ 2700866 w 7797800"/>
              <a:gd name="connsiteY78" fmla="*/ 6239933 h 8194675"/>
              <a:gd name="connsiteX79" fmla="*/ 2506133 w 7797800"/>
              <a:gd name="connsiteY79" fmla="*/ 6214533 h 8194675"/>
              <a:gd name="connsiteX80" fmla="*/ 2379133 w 7797800"/>
              <a:gd name="connsiteY80" fmla="*/ 6341533 h 8194675"/>
              <a:gd name="connsiteX81" fmla="*/ 2370666 w 7797800"/>
              <a:gd name="connsiteY81" fmla="*/ 6477000 h 8194675"/>
              <a:gd name="connsiteX82" fmla="*/ 2650066 w 7797800"/>
              <a:gd name="connsiteY82" fmla="*/ 6434667 h 8194675"/>
              <a:gd name="connsiteX83" fmla="*/ 2602441 w 7797800"/>
              <a:gd name="connsiteY83" fmla="*/ 6491817 h 8194675"/>
              <a:gd name="connsiteX84" fmla="*/ 2269066 w 7797800"/>
              <a:gd name="connsiteY84" fmla="*/ 6604000 h 8194675"/>
              <a:gd name="connsiteX85" fmla="*/ 2286000 w 7797800"/>
              <a:gd name="connsiteY85" fmla="*/ 6688667 h 8194675"/>
              <a:gd name="connsiteX86" fmla="*/ 2404533 w 7797800"/>
              <a:gd name="connsiteY86" fmla="*/ 6731000 h 8194675"/>
              <a:gd name="connsiteX87" fmla="*/ 2235200 w 7797800"/>
              <a:gd name="connsiteY87" fmla="*/ 6900333 h 8194675"/>
              <a:gd name="connsiteX88" fmla="*/ 2192866 w 7797800"/>
              <a:gd name="connsiteY88" fmla="*/ 7027333 h 8194675"/>
              <a:gd name="connsiteX89" fmla="*/ 2040466 w 7797800"/>
              <a:gd name="connsiteY89" fmla="*/ 6976533 h 8194675"/>
              <a:gd name="connsiteX90" fmla="*/ 2040466 w 7797800"/>
              <a:gd name="connsiteY90" fmla="*/ 6976533 h 8194675"/>
              <a:gd name="connsiteX91" fmla="*/ 2040466 w 7797800"/>
              <a:gd name="connsiteY91" fmla="*/ 7103533 h 8194675"/>
              <a:gd name="connsiteX92" fmla="*/ 2209800 w 7797800"/>
              <a:gd name="connsiteY92" fmla="*/ 7188200 h 8194675"/>
              <a:gd name="connsiteX93" fmla="*/ 2769658 w 7797800"/>
              <a:gd name="connsiteY93" fmla="*/ 7636933 h 8194675"/>
              <a:gd name="connsiteX94" fmla="*/ 2791883 w 7797800"/>
              <a:gd name="connsiteY94" fmla="*/ 7556500 h 8194675"/>
              <a:gd name="connsiteX95" fmla="*/ 3131608 w 7797800"/>
              <a:gd name="connsiteY95" fmla="*/ 7670800 h 8194675"/>
              <a:gd name="connsiteX96" fmla="*/ 3376083 w 7797800"/>
              <a:gd name="connsiteY96" fmla="*/ 7689850 h 8194675"/>
              <a:gd name="connsiteX97" fmla="*/ 3566583 w 7797800"/>
              <a:gd name="connsiteY97" fmla="*/ 7807325 h 8194675"/>
              <a:gd name="connsiteX98" fmla="*/ 3757083 w 7797800"/>
              <a:gd name="connsiteY98" fmla="*/ 7813675 h 8194675"/>
              <a:gd name="connsiteX99" fmla="*/ 4007908 w 7797800"/>
              <a:gd name="connsiteY99" fmla="*/ 7886700 h 8194675"/>
              <a:gd name="connsiteX100" fmla="*/ 3966633 w 7797800"/>
              <a:gd name="connsiteY100" fmla="*/ 7981950 h 8194675"/>
              <a:gd name="connsiteX101" fmla="*/ 4271433 w 7797800"/>
              <a:gd name="connsiteY101" fmla="*/ 8131175 h 8194675"/>
              <a:gd name="connsiteX102" fmla="*/ 4480983 w 7797800"/>
              <a:gd name="connsiteY102" fmla="*/ 8194675 h 8194675"/>
              <a:gd name="connsiteX103" fmla="*/ 4619625 w 7797800"/>
              <a:gd name="connsiteY103" fmla="*/ 8080375 h 8194675"/>
              <a:gd name="connsiteX104" fmla="*/ 4377266 w 7797800"/>
              <a:gd name="connsiteY104" fmla="*/ 7763933 h 8194675"/>
              <a:gd name="connsiteX105" fmla="*/ 4436533 w 7797800"/>
              <a:gd name="connsiteY105" fmla="*/ 7459133 h 8194675"/>
              <a:gd name="connsiteX106" fmla="*/ 4219575 w 7797800"/>
              <a:gd name="connsiteY106" fmla="*/ 7297208 h 8194675"/>
              <a:gd name="connsiteX107" fmla="*/ 4293658 w 7797800"/>
              <a:gd name="connsiteY107" fmla="*/ 7149042 h 8194675"/>
              <a:gd name="connsiteX108" fmla="*/ 4495800 w 7797800"/>
              <a:gd name="connsiteY108" fmla="*/ 6942667 h 8194675"/>
              <a:gd name="connsiteX109" fmla="*/ 4622800 w 7797800"/>
              <a:gd name="connsiteY109" fmla="*/ 6908800 h 8194675"/>
              <a:gd name="connsiteX110" fmla="*/ 4777316 w 7797800"/>
              <a:gd name="connsiteY110" fmla="*/ 6727825 h 8194675"/>
              <a:gd name="connsiteX111" fmla="*/ 4673600 w 7797800"/>
              <a:gd name="connsiteY111" fmla="*/ 6663267 h 8194675"/>
              <a:gd name="connsiteX112" fmla="*/ 4597400 w 7797800"/>
              <a:gd name="connsiteY112" fmla="*/ 6620933 h 8194675"/>
              <a:gd name="connsiteX113" fmla="*/ 4594225 w 7797800"/>
              <a:gd name="connsiteY113" fmla="*/ 6586008 h 8194675"/>
              <a:gd name="connsiteX114" fmla="*/ 4690533 w 7797800"/>
              <a:gd name="connsiteY114" fmla="*/ 6604000 h 8194675"/>
              <a:gd name="connsiteX115" fmla="*/ 4712758 w 7797800"/>
              <a:gd name="connsiteY115" fmla="*/ 6572250 h 8194675"/>
              <a:gd name="connsiteX116" fmla="*/ 4513791 w 7797800"/>
              <a:gd name="connsiteY116" fmla="*/ 6247342 h 8194675"/>
              <a:gd name="connsiteX117" fmla="*/ 4363508 w 7797800"/>
              <a:gd name="connsiteY117" fmla="*/ 6235700 h 8194675"/>
              <a:gd name="connsiteX118" fmla="*/ 4352925 w 7797800"/>
              <a:gd name="connsiteY118" fmla="*/ 6274858 h 8194675"/>
              <a:gd name="connsiteX119" fmla="*/ 4267200 w 7797800"/>
              <a:gd name="connsiteY119" fmla="*/ 6062133 h 8194675"/>
              <a:gd name="connsiteX120" fmla="*/ 4182533 w 7797800"/>
              <a:gd name="connsiteY120" fmla="*/ 6028267 h 8194675"/>
              <a:gd name="connsiteX121" fmla="*/ 4292600 w 7797800"/>
              <a:gd name="connsiteY121" fmla="*/ 5791200 h 8194675"/>
              <a:gd name="connsiteX122" fmla="*/ 4216400 w 7797800"/>
              <a:gd name="connsiteY122" fmla="*/ 5715000 h 8194675"/>
              <a:gd name="connsiteX123" fmla="*/ 4241800 w 7797800"/>
              <a:gd name="connsiteY123" fmla="*/ 5554133 h 8194675"/>
              <a:gd name="connsiteX124" fmla="*/ 4334933 w 7797800"/>
              <a:gd name="connsiteY124" fmla="*/ 5503333 h 8194675"/>
              <a:gd name="connsiteX125" fmla="*/ 4402666 w 7797800"/>
              <a:gd name="connsiteY125" fmla="*/ 5334000 h 8194675"/>
              <a:gd name="connsiteX126" fmla="*/ 4597400 w 7797800"/>
              <a:gd name="connsiteY126" fmla="*/ 5621867 h 8194675"/>
              <a:gd name="connsiteX127" fmla="*/ 4673600 w 7797800"/>
              <a:gd name="connsiteY127" fmla="*/ 5494867 h 8194675"/>
              <a:gd name="connsiteX128" fmla="*/ 4631266 w 7797800"/>
              <a:gd name="connsiteY128" fmla="*/ 5334000 h 8194675"/>
              <a:gd name="connsiteX129" fmla="*/ 4802716 w 7797800"/>
              <a:gd name="connsiteY129" fmla="*/ 5217583 h 8194675"/>
              <a:gd name="connsiteX130" fmla="*/ 4792133 w 7797800"/>
              <a:gd name="connsiteY130" fmla="*/ 5139267 h 8194675"/>
              <a:gd name="connsiteX131" fmla="*/ 4961466 w 7797800"/>
              <a:gd name="connsiteY131" fmla="*/ 5080000 h 8194675"/>
              <a:gd name="connsiteX132" fmla="*/ 5105400 w 7797800"/>
              <a:gd name="connsiteY132" fmla="*/ 4919133 h 8194675"/>
              <a:gd name="connsiteX133" fmla="*/ 5215466 w 7797800"/>
              <a:gd name="connsiteY133" fmla="*/ 4953000 h 8194675"/>
              <a:gd name="connsiteX134" fmla="*/ 5215466 w 7797800"/>
              <a:gd name="connsiteY134" fmla="*/ 4953000 h 8194675"/>
              <a:gd name="connsiteX135" fmla="*/ 5291666 w 7797800"/>
              <a:gd name="connsiteY135" fmla="*/ 5003800 h 8194675"/>
              <a:gd name="connsiteX136" fmla="*/ 5342466 w 7797800"/>
              <a:gd name="connsiteY136" fmla="*/ 4944533 h 8194675"/>
              <a:gd name="connsiteX137" fmla="*/ 5435600 w 7797800"/>
              <a:gd name="connsiteY137" fmla="*/ 4910667 h 8194675"/>
              <a:gd name="connsiteX138" fmla="*/ 5469466 w 7797800"/>
              <a:gd name="connsiteY138" fmla="*/ 5020733 h 8194675"/>
              <a:gd name="connsiteX139" fmla="*/ 5664200 w 7797800"/>
              <a:gd name="connsiteY139" fmla="*/ 5012267 h 8194675"/>
              <a:gd name="connsiteX140" fmla="*/ 5884333 w 7797800"/>
              <a:gd name="connsiteY140" fmla="*/ 5214408 h 8194675"/>
              <a:gd name="connsiteX141" fmla="*/ 5884333 w 7797800"/>
              <a:gd name="connsiteY141" fmla="*/ 5325533 h 8194675"/>
              <a:gd name="connsiteX142" fmla="*/ 5884333 w 7797800"/>
              <a:gd name="connsiteY142" fmla="*/ 5325533 h 8194675"/>
              <a:gd name="connsiteX143" fmla="*/ 5952066 w 7797800"/>
              <a:gd name="connsiteY143" fmla="*/ 5291667 h 8194675"/>
              <a:gd name="connsiteX144" fmla="*/ 5901266 w 7797800"/>
              <a:gd name="connsiteY144" fmla="*/ 5164667 h 8194675"/>
              <a:gd name="connsiteX145" fmla="*/ 5901266 w 7797800"/>
              <a:gd name="connsiteY145" fmla="*/ 5164667 h 8194675"/>
              <a:gd name="connsiteX146" fmla="*/ 6172200 w 7797800"/>
              <a:gd name="connsiteY146" fmla="*/ 5334000 h 8194675"/>
              <a:gd name="connsiteX147" fmla="*/ 6328833 w 7797800"/>
              <a:gd name="connsiteY147" fmla="*/ 5143500 h 8194675"/>
              <a:gd name="connsiteX148" fmla="*/ 6392333 w 7797800"/>
              <a:gd name="connsiteY148" fmla="*/ 5181600 h 8194675"/>
              <a:gd name="connsiteX149" fmla="*/ 6522508 w 7797800"/>
              <a:gd name="connsiteY149" fmla="*/ 5200650 h 8194675"/>
              <a:gd name="connsiteX150" fmla="*/ 6620933 w 7797800"/>
              <a:gd name="connsiteY150" fmla="*/ 5190067 h 8194675"/>
              <a:gd name="connsiteX151" fmla="*/ 6620933 w 7797800"/>
              <a:gd name="connsiteY151" fmla="*/ 5113867 h 8194675"/>
              <a:gd name="connsiteX152" fmla="*/ 6807200 w 7797800"/>
              <a:gd name="connsiteY152" fmla="*/ 5130800 h 8194675"/>
              <a:gd name="connsiteX153" fmla="*/ 6773333 w 7797800"/>
              <a:gd name="connsiteY153" fmla="*/ 5232400 h 8194675"/>
              <a:gd name="connsiteX154" fmla="*/ 6994525 w 7797800"/>
              <a:gd name="connsiteY154" fmla="*/ 5325533 h 8194675"/>
              <a:gd name="connsiteX155" fmla="*/ 7078133 w 7797800"/>
              <a:gd name="connsiteY155" fmla="*/ 5291667 h 8194675"/>
              <a:gd name="connsiteX156" fmla="*/ 7090833 w 7797800"/>
              <a:gd name="connsiteY156" fmla="*/ 5223933 h 8194675"/>
              <a:gd name="connsiteX157" fmla="*/ 7109883 w 7797800"/>
              <a:gd name="connsiteY157" fmla="*/ 5227108 h 8194675"/>
              <a:gd name="connsiteX158" fmla="*/ 7250641 w 7797800"/>
              <a:gd name="connsiteY158" fmla="*/ 5288492 h 8194675"/>
              <a:gd name="connsiteX159" fmla="*/ 7400925 w 7797800"/>
              <a:gd name="connsiteY159" fmla="*/ 5233458 h 8194675"/>
              <a:gd name="connsiteX160" fmla="*/ 7450666 w 7797800"/>
              <a:gd name="connsiteY160" fmla="*/ 5037667 h 8194675"/>
              <a:gd name="connsiteX161" fmla="*/ 7315200 w 7797800"/>
              <a:gd name="connsiteY161" fmla="*/ 4995333 h 8194675"/>
              <a:gd name="connsiteX162" fmla="*/ 7277100 w 7797800"/>
              <a:gd name="connsiteY162" fmla="*/ 4947708 h 8194675"/>
              <a:gd name="connsiteX163" fmla="*/ 7171266 w 7797800"/>
              <a:gd name="connsiteY163" fmla="*/ 4936067 h 8194675"/>
              <a:gd name="connsiteX164" fmla="*/ 7179733 w 7797800"/>
              <a:gd name="connsiteY164" fmla="*/ 4851400 h 8194675"/>
              <a:gd name="connsiteX165" fmla="*/ 7078133 w 7797800"/>
              <a:gd name="connsiteY165" fmla="*/ 4834467 h 8194675"/>
              <a:gd name="connsiteX166" fmla="*/ 7332133 w 7797800"/>
              <a:gd name="connsiteY166" fmla="*/ 4690533 h 8194675"/>
              <a:gd name="connsiteX167" fmla="*/ 7230533 w 7797800"/>
              <a:gd name="connsiteY167" fmla="*/ 4572000 h 8194675"/>
              <a:gd name="connsiteX168" fmla="*/ 7332133 w 7797800"/>
              <a:gd name="connsiteY168" fmla="*/ 4461933 h 8194675"/>
              <a:gd name="connsiteX169" fmla="*/ 7577666 w 7797800"/>
              <a:gd name="connsiteY169" fmla="*/ 4470400 h 8194675"/>
              <a:gd name="connsiteX170" fmla="*/ 7501466 w 7797800"/>
              <a:gd name="connsiteY170" fmla="*/ 4385733 h 8194675"/>
              <a:gd name="connsiteX171" fmla="*/ 7340600 w 7797800"/>
              <a:gd name="connsiteY171" fmla="*/ 4360333 h 8194675"/>
              <a:gd name="connsiteX172" fmla="*/ 7440083 w 7797800"/>
              <a:gd name="connsiteY172" fmla="*/ 4264025 h 8194675"/>
              <a:gd name="connsiteX173" fmla="*/ 7306733 w 7797800"/>
              <a:gd name="connsiteY173" fmla="*/ 4207933 h 8194675"/>
              <a:gd name="connsiteX174" fmla="*/ 7391400 w 7797800"/>
              <a:gd name="connsiteY174" fmla="*/ 4064000 h 8194675"/>
              <a:gd name="connsiteX175" fmla="*/ 7662333 w 7797800"/>
              <a:gd name="connsiteY175" fmla="*/ 4114800 h 8194675"/>
              <a:gd name="connsiteX176" fmla="*/ 7797800 w 7797800"/>
              <a:gd name="connsiteY176" fmla="*/ 4030133 h 8194675"/>
              <a:gd name="connsiteX177" fmla="*/ 6810002 w 7797800"/>
              <a:gd name="connsiteY177" fmla="*/ 923753 h 8194675"/>
              <a:gd name="connsiteX178" fmla="*/ 6815689 w 7797800"/>
              <a:gd name="connsiteY178" fmla="*/ 51810 h 8194675"/>
              <a:gd name="connsiteX179" fmla="*/ 660400 w 7797800"/>
              <a:gd name="connsiteY179" fmla="*/ 0 h 8194675"/>
              <a:gd name="connsiteX180" fmla="*/ 677333 w 7797800"/>
              <a:gd name="connsiteY180" fmla="*/ 50800 h 8194675"/>
              <a:gd name="connsiteX0" fmla="*/ 677333 w 7662333"/>
              <a:gd name="connsiteY0" fmla="*/ 50800 h 8194675"/>
              <a:gd name="connsiteX1" fmla="*/ 851958 w 7662333"/>
              <a:gd name="connsiteY1" fmla="*/ 190500 h 8194675"/>
              <a:gd name="connsiteX2" fmla="*/ 935566 w 7662333"/>
              <a:gd name="connsiteY2" fmla="*/ 332317 h 8194675"/>
              <a:gd name="connsiteX3" fmla="*/ 818091 w 7662333"/>
              <a:gd name="connsiteY3" fmla="*/ 585258 h 8194675"/>
              <a:gd name="connsiteX4" fmla="*/ 719666 w 7662333"/>
              <a:gd name="connsiteY4" fmla="*/ 685800 h 8194675"/>
              <a:gd name="connsiteX5" fmla="*/ 458258 w 7662333"/>
              <a:gd name="connsiteY5" fmla="*/ 1039283 h 8194675"/>
              <a:gd name="connsiteX6" fmla="*/ 195791 w 7662333"/>
              <a:gd name="connsiteY6" fmla="*/ 1332442 h 8194675"/>
              <a:gd name="connsiteX7" fmla="*/ 84666 w 7662333"/>
              <a:gd name="connsiteY7" fmla="*/ 1476375 h 8194675"/>
              <a:gd name="connsiteX8" fmla="*/ 296333 w 7662333"/>
              <a:gd name="connsiteY8" fmla="*/ 1363133 h 8194675"/>
              <a:gd name="connsiteX9" fmla="*/ 237066 w 7662333"/>
              <a:gd name="connsiteY9" fmla="*/ 1540933 h 8194675"/>
              <a:gd name="connsiteX10" fmla="*/ 391583 w 7662333"/>
              <a:gd name="connsiteY10" fmla="*/ 1602317 h 8194675"/>
              <a:gd name="connsiteX11" fmla="*/ 609600 w 7662333"/>
              <a:gd name="connsiteY11" fmla="*/ 1659467 h 8194675"/>
              <a:gd name="connsiteX12" fmla="*/ 644525 w 7662333"/>
              <a:gd name="connsiteY12" fmla="*/ 1726142 h 8194675"/>
              <a:gd name="connsiteX13" fmla="*/ 448733 w 7662333"/>
              <a:gd name="connsiteY13" fmla="*/ 1684867 h 8194675"/>
              <a:gd name="connsiteX14" fmla="*/ 354541 w 7662333"/>
              <a:gd name="connsiteY14" fmla="*/ 1767417 h 8194675"/>
              <a:gd name="connsiteX15" fmla="*/ 265641 w 7662333"/>
              <a:gd name="connsiteY15" fmla="*/ 1742017 h 8194675"/>
              <a:gd name="connsiteX16" fmla="*/ 228600 w 7662333"/>
              <a:gd name="connsiteY16" fmla="*/ 1820333 h 8194675"/>
              <a:gd name="connsiteX17" fmla="*/ 228600 w 7662333"/>
              <a:gd name="connsiteY17" fmla="*/ 1820333 h 8194675"/>
              <a:gd name="connsiteX18" fmla="*/ 160866 w 7662333"/>
              <a:gd name="connsiteY18" fmla="*/ 1735667 h 8194675"/>
              <a:gd name="connsiteX19" fmla="*/ 177800 w 7662333"/>
              <a:gd name="connsiteY19" fmla="*/ 1938867 h 8194675"/>
              <a:gd name="connsiteX20" fmla="*/ 59266 w 7662333"/>
              <a:gd name="connsiteY20" fmla="*/ 2159000 h 8194675"/>
              <a:gd name="connsiteX21" fmla="*/ 59266 w 7662333"/>
              <a:gd name="connsiteY21" fmla="*/ 2159000 h 8194675"/>
              <a:gd name="connsiteX22" fmla="*/ 17991 w 7662333"/>
              <a:gd name="connsiteY22" fmla="*/ 2189692 h 8194675"/>
              <a:gd name="connsiteX23" fmla="*/ 48683 w 7662333"/>
              <a:gd name="connsiteY23" fmla="*/ 2435225 h 8194675"/>
              <a:gd name="connsiteX24" fmla="*/ 84666 w 7662333"/>
              <a:gd name="connsiteY24" fmla="*/ 2590800 h 8194675"/>
              <a:gd name="connsiteX25" fmla="*/ 0 w 7662333"/>
              <a:gd name="connsiteY25" fmla="*/ 2709333 h 8194675"/>
              <a:gd name="connsiteX26" fmla="*/ 118533 w 7662333"/>
              <a:gd name="connsiteY26" fmla="*/ 2827867 h 8194675"/>
              <a:gd name="connsiteX27" fmla="*/ 84666 w 7662333"/>
              <a:gd name="connsiteY27" fmla="*/ 2997200 h 8194675"/>
              <a:gd name="connsiteX28" fmla="*/ 84666 w 7662333"/>
              <a:gd name="connsiteY28" fmla="*/ 2997200 h 8194675"/>
              <a:gd name="connsiteX29" fmla="*/ 143933 w 7662333"/>
              <a:gd name="connsiteY29" fmla="*/ 3005667 h 8194675"/>
              <a:gd name="connsiteX30" fmla="*/ 169333 w 7662333"/>
              <a:gd name="connsiteY30" fmla="*/ 3268133 h 8194675"/>
              <a:gd name="connsiteX31" fmla="*/ 254000 w 7662333"/>
              <a:gd name="connsiteY31" fmla="*/ 3310467 h 8194675"/>
              <a:gd name="connsiteX32" fmla="*/ 457200 w 7662333"/>
              <a:gd name="connsiteY32" fmla="*/ 3344333 h 8194675"/>
              <a:gd name="connsiteX33" fmla="*/ 474133 w 7662333"/>
              <a:gd name="connsiteY33" fmla="*/ 3445933 h 8194675"/>
              <a:gd name="connsiteX34" fmla="*/ 601133 w 7662333"/>
              <a:gd name="connsiteY34" fmla="*/ 3369733 h 8194675"/>
              <a:gd name="connsiteX35" fmla="*/ 795866 w 7662333"/>
              <a:gd name="connsiteY35" fmla="*/ 3488267 h 8194675"/>
              <a:gd name="connsiteX36" fmla="*/ 745066 w 7662333"/>
              <a:gd name="connsiteY36" fmla="*/ 3615267 h 8194675"/>
              <a:gd name="connsiteX37" fmla="*/ 821266 w 7662333"/>
              <a:gd name="connsiteY37" fmla="*/ 3666067 h 8194675"/>
              <a:gd name="connsiteX38" fmla="*/ 736600 w 7662333"/>
              <a:gd name="connsiteY38" fmla="*/ 3793067 h 8194675"/>
              <a:gd name="connsiteX39" fmla="*/ 838200 w 7662333"/>
              <a:gd name="connsiteY39" fmla="*/ 3843867 h 8194675"/>
              <a:gd name="connsiteX40" fmla="*/ 804333 w 7662333"/>
              <a:gd name="connsiteY40" fmla="*/ 3911600 h 8194675"/>
              <a:gd name="connsiteX41" fmla="*/ 804333 w 7662333"/>
              <a:gd name="connsiteY41" fmla="*/ 3911600 h 8194675"/>
              <a:gd name="connsiteX42" fmla="*/ 880533 w 7662333"/>
              <a:gd name="connsiteY42" fmla="*/ 4013200 h 8194675"/>
              <a:gd name="connsiteX43" fmla="*/ 1005416 w 7662333"/>
              <a:gd name="connsiteY43" fmla="*/ 4079875 h 8194675"/>
              <a:gd name="connsiteX44" fmla="*/ 939800 w 7662333"/>
              <a:gd name="connsiteY44" fmla="*/ 4174067 h 8194675"/>
              <a:gd name="connsiteX45" fmla="*/ 1109133 w 7662333"/>
              <a:gd name="connsiteY45" fmla="*/ 4182533 h 8194675"/>
              <a:gd name="connsiteX46" fmla="*/ 1112308 w 7662333"/>
              <a:gd name="connsiteY46" fmla="*/ 4248150 h 8194675"/>
              <a:gd name="connsiteX47" fmla="*/ 1168400 w 7662333"/>
              <a:gd name="connsiteY47" fmla="*/ 4309533 h 8194675"/>
              <a:gd name="connsiteX48" fmla="*/ 1026583 w 7662333"/>
              <a:gd name="connsiteY48" fmla="*/ 4438650 h 8194675"/>
              <a:gd name="connsiteX49" fmla="*/ 931333 w 7662333"/>
              <a:gd name="connsiteY49" fmla="*/ 4385733 h 8194675"/>
              <a:gd name="connsiteX50" fmla="*/ 912283 w 7662333"/>
              <a:gd name="connsiteY50" fmla="*/ 4366683 h 8194675"/>
              <a:gd name="connsiteX51" fmla="*/ 846666 w 7662333"/>
              <a:gd name="connsiteY51" fmla="*/ 4453467 h 8194675"/>
              <a:gd name="connsiteX52" fmla="*/ 931333 w 7662333"/>
              <a:gd name="connsiteY52" fmla="*/ 4555067 h 8194675"/>
              <a:gd name="connsiteX53" fmla="*/ 928158 w 7662333"/>
              <a:gd name="connsiteY53" fmla="*/ 4686300 h 8194675"/>
              <a:gd name="connsiteX54" fmla="*/ 964141 w 7662333"/>
              <a:gd name="connsiteY54" fmla="*/ 4773083 h 8194675"/>
              <a:gd name="connsiteX55" fmla="*/ 1075266 w 7662333"/>
              <a:gd name="connsiteY55" fmla="*/ 4809067 h 8194675"/>
              <a:gd name="connsiteX56" fmla="*/ 1134533 w 7662333"/>
              <a:gd name="connsiteY56" fmla="*/ 4715933 h 8194675"/>
              <a:gd name="connsiteX57" fmla="*/ 1303866 w 7662333"/>
              <a:gd name="connsiteY57" fmla="*/ 4682067 h 8194675"/>
              <a:gd name="connsiteX58" fmla="*/ 1439333 w 7662333"/>
              <a:gd name="connsiteY58" fmla="*/ 4707467 h 8194675"/>
              <a:gd name="connsiteX59" fmla="*/ 1557866 w 7662333"/>
              <a:gd name="connsiteY59" fmla="*/ 4893733 h 8194675"/>
              <a:gd name="connsiteX60" fmla="*/ 1490133 w 7662333"/>
              <a:gd name="connsiteY60" fmla="*/ 4936067 h 8194675"/>
              <a:gd name="connsiteX61" fmla="*/ 1532466 w 7662333"/>
              <a:gd name="connsiteY61" fmla="*/ 5088467 h 8194675"/>
              <a:gd name="connsiteX62" fmla="*/ 1695450 w 7662333"/>
              <a:gd name="connsiteY62" fmla="*/ 5095875 h 8194675"/>
              <a:gd name="connsiteX63" fmla="*/ 1763183 w 7662333"/>
              <a:gd name="connsiteY63" fmla="*/ 5229225 h 8194675"/>
              <a:gd name="connsiteX64" fmla="*/ 1794933 w 7662333"/>
              <a:gd name="connsiteY64" fmla="*/ 5384800 h 8194675"/>
              <a:gd name="connsiteX65" fmla="*/ 1938866 w 7662333"/>
              <a:gd name="connsiteY65" fmla="*/ 5359400 h 8194675"/>
              <a:gd name="connsiteX66" fmla="*/ 2023533 w 7662333"/>
              <a:gd name="connsiteY66" fmla="*/ 5435600 h 8194675"/>
              <a:gd name="connsiteX67" fmla="*/ 2201333 w 7662333"/>
              <a:gd name="connsiteY67" fmla="*/ 5376333 h 8194675"/>
              <a:gd name="connsiteX68" fmla="*/ 2319866 w 7662333"/>
              <a:gd name="connsiteY68" fmla="*/ 5545667 h 8194675"/>
              <a:gd name="connsiteX69" fmla="*/ 2379133 w 7662333"/>
              <a:gd name="connsiteY69" fmla="*/ 5486400 h 8194675"/>
              <a:gd name="connsiteX70" fmla="*/ 2743200 w 7662333"/>
              <a:gd name="connsiteY70" fmla="*/ 5672667 h 8194675"/>
              <a:gd name="connsiteX71" fmla="*/ 2743200 w 7662333"/>
              <a:gd name="connsiteY71" fmla="*/ 5672667 h 8194675"/>
              <a:gd name="connsiteX72" fmla="*/ 2794000 w 7662333"/>
              <a:gd name="connsiteY72" fmla="*/ 5748867 h 8194675"/>
              <a:gd name="connsiteX73" fmla="*/ 2692400 w 7662333"/>
              <a:gd name="connsiteY73" fmla="*/ 5833533 h 8194675"/>
              <a:gd name="connsiteX74" fmla="*/ 2751666 w 7662333"/>
              <a:gd name="connsiteY74" fmla="*/ 5875867 h 8194675"/>
              <a:gd name="connsiteX75" fmla="*/ 2667000 w 7662333"/>
              <a:gd name="connsiteY75" fmla="*/ 5985933 h 8194675"/>
              <a:gd name="connsiteX76" fmla="*/ 2717800 w 7662333"/>
              <a:gd name="connsiteY76" fmla="*/ 6045200 h 8194675"/>
              <a:gd name="connsiteX77" fmla="*/ 2717800 w 7662333"/>
              <a:gd name="connsiteY77" fmla="*/ 6045200 h 8194675"/>
              <a:gd name="connsiteX78" fmla="*/ 2700866 w 7662333"/>
              <a:gd name="connsiteY78" fmla="*/ 6239933 h 8194675"/>
              <a:gd name="connsiteX79" fmla="*/ 2506133 w 7662333"/>
              <a:gd name="connsiteY79" fmla="*/ 6214533 h 8194675"/>
              <a:gd name="connsiteX80" fmla="*/ 2379133 w 7662333"/>
              <a:gd name="connsiteY80" fmla="*/ 6341533 h 8194675"/>
              <a:gd name="connsiteX81" fmla="*/ 2370666 w 7662333"/>
              <a:gd name="connsiteY81" fmla="*/ 6477000 h 8194675"/>
              <a:gd name="connsiteX82" fmla="*/ 2650066 w 7662333"/>
              <a:gd name="connsiteY82" fmla="*/ 6434667 h 8194675"/>
              <a:gd name="connsiteX83" fmla="*/ 2602441 w 7662333"/>
              <a:gd name="connsiteY83" fmla="*/ 6491817 h 8194675"/>
              <a:gd name="connsiteX84" fmla="*/ 2269066 w 7662333"/>
              <a:gd name="connsiteY84" fmla="*/ 6604000 h 8194675"/>
              <a:gd name="connsiteX85" fmla="*/ 2286000 w 7662333"/>
              <a:gd name="connsiteY85" fmla="*/ 6688667 h 8194675"/>
              <a:gd name="connsiteX86" fmla="*/ 2404533 w 7662333"/>
              <a:gd name="connsiteY86" fmla="*/ 6731000 h 8194675"/>
              <a:gd name="connsiteX87" fmla="*/ 2235200 w 7662333"/>
              <a:gd name="connsiteY87" fmla="*/ 6900333 h 8194675"/>
              <a:gd name="connsiteX88" fmla="*/ 2192866 w 7662333"/>
              <a:gd name="connsiteY88" fmla="*/ 7027333 h 8194675"/>
              <a:gd name="connsiteX89" fmla="*/ 2040466 w 7662333"/>
              <a:gd name="connsiteY89" fmla="*/ 6976533 h 8194675"/>
              <a:gd name="connsiteX90" fmla="*/ 2040466 w 7662333"/>
              <a:gd name="connsiteY90" fmla="*/ 6976533 h 8194675"/>
              <a:gd name="connsiteX91" fmla="*/ 2040466 w 7662333"/>
              <a:gd name="connsiteY91" fmla="*/ 7103533 h 8194675"/>
              <a:gd name="connsiteX92" fmla="*/ 2209800 w 7662333"/>
              <a:gd name="connsiteY92" fmla="*/ 7188200 h 8194675"/>
              <a:gd name="connsiteX93" fmla="*/ 2769658 w 7662333"/>
              <a:gd name="connsiteY93" fmla="*/ 7636933 h 8194675"/>
              <a:gd name="connsiteX94" fmla="*/ 2791883 w 7662333"/>
              <a:gd name="connsiteY94" fmla="*/ 7556500 h 8194675"/>
              <a:gd name="connsiteX95" fmla="*/ 3131608 w 7662333"/>
              <a:gd name="connsiteY95" fmla="*/ 7670800 h 8194675"/>
              <a:gd name="connsiteX96" fmla="*/ 3376083 w 7662333"/>
              <a:gd name="connsiteY96" fmla="*/ 7689850 h 8194675"/>
              <a:gd name="connsiteX97" fmla="*/ 3566583 w 7662333"/>
              <a:gd name="connsiteY97" fmla="*/ 7807325 h 8194675"/>
              <a:gd name="connsiteX98" fmla="*/ 3757083 w 7662333"/>
              <a:gd name="connsiteY98" fmla="*/ 7813675 h 8194675"/>
              <a:gd name="connsiteX99" fmla="*/ 4007908 w 7662333"/>
              <a:gd name="connsiteY99" fmla="*/ 7886700 h 8194675"/>
              <a:gd name="connsiteX100" fmla="*/ 3966633 w 7662333"/>
              <a:gd name="connsiteY100" fmla="*/ 7981950 h 8194675"/>
              <a:gd name="connsiteX101" fmla="*/ 4271433 w 7662333"/>
              <a:gd name="connsiteY101" fmla="*/ 8131175 h 8194675"/>
              <a:gd name="connsiteX102" fmla="*/ 4480983 w 7662333"/>
              <a:gd name="connsiteY102" fmla="*/ 8194675 h 8194675"/>
              <a:gd name="connsiteX103" fmla="*/ 4619625 w 7662333"/>
              <a:gd name="connsiteY103" fmla="*/ 8080375 h 8194675"/>
              <a:gd name="connsiteX104" fmla="*/ 4377266 w 7662333"/>
              <a:gd name="connsiteY104" fmla="*/ 7763933 h 8194675"/>
              <a:gd name="connsiteX105" fmla="*/ 4436533 w 7662333"/>
              <a:gd name="connsiteY105" fmla="*/ 7459133 h 8194675"/>
              <a:gd name="connsiteX106" fmla="*/ 4219575 w 7662333"/>
              <a:gd name="connsiteY106" fmla="*/ 7297208 h 8194675"/>
              <a:gd name="connsiteX107" fmla="*/ 4293658 w 7662333"/>
              <a:gd name="connsiteY107" fmla="*/ 7149042 h 8194675"/>
              <a:gd name="connsiteX108" fmla="*/ 4495800 w 7662333"/>
              <a:gd name="connsiteY108" fmla="*/ 6942667 h 8194675"/>
              <a:gd name="connsiteX109" fmla="*/ 4622800 w 7662333"/>
              <a:gd name="connsiteY109" fmla="*/ 6908800 h 8194675"/>
              <a:gd name="connsiteX110" fmla="*/ 4777316 w 7662333"/>
              <a:gd name="connsiteY110" fmla="*/ 6727825 h 8194675"/>
              <a:gd name="connsiteX111" fmla="*/ 4673600 w 7662333"/>
              <a:gd name="connsiteY111" fmla="*/ 6663267 h 8194675"/>
              <a:gd name="connsiteX112" fmla="*/ 4597400 w 7662333"/>
              <a:gd name="connsiteY112" fmla="*/ 6620933 h 8194675"/>
              <a:gd name="connsiteX113" fmla="*/ 4594225 w 7662333"/>
              <a:gd name="connsiteY113" fmla="*/ 6586008 h 8194675"/>
              <a:gd name="connsiteX114" fmla="*/ 4690533 w 7662333"/>
              <a:gd name="connsiteY114" fmla="*/ 6604000 h 8194675"/>
              <a:gd name="connsiteX115" fmla="*/ 4712758 w 7662333"/>
              <a:gd name="connsiteY115" fmla="*/ 6572250 h 8194675"/>
              <a:gd name="connsiteX116" fmla="*/ 4513791 w 7662333"/>
              <a:gd name="connsiteY116" fmla="*/ 6247342 h 8194675"/>
              <a:gd name="connsiteX117" fmla="*/ 4363508 w 7662333"/>
              <a:gd name="connsiteY117" fmla="*/ 6235700 h 8194675"/>
              <a:gd name="connsiteX118" fmla="*/ 4352925 w 7662333"/>
              <a:gd name="connsiteY118" fmla="*/ 6274858 h 8194675"/>
              <a:gd name="connsiteX119" fmla="*/ 4267200 w 7662333"/>
              <a:gd name="connsiteY119" fmla="*/ 6062133 h 8194675"/>
              <a:gd name="connsiteX120" fmla="*/ 4182533 w 7662333"/>
              <a:gd name="connsiteY120" fmla="*/ 6028267 h 8194675"/>
              <a:gd name="connsiteX121" fmla="*/ 4292600 w 7662333"/>
              <a:gd name="connsiteY121" fmla="*/ 5791200 h 8194675"/>
              <a:gd name="connsiteX122" fmla="*/ 4216400 w 7662333"/>
              <a:gd name="connsiteY122" fmla="*/ 5715000 h 8194675"/>
              <a:gd name="connsiteX123" fmla="*/ 4241800 w 7662333"/>
              <a:gd name="connsiteY123" fmla="*/ 5554133 h 8194675"/>
              <a:gd name="connsiteX124" fmla="*/ 4334933 w 7662333"/>
              <a:gd name="connsiteY124" fmla="*/ 5503333 h 8194675"/>
              <a:gd name="connsiteX125" fmla="*/ 4402666 w 7662333"/>
              <a:gd name="connsiteY125" fmla="*/ 5334000 h 8194675"/>
              <a:gd name="connsiteX126" fmla="*/ 4597400 w 7662333"/>
              <a:gd name="connsiteY126" fmla="*/ 5621867 h 8194675"/>
              <a:gd name="connsiteX127" fmla="*/ 4673600 w 7662333"/>
              <a:gd name="connsiteY127" fmla="*/ 5494867 h 8194675"/>
              <a:gd name="connsiteX128" fmla="*/ 4631266 w 7662333"/>
              <a:gd name="connsiteY128" fmla="*/ 5334000 h 8194675"/>
              <a:gd name="connsiteX129" fmla="*/ 4802716 w 7662333"/>
              <a:gd name="connsiteY129" fmla="*/ 5217583 h 8194675"/>
              <a:gd name="connsiteX130" fmla="*/ 4792133 w 7662333"/>
              <a:gd name="connsiteY130" fmla="*/ 5139267 h 8194675"/>
              <a:gd name="connsiteX131" fmla="*/ 4961466 w 7662333"/>
              <a:gd name="connsiteY131" fmla="*/ 5080000 h 8194675"/>
              <a:gd name="connsiteX132" fmla="*/ 5105400 w 7662333"/>
              <a:gd name="connsiteY132" fmla="*/ 4919133 h 8194675"/>
              <a:gd name="connsiteX133" fmla="*/ 5215466 w 7662333"/>
              <a:gd name="connsiteY133" fmla="*/ 4953000 h 8194675"/>
              <a:gd name="connsiteX134" fmla="*/ 5215466 w 7662333"/>
              <a:gd name="connsiteY134" fmla="*/ 4953000 h 8194675"/>
              <a:gd name="connsiteX135" fmla="*/ 5291666 w 7662333"/>
              <a:gd name="connsiteY135" fmla="*/ 5003800 h 8194675"/>
              <a:gd name="connsiteX136" fmla="*/ 5342466 w 7662333"/>
              <a:gd name="connsiteY136" fmla="*/ 4944533 h 8194675"/>
              <a:gd name="connsiteX137" fmla="*/ 5435600 w 7662333"/>
              <a:gd name="connsiteY137" fmla="*/ 4910667 h 8194675"/>
              <a:gd name="connsiteX138" fmla="*/ 5469466 w 7662333"/>
              <a:gd name="connsiteY138" fmla="*/ 5020733 h 8194675"/>
              <a:gd name="connsiteX139" fmla="*/ 5664200 w 7662333"/>
              <a:gd name="connsiteY139" fmla="*/ 5012267 h 8194675"/>
              <a:gd name="connsiteX140" fmla="*/ 5884333 w 7662333"/>
              <a:gd name="connsiteY140" fmla="*/ 5214408 h 8194675"/>
              <a:gd name="connsiteX141" fmla="*/ 5884333 w 7662333"/>
              <a:gd name="connsiteY141" fmla="*/ 5325533 h 8194675"/>
              <a:gd name="connsiteX142" fmla="*/ 5884333 w 7662333"/>
              <a:gd name="connsiteY142" fmla="*/ 5325533 h 8194675"/>
              <a:gd name="connsiteX143" fmla="*/ 5952066 w 7662333"/>
              <a:gd name="connsiteY143" fmla="*/ 5291667 h 8194675"/>
              <a:gd name="connsiteX144" fmla="*/ 5901266 w 7662333"/>
              <a:gd name="connsiteY144" fmla="*/ 5164667 h 8194675"/>
              <a:gd name="connsiteX145" fmla="*/ 5901266 w 7662333"/>
              <a:gd name="connsiteY145" fmla="*/ 5164667 h 8194675"/>
              <a:gd name="connsiteX146" fmla="*/ 6172200 w 7662333"/>
              <a:gd name="connsiteY146" fmla="*/ 5334000 h 8194675"/>
              <a:gd name="connsiteX147" fmla="*/ 6328833 w 7662333"/>
              <a:gd name="connsiteY147" fmla="*/ 5143500 h 8194675"/>
              <a:gd name="connsiteX148" fmla="*/ 6392333 w 7662333"/>
              <a:gd name="connsiteY148" fmla="*/ 5181600 h 8194675"/>
              <a:gd name="connsiteX149" fmla="*/ 6522508 w 7662333"/>
              <a:gd name="connsiteY149" fmla="*/ 5200650 h 8194675"/>
              <a:gd name="connsiteX150" fmla="*/ 6620933 w 7662333"/>
              <a:gd name="connsiteY150" fmla="*/ 5190067 h 8194675"/>
              <a:gd name="connsiteX151" fmla="*/ 6620933 w 7662333"/>
              <a:gd name="connsiteY151" fmla="*/ 5113867 h 8194675"/>
              <a:gd name="connsiteX152" fmla="*/ 6807200 w 7662333"/>
              <a:gd name="connsiteY152" fmla="*/ 5130800 h 8194675"/>
              <a:gd name="connsiteX153" fmla="*/ 6773333 w 7662333"/>
              <a:gd name="connsiteY153" fmla="*/ 5232400 h 8194675"/>
              <a:gd name="connsiteX154" fmla="*/ 6994525 w 7662333"/>
              <a:gd name="connsiteY154" fmla="*/ 5325533 h 8194675"/>
              <a:gd name="connsiteX155" fmla="*/ 7078133 w 7662333"/>
              <a:gd name="connsiteY155" fmla="*/ 5291667 h 8194675"/>
              <a:gd name="connsiteX156" fmla="*/ 7090833 w 7662333"/>
              <a:gd name="connsiteY156" fmla="*/ 5223933 h 8194675"/>
              <a:gd name="connsiteX157" fmla="*/ 7109883 w 7662333"/>
              <a:gd name="connsiteY157" fmla="*/ 5227108 h 8194675"/>
              <a:gd name="connsiteX158" fmla="*/ 7250641 w 7662333"/>
              <a:gd name="connsiteY158" fmla="*/ 5288492 h 8194675"/>
              <a:gd name="connsiteX159" fmla="*/ 7400925 w 7662333"/>
              <a:gd name="connsiteY159" fmla="*/ 5233458 h 8194675"/>
              <a:gd name="connsiteX160" fmla="*/ 7450666 w 7662333"/>
              <a:gd name="connsiteY160" fmla="*/ 5037667 h 8194675"/>
              <a:gd name="connsiteX161" fmla="*/ 7315200 w 7662333"/>
              <a:gd name="connsiteY161" fmla="*/ 4995333 h 8194675"/>
              <a:gd name="connsiteX162" fmla="*/ 7277100 w 7662333"/>
              <a:gd name="connsiteY162" fmla="*/ 4947708 h 8194675"/>
              <a:gd name="connsiteX163" fmla="*/ 7171266 w 7662333"/>
              <a:gd name="connsiteY163" fmla="*/ 4936067 h 8194675"/>
              <a:gd name="connsiteX164" fmla="*/ 7179733 w 7662333"/>
              <a:gd name="connsiteY164" fmla="*/ 4851400 h 8194675"/>
              <a:gd name="connsiteX165" fmla="*/ 7078133 w 7662333"/>
              <a:gd name="connsiteY165" fmla="*/ 4834467 h 8194675"/>
              <a:gd name="connsiteX166" fmla="*/ 7332133 w 7662333"/>
              <a:gd name="connsiteY166" fmla="*/ 4690533 h 8194675"/>
              <a:gd name="connsiteX167" fmla="*/ 7230533 w 7662333"/>
              <a:gd name="connsiteY167" fmla="*/ 4572000 h 8194675"/>
              <a:gd name="connsiteX168" fmla="*/ 7332133 w 7662333"/>
              <a:gd name="connsiteY168" fmla="*/ 4461933 h 8194675"/>
              <a:gd name="connsiteX169" fmla="*/ 7577666 w 7662333"/>
              <a:gd name="connsiteY169" fmla="*/ 4470400 h 8194675"/>
              <a:gd name="connsiteX170" fmla="*/ 7501466 w 7662333"/>
              <a:gd name="connsiteY170" fmla="*/ 4385733 h 8194675"/>
              <a:gd name="connsiteX171" fmla="*/ 7340600 w 7662333"/>
              <a:gd name="connsiteY171" fmla="*/ 4360333 h 8194675"/>
              <a:gd name="connsiteX172" fmla="*/ 7440083 w 7662333"/>
              <a:gd name="connsiteY172" fmla="*/ 4264025 h 8194675"/>
              <a:gd name="connsiteX173" fmla="*/ 7306733 w 7662333"/>
              <a:gd name="connsiteY173" fmla="*/ 4207933 h 8194675"/>
              <a:gd name="connsiteX174" fmla="*/ 7391400 w 7662333"/>
              <a:gd name="connsiteY174" fmla="*/ 4064000 h 8194675"/>
              <a:gd name="connsiteX175" fmla="*/ 7662333 w 7662333"/>
              <a:gd name="connsiteY175" fmla="*/ 4114800 h 8194675"/>
              <a:gd name="connsiteX176" fmla="*/ 6810002 w 7662333"/>
              <a:gd name="connsiteY176" fmla="*/ 923753 h 8194675"/>
              <a:gd name="connsiteX177" fmla="*/ 6815689 w 7662333"/>
              <a:gd name="connsiteY177" fmla="*/ 51810 h 8194675"/>
              <a:gd name="connsiteX178" fmla="*/ 660400 w 7662333"/>
              <a:gd name="connsiteY178" fmla="*/ 0 h 8194675"/>
              <a:gd name="connsiteX179" fmla="*/ 677333 w 7662333"/>
              <a:gd name="connsiteY179"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7440083 w 7577666"/>
              <a:gd name="connsiteY172" fmla="*/ 4264025 h 8194675"/>
              <a:gd name="connsiteX173" fmla="*/ 7306733 w 7577666"/>
              <a:gd name="connsiteY173" fmla="*/ 4207933 h 8194675"/>
              <a:gd name="connsiteX174" fmla="*/ 7391400 w 7577666"/>
              <a:gd name="connsiteY174" fmla="*/ 4064000 h 8194675"/>
              <a:gd name="connsiteX175" fmla="*/ 6810002 w 7577666"/>
              <a:gd name="connsiteY175" fmla="*/ 923753 h 8194675"/>
              <a:gd name="connsiteX176" fmla="*/ 6815689 w 7577666"/>
              <a:gd name="connsiteY176" fmla="*/ 51810 h 8194675"/>
              <a:gd name="connsiteX177" fmla="*/ 660400 w 7577666"/>
              <a:gd name="connsiteY177" fmla="*/ 0 h 8194675"/>
              <a:gd name="connsiteX178" fmla="*/ 677333 w 7577666"/>
              <a:gd name="connsiteY178"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7440083 w 7577666"/>
              <a:gd name="connsiteY172" fmla="*/ 4264025 h 8194675"/>
              <a:gd name="connsiteX173" fmla="*/ 7306733 w 7577666"/>
              <a:gd name="connsiteY173" fmla="*/ 4207933 h 8194675"/>
              <a:gd name="connsiteX174" fmla="*/ 6810002 w 7577666"/>
              <a:gd name="connsiteY174" fmla="*/ 923753 h 8194675"/>
              <a:gd name="connsiteX175" fmla="*/ 6815689 w 7577666"/>
              <a:gd name="connsiteY175" fmla="*/ 51810 h 8194675"/>
              <a:gd name="connsiteX176" fmla="*/ 660400 w 7577666"/>
              <a:gd name="connsiteY176" fmla="*/ 0 h 8194675"/>
              <a:gd name="connsiteX177" fmla="*/ 677333 w 7577666"/>
              <a:gd name="connsiteY177"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7440083 w 7577666"/>
              <a:gd name="connsiteY172" fmla="*/ 4264025 h 8194675"/>
              <a:gd name="connsiteX173" fmla="*/ 6810002 w 7577666"/>
              <a:gd name="connsiteY173" fmla="*/ 923753 h 8194675"/>
              <a:gd name="connsiteX174" fmla="*/ 6815689 w 7577666"/>
              <a:gd name="connsiteY174" fmla="*/ 51810 h 8194675"/>
              <a:gd name="connsiteX175" fmla="*/ 660400 w 7577666"/>
              <a:gd name="connsiteY175" fmla="*/ 0 h 8194675"/>
              <a:gd name="connsiteX176" fmla="*/ 677333 w 7577666"/>
              <a:gd name="connsiteY176"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7340600 w 7577666"/>
              <a:gd name="connsiteY171" fmla="*/ 4360333 h 8194675"/>
              <a:gd name="connsiteX172" fmla="*/ 6810002 w 7577666"/>
              <a:gd name="connsiteY172" fmla="*/ 923753 h 8194675"/>
              <a:gd name="connsiteX173" fmla="*/ 6815689 w 7577666"/>
              <a:gd name="connsiteY173" fmla="*/ 51810 h 8194675"/>
              <a:gd name="connsiteX174" fmla="*/ 660400 w 7577666"/>
              <a:gd name="connsiteY174" fmla="*/ 0 h 8194675"/>
              <a:gd name="connsiteX175" fmla="*/ 677333 w 7577666"/>
              <a:gd name="connsiteY175" fmla="*/ 50800 h 8194675"/>
              <a:gd name="connsiteX0" fmla="*/ 677333 w 7651462"/>
              <a:gd name="connsiteY0" fmla="*/ 50800 h 8194675"/>
              <a:gd name="connsiteX1" fmla="*/ 851958 w 7651462"/>
              <a:gd name="connsiteY1" fmla="*/ 190500 h 8194675"/>
              <a:gd name="connsiteX2" fmla="*/ 935566 w 7651462"/>
              <a:gd name="connsiteY2" fmla="*/ 332317 h 8194675"/>
              <a:gd name="connsiteX3" fmla="*/ 818091 w 7651462"/>
              <a:gd name="connsiteY3" fmla="*/ 585258 h 8194675"/>
              <a:gd name="connsiteX4" fmla="*/ 719666 w 7651462"/>
              <a:gd name="connsiteY4" fmla="*/ 685800 h 8194675"/>
              <a:gd name="connsiteX5" fmla="*/ 458258 w 7651462"/>
              <a:gd name="connsiteY5" fmla="*/ 1039283 h 8194675"/>
              <a:gd name="connsiteX6" fmla="*/ 195791 w 7651462"/>
              <a:gd name="connsiteY6" fmla="*/ 1332442 h 8194675"/>
              <a:gd name="connsiteX7" fmla="*/ 84666 w 7651462"/>
              <a:gd name="connsiteY7" fmla="*/ 1476375 h 8194675"/>
              <a:gd name="connsiteX8" fmla="*/ 296333 w 7651462"/>
              <a:gd name="connsiteY8" fmla="*/ 1363133 h 8194675"/>
              <a:gd name="connsiteX9" fmla="*/ 237066 w 7651462"/>
              <a:gd name="connsiteY9" fmla="*/ 1540933 h 8194675"/>
              <a:gd name="connsiteX10" fmla="*/ 391583 w 7651462"/>
              <a:gd name="connsiteY10" fmla="*/ 1602317 h 8194675"/>
              <a:gd name="connsiteX11" fmla="*/ 609600 w 7651462"/>
              <a:gd name="connsiteY11" fmla="*/ 1659467 h 8194675"/>
              <a:gd name="connsiteX12" fmla="*/ 644525 w 7651462"/>
              <a:gd name="connsiteY12" fmla="*/ 1726142 h 8194675"/>
              <a:gd name="connsiteX13" fmla="*/ 448733 w 7651462"/>
              <a:gd name="connsiteY13" fmla="*/ 1684867 h 8194675"/>
              <a:gd name="connsiteX14" fmla="*/ 354541 w 7651462"/>
              <a:gd name="connsiteY14" fmla="*/ 1767417 h 8194675"/>
              <a:gd name="connsiteX15" fmla="*/ 265641 w 7651462"/>
              <a:gd name="connsiteY15" fmla="*/ 1742017 h 8194675"/>
              <a:gd name="connsiteX16" fmla="*/ 228600 w 7651462"/>
              <a:gd name="connsiteY16" fmla="*/ 1820333 h 8194675"/>
              <a:gd name="connsiteX17" fmla="*/ 228600 w 7651462"/>
              <a:gd name="connsiteY17" fmla="*/ 1820333 h 8194675"/>
              <a:gd name="connsiteX18" fmla="*/ 160866 w 7651462"/>
              <a:gd name="connsiteY18" fmla="*/ 1735667 h 8194675"/>
              <a:gd name="connsiteX19" fmla="*/ 177800 w 7651462"/>
              <a:gd name="connsiteY19" fmla="*/ 1938867 h 8194675"/>
              <a:gd name="connsiteX20" fmla="*/ 59266 w 7651462"/>
              <a:gd name="connsiteY20" fmla="*/ 2159000 h 8194675"/>
              <a:gd name="connsiteX21" fmla="*/ 59266 w 7651462"/>
              <a:gd name="connsiteY21" fmla="*/ 2159000 h 8194675"/>
              <a:gd name="connsiteX22" fmla="*/ 17991 w 7651462"/>
              <a:gd name="connsiteY22" fmla="*/ 2189692 h 8194675"/>
              <a:gd name="connsiteX23" fmla="*/ 48683 w 7651462"/>
              <a:gd name="connsiteY23" fmla="*/ 2435225 h 8194675"/>
              <a:gd name="connsiteX24" fmla="*/ 84666 w 7651462"/>
              <a:gd name="connsiteY24" fmla="*/ 2590800 h 8194675"/>
              <a:gd name="connsiteX25" fmla="*/ 0 w 7651462"/>
              <a:gd name="connsiteY25" fmla="*/ 2709333 h 8194675"/>
              <a:gd name="connsiteX26" fmla="*/ 118533 w 7651462"/>
              <a:gd name="connsiteY26" fmla="*/ 2827867 h 8194675"/>
              <a:gd name="connsiteX27" fmla="*/ 84666 w 7651462"/>
              <a:gd name="connsiteY27" fmla="*/ 2997200 h 8194675"/>
              <a:gd name="connsiteX28" fmla="*/ 84666 w 7651462"/>
              <a:gd name="connsiteY28" fmla="*/ 2997200 h 8194675"/>
              <a:gd name="connsiteX29" fmla="*/ 143933 w 7651462"/>
              <a:gd name="connsiteY29" fmla="*/ 3005667 h 8194675"/>
              <a:gd name="connsiteX30" fmla="*/ 169333 w 7651462"/>
              <a:gd name="connsiteY30" fmla="*/ 3268133 h 8194675"/>
              <a:gd name="connsiteX31" fmla="*/ 254000 w 7651462"/>
              <a:gd name="connsiteY31" fmla="*/ 3310467 h 8194675"/>
              <a:gd name="connsiteX32" fmla="*/ 457200 w 7651462"/>
              <a:gd name="connsiteY32" fmla="*/ 3344333 h 8194675"/>
              <a:gd name="connsiteX33" fmla="*/ 474133 w 7651462"/>
              <a:gd name="connsiteY33" fmla="*/ 3445933 h 8194675"/>
              <a:gd name="connsiteX34" fmla="*/ 601133 w 7651462"/>
              <a:gd name="connsiteY34" fmla="*/ 3369733 h 8194675"/>
              <a:gd name="connsiteX35" fmla="*/ 795866 w 7651462"/>
              <a:gd name="connsiteY35" fmla="*/ 3488267 h 8194675"/>
              <a:gd name="connsiteX36" fmla="*/ 745066 w 7651462"/>
              <a:gd name="connsiteY36" fmla="*/ 3615267 h 8194675"/>
              <a:gd name="connsiteX37" fmla="*/ 821266 w 7651462"/>
              <a:gd name="connsiteY37" fmla="*/ 3666067 h 8194675"/>
              <a:gd name="connsiteX38" fmla="*/ 736600 w 7651462"/>
              <a:gd name="connsiteY38" fmla="*/ 3793067 h 8194675"/>
              <a:gd name="connsiteX39" fmla="*/ 838200 w 7651462"/>
              <a:gd name="connsiteY39" fmla="*/ 3843867 h 8194675"/>
              <a:gd name="connsiteX40" fmla="*/ 804333 w 7651462"/>
              <a:gd name="connsiteY40" fmla="*/ 3911600 h 8194675"/>
              <a:gd name="connsiteX41" fmla="*/ 804333 w 7651462"/>
              <a:gd name="connsiteY41" fmla="*/ 3911600 h 8194675"/>
              <a:gd name="connsiteX42" fmla="*/ 880533 w 7651462"/>
              <a:gd name="connsiteY42" fmla="*/ 4013200 h 8194675"/>
              <a:gd name="connsiteX43" fmla="*/ 1005416 w 7651462"/>
              <a:gd name="connsiteY43" fmla="*/ 4079875 h 8194675"/>
              <a:gd name="connsiteX44" fmla="*/ 939800 w 7651462"/>
              <a:gd name="connsiteY44" fmla="*/ 4174067 h 8194675"/>
              <a:gd name="connsiteX45" fmla="*/ 1109133 w 7651462"/>
              <a:gd name="connsiteY45" fmla="*/ 4182533 h 8194675"/>
              <a:gd name="connsiteX46" fmla="*/ 1112308 w 7651462"/>
              <a:gd name="connsiteY46" fmla="*/ 4248150 h 8194675"/>
              <a:gd name="connsiteX47" fmla="*/ 1168400 w 7651462"/>
              <a:gd name="connsiteY47" fmla="*/ 4309533 h 8194675"/>
              <a:gd name="connsiteX48" fmla="*/ 1026583 w 7651462"/>
              <a:gd name="connsiteY48" fmla="*/ 4438650 h 8194675"/>
              <a:gd name="connsiteX49" fmla="*/ 931333 w 7651462"/>
              <a:gd name="connsiteY49" fmla="*/ 4385733 h 8194675"/>
              <a:gd name="connsiteX50" fmla="*/ 912283 w 7651462"/>
              <a:gd name="connsiteY50" fmla="*/ 4366683 h 8194675"/>
              <a:gd name="connsiteX51" fmla="*/ 846666 w 7651462"/>
              <a:gd name="connsiteY51" fmla="*/ 4453467 h 8194675"/>
              <a:gd name="connsiteX52" fmla="*/ 931333 w 7651462"/>
              <a:gd name="connsiteY52" fmla="*/ 4555067 h 8194675"/>
              <a:gd name="connsiteX53" fmla="*/ 928158 w 7651462"/>
              <a:gd name="connsiteY53" fmla="*/ 4686300 h 8194675"/>
              <a:gd name="connsiteX54" fmla="*/ 964141 w 7651462"/>
              <a:gd name="connsiteY54" fmla="*/ 4773083 h 8194675"/>
              <a:gd name="connsiteX55" fmla="*/ 1075266 w 7651462"/>
              <a:gd name="connsiteY55" fmla="*/ 4809067 h 8194675"/>
              <a:gd name="connsiteX56" fmla="*/ 1134533 w 7651462"/>
              <a:gd name="connsiteY56" fmla="*/ 4715933 h 8194675"/>
              <a:gd name="connsiteX57" fmla="*/ 1303866 w 7651462"/>
              <a:gd name="connsiteY57" fmla="*/ 4682067 h 8194675"/>
              <a:gd name="connsiteX58" fmla="*/ 1439333 w 7651462"/>
              <a:gd name="connsiteY58" fmla="*/ 4707467 h 8194675"/>
              <a:gd name="connsiteX59" fmla="*/ 1557866 w 7651462"/>
              <a:gd name="connsiteY59" fmla="*/ 4893733 h 8194675"/>
              <a:gd name="connsiteX60" fmla="*/ 1490133 w 7651462"/>
              <a:gd name="connsiteY60" fmla="*/ 4936067 h 8194675"/>
              <a:gd name="connsiteX61" fmla="*/ 1532466 w 7651462"/>
              <a:gd name="connsiteY61" fmla="*/ 5088467 h 8194675"/>
              <a:gd name="connsiteX62" fmla="*/ 1695450 w 7651462"/>
              <a:gd name="connsiteY62" fmla="*/ 5095875 h 8194675"/>
              <a:gd name="connsiteX63" fmla="*/ 1763183 w 7651462"/>
              <a:gd name="connsiteY63" fmla="*/ 5229225 h 8194675"/>
              <a:gd name="connsiteX64" fmla="*/ 1794933 w 7651462"/>
              <a:gd name="connsiteY64" fmla="*/ 5384800 h 8194675"/>
              <a:gd name="connsiteX65" fmla="*/ 1938866 w 7651462"/>
              <a:gd name="connsiteY65" fmla="*/ 5359400 h 8194675"/>
              <a:gd name="connsiteX66" fmla="*/ 2023533 w 7651462"/>
              <a:gd name="connsiteY66" fmla="*/ 5435600 h 8194675"/>
              <a:gd name="connsiteX67" fmla="*/ 2201333 w 7651462"/>
              <a:gd name="connsiteY67" fmla="*/ 5376333 h 8194675"/>
              <a:gd name="connsiteX68" fmla="*/ 2319866 w 7651462"/>
              <a:gd name="connsiteY68" fmla="*/ 5545667 h 8194675"/>
              <a:gd name="connsiteX69" fmla="*/ 2379133 w 7651462"/>
              <a:gd name="connsiteY69" fmla="*/ 5486400 h 8194675"/>
              <a:gd name="connsiteX70" fmla="*/ 2743200 w 7651462"/>
              <a:gd name="connsiteY70" fmla="*/ 5672667 h 8194675"/>
              <a:gd name="connsiteX71" fmla="*/ 2743200 w 7651462"/>
              <a:gd name="connsiteY71" fmla="*/ 5672667 h 8194675"/>
              <a:gd name="connsiteX72" fmla="*/ 2794000 w 7651462"/>
              <a:gd name="connsiteY72" fmla="*/ 5748867 h 8194675"/>
              <a:gd name="connsiteX73" fmla="*/ 2692400 w 7651462"/>
              <a:gd name="connsiteY73" fmla="*/ 5833533 h 8194675"/>
              <a:gd name="connsiteX74" fmla="*/ 2751666 w 7651462"/>
              <a:gd name="connsiteY74" fmla="*/ 5875867 h 8194675"/>
              <a:gd name="connsiteX75" fmla="*/ 2667000 w 7651462"/>
              <a:gd name="connsiteY75" fmla="*/ 5985933 h 8194675"/>
              <a:gd name="connsiteX76" fmla="*/ 2717800 w 7651462"/>
              <a:gd name="connsiteY76" fmla="*/ 6045200 h 8194675"/>
              <a:gd name="connsiteX77" fmla="*/ 2717800 w 7651462"/>
              <a:gd name="connsiteY77" fmla="*/ 6045200 h 8194675"/>
              <a:gd name="connsiteX78" fmla="*/ 2700866 w 7651462"/>
              <a:gd name="connsiteY78" fmla="*/ 6239933 h 8194675"/>
              <a:gd name="connsiteX79" fmla="*/ 2506133 w 7651462"/>
              <a:gd name="connsiteY79" fmla="*/ 6214533 h 8194675"/>
              <a:gd name="connsiteX80" fmla="*/ 2379133 w 7651462"/>
              <a:gd name="connsiteY80" fmla="*/ 6341533 h 8194675"/>
              <a:gd name="connsiteX81" fmla="*/ 2370666 w 7651462"/>
              <a:gd name="connsiteY81" fmla="*/ 6477000 h 8194675"/>
              <a:gd name="connsiteX82" fmla="*/ 2650066 w 7651462"/>
              <a:gd name="connsiteY82" fmla="*/ 6434667 h 8194675"/>
              <a:gd name="connsiteX83" fmla="*/ 2602441 w 7651462"/>
              <a:gd name="connsiteY83" fmla="*/ 6491817 h 8194675"/>
              <a:gd name="connsiteX84" fmla="*/ 2269066 w 7651462"/>
              <a:gd name="connsiteY84" fmla="*/ 6604000 h 8194675"/>
              <a:gd name="connsiteX85" fmla="*/ 2286000 w 7651462"/>
              <a:gd name="connsiteY85" fmla="*/ 6688667 h 8194675"/>
              <a:gd name="connsiteX86" fmla="*/ 2404533 w 7651462"/>
              <a:gd name="connsiteY86" fmla="*/ 6731000 h 8194675"/>
              <a:gd name="connsiteX87" fmla="*/ 2235200 w 7651462"/>
              <a:gd name="connsiteY87" fmla="*/ 6900333 h 8194675"/>
              <a:gd name="connsiteX88" fmla="*/ 2192866 w 7651462"/>
              <a:gd name="connsiteY88" fmla="*/ 7027333 h 8194675"/>
              <a:gd name="connsiteX89" fmla="*/ 2040466 w 7651462"/>
              <a:gd name="connsiteY89" fmla="*/ 6976533 h 8194675"/>
              <a:gd name="connsiteX90" fmla="*/ 2040466 w 7651462"/>
              <a:gd name="connsiteY90" fmla="*/ 6976533 h 8194675"/>
              <a:gd name="connsiteX91" fmla="*/ 2040466 w 7651462"/>
              <a:gd name="connsiteY91" fmla="*/ 7103533 h 8194675"/>
              <a:gd name="connsiteX92" fmla="*/ 2209800 w 7651462"/>
              <a:gd name="connsiteY92" fmla="*/ 7188200 h 8194675"/>
              <a:gd name="connsiteX93" fmla="*/ 2769658 w 7651462"/>
              <a:gd name="connsiteY93" fmla="*/ 7636933 h 8194675"/>
              <a:gd name="connsiteX94" fmla="*/ 2791883 w 7651462"/>
              <a:gd name="connsiteY94" fmla="*/ 7556500 h 8194675"/>
              <a:gd name="connsiteX95" fmla="*/ 3131608 w 7651462"/>
              <a:gd name="connsiteY95" fmla="*/ 7670800 h 8194675"/>
              <a:gd name="connsiteX96" fmla="*/ 3376083 w 7651462"/>
              <a:gd name="connsiteY96" fmla="*/ 7689850 h 8194675"/>
              <a:gd name="connsiteX97" fmla="*/ 3566583 w 7651462"/>
              <a:gd name="connsiteY97" fmla="*/ 7807325 h 8194675"/>
              <a:gd name="connsiteX98" fmla="*/ 3757083 w 7651462"/>
              <a:gd name="connsiteY98" fmla="*/ 7813675 h 8194675"/>
              <a:gd name="connsiteX99" fmla="*/ 4007908 w 7651462"/>
              <a:gd name="connsiteY99" fmla="*/ 7886700 h 8194675"/>
              <a:gd name="connsiteX100" fmla="*/ 3966633 w 7651462"/>
              <a:gd name="connsiteY100" fmla="*/ 7981950 h 8194675"/>
              <a:gd name="connsiteX101" fmla="*/ 4271433 w 7651462"/>
              <a:gd name="connsiteY101" fmla="*/ 8131175 h 8194675"/>
              <a:gd name="connsiteX102" fmla="*/ 4480983 w 7651462"/>
              <a:gd name="connsiteY102" fmla="*/ 8194675 h 8194675"/>
              <a:gd name="connsiteX103" fmla="*/ 4619625 w 7651462"/>
              <a:gd name="connsiteY103" fmla="*/ 8080375 h 8194675"/>
              <a:gd name="connsiteX104" fmla="*/ 4377266 w 7651462"/>
              <a:gd name="connsiteY104" fmla="*/ 7763933 h 8194675"/>
              <a:gd name="connsiteX105" fmla="*/ 4436533 w 7651462"/>
              <a:gd name="connsiteY105" fmla="*/ 7459133 h 8194675"/>
              <a:gd name="connsiteX106" fmla="*/ 4219575 w 7651462"/>
              <a:gd name="connsiteY106" fmla="*/ 7297208 h 8194675"/>
              <a:gd name="connsiteX107" fmla="*/ 4293658 w 7651462"/>
              <a:gd name="connsiteY107" fmla="*/ 7149042 h 8194675"/>
              <a:gd name="connsiteX108" fmla="*/ 4495800 w 7651462"/>
              <a:gd name="connsiteY108" fmla="*/ 6942667 h 8194675"/>
              <a:gd name="connsiteX109" fmla="*/ 4622800 w 7651462"/>
              <a:gd name="connsiteY109" fmla="*/ 6908800 h 8194675"/>
              <a:gd name="connsiteX110" fmla="*/ 4777316 w 7651462"/>
              <a:gd name="connsiteY110" fmla="*/ 6727825 h 8194675"/>
              <a:gd name="connsiteX111" fmla="*/ 4673600 w 7651462"/>
              <a:gd name="connsiteY111" fmla="*/ 6663267 h 8194675"/>
              <a:gd name="connsiteX112" fmla="*/ 4597400 w 7651462"/>
              <a:gd name="connsiteY112" fmla="*/ 6620933 h 8194675"/>
              <a:gd name="connsiteX113" fmla="*/ 4594225 w 7651462"/>
              <a:gd name="connsiteY113" fmla="*/ 6586008 h 8194675"/>
              <a:gd name="connsiteX114" fmla="*/ 4690533 w 7651462"/>
              <a:gd name="connsiteY114" fmla="*/ 6604000 h 8194675"/>
              <a:gd name="connsiteX115" fmla="*/ 4712758 w 7651462"/>
              <a:gd name="connsiteY115" fmla="*/ 6572250 h 8194675"/>
              <a:gd name="connsiteX116" fmla="*/ 4513791 w 7651462"/>
              <a:gd name="connsiteY116" fmla="*/ 6247342 h 8194675"/>
              <a:gd name="connsiteX117" fmla="*/ 4363508 w 7651462"/>
              <a:gd name="connsiteY117" fmla="*/ 6235700 h 8194675"/>
              <a:gd name="connsiteX118" fmla="*/ 4352925 w 7651462"/>
              <a:gd name="connsiteY118" fmla="*/ 6274858 h 8194675"/>
              <a:gd name="connsiteX119" fmla="*/ 4267200 w 7651462"/>
              <a:gd name="connsiteY119" fmla="*/ 6062133 h 8194675"/>
              <a:gd name="connsiteX120" fmla="*/ 4182533 w 7651462"/>
              <a:gd name="connsiteY120" fmla="*/ 6028267 h 8194675"/>
              <a:gd name="connsiteX121" fmla="*/ 4292600 w 7651462"/>
              <a:gd name="connsiteY121" fmla="*/ 5791200 h 8194675"/>
              <a:gd name="connsiteX122" fmla="*/ 4216400 w 7651462"/>
              <a:gd name="connsiteY122" fmla="*/ 5715000 h 8194675"/>
              <a:gd name="connsiteX123" fmla="*/ 4241800 w 7651462"/>
              <a:gd name="connsiteY123" fmla="*/ 5554133 h 8194675"/>
              <a:gd name="connsiteX124" fmla="*/ 4334933 w 7651462"/>
              <a:gd name="connsiteY124" fmla="*/ 5503333 h 8194675"/>
              <a:gd name="connsiteX125" fmla="*/ 4402666 w 7651462"/>
              <a:gd name="connsiteY125" fmla="*/ 5334000 h 8194675"/>
              <a:gd name="connsiteX126" fmla="*/ 4597400 w 7651462"/>
              <a:gd name="connsiteY126" fmla="*/ 5621867 h 8194675"/>
              <a:gd name="connsiteX127" fmla="*/ 4673600 w 7651462"/>
              <a:gd name="connsiteY127" fmla="*/ 5494867 h 8194675"/>
              <a:gd name="connsiteX128" fmla="*/ 4631266 w 7651462"/>
              <a:gd name="connsiteY128" fmla="*/ 5334000 h 8194675"/>
              <a:gd name="connsiteX129" fmla="*/ 4802716 w 7651462"/>
              <a:gd name="connsiteY129" fmla="*/ 5217583 h 8194675"/>
              <a:gd name="connsiteX130" fmla="*/ 4792133 w 7651462"/>
              <a:gd name="connsiteY130" fmla="*/ 5139267 h 8194675"/>
              <a:gd name="connsiteX131" fmla="*/ 4961466 w 7651462"/>
              <a:gd name="connsiteY131" fmla="*/ 5080000 h 8194675"/>
              <a:gd name="connsiteX132" fmla="*/ 5105400 w 7651462"/>
              <a:gd name="connsiteY132" fmla="*/ 4919133 h 8194675"/>
              <a:gd name="connsiteX133" fmla="*/ 5215466 w 7651462"/>
              <a:gd name="connsiteY133" fmla="*/ 4953000 h 8194675"/>
              <a:gd name="connsiteX134" fmla="*/ 5215466 w 7651462"/>
              <a:gd name="connsiteY134" fmla="*/ 4953000 h 8194675"/>
              <a:gd name="connsiteX135" fmla="*/ 5291666 w 7651462"/>
              <a:gd name="connsiteY135" fmla="*/ 5003800 h 8194675"/>
              <a:gd name="connsiteX136" fmla="*/ 5342466 w 7651462"/>
              <a:gd name="connsiteY136" fmla="*/ 4944533 h 8194675"/>
              <a:gd name="connsiteX137" fmla="*/ 5435600 w 7651462"/>
              <a:gd name="connsiteY137" fmla="*/ 4910667 h 8194675"/>
              <a:gd name="connsiteX138" fmla="*/ 5469466 w 7651462"/>
              <a:gd name="connsiteY138" fmla="*/ 5020733 h 8194675"/>
              <a:gd name="connsiteX139" fmla="*/ 5664200 w 7651462"/>
              <a:gd name="connsiteY139" fmla="*/ 5012267 h 8194675"/>
              <a:gd name="connsiteX140" fmla="*/ 5884333 w 7651462"/>
              <a:gd name="connsiteY140" fmla="*/ 5214408 h 8194675"/>
              <a:gd name="connsiteX141" fmla="*/ 5884333 w 7651462"/>
              <a:gd name="connsiteY141" fmla="*/ 5325533 h 8194675"/>
              <a:gd name="connsiteX142" fmla="*/ 5884333 w 7651462"/>
              <a:gd name="connsiteY142" fmla="*/ 5325533 h 8194675"/>
              <a:gd name="connsiteX143" fmla="*/ 5952066 w 7651462"/>
              <a:gd name="connsiteY143" fmla="*/ 5291667 h 8194675"/>
              <a:gd name="connsiteX144" fmla="*/ 5901266 w 7651462"/>
              <a:gd name="connsiteY144" fmla="*/ 5164667 h 8194675"/>
              <a:gd name="connsiteX145" fmla="*/ 5901266 w 7651462"/>
              <a:gd name="connsiteY145" fmla="*/ 5164667 h 8194675"/>
              <a:gd name="connsiteX146" fmla="*/ 6172200 w 7651462"/>
              <a:gd name="connsiteY146" fmla="*/ 5334000 h 8194675"/>
              <a:gd name="connsiteX147" fmla="*/ 6328833 w 7651462"/>
              <a:gd name="connsiteY147" fmla="*/ 5143500 h 8194675"/>
              <a:gd name="connsiteX148" fmla="*/ 6392333 w 7651462"/>
              <a:gd name="connsiteY148" fmla="*/ 5181600 h 8194675"/>
              <a:gd name="connsiteX149" fmla="*/ 6522508 w 7651462"/>
              <a:gd name="connsiteY149" fmla="*/ 5200650 h 8194675"/>
              <a:gd name="connsiteX150" fmla="*/ 6620933 w 7651462"/>
              <a:gd name="connsiteY150" fmla="*/ 5190067 h 8194675"/>
              <a:gd name="connsiteX151" fmla="*/ 6620933 w 7651462"/>
              <a:gd name="connsiteY151" fmla="*/ 5113867 h 8194675"/>
              <a:gd name="connsiteX152" fmla="*/ 6807200 w 7651462"/>
              <a:gd name="connsiteY152" fmla="*/ 5130800 h 8194675"/>
              <a:gd name="connsiteX153" fmla="*/ 6773333 w 7651462"/>
              <a:gd name="connsiteY153" fmla="*/ 5232400 h 8194675"/>
              <a:gd name="connsiteX154" fmla="*/ 6994525 w 7651462"/>
              <a:gd name="connsiteY154" fmla="*/ 5325533 h 8194675"/>
              <a:gd name="connsiteX155" fmla="*/ 7078133 w 7651462"/>
              <a:gd name="connsiteY155" fmla="*/ 5291667 h 8194675"/>
              <a:gd name="connsiteX156" fmla="*/ 7090833 w 7651462"/>
              <a:gd name="connsiteY156" fmla="*/ 5223933 h 8194675"/>
              <a:gd name="connsiteX157" fmla="*/ 7109883 w 7651462"/>
              <a:gd name="connsiteY157" fmla="*/ 5227108 h 8194675"/>
              <a:gd name="connsiteX158" fmla="*/ 7250641 w 7651462"/>
              <a:gd name="connsiteY158" fmla="*/ 5288492 h 8194675"/>
              <a:gd name="connsiteX159" fmla="*/ 7400925 w 7651462"/>
              <a:gd name="connsiteY159" fmla="*/ 5233458 h 8194675"/>
              <a:gd name="connsiteX160" fmla="*/ 7450666 w 7651462"/>
              <a:gd name="connsiteY160" fmla="*/ 5037667 h 8194675"/>
              <a:gd name="connsiteX161" fmla="*/ 7315200 w 7651462"/>
              <a:gd name="connsiteY161" fmla="*/ 4995333 h 8194675"/>
              <a:gd name="connsiteX162" fmla="*/ 7277100 w 7651462"/>
              <a:gd name="connsiteY162" fmla="*/ 4947708 h 8194675"/>
              <a:gd name="connsiteX163" fmla="*/ 7171266 w 7651462"/>
              <a:gd name="connsiteY163" fmla="*/ 4936067 h 8194675"/>
              <a:gd name="connsiteX164" fmla="*/ 7179733 w 7651462"/>
              <a:gd name="connsiteY164" fmla="*/ 4851400 h 8194675"/>
              <a:gd name="connsiteX165" fmla="*/ 7078133 w 7651462"/>
              <a:gd name="connsiteY165" fmla="*/ 4834467 h 8194675"/>
              <a:gd name="connsiteX166" fmla="*/ 7332133 w 7651462"/>
              <a:gd name="connsiteY166" fmla="*/ 4690533 h 8194675"/>
              <a:gd name="connsiteX167" fmla="*/ 7230533 w 7651462"/>
              <a:gd name="connsiteY167" fmla="*/ 4572000 h 8194675"/>
              <a:gd name="connsiteX168" fmla="*/ 7332133 w 7651462"/>
              <a:gd name="connsiteY168" fmla="*/ 4461933 h 8194675"/>
              <a:gd name="connsiteX169" fmla="*/ 7577666 w 7651462"/>
              <a:gd name="connsiteY169" fmla="*/ 4470400 h 8194675"/>
              <a:gd name="connsiteX170" fmla="*/ 7501466 w 7651462"/>
              <a:gd name="connsiteY170" fmla="*/ 4385733 h 8194675"/>
              <a:gd name="connsiteX171" fmla="*/ 7651462 w 7651462"/>
              <a:gd name="connsiteY171" fmla="*/ 4640109 h 8194675"/>
              <a:gd name="connsiteX172" fmla="*/ 6810002 w 7651462"/>
              <a:gd name="connsiteY172" fmla="*/ 923753 h 8194675"/>
              <a:gd name="connsiteX173" fmla="*/ 6815689 w 7651462"/>
              <a:gd name="connsiteY173" fmla="*/ 51810 h 8194675"/>
              <a:gd name="connsiteX174" fmla="*/ 660400 w 7651462"/>
              <a:gd name="connsiteY174" fmla="*/ 0 h 8194675"/>
              <a:gd name="connsiteX175" fmla="*/ 677333 w 7651462"/>
              <a:gd name="connsiteY175" fmla="*/ 50800 h 8194675"/>
              <a:gd name="connsiteX0" fmla="*/ 677333 w 7577666"/>
              <a:gd name="connsiteY0" fmla="*/ 50800 h 8194675"/>
              <a:gd name="connsiteX1" fmla="*/ 851958 w 7577666"/>
              <a:gd name="connsiteY1" fmla="*/ 190500 h 8194675"/>
              <a:gd name="connsiteX2" fmla="*/ 935566 w 7577666"/>
              <a:gd name="connsiteY2" fmla="*/ 332317 h 8194675"/>
              <a:gd name="connsiteX3" fmla="*/ 818091 w 7577666"/>
              <a:gd name="connsiteY3" fmla="*/ 585258 h 8194675"/>
              <a:gd name="connsiteX4" fmla="*/ 719666 w 7577666"/>
              <a:gd name="connsiteY4" fmla="*/ 685800 h 8194675"/>
              <a:gd name="connsiteX5" fmla="*/ 458258 w 7577666"/>
              <a:gd name="connsiteY5" fmla="*/ 1039283 h 8194675"/>
              <a:gd name="connsiteX6" fmla="*/ 195791 w 7577666"/>
              <a:gd name="connsiteY6" fmla="*/ 1332442 h 8194675"/>
              <a:gd name="connsiteX7" fmla="*/ 84666 w 7577666"/>
              <a:gd name="connsiteY7" fmla="*/ 1476375 h 8194675"/>
              <a:gd name="connsiteX8" fmla="*/ 296333 w 7577666"/>
              <a:gd name="connsiteY8" fmla="*/ 1363133 h 8194675"/>
              <a:gd name="connsiteX9" fmla="*/ 237066 w 7577666"/>
              <a:gd name="connsiteY9" fmla="*/ 1540933 h 8194675"/>
              <a:gd name="connsiteX10" fmla="*/ 391583 w 7577666"/>
              <a:gd name="connsiteY10" fmla="*/ 1602317 h 8194675"/>
              <a:gd name="connsiteX11" fmla="*/ 609600 w 7577666"/>
              <a:gd name="connsiteY11" fmla="*/ 1659467 h 8194675"/>
              <a:gd name="connsiteX12" fmla="*/ 644525 w 7577666"/>
              <a:gd name="connsiteY12" fmla="*/ 1726142 h 8194675"/>
              <a:gd name="connsiteX13" fmla="*/ 448733 w 7577666"/>
              <a:gd name="connsiteY13" fmla="*/ 1684867 h 8194675"/>
              <a:gd name="connsiteX14" fmla="*/ 354541 w 7577666"/>
              <a:gd name="connsiteY14" fmla="*/ 1767417 h 8194675"/>
              <a:gd name="connsiteX15" fmla="*/ 265641 w 7577666"/>
              <a:gd name="connsiteY15" fmla="*/ 1742017 h 8194675"/>
              <a:gd name="connsiteX16" fmla="*/ 228600 w 7577666"/>
              <a:gd name="connsiteY16" fmla="*/ 1820333 h 8194675"/>
              <a:gd name="connsiteX17" fmla="*/ 228600 w 7577666"/>
              <a:gd name="connsiteY17" fmla="*/ 1820333 h 8194675"/>
              <a:gd name="connsiteX18" fmla="*/ 160866 w 7577666"/>
              <a:gd name="connsiteY18" fmla="*/ 1735667 h 8194675"/>
              <a:gd name="connsiteX19" fmla="*/ 177800 w 7577666"/>
              <a:gd name="connsiteY19" fmla="*/ 1938867 h 8194675"/>
              <a:gd name="connsiteX20" fmla="*/ 59266 w 7577666"/>
              <a:gd name="connsiteY20" fmla="*/ 2159000 h 8194675"/>
              <a:gd name="connsiteX21" fmla="*/ 59266 w 7577666"/>
              <a:gd name="connsiteY21" fmla="*/ 2159000 h 8194675"/>
              <a:gd name="connsiteX22" fmla="*/ 17991 w 7577666"/>
              <a:gd name="connsiteY22" fmla="*/ 2189692 h 8194675"/>
              <a:gd name="connsiteX23" fmla="*/ 48683 w 7577666"/>
              <a:gd name="connsiteY23" fmla="*/ 2435225 h 8194675"/>
              <a:gd name="connsiteX24" fmla="*/ 84666 w 7577666"/>
              <a:gd name="connsiteY24" fmla="*/ 2590800 h 8194675"/>
              <a:gd name="connsiteX25" fmla="*/ 0 w 7577666"/>
              <a:gd name="connsiteY25" fmla="*/ 2709333 h 8194675"/>
              <a:gd name="connsiteX26" fmla="*/ 118533 w 7577666"/>
              <a:gd name="connsiteY26" fmla="*/ 2827867 h 8194675"/>
              <a:gd name="connsiteX27" fmla="*/ 84666 w 7577666"/>
              <a:gd name="connsiteY27" fmla="*/ 2997200 h 8194675"/>
              <a:gd name="connsiteX28" fmla="*/ 84666 w 7577666"/>
              <a:gd name="connsiteY28" fmla="*/ 2997200 h 8194675"/>
              <a:gd name="connsiteX29" fmla="*/ 143933 w 7577666"/>
              <a:gd name="connsiteY29" fmla="*/ 3005667 h 8194675"/>
              <a:gd name="connsiteX30" fmla="*/ 169333 w 7577666"/>
              <a:gd name="connsiteY30" fmla="*/ 3268133 h 8194675"/>
              <a:gd name="connsiteX31" fmla="*/ 254000 w 7577666"/>
              <a:gd name="connsiteY31" fmla="*/ 3310467 h 8194675"/>
              <a:gd name="connsiteX32" fmla="*/ 457200 w 7577666"/>
              <a:gd name="connsiteY32" fmla="*/ 3344333 h 8194675"/>
              <a:gd name="connsiteX33" fmla="*/ 474133 w 7577666"/>
              <a:gd name="connsiteY33" fmla="*/ 3445933 h 8194675"/>
              <a:gd name="connsiteX34" fmla="*/ 601133 w 7577666"/>
              <a:gd name="connsiteY34" fmla="*/ 3369733 h 8194675"/>
              <a:gd name="connsiteX35" fmla="*/ 795866 w 7577666"/>
              <a:gd name="connsiteY35" fmla="*/ 3488267 h 8194675"/>
              <a:gd name="connsiteX36" fmla="*/ 745066 w 7577666"/>
              <a:gd name="connsiteY36" fmla="*/ 3615267 h 8194675"/>
              <a:gd name="connsiteX37" fmla="*/ 821266 w 7577666"/>
              <a:gd name="connsiteY37" fmla="*/ 3666067 h 8194675"/>
              <a:gd name="connsiteX38" fmla="*/ 736600 w 7577666"/>
              <a:gd name="connsiteY38" fmla="*/ 3793067 h 8194675"/>
              <a:gd name="connsiteX39" fmla="*/ 838200 w 7577666"/>
              <a:gd name="connsiteY39" fmla="*/ 3843867 h 8194675"/>
              <a:gd name="connsiteX40" fmla="*/ 804333 w 7577666"/>
              <a:gd name="connsiteY40" fmla="*/ 3911600 h 8194675"/>
              <a:gd name="connsiteX41" fmla="*/ 804333 w 7577666"/>
              <a:gd name="connsiteY41" fmla="*/ 3911600 h 8194675"/>
              <a:gd name="connsiteX42" fmla="*/ 880533 w 7577666"/>
              <a:gd name="connsiteY42" fmla="*/ 4013200 h 8194675"/>
              <a:gd name="connsiteX43" fmla="*/ 1005416 w 7577666"/>
              <a:gd name="connsiteY43" fmla="*/ 4079875 h 8194675"/>
              <a:gd name="connsiteX44" fmla="*/ 939800 w 7577666"/>
              <a:gd name="connsiteY44" fmla="*/ 4174067 h 8194675"/>
              <a:gd name="connsiteX45" fmla="*/ 1109133 w 7577666"/>
              <a:gd name="connsiteY45" fmla="*/ 4182533 h 8194675"/>
              <a:gd name="connsiteX46" fmla="*/ 1112308 w 7577666"/>
              <a:gd name="connsiteY46" fmla="*/ 4248150 h 8194675"/>
              <a:gd name="connsiteX47" fmla="*/ 1168400 w 7577666"/>
              <a:gd name="connsiteY47" fmla="*/ 4309533 h 8194675"/>
              <a:gd name="connsiteX48" fmla="*/ 1026583 w 7577666"/>
              <a:gd name="connsiteY48" fmla="*/ 4438650 h 8194675"/>
              <a:gd name="connsiteX49" fmla="*/ 931333 w 7577666"/>
              <a:gd name="connsiteY49" fmla="*/ 4385733 h 8194675"/>
              <a:gd name="connsiteX50" fmla="*/ 912283 w 7577666"/>
              <a:gd name="connsiteY50" fmla="*/ 4366683 h 8194675"/>
              <a:gd name="connsiteX51" fmla="*/ 846666 w 7577666"/>
              <a:gd name="connsiteY51" fmla="*/ 4453467 h 8194675"/>
              <a:gd name="connsiteX52" fmla="*/ 931333 w 7577666"/>
              <a:gd name="connsiteY52" fmla="*/ 4555067 h 8194675"/>
              <a:gd name="connsiteX53" fmla="*/ 928158 w 7577666"/>
              <a:gd name="connsiteY53" fmla="*/ 4686300 h 8194675"/>
              <a:gd name="connsiteX54" fmla="*/ 964141 w 7577666"/>
              <a:gd name="connsiteY54" fmla="*/ 4773083 h 8194675"/>
              <a:gd name="connsiteX55" fmla="*/ 1075266 w 7577666"/>
              <a:gd name="connsiteY55" fmla="*/ 4809067 h 8194675"/>
              <a:gd name="connsiteX56" fmla="*/ 1134533 w 7577666"/>
              <a:gd name="connsiteY56" fmla="*/ 4715933 h 8194675"/>
              <a:gd name="connsiteX57" fmla="*/ 1303866 w 7577666"/>
              <a:gd name="connsiteY57" fmla="*/ 4682067 h 8194675"/>
              <a:gd name="connsiteX58" fmla="*/ 1439333 w 7577666"/>
              <a:gd name="connsiteY58" fmla="*/ 4707467 h 8194675"/>
              <a:gd name="connsiteX59" fmla="*/ 1557866 w 7577666"/>
              <a:gd name="connsiteY59" fmla="*/ 4893733 h 8194675"/>
              <a:gd name="connsiteX60" fmla="*/ 1490133 w 7577666"/>
              <a:gd name="connsiteY60" fmla="*/ 4936067 h 8194675"/>
              <a:gd name="connsiteX61" fmla="*/ 1532466 w 7577666"/>
              <a:gd name="connsiteY61" fmla="*/ 5088467 h 8194675"/>
              <a:gd name="connsiteX62" fmla="*/ 1695450 w 7577666"/>
              <a:gd name="connsiteY62" fmla="*/ 5095875 h 8194675"/>
              <a:gd name="connsiteX63" fmla="*/ 1763183 w 7577666"/>
              <a:gd name="connsiteY63" fmla="*/ 5229225 h 8194675"/>
              <a:gd name="connsiteX64" fmla="*/ 1794933 w 7577666"/>
              <a:gd name="connsiteY64" fmla="*/ 5384800 h 8194675"/>
              <a:gd name="connsiteX65" fmla="*/ 1938866 w 7577666"/>
              <a:gd name="connsiteY65" fmla="*/ 5359400 h 8194675"/>
              <a:gd name="connsiteX66" fmla="*/ 2023533 w 7577666"/>
              <a:gd name="connsiteY66" fmla="*/ 5435600 h 8194675"/>
              <a:gd name="connsiteX67" fmla="*/ 2201333 w 7577666"/>
              <a:gd name="connsiteY67" fmla="*/ 5376333 h 8194675"/>
              <a:gd name="connsiteX68" fmla="*/ 2319866 w 7577666"/>
              <a:gd name="connsiteY68" fmla="*/ 5545667 h 8194675"/>
              <a:gd name="connsiteX69" fmla="*/ 2379133 w 7577666"/>
              <a:gd name="connsiteY69" fmla="*/ 5486400 h 8194675"/>
              <a:gd name="connsiteX70" fmla="*/ 2743200 w 7577666"/>
              <a:gd name="connsiteY70" fmla="*/ 5672667 h 8194675"/>
              <a:gd name="connsiteX71" fmla="*/ 2743200 w 7577666"/>
              <a:gd name="connsiteY71" fmla="*/ 5672667 h 8194675"/>
              <a:gd name="connsiteX72" fmla="*/ 2794000 w 7577666"/>
              <a:gd name="connsiteY72" fmla="*/ 5748867 h 8194675"/>
              <a:gd name="connsiteX73" fmla="*/ 2692400 w 7577666"/>
              <a:gd name="connsiteY73" fmla="*/ 5833533 h 8194675"/>
              <a:gd name="connsiteX74" fmla="*/ 2751666 w 7577666"/>
              <a:gd name="connsiteY74" fmla="*/ 5875867 h 8194675"/>
              <a:gd name="connsiteX75" fmla="*/ 2667000 w 7577666"/>
              <a:gd name="connsiteY75" fmla="*/ 5985933 h 8194675"/>
              <a:gd name="connsiteX76" fmla="*/ 2717800 w 7577666"/>
              <a:gd name="connsiteY76" fmla="*/ 6045200 h 8194675"/>
              <a:gd name="connsiteX77" fmla="*/ 2717800 w 7577666"/>
              <a:gd name="connsiteY77" fmla="*/ 6045200 h 8194675"/>
              <a:gd name="connsiteX78" fmla="*/ 2700866 w 7577666"/>
              <a:gd name="connsiteY78" fmla="*/ 6239933 h 8194675"/>
              <a:gd name="connsiteX79" fmla="*/ 2506133 w 7577666"/>
              <a:gd name="connsiteY79" fmla="*/ 6214533 h 8194675"/>
              <a:gd name="connsiteX80" fmla="*/ 2379133 w 7577666"/>
              <a:gd name="connsiteY80" fmla="*/ 6341533 h 8194675"/>
              <a:gd name="connsiteX81" fmla="*/ 2370666 w 7577666"/>
              <a:gd name="connsiteY81" fmla="*/ 6477000 h 8194675"/>
              <a:gd name="connsiteX82" fmla="*/ 2650066 w 7577666"/>
              <a:gd name="connsiteY82" fmla="*/ 6434667 h 8194675"/>
              <a:gd name="connsiteX83" fmla="*/ 2602441 w 7577666"/>
              <a:gd name="connsiteY83" fmla="*/ 6491817 h 8194675"/>
              <a:gd name="connsiteX84" fmla="*/ 2269066 w 7577666"/>
              <a:gd name="connsiteY84" fmla="*/ 6604000 h 8194675"/>
              <a:gd name="connsiteX85" fmla="*/ 2286000 w 7577666"/>
              <a:gd name="connsiteY85" fmla="*/ 6688667 h 8194675"/>
              <a:gd name="connsiteX86" fmla="*/ 2404533 w 7577666"/>
              <a:gd name="connsiteY86" fmla="*/ 6731000 h 8194675"/>
              <a:gd name="connsiteX87" fmla="*/ 2235200 w 7577666"/>
              <a:gd name="connsiteY87" fmla="*/ 6900333 h 8194675"/>
              <a:gd name="connsiteX88" fmla="*/ 2192866 w 7577666"/>
              <a:gd name="connsiteY88" fmla="*/ 7027333 h 8194675"/>
              <a:gd name="connsiteX89" fmla="*/ 2040466 w 7577666"/>
              <a:gd name="connsiteY89" fmla="*/ 6976533 h 8194675"/>
              <a:gd name="connsiteX90" fmla="*/ 2040466 w 7577666"/>
              <a:gd name="connsiteY90" fmla="*/ 6976533 h 8194675"/>
              <a:gd name="connsiteX91" fmla="*/ 2040466 w 7577666"/>
              <a:gd name="connsiteY91" fmla="*/ 7103533 h 8194675"/>
              <a:gd name="connsiteX92" fmla="*/ 2209800 w 7577666"/>
              <a:gd name="connsiteY92" fmla="*/ 7188200 h 8194675"/>
              <a:gd name="connsiteX93" fmla="*/ 2769658 w 7577666"/>
              <a:gd name="connsiteY93" fmla="*/ 7636933 h 8194675"/>
              <a:gd name="connsiteX94" fmla="*/ 2791883 w 7577666"/>
              <a:gd name="connsiteY94" fmla="*/ 7556500 h 8194675"/>
              <a:gd name="connsiteX95" fmla="*/ 3131608 w 7577666"/>
              <a:gd name="connsiteY95" fmla="*/ 7670800 h 8194675"/>
              <a:gd name="connsiteX96" fmla="*/ 3376083 w 7577666"/>
              <a:gd name="connsiteY96" fmla="*/ 7689850 h 8194675"/>
              <a:gd name="connsiteX97" fmla="*/ 3566583 w 7577666"/>
              <a:gd name="connsiteY97" fmla="*/ 7807325 h 8194675"/>
              <a:gd name="connsiteX98" fmla="*/ 3757083 w 7577666"/>
              <a:gd name="connsiteY98" fmla="*/ 7813675 h 8194675"/>
              <a:gd name="connsiteX99" fmla="*/ 4007908 w 7577666"/>
              <a:gd name="connsiteY99" fmla="*/ 7886700 h 8194675"/>
              <a:gd name="connsiteX100" fmla="*/ 3966633 w 7577666"/>
              <a:gd name="connsiteY100" fmla="*/ 7981950 h 8194675"/>
              <a:gd name="connsiteX101" fmla="*/ 4271433 w 7577666"/>
              <a:gd name="connsiteY101" fmla="*/ 8131175 h 8194675"/>
              <a:gd name="connsiteX102" fmla="*/ 4480983 w 7577666"/>
              <a:gd name="connsiteY102" fmla="*/ 8194675 h 8194675"/>
              <a:gd name="connsiteX103" fmla="*/ 4619625 w 7577666"/>
              <a:gd name="connsiteY103" fmla="*/ 8080375 h 8194675"/>
              <a:gd name="connsiteX104" fmla="*/ 4377266 w 7577666"/>
              <a:gd name="connsiteY104" fmla="*/ 7763933 h 8194675"/>
              <a:gd name="connsiteX105" fmla="*/ 4436533 w 7577666"/>
              <a:gd name="connsiteY105" fmla="*/ 7459133 h 8194675"/>
              <a:gd name="connsiteX106" fmla="*/ 4219575 w 7577666"/>
              <a:gd name="connsiteY106" fmla="*/ 7297208 h 8194675"/>
              <a:gd name="connsiteX107" fmla="*/ 4293658 w 7577666"/>
              <a:gd name="connsiteY107" fmla="*/ 7149042 h 8194675"/>
              <a:gd name="connsiteX108" fmla="*/ 4495800 w 7577666"/>
              <a:gd name="connsiteY108" fmla="*/ 6942667 h 8194675"/>
              <a:gd name="connsiteX109" fmla="*/ 4622800 w 7577666"/>
              <a:gd name="connsiteY109" fmla="*/ 6908800 h 8194675"/>
              <a:gd name="connsiteX110" fmla="*/ 4777316 w 7577666"/>
              <a:gd name="connsiteY110" fmla="*/ 6727825 h 8194675"/>
              <a:gd name="connsiteX111" fmla="*/ 4673600 w 7577666"/>
              <a:gd name="connsiteY111" fmla="*/ 6663267 h 8194675"/>
              <a:gd name="connsiteX112" fmla="*/ 4597400 w 7577666"/>
              <a:gd name="connsiteY112" fmla="*/ 6620933 h 8194675"/>
              <a:gd name="connsiteX113" fmla="*/ 4594225 w 7577666"/>
              <a:gd name="connsiteY113" fmla="*/ 6586008 h 8194675"/>
              <a:gd name="connsiteX114" fmla="*/ 4690533 w 7577666"/>
              <a:gd name="connsiteY114" fmla="*/ 6604000 h 8194675"/>
              <a:gd name="connsiteX115" fmla="*/ 4712758 w 7577666"/>
              <a:gd name="connsiteY115" fmla="*/ 6572250 h 8194675"/>
              <a:gd name="connsiteX116" fmla="*/ 4513791 w 7577666"/>
              <a:gd name="connsiteY116" fmla="*/ 6247342 h 8194675"/>
              <a:gd name="connsiteX117" fmla="*/ 4363508 w 7577666"/>
              <a:gd name="connsiteY117" fmla="*/ 6235700 h 8194675"/>
              <a:gd name="connsiteX118" fmla="*/ 4352925 w 7577666"/>
              <a:gd name="connsiteY118" fmla="*/ 6274858 h 8194675"/>
              <a:gd name="connsiteX119" fmla="*/ 4267200 w 7577666"/>
              <a:gd name="connsiteY119" fmla="*/ 6062133 h 8194675"/>
              <a:gd name="connsiteX120" fmla="*/ 4182533 w 7577666"/>
              <a:gd name="connsiteY120" fmla="*/ 6028267 h 8194675"/>
              <a:gd name="connsiteX121" fmla="*/ 4292600 w 7577666"/>
              <a:gd name="connsiteY121" fmla="*/ 5791200 h 8194675"/>
              <a:gd name="connsiteX122" fmla="*/ 4216400 w 7577666"/>
              <a:gd name="connsiteY122" fmla="*/ 5715000 h 8194675"/>
              <a:gd name="connsiteX123" fmla="*/ 4241800 w 7577666"/>
              <a:gd name="connsiteY123" fmla="*/ 5554133 h 8194675"/>
              <a:gd name="connsiteX124" fmla="*/ 4334933 w 7577666"/>
              <a:gd name="connsiteY124" fmla="*/ 5503333 h 8194675"/>
              <a:gd name="connsiteX125" fmla="*/ 4402666 w 7577666"/>
              <a:gd name="connsiteY125" fmla="*/ 5334000 h 8194675"/>
              <a:gd name="connsiteX126" fmla="*/ 4597400 w 7577666"/>
              <a:gd name="connsiteY126" fmla="*/ 5621867 h 8194675"/>
              <a:gd name="connsiteX127" fmla="*/ 4673600 w 7577666"/>
              <a:gd name="connsiteY127" fmla="*/ 5494867 h 8194675"/>
              <a:gd name="connsiteX128" fmla="*/ 4631266 w 7577666"/>
              <a:gd name="connsiteY128" fmla="*/ 5334000 h 8194675"/>
              <a:gd name="connsiteX129" fmla="*/ 4802716 w 7577666"/>
              <a:gd name="connsiteY129" fmla="*/ 5217583 h 8194675"/>
              <a:gd name="connsiteX130" fmla="*/ 4792133 w 7577666"/>
              <a:gd name="connsiteY130" fmla="*/ 5139267 h 8194675"/>
              <a:gd name="connsiteX131" fmla="*/ 4961466 w 7577666"/>
              <a:gd name="connsiteY131" fmla="*/ 5080000 h 8194675"/>
              <a:gd name="connsiteX132" fmla="*/ 5105400 w 7577666"/>
              <a:gd name="connsiteY132" fmla="*/ 4919133 h 8194675"/>
              <a:gd name="connsiteX133" fmla="*/ 5215466 w 7577666"/>
              <a:gd name="connsiteY133" fmla="*/ 4953000 h 8194675"/>
              <a:gd name="connsiteX134" fmla="*/ 5215466 w 7577666"/>
              <a:gd name="connsiteY134" fmla="*/ 4953000 h 8194675"/>
              <a:gd name="connsiteX135" fmla="*/ 5291666 w 7577666"/>
              <a:gd name="connsiteY135" fmla="*/ 5003800 h 8194675"/>
              <a:gd name="connsiteX136" fmla="*/ 5342466 w 7577666"/>
              <a:gd name="connsiteY136" fmla="*/ 4944533 h 8194675"/>
              <a:gd name="connsiteX137" fmla="*/ 5435600 w 7577666"/>
              <a:gd name="connsiteY137" fmla="*/ 4910667 h 8194675"/>
              <a:gd name="connsiteX138" fmla="*/ 5469466 w 7577666"/>
              <a:gd name="connsiteY138" fmla="*/ 5020733 h 8194675"/>
              <a:gd name="connsiteX139" fmla="*/ 5664200 w 7577666"/>
              <a:gd name="connsiteY139" fmla="*/ 5012267 h 8194675"/>
              <a:gd name="connsiteX140" fmla="*/ 5884333 w 7577666"/>
              <a:gd name="connsiteY140" fmla="*/ 5214408 h 8194675"/>
              <a:gd name="connsiteX141" fmla="*/ 5884333 w 7577666"/>
              <a:gd name="connsiteY141" fmla="*/ 5325533 h 8194675"/>
              <a:gd name="connsiteX142" fmla="*/ 5884333 w 7577666"/>
              <a:gd name="connsiteY142" fmla="*/ 5325533 h 8194675"/>
              <a:gd name="connsiteX143" fmla="*/ 5952066 w 7577666"/>
              <a:gd name="connsiteY143" fmla="*/ 5291667 h 8194675"/>
              <a:gd name="connsiteX144" fmla="*/ 5901266 w 7577666"/>
              <a:gd name="connsiteY144" fmla="*/ 5164667 h 8194675"/>
              <a:gd name="connsiteX145" fmla="*/ 5901266 w 7577666"/>
              <a:gd name="connsiteY145" fmla="*/ 5164667 h 8194675"/>
              <a:gd name="connsiteX146" fmla="*/ 6172200 w 7577666"/>
              <a:gd name="connsiteY146" fmla="*/ 5334000 h 8194675"/>
              <a:gd name="connsiteX147" fmla="*/ 6328833 w 7577666"/>
              <a:gd name="connsiteY147" fmla="*/ 5143500 h 8194675"/>
              <a:gd name="connsiteX148" fmla="*/ 6392333 w 7577666"/>
              <a:gd name="connsiteY148" fmla="*/ 5181600 h 8194675"/>
              <a:gd name="connsiteX149" fmla="*/ 6522508 w 7577666"/>
              <a:gd name="connsiteY149" fmla="*/ 5200650 h 8194675"/>
              <a:gd name="connsiteX150" fmla="*/ 6620933 w 7577666"/>
              <a:gd name="connsiteY150" fmla="*/ 5190067 h 8194675"/>
              <a:gd name="connsiteX151" fmla="*/ 6620933 w 7577666"/>
              <a:gd name="connsiteY151" fmla="*/ 5113867 h 8194675"/>
              <a:gd name="connsiteX152" fmla="*/ 6807200 w 7577666"/>
              <a:gd name="connsiteY152" fmla="*/ 5130800 h 8194675"/>
              <a:gd name="connsiteX153" fmla="*/ 6773333 w 7577666"/>
              <a:gd name="connsiteY153" fmla="*/ 5232400 h 8194675"/>
              <a:gd name="connsiteX154" fmla="*/ 6994525 w 7577666"/>
              <a:gd name="connsiteY154" fmla="*/ 5325533 h 8194675"/>
              <a:gd name="connsiteX155" fmla="*/ 7078133 w 7577666"/>
              <a:gd name="connsiteY155" fmla="*/ 5291667 h 8194675"/>
              <a:gd name="connsiteX156" fmla="*/ 7090833 w 7577666"/>
              <a:gd name="connsiteY156" fmla="*/ 5223933 h 8194675"/>
              <a:gd name="connsiteX157" fmla="*/ 7109883 w 7577666"/>
              <a:gd name="connsiteY157" fmla="*/ 5227108 h 8194675"/>
              <a:gd name="connsiteX158" fmla="*/ 7250641 w 7577666"/>
              <a:gd name="connsiteY158" fmla="*/ 5288492 h 8194675"/>
              <a:gd name="connsiteX159" fmla="*/ 7400925 w 7577666"/>
              <a:gd name="connsiteY159" fmla="*/ 5233458 h 8194675"/>
              <a:gd name="connsiteX160" fmla="*/ 7450666 w 7577666"/>
              <a:gd name="connsiteY160" fmla="*/ 5037667 h 8194675"/>
              <a:gd name="connsiteX161" fmla="*/ 7315200 w 7577666"/>
              <a:gd name="connsiteY161" fmla="*/ 4995333 h 8194675"/>
              <a:gd name="connsiteX162" fmla="*/ 7277100 w 7577666"/>
              <a:gd name="connsiteY162" fmla="*/ 4947708 h 8194675"/>
              <a:gd name="connsiteX163" fmla="*/ 7171266 w 7577666"/>
              <a:gd name="connsiteY163" fmla="*/ 4936067 h 8194675"/>
              <a:gd name="connsiteX164" fmla="*/ 7179733 w 7577666"/>
              <a:gd name="connsiteY164" fmla="*/ 4851400 h 8194675"/>
              <a:gd name="connsiteX165" fmla="*/ 7078133 w 7577666"/>
              <a:gd name="connsiteY165" fmla="*/ 4834467 h 8194675"/>
              <a:gd name="connsiteX166" fmla="*/ 7332133 w 7577666"/>
              <a:gd name="connsiteY166" fmla="*/ 4690533 h 8194675"/>
              <a:gd name="connsiteX167" fmla="*/ 7230533 w 7577666"/>
              <a:gd name="connsiteY167" fmla="*/ 4572000 h 8194675"/>
              <a:gd name="connsiteX168" fmla="*/ 7332133 w 7577666"/>
              <a:gd name="connsiteY168" fmla="*/ 4461933 h 8194675"/>
              <a:gd name="connsiteX169" fmla="*/ 7577666 w 7577666"/>
              <a:gd name="connsiteY169" fmla="*/ 4470400 h 8194675"/>
              <a:gd name="connsiteX170" fmla="*/ 7501466 w 7577666"/>
              <a:gd name="connsiteY170" fmla="*/ 4385733 h 8194675"/>
              <a:gd name="connsiteX171" fmla="*/ 6810002 w 7577666"/>
              <a:gd name="connsiteY171" fmla="*/ 923753 h 8194675"/>
              <a:gd name="connsiteX172" fmla="*/ 6815689 w 7577666"/>
              <a:gd name="connsiteY172" fmla="*/ 51810 h 8194675"/>
              <a:gd name="connsiteX173" fmla="*/ 660400 w 7577666"/>
              <a:gd name="connsiteY173" fmla="*/ 0 h 8194675"/>
              <a:gd name="connsiteX174" fmla="*/ 677333 w 7577666"/>
              <a:gd name="connsiteY174" fmla="*/ 50800 h 8194675"/>
              <a:gd name="connsiteX0" fmla="*/ 677333 w 7501467"/>
              <a:gd name="connsiteY0" fmla="*/ 50800 h 8194675"/>
              <a:gd name="connsiteX1" fmla="*/ 851958 w 7501467"/>
              <a:gd name="connsiteY1" fmla="*/ 190500 h 8194675"/>
              <a:gd name="connsiteX2" fmla="*/ 935566 w 7501467"/>
              <a:gd name="connsiteY2" fmla="*/ 332317 h 8194675"/>
              <a:gd name="connsiteX3" fmla="*/ 818091 w 7501467"/>
              <a:gd name="connsiteY3" fmla="*/ 585258 h 8194675"/>
              <a:gd name="connsiteX4" fmla="*/ 719666 w 7501467"/>
              <a:gd name="connsiteY4" fmla="*/ 685800 h 8194675"/>
              <a:gd name="connsiteX5" fmla="*/ 458258 w 7501467"/>
              <a:gd name="connsiteY5" fmla="*/ 1039283 h 8194675"/>
              <a:gd name="connsiteX6" fmla="*/ 195791 w 7501467"/>
              <a:gd name="connsiteY6" fmla="*/ 1332442 h 8194675"/>
              <a:gd name="connsiteX7" fmla="*/ 84666 w 7501467"/>
              <a:gd name="connsiteY7" fmla="*/ 1476375 h 8194675"/>
              <a:gd name="connsiteX8" fmla="*/ 296333 w 7501467"/>
              <a:gd name="connsiteY8" fmla="*/ 1363133 h 8194675"/>
              <a:gd name="connsiteX9" fmla="*/ 237066 w 7501467"/>
              <a:gd name="connsiteY9" fmla="*/ 1540933 h 8194675"/>
              <a:gd name="connsiteX10" fmla="*/ 391583 w 7501467"/>
              <a:gd name="connsiteY10" fmla="*/ 1602317 h 8194675"/>
              <a:gd name="connsiteX11" fmla="*/ 609600 w 7501467"/>
              <a:gd name="connsiteY11" fmla="*/ 1659467 h 8194675"/>
              <a:gd name="connsiteX12" fmla="*/ 644525 w 7501467"/>
              <a:gd name="connsiteY12" fmla="*/ 1726142 h 8194675"/>
              <a:gd name="connsiteX13" fmla="*/ 448733 w 7501467"/>
              <a:gd name="connsiteY13" fmla="*/ 1684867 h 8194675"/>
              <a:gd name="connsiteX14" fmla="*/ 354541 w 7501467"/>
              <a:gd name="connsiteY14" fmla="*/ 1767417 h 8194675"/>
              <a:gd name="connsiteX15" fmla="*/ 265641 w 7501467"/>
              <a:gd name="connsiteY15" fmla="*/ 1742017 h 8194675"/>
              <a:gd name="connsiteX16" fmla="*/ 228600 w 7501467"/>
              <a:gd name="connsiteY16" fmla="*/ 1820333 h 8194675"/>
              <a:gd name="connsiteX17" fmla="*/ 228600 w 7501467"/>
              <a:gd name="connsiteY17" fmla="*/ 1820333 h 8194675"/>
              <a:gd name="connsiteX18" fmla="*/ 160866 w 7501467"/>
              <a:gd name="connsiteY18" fmla="*/ 1735667 h 8194675"/>
              <a:gd name="connsiteX19" fmla="*/ 177800 w 7501467"/>
              <a:gd name="connsiteY19" fmla="*/ 1938867 h 8194675"/>
              <a:gd name="connsiteX20" fmla="*/ 59266 w 7501467"/>
              <a:gd name="connsiteY20" fmla="*/ 2159000 h 8194675"/>
              <a:gd name="connsiteX21" fmla="*/ 59266 w 7501467"/>
              <a:gd name="connsiteY21" fmla="*/ 2159000 h 8194675"/>
              <a:gd name="connsiteX22" fmla="*/ 17991 w 7501467"/>
              <a:gd name="connsiteY22" fmla="*/ 2189692 h 8194675"/>
              <a:gd name="connsiteX23" fmla="*/ 48683 w 7501467"/>
              <a:gd name="connsiteY23" fmla="*/ 2435225 h 8194675"/>
              <a:gd name="connsiteX24" fmla="*/ 84666 w 7501467"/>
              <a:gd name="connsiteY24" fmla="*/ 2590800 h 8194675"/>
              <a:gd name="connsiteX25" fmla="*/ 0 w 7501467"/>
              <a:gd name="connsiteY25" fmla="*/ 2709333 h 8194675"/>
              <a:gd name="connsiteX26" fmla="*/ 118533 w 7501467"/>
              <a:gd name="connsiteY26" fmla="*/ 2827867 h 8194675"/>
              <a:gd name="connsiteX27" fmla="*/ 84666 w 7501467"/>
              <a:gd name="connsiteY27" fmla="*/ 2997200 h 8194675"/>
              <a:gd name="connsiteX28" fmla="*/ 84666 w 7501467"/>
              <a:gd name="connsiteY28" fmla="*/ 2997200 h 8194675"/>
              <a:gd name="connsiteX29" fmla="*/ 143933 w 7501467"/>
              <a:gd name="connsiteY29" fmla="*/ 3005667 h 8194675"/>
              <a:gd name="connsiteX30" fmla="*/ 169333 w 7501467"/>
              <a:gd name="connsiteY30" fmla="*/ 3268133 h 8194675"/>
              <a:gd name="connsiteX31" fmla="*/ 254000 w 7501467"/>
              <a:gd name="connsiteY31" fmla="*/ 3310467 h 8194675"/>
              <a:gd name="connsiteX32" fmla="*/ 457200 w 7501467"/>
              <a:gd name="connsiteY32" fmla="*/ 3344333 h 8194675"/>
              <a:gd name="connsiteX33" fmla="*/ 474133 w 7501467"/>
              <a:gd name="connsiteY33" fmla="*/ 3445933 h 8194675"/>
              <a:gd name="connsiteX34" fmla="*/ 601133 w 7501467"/>
              <a:gd name="connsiteY34" fmla="*/ 3369733 h 8194675"/>
              <a:gd name="connsiteX35" fmla="*/ 795866 w 7501467"/>
              <a:gd name="connsiteY35" fmla="*/ 3488267 h 8194675"/>
              <a:gd name="connsiteX36" fmla="*/ 745066 w 7501467"/>
              <a:gd name="connsiteY36" fmla="*/ 3615267 h 8194675"/>
              <a:gd name="connsiteX37" fmla="*/ 821266 w 7501467"/>
              <a:gd name="connsiteY37" fmla="*/ 3666067 h 8194675"/>
              <a:gd name="connsiteX38" fmla="*/ 736600 w 7501467"/>
              <a:gd name="connsiteY38" fmla="*/ 3793067 h 8194675"/>
              <a:gd name="connsiteX39" fmla="*/ 838200 w 7501467"/>
              <a:gd name="connsiteY39" fmla="*/ 3843867 h 8194675"/>
              <a:gd name="connsiteX40" fmla="*/ 804333 w 7501467"/>
              <a:gd name="connsiteY40" fmla="*/ 3911600 h 8194675"/>
              <a:gd name="connsiteX41" fmla="*/ 804333 w 7501467"/>
              <a:gd name="connsiteY41" fmla="*/ 3911600 h 8194675"/>
              <a:gd name="connsiteX42" fmla="*/ 880533 w 7501467"/>
              <a:gd name="connsiteY42" fmla="*/ 4013200 h 8194675"/>
              <a:gd name="connsiteX43" fmla="*/ 1005416 w 7501467"/>
              <a:gd name="connsiteY43" fmla="*/ 4079875 h 8194675"/>
              <a:gd name="connsiteX44" fmla="*/ 939800 w 7501467"/>
              <a:gd name="connsiteY44" fmla="*/ 4174067 h 8194675"/>
              <a:gd name="connsiteX45" fmla="*/ 1109133 w 7501467"/>
              <a:gd name="connsiteY45" fmla="*/ 4182533 h 8194675"/>
              <a:gd name="connsiteX46" fmla="*/ 1112308 w 7501467"/>
              <a:gd name="connsiteY46" fmla="*/ 4248150 h 8194675"/>
              <a:gd name="connsiteX47" fmla="*/ 1168400 w 7501467"/>
              <a:gd name="connsiteY47" fmla="*/ 4309533 h 8194675"/>
              <a:gd name="connsiteX48" fmla="*/ 1026583 w 7501467"/>
              <a:gd name="connsiteY48" fmla="*/ 4438650 h 8194675"/>
              <a:gd name="connsiteX49" fmla="*/ 931333 w 7501467"/>
              <a:gd name="connsiteY49" fmla="*/ 4385733 h 8194675"/>
              <a:gd name="connsiteX50" fmla="*/ 912283 w 7501467"/>
              <a:gd name="connsiteY50" fmla="*/ 4366683 h 8194675"/>
              <a:gd name="connsiteX51" fmla="*/ 846666 w 7501467"/>
              <a:gd name="connsiteY51" fmla="*/ 4453467 h 8194675"/>
              <a:gd name="connsiteX52" fmla="*/ 931333 w 7501467"/>
              <a:gd name="connsiteY52" fmla="*/ 4555067 h 8194675"/>
              <a:gd name="connsiteX53" fmla="*/ 928158 w 7501467"/>
              <a:gd name="connsiteY53" fmla="*/ 4686300 h 8194675"/>
              <a:gd name="connsiteX54" fmla="*/ 964141 w 7501467"/>
              <a:gd name="connsiteY54" fmla="*/ 4773083 h 8194675"/>
              <a:gd name="connsiteX55" fmla="*/ 1075266 w 7501467"/>
              <a:gd name="connsiteY55" fmla="*/ 4809067 h 8194675"/>
              <a:gd name="connsiteX56" fmla="*/ 1134533 w 7501467"/>
              <a:gd name="connsiteY56" fmla="*/ 4715933 h 8194675"/>
              <a:gd name="connsiteX57" fmla="*/ 1303866 w 7501467"/>
              <a:gd name="connsiteY57" fmla="*/ 4682067 h 8194675"/>
              <a:gd name="connsiteX58" fmla="*/ 1439333 w 7501467"/>
              <a:gd name="connsiteY58" fmla="*/ 4707467 h 8194675"/>
              <a:gd name="connsiteX59" fmla="*/ 1557866 w 7501467"/>
              <a:gd name="connsiteY59" fmla="*/ 4893733 h 8194675"/>
              <a:gd name="connsiteX60" fmla="*/ 1490133 w 7501467"/>
              <a:gd name="connsiteY60" fmla="*/ 4936067 h 8194675"/>
              <a:gd name="connsiteX61" fmla="*/ 1532466 w 7501467"/>
              <a:gd name="connsiteY61" fmla="*/ 5088467 h 8194675"/>
              <a:gd name="connsiteX62" fmla="*/ 1695450 w 7501467"/>
              <a:gd name="connsiteY62" fmla="*/ 5095875 h 8194675"/>
              <a:gd name="connsiteX63" fmla="*/ 1763183 w 7501467"/>
              <a:gd name="connsiteY63" fmla="*/ 5229225 h 8194675"/>
              <a:gd name="connsiteX64" fmla="*/ 1794933 w 7501467"/>
              <a:gd name="connsiteY64" fmla="*/ 5384800 h 8194675"/>
              <a:gd name="connsiteX65" fmla="*/ 1938866 w 7501467"/>
              <a:gd name="connsiteY65" fmla="*/ 5359400 h 8194675"/>
              <a:gd name="connsiteX66" fmla="*/ 2023533 w 7501467"/>
              <a:gd name="connsiteY66" fmla="*/ 5435600 h 8194675"/>
              <a:gd name="connsiteX67" fmla="*/ 2201333 w 7501467"/>
              <a:gd name="connsiteY67" fmla="*/ 5376333 h 8194675"/>
              <a:gd name="connsiteX68" fmla="*/ 2319866 w 7501467"/>
              <a:gd name="connsiteY68" fmla="*/ 5545667 h 8194675"/>
              <a:gd name="connsiteX69" fmla="*/ 2379133 w 7501467"/>
              <a:gd name="connsiteY69" fmla="*/ 5486400 h 8194675"/>
              <a:gd name="connsiteX70" fmla="*/ 2743200 w 7501467"/>
              <a:gd name="connsiteY70" fmla="*/ 5672667 h 8194675"/>
              <a:gd name="connsiteX71" fmla="*/ 2743200 w 7501467"/>
              <a:gd name="connsiteY71" fmla="*/ 5672667 h 8194675"/>
              <a:gd name="connsiteX72" fmla="*/ 2794000 w 7501467"/>
              <a:gd name="connsiteY72" fmla="*/ 5748867 h 8194675"/>
              <a:gd name="connsiteX73" fmla="*/ 2692400 w 7501467"/>
              <a:gd name="connsiteY73" fmla="*/ 5833533 h 8194675"/>
              <a:gd name="connsiteX74" fmla="*/ 2751666 w 7501467"/>
              <a:gd name="connsiteY74" fmla="*/ 5875867 h 8194675"/>
              <a:gd name="connsiteX75" fmla="*/ 2667000 w 7501467"/>
              <a:gd name="connsiteY75" fmla="*/ 5985933 h 8194675"/>
              <a:gd name="connsiteX76" fmla="*/ 2717800 w 7501467"/>
              <a:gd name="connsiteY76" fmla="*/ 6045200 h 8194675"/>
              <a:gd name="connsiteX77" fmla="*/ 2717800 w 7501467"/>
              <a:gd name="connsiteY77" fmla="*/ 6045200 h 8194675"/>
              <a:gd name="connsiteX78" fmla="*/ 2700866 w 7501467"/>
              <a:gd name="connsiteY78" fmla="*/ 6239933 h 8194675"/>
              <a:gd name="connsiteX79" fmla="*/ 2506133 w 7501467"/>
              <a:gd name="connsiteY79" fmla="*/ 6214533 h 8194675"/>
              <a:gd name="connsiteX80" fmla="*/ 2379133 w 7501467"/>
              <a:gd name="connsiteY80" fmla="*/ 6341533 h 8194675"/>
              <a:gd name="connsiteX81" fmla="*/ 2370666 w 7501467"/>
              <a:gd name="connsiteY81" fmla="*/ 6477000 h 8194675"/>
              <a:gd name="connsiteX82" fmla="*/ 2650066 w 7501467"/>
              <a:gd name="connsiteY82" fmla="*/ 6434667 h 8194675"/>
              <a:gd name="connsiteX83" fmla="*/ 2602441 w 7501467"/>
              <a:gd name="connsiteY83" fmla="*/ 6491817 h 8194675"/>
              <a:gd name="connsiteX84" fmla="*/ 2269066 w 7501467"/>
              <a:gd name="connsiteY84" fmla="*/ 6604000 h 8194675"/>
              <a:gd name="connsiteX85" fmla="*/ 2286000 w 7501467"/>
              <a:gd name="connsiteY85" fmla="*/ 6688667 h 8194675"/>
              <a:gd name="connsiteX86" fmla="*/ 2404533 w 7501467"/>
              <a:gd name="connsiteY86" fmla="*/ 6731000 h 8194675"/>
              <a:gd name="connsiteX87" fmla="*/ 2235200 w 7501467"/>
              <a:gd name="connsiteY87" fmla="*/ 6900333 h 8194675"/>
              <a:gd name="connsiteX88" fmla="*/ 2192866 w 7501467"/>
              <a:gd name="connsiteY88" fmla="*/ 7027333 h 8194675"/>
              <a:gd name="connsiteX89" fmla="*/ 2040466 w 7501467"/>
              <a:gd name="connsiteY89" fmla="*/ 6976533 h 8194675"/>
              <a:gd name="connsiteX90" fmla="*/ 2040466 w 7501467"/>
              <a:gd name="connsiteY90" fmla="*/ 6976533 h 8194675"/>
              <a:gd name="connsiteX91" fmla="*/ 2040466 w 7501467"/>
              <a:gd name="connsiteY91" fmla="*/ 7103533 h 8194675"/>
              <a:gd name="connsiteX92" fmla="*/ 2209800 w 7501467"/>
              <a:gd name="connsiteY92" fmla="*/ 7188200 h 8194675"/>
              <a:gd name="connsiteX93" fmla="*/ 2769658 w 7501467"/>
              <a:gd name="connsiteY93" fmla="*/ 7636933 h 8194675"/>
              <a:gd name="connsiteX94" fmla="*/ 2791883 w 7501467"/>
              <a:gd name="connsiteY94" fmla="*/ 7556500 h 8194675"/>
              <a:gd name="connsiteX95" fmla="*/ 3131608 w 7501467"/>
              <a:gd name="connsiteY95" fmla="*/ 7670800 h 8194675"/>
              <a:gd name="connsiteX96" fmla="*/ 3376083 w 7501467"/>
              <a:gd name="connsiteY96" fmla="*/ 7689850 h 8194675"/>
              <a:gd name="connsiteX97" fmla="*/ 3566583 w 7501467"/>
              <a:gd name="connsiteY97" fmla="*/ 7807325 h 8194675"/>
              <a:gd name="connsiteX98" fmla="*/ 3757083 w 7501467"/>
              <a:gd name="connsiteY98" fmla="*/ 7813675 h 8194675"/>
              <a:gd name="connsiteX99" fmla="*/ 4007908 w 7501467"/>
              <a:gd name="connsiteY99" fmla="*/ 7886700 h 8194675"/>
              <a:gd name="connsiteX100" fmla="*/ 3966633 w 7501467"/>
              <a:gd name="connsiteY100" fmla="*/ 7981950 h 8194675"/>
              <a:gd name="connsiteX101" fmla="*/ 4271433 w 7501467"/>
              <a:gd name="connsiteY101" fmla="*/ 8131175 h 8194675"/>
              <a:gd name="connsiteX102" fmla="*/ 4480983 w 7501467"/>
              <a:gd name="connsiteY102" fmla="*/ 8194675 h 8194675"/>
              <a:gd name="connsiteX103" fmla="*/ 4619625 w 7501467"/>
              <a:gd name="connsiteY103" fmla="*/ 8080375 h 8194675"/>
              <a:gd name="connsiteX104" fmla="*/ 4377266 w 7501467"/>
              <a:gd name="connsiteY104" fmla="*/ 7763933 h 8194675"/>
              <a:gd name="connsiteX105" fmla="*/ 4436533 w 7501467"/>
              <a:gd name="connsiteY105" fmla="*/ 7459133 h 8194675"/>
              <a:gd name="connsiteX106" fmla="*/ 4219575 w 7501467"/>
              <a:gd name="connsiteY106" fmla="*/ 7297208 h 8194675"/>
              <a:gd name="connsiteX107" fmla="*/ 4293658 w 7501467"/>
              <a:gd name="connsiteY107" fmla="*/ 7149042 h 8194675"/>
              <a:gd name="connsiteX108" fmla="*/ 4495800 w 7501467"/>
              <a:gd name="connsiteY108" fmla="*/ 6942667 h 8194675"/>
              <a:gd name="connsiteX109" fmla="*/ 4622800 w 7501467"/>
              <a:gd name="connsiteY109" fmla="*/ 6908800 h 8194675"/>
              <a:gd name="connsiteX110" fmla="*/ 4777316 w 7501467"/>
              <a:gd name="connsiteY110" fmla="*/ 6727825 h 8194675"/>
              <a:gd name="connsiteX111" fmla="*/ 4673600 w 7501467"/>
              <a:gd name="connsiteY111" fmla="*/ 6663267 h 8194675"/>
              <a:gd name="connsiteX112" fmla="*/ 4597400 w 7501467"/>
              <a:gd name="connsiteY112" fmla="*/ 6620933 h 8194675"/>
              <a:gd name="connsiteX113" fmla="*/ 4594225 w 7501467"/>
              <a:gd name="connsiteY113" fmla="*/ 6586008 h 8194675"/>
              <a:gd name="connsiteX114" fmla="*/ 4690533 w 7501467"/>
              <a:gd name="connsiteY114" fmla="*/ 6604000 h 8194675"/>
              <a:gd name="connsiteX115" fmla="*/ 4712758 w 7501467"/>
              <a:gd name="connsiteY115" fmla="*/ 6572250 h 8194675"/>
              <a:gd name="connsiteX116" fmla="*/ 4513791 w 7501467"/>
              <a:gd name="connsiteY116" fmla="*/ 6247342 h 8194675"/>
              <a:gd name="connsiteX117" fmla="*/ 4363508 w 7501467"/>
              <a:gd name="connsiteY117" fmla="*/ 6235700 h 8194675"/>
              <a:gd name="connsiteX118" fmla="*/ 4352925 w 7501467"/>
              <a:gd name="connsiteY118" fmla="*/ 6274858 h 8194675"/>
              <a:gd name="connsiteX119" fmla="*/ 4267200 w 7501467"/>
              <a:gd name="connsiteY119" fmla="*/ 6062133 h 8194675"/>
              <a:gd name="connsiteX120" fmla="*/ 4182533 w 7501467"/>
              <a:gd name="connsiteY120" fmla="*/ 6028267 h 8194675"/>
              <a:gd name="connsiteX121" fmla="*/ 4292600 w 7501467"/>
              <a:gd name="connsiteY121" fmla="*/ 5791200 h 8194675"/>
              <a:gd name="connsiteX122" fmla="*/ 4216400 w 7501467"/>
              <a:gd name="connsiteY122" fmla="*/ 5715000 h 8194675"/>
              <a:gd name="connsiteX123" fmla="*/ 4241800 w 7501467"/>
              <a:gd name="connsiteY123" fmla="*/ 5554133 h 8194675"/>
              <a:gd name="connsiteX124" fmla="*/ 4334933 w 7501467"/>
              <a:gd name="connsiteY124" fmla="*/ 5503333 h 8194675"/>
              <a:gd name="connsiteX125" fmla="*/ 4402666 w 7501467"/>
              <a:gd name="connsiteY125" fmla="*/ 5334000 h 8194675"/>
              <a:gd name="connsiteX126" fmla="*/ 4597400 w 7501467"/>
              <a:gd name="connsiteY126" fmla="*/ 5621867 h 8194675"/>
              <a:gd name="connsiteX127" fmla="*/ 4673600 w 7501467"/>
              <a:gd name="connsiteY127" fmla="*/ 5494867 h 8194675"/>
              <a:gd name="connsiteX128" fmla="*/ 4631266 w 7501467"/>
              <a:gd name="connsiteY128" fmla="*/ 5334000 h 8194675"/>
              <a:gd name="connsiteX129" fmla="*/ 4802716 w 7501467"/>
              <a:gd name="connsiteY129" fmla="*/ 5217583 h 8194675"/>
              <a:gd name="connsiteX130" fmla="*/ 4792133 w 7501467"/>
              <a:gd name="connsiteY130" fmla="*/ 5139267 h 8194675"/>
              <a:gd name="connsiteX131" fmla="*/ 4961466 w 7501467"/>
              <a:gd name="connsiteY131" fmla="*/ 5080000 h 8194675"/>
              <a:gd name="connsiteX132" fmla="*/ 5105400 w 7501467"/>
              <a:gd name="connsiteY132" fmla="*/ 4919133 h 8194675"/>
              <a:gd name="connsiteX133" fmla="*/ 5215466 w 7501467"/>
              <a:gd name="connsiteY133" fmla="*/ 4953000 h 8194675"/>
              <a:gd name="connsiteX134" fmla="*/ 5215466 w 7501467"/>
              <a:gd name="connsiteY134" fmla="*/ 4953000 h 8194675"/>
              <a:gd name="connsiteX135" fmla="*/ 5291666 w 7501467"/>
              <a:gd name="connsiteY135" fmla="*/ 5003800 h 8194675"/>
              <a:gd name="connsiteX136" fmla="*/ 5342466 w 7501467"/>
              <a:gd name="connsiteY136" fmla="*/ 4944533 h 8194675"/>
              <a:gd name="connsiteX137" fmla="*/ 5435600 w 7501467"/>
              <a:gd name="connsiteY137" fmla="*/ 4910667 h 8194675"/>
              <a:gd name="connsiteX138" fmla="*/ 5469466 w 7501467"/>
              <a:gd name="connsiteY138" fmla="*/ 5020733 h 8194675"/>
              <a:gd name="connsiteX139" fmla="*/ 5664200 w 7501467"/>
              <a:gd name="connsiteY139" fmla="*/ 5012267 h 8194675"/>
              <a:gd name="connsiteX140" fmla="*/ 5884333 w 7501467"/>
              <a:gd name="connsiteY140" fmla="*/ 5214408 h 8194675"/>
              <a:gd name="connsiteX141" fmla="*/ 5884333 w 7501467"/>
              <a:gd name="connsiteY141" fmla="*/ 5325533 h 8194675"/>
              <a:gd name="connsiteX142" fmla="*/ 5884333 w 7501467"/>
              <a:gd name="connsiteY142" fmla="*/ 5325533 h 8194675"/>
              <a:gd name="connsiteX143" fmla="*/ 5952066 w 7501467"/>
              <a:gd name="connsiteY143" fmla="*/ 5291667 h 8194675"/>
              <a:gd name="connsiteX144" fmla="*/ 5901266 w 7501467"/>
              <a:gd name="connsiteY144" fmla="*/ 5164667 h 8194675"/>
              <a:gd name="connsiteX145" fmla="*/ 5901266 w 7501467"/>
              <a:gd name="connsiteY145" fmla="*/ 5164667 h 8194675"/>
              <a:gd name="connsiteX146" fmla="*/ 6172200 w 7501467"/>
              <a:gd name="connsiteY146" fmla="*/ 5334000 h 8194675"/>
              <a:gd name="connsiteX147" fmla="*/ 6328833 w 7501467"/>
              <a:gd name="connsiteY147" fmla="*/ 5143500 h 8194675"/>
              <a:gd name="connsiteX148" fmla="*/ 6392333 w 7501467"/>
              <a:gd name="connsiteY148" fmla="*/ 5181600 h 8194675"/>
              <a:gd name="connsiteX149" fmla="*/ 6522508 w 7501467"/>
              <a:gd name="connsiteY149" fmla="*/ 5200650 h 8194675"/>
              <a:gd name="connsiteX150" fmla="*/ 6620933 w 7501467"/>
              <a:gd name="connsiteY150" fmla="*/ 5190067 h 8194675"/>
              <a:gd name="connsiteX151" fmla="*/ 6620933 w 7501467"/>
              <a:gd name="connsiteY151" fmla="*/ 5113867 h 8194675"/>
              <a:gd name="connsiteX152" fmla="*/ 6807200 w 7501467"/>
              <a:gd name="connsiteY152" fmla="*/ 5130800 h 8194675"/>
              <a:gd name="connsiteX153" fmla="*/ 6773333 w 7501467"/>
              <a:gd name="connsiteY153" fmla="*/ 5232400 h 8194675"/>
              <a:gd name="connsiteX154" fmla="*/ 6994525 w 7501467"/>
              <a:gd name="connsiteY154" fmla="*/ 5325533 h 8194675"/>
              <a:gd name="connsiteX155" fmla="*/ 7078133 w 7501467"/>
              <a:gd name="connsiteY155" fmla="*/ 5291667 h 8194675"/>
              <a:gd name="connsiteX156" fmla="*/ 7090833 w 7501467"/>
              <a:gd name="connsiteY156" fmla="*/ 5223933 h 8194675"/>
              <a:gd name="connsiteX157" fmla="*/ 7109883 w 7501467"/>
              <a:gd name="connsiteY157" fmla="*/ 5227108 h 8194675"/>
              <a:gd name="connsiteX158" fmla="*/ 7250641 w 7501467"/>
              <a:gd name="connsiteY158" fmla="*/ 5288492 h 8194675"/>
              <a:gd name="connsiteX159" fmla="*/ 7400925 w 7501467"/>
              <a:gd name="connsiteY159" fmla="*/ 5233458 h 8194675"/>
              <a:gd name="connsiteX160" fmla="*/ 7450666 w 7501467"/>
              <a:gd name="connsiteY160" fmla="*/ 5037667 h 8194675"/>
              <a:gd name="connsiteX161" fmla="*/ 7315200 w 7501467"/>
              <a:gd name="connsiteY161" fmla="*/ 4995333 h 8194675"/>
              <a:gd name="connsiteX162" fmla="*/ 7277100 w 7501467"/>
              <a:gd name="connsiteY162" fmla="*/ 4947708 h 8194675"/>
              <a:gd name="connsiteX163" fmla="*/ 7171266 w 7501467"/>
              <a:gd name="connsiteY163" fmla="*/ 4936067 h 8194675"/>
              <a:gd name="connsiteX164" fmla="*/ 7179733 w 7501467"/>
              <a:gd name="connsiteY164" fmla="*/ 4851400 h 8194675"/>
              <a:gd name="connsiteX165" fmla="*/ 7078133 w 7501467"/>
              <a:gd name="connsiteY165" fmla="*/ 4834467 h 8194675"/>
              <a:gd name="connsiteX166" fmla="*/ 7332133 w 7501467"/>
              <a:gd name="connsiteY166" fmla="*/ 4690533 h 8194675"/>
              <a:gd name="connsiteX167" fmla="*/ 7230533 w 7501467"/>
              <a:gd name="connsiteY167" fmla="*/ 4572000 h 8194675"/>
              <a:gd name="connsiteX168" fmla="*/ 7332133 w 7501467"/>
              <a:gd name="connsiteY168" fmla="*/ 4461933 h 8194675"/>
              <a:gd name="connsiteX169" fmla="*/ 7501466 w 7501467"/>
              <a:gd name="connsiteY169" fmla="*/ 4385733 h 8194675"/>
              <a:gd name="connsiteX170" fmla="*/ 6810002 w 7501467"/>
              <a:gd name="connsiteY170" fmla="*/ 923753 h 8194675"/>
              <a:gd name="connsiteX171" fmla="*/ 6815689 w 7501467"/>
              <a:gd name="connsiteY171" fmla="*/ 51810 h 8194675"/>
              <a:gd name="connsiteX172" fmla="*/ 660400 w 7501467"/>
              <a:gd name="connsiteY172" fmla="*/ 0 h 8194675"/>
              <a:gd name="connsiteX173" fmla="*/ 677333 w 7501467"/>
              <a:gd name="connsiteY173" fmla="*/ 50800 h 8194675"/>
              <a:gd name="connsiteX0" fmla="*/ 677333 w 7594725"/>
              <a:gd name="connsiteY0" fmla="*/ 50800 h 8194675"/>
              <a:gd name="connsiteX1" fmla="*/ 851958 w 7594725"/>
              <a:gd name="connsiteY1" fmla="*/ 190500 h 8194675"/>
              <a:gd name="connsiteX2" fmla="*/ 935566 w 7594725"/>
              <a:gd name="connsiteY2" fmla="*/ 332317 h 8194675"/>
              <a:gd name="connsiteX3" fmla="*/ 818091 w 7594725"/>
              <a:gd name="connsiteY3" fmla="*/ 585258 h 8194675"/>
              <a:gd name="connsiteX4" fmla="*/ 719666 w 7594725"/>
              <a:gd name="connsiteY4" fmla="*/ 685800 h 8194675"/>
              <a:gd name="connsiteX5" fmla="*/ 458258 w 7594725"/>
              <a:gd name="connsiteY5" fmla="*/ 1039283 h 8194675"/>
              <a:gd name="connsiteX6" fmla="*/ 195791 w 7594725"/>
              <a:gd name="connsiteY6" fmla="*/ 1332442 h 8194675"/>
              <a:gd name="connsiteX7" fmla="*/ 84666 w 7594725"/>
              <a:gd name="connsiteY7" fmla="*/ 1476375 h 8194675"/>
              <a:gd name="connsiteX8" fmla="*/ 296333 w 7594725"/>
              <a:gd name="connsiteY8" fmla="*/ 1363133 h 8194675"/>
              <a:gd name="connsiteX9" fmla="*/ 237066 w 7594725"/>
              <a:gd name="connsiteY9" fmla="*/ 1540933 h 8194675"/>
              <a:gd name="connsiteX10" fmla="*/ 391583 w 7594725"/>
              <a:gd name="connsiteY10" fmla="*/ 1602317 h 8194675"/>
              <a:gd name="connsiteX11" fmla="*/ 609600 w 7594725"/>
              <a:gd name="connsiteY11" fmla="*/ 1659467 h 8194675"/>
              <a:gd name="connsiteX12" fmla="*/ 644525 w 7594725"/>
              <a:gd name="connsiteY12" fmla="*/ 1726142 h 8194675"/>
              <a:gd name="connsiteX13" fmla="*/ 448733 w 7594725"/>
              <a:gd name="connsiteY13" fmla="*/ 1684867 h 8194675"/>
              <a:gd name="connsiteX14" fmla="*/ 354541 w 7594725"/>
              <a:gd name="connsiteY14" fmla="*/ 1767417 h 8194675"/>
              <a:gd name="connsiteX15" fmla="*/ 265641 w 7594725"/>
              <a:gd name="connsiteY15" fmla="*/ 1742017 h 8194675"/>
              <a:gd name="connsiteX16" fmla="*/ 228600 w 7594725"/>
              <a:gd name="connsiteY16" fmla="*/ 1820333 h 8194675"/>
              <a:gd name="connsiteX17" fmla="*/ 228600 w 7594725"/>
              <a:gd name="connsiteY17" fmla="*/ 1820333 h 8194675"/>
              <a:gd name="connsiteX18" fmla="*/ 160866 w 7594725"/>
              <a:gd name="connsiteY18" fmla="*/ 1735667 h 8194675"/>
              <a:gd name="connsiteX19" fmla="*/ 177800 w 7594725"/>
              <a:gd name="connsiteY19" fmla="*/ 1938867 h 8194675"/>
              <a:gd name="connsiteX20" fmla="*/ 59266 w 7594725"/>
              <a:gd name="connsiteY20" fmla="*/ 2159000 h 8194675"/>
              <a:gd name="connsiteX21" fmla="*/ 59266 w 7594725"/>
              <a:gd name="connsiteY21" fmla="*/ 2159000 h 8194675"/>
              <a:gd name="connsiteX22" fmla="*/ 17991 w 7594725"/>
              <a:gd name="connsiteY22" fmla="*/ 2189692 h 8194675"/>
              <a:gd name="connsiteX23" fmla="*/ 48683 w 7594725"/>
              <a:gd name="connsiteY23" fmla="*/ 2435225 h 8194675"/>
              <a:gd name="connsiteX24" fmla="*/ 84666 w 7594725"/>
              <a:gd name="connsiteY24" fmla="*/ 2590800 h 8194675"/>
              <a:gd name="connsiteX25" fmla="*/ 0 w 7594725"/>
              <a:gd name="connsiteY25" fmla="*/ 2709333 h 8194675"/>
              <a:gd name="connsiteX26" fmla="*/ 118533 w 7594725"/>
              <a:gd name="connsiteY26" fmla="*/ 2827867 h 8194675"/>
              <a:gd name="connsiteX27" fmla="*/ 84666 w 7594725"/>
              <a:gd name="connsiteY27" fmla="*/ 2997200 h 8194675"/>
              <a:gd name="connsiteX28" fmla="*/ 84666 w 7594725"/>
              <a:gd name="connsiteY28" fmla="*/ 2997200 h 8194675"/>
              <a:gd name="connsiteX29" fmla="*/ 143933 w 7594725"/>
              <a:gd name="connsiteY29" fmla="*/ 3005667 h 8194675"/>
              <a:gd name="connsiteX30" fmla="*/ 169333 w 7594725"/>
              <a:gd name="connsiteY30" fmla="*/ 3268133 h 8194675"/>
              <a:gd name="connsiteX31" fmla="*/ 254000 w 7594725"/>
              <a:gd name="connsiteY31" fmla="*/ 3310467 h 8194675"/>
              <a:gd name="connsiteX32" fmla="*/ 457200 w 7594725"/>
              <a:gd name="connsiteY32" fmla="*/ 3344333 h 8194675"/>
              <a:gd name="connsiteX33" fmla="*/ 474133 w 7594725"/>
              <a:gd name="connsiteY33" fmla="*/ 3445933 h 8194675"/>
              <a:gd name="connsiteX34" fmla="*/ 601133 w 7594725"/>
              <a:gd name="connsiteY34" fmla="*/ 3369733 h 8194675"/>
              <a:gd name="connsiteX35" fmla="*/ 795866 w 7594725"/>
              <a:gd name="connsiteY35" fmla="*/ 3488267 h 8194675"/>
              <a:gd name="connsiteX36" fmla="*/ 745066 w 7594725"/>
              <a:gd name="connsiteY36" fmla="*/ 3615267 h 8194675"/>
              <a:gd name="connsiteX37" fmla="*/ 821266 w 7594725"/>
              <a:gd name="connsiteY37" fmla="*/ 3666067 h 8194675"/>
              <a:gd name="connsiteX38" fmla="*/ 736600 w 7594725"/>
              <a:gd name="connsiteY38" fmla="*/ 3793067 h 8194675"/>
              <a:gd name="connsiteX39" fmla="*/ 838200 w 7594725"/>
              <a:gd name="connsiteY39" fmla="*/ 3843867 h 8194675"/>
              <a:gd name="connsiteX40" fmla="*/ 804333 w 7594725"/>
              <a:gd name="connsiteY40" fmla="*/ 3911600 h 8194675"/>
              <a:gd name="connsiteX41" fmla="*/ 804333 w 7594725"/>
              <a:gd name="connsiteY41" fmla="*/ 3911600 h 8194675"/>
              <a:gd name="connsiteX42" fmla="*/ 880533 w 7594725"/>
              <a:gd name="connsiteY42" fmla="*/ 4013200 h 8194675"/>
              <a:gd name="connsiteX43" fmla="*/ 1005416 w 7594725"/>
              <a:gd name="connsiteY43" fmla="*/ 4079875 h 8194675"/>
              <a:gd name="connsiteX44" fmla="*/ 939800 w 7594725"/>
              <a:gd name="connsiteY44" fmla="*/ 4174067 h 8194675"/>
              <a:gd name="connsiteX45" fmla="*/ 1109133 w 7594725"/>
              <a:gd name="connsiteY45" fmla="*/ 4182533 h 8194675"/>
              <a:gd name="connsiteX46" fmla="*/ 1112308 w 7594725"/>
              <a:gd name="connsiteY46" fmla="*/ 4248150 h 8194675"/>
              <a:gd name="connsiteX47" fmla="*/ 1168400 w 7594725"/>
              <a:gd name="connsiteY47" fmla="*/ 4309533 h 8194675"/>
              <a:gd name="connsiteX48" fmla="*/ 1026583 w 7594725"/>
              <a:gd name="connsiteY48" fmla="*/ 4438650 h 8194675"/>
              <a:gd name="connsiteX49" fmla="*/ 931333 w 7594725"/>
              <a:gd name="connsiteY49" fmla="*/ 4385733 h 8194675"/>
              <a:gd name="connsiteX50" fmla="*/ 912283 w 7594725"/>
              <a:gd name="connsiteY50" fmla="*/ 4366683 h 8194675"/>
              <a:gd name="connsiteX51" fmla="*/ 846666 w 7594725"/>
              <a:gd name="connsiteY51" fmla="*/ 4453467 h 8194675"/>
              <a:gd name="connsiteX52" fmla="*/ 931333 w 7594725"/>
              <a:gd name="connsiteY52" fmla="*/ 4555067 h 8194675"/>
              <a:gd name="connsiteX53" fmla="*/ 928158 w 7594725"/>
              <a:gd name="connsiteY53" fmla="*/ 4686300 h 8194675"/>
              <a:gd name="connsiteX54" fmla="*/ 964141 w 7594725"/>
              <a:gd name="connsiteY54" fmla="*/ 4773083 h 8194675"/>
              <a:gd name="connsiteX55" fmla="*/ 1075266 w 7594725"/>
              <a:gd name="connsiteY55" fmla="*/ 4809067 h 8194675"/>
              <a:gd name="connsiteX56" fmla="*/ 1134533 w 7594725"/>
              <a:gd name="connsiteY56" fmla="*/ 4715933 h 8194675"/>
              <a:gd name="connsiteX57" fmla="*/ 1303866 w 7594725"/>
              <a:gd name="connsiteY57" fmla="*/ 4682067 h 8194675"/>
              <a:gd name="connsiteX58" fmla="*/ 1439333 w 7594725"/>
              <a:gd name="connsiteY58" fmla="*/ 4707467 h 8194675"/>
              <a:gd name="connsiteX59" fmla="*/ 1557866 w 7594725"/>
              <a:gd name="connsiteY59" fmla="*/ 4893733 h 8194675"/>
              <a:gd name="connsiteX60" fmla="*/ 1490133 w 7594725"/>
              <a:gd name="connsiteY60" fmla="*/ 4936067 h 8194675"/>
              <a:gd name="connsiteX61" fmla="*/ 1532466 w 7594725"/>
              <a:gd name="connsiteY61" fmla="*/ 5088467 h 8194675"/>
              <a:gd name="connsiteX62" fmla="*/ 1695450 w 7594725"/>
              <a:gd name="connsiteY62" fmla="*/ 5095875 h 8194675"/>
              <a:gd name="connsiteX63" fmla="*/ 1763183 w 7594725"/>
              <a:gd name="connsiteY63" fmla="*/ 5229225 h 8194675"/>
              <a:gd name="connsiteX64" fmla="*/ 1794933 w 7594725"/>
              <a:gd name="connsiteY64" fmla="*/ 5384800 h 8194675"/>
              <a:gd name="connsiteX65" fmla="*/ 1938866 w 7594725"/>
              <a:gd name="connsiteY65" fmla="*/ 5359400 h 8194675"/>
              <a:gd name="connsiteX66" fmla="*/ 2023533 w 7594725"/>
              <a:gd name="connsiteY66" fmla="*/ 5435600 h 8194675"/>
              <a:gd name="connsiteX67" fmla="*/ 2201333 w 7594725"/>
              <a:gd name="connsiteY67" fmla="*/ 5376333 h 8194675"/>
              <a:gd name="connsiteX68" fmla="*/ 2319866 w 7594725"/>
              <a:gd name="connsiteY68" fmla="*/ 5545667 h 8194675"/>
              <a:gd name="connsiteX69" fmla="*/ 2379133 w 7594725"/>
              <a:gd name="connsiteY69" fmla="*/ 5486400 h 8194675"/>
              <a:gd name="connsiteX70" fmla="*/ 2743200 w 7594725"/>
              <a:gd name="connsiteY70" fmla="*/ 5672667 h 8194675"/>
              <a:gd name="connsiteX71" fmla="*/ 2743200 w 7594725"/>
              <a:gd name="connsiteY71" fmla="*/ 5672667 h 8194675"/>
              <a:gd name="connsiteX72" fmla="*/ 2794000 w 7594725"/>
              <a:gd name="connsiteY72" fmla="*/ 5748867 h 8194675"/>
              <a:gd name="connsiteX73" fmla="*/ 2692400 w 7594725"/>
              <a:gd name="connsiteY73" fmla="*/ 5833533 h 8194675"/>
              <a:gd name="connsiteX74" fmla="*/ 2751666 w 7594725"/>
              <a:gd name="connsiteY74" fmla="*/ 5875867 h 8194675"/>
              <a:gd name="connsiteX75" fmla="*/ 2667000 w 7594725"/>
              <a:gd name="connsiteY75" fmla="*/ 5985933 h 8194675"/>
              <a:gd name="connsiteX76" fmla="*/ 2717800 w 7594725"/>
              <a:gd name="connsiteY76" fmla="*/ 6045200 h 8194675"/>
              <a:gd name="connsiteX77" fmla="*/ 2717800 w 7594725"/>
              <a:gd name="connsiteY77" fmla="*/ 6045200 h 8194675"/>
              <a:gd name="connsiteX78" fmla="*/ 2700866 w 7594725"/>
              <a:gd name="connsiteY78" fmla="*/ 6239933 h 8194675"/>
              <a:gd name="connsiteX79" fmla="*/ 2506133 w 7594725"/>
              <a:gd name="connsiteY79" fmla="*/ 6214533 h 8194675"/>
              <a:gd name="connsiteX80" fmla="*/ 2379133 w 7594725"/>
              <a:gd name="connsiteY80" fmla="*/ 6341533 h 8194675"/>
              <a:gd name="connsiteX81" fmla="*/ 2370666 w 7594725"/>
              <a:gd name="connsiteY81" fmla="*/ 6477000 h 8194675"/>
              <a:gd name="connsiteX82" fmla="*/ 2650066 w 7594725"/>
              <a:gd name="connsiteY82" fmla="*/ 6434667 h 8194675"/>
              <a:gd name="connsiteX83" fmla="*/ 2602441 w 7594725"/>
              <a:gd name="connsiteY83" fmla="*/ 6491817 h 8194675"/>
              <a:gd name="connsiteX84" fmla="*/ 2269066 w 7594725"/>
              <a:gd name="connsiteY84" fmla="*/ 6604000 h 8194675"/>
              <a:gd name="connsiteX85" fmla="*/ 2286000 w 7594725"/>
              <a:gd name="connsiteY85" fmla="*/ 6688667 h 8194675"/>
              <a:gd name="connsiteX86" fmla="*/ 2404533 w 7594725"/>
              <a:gd name="connsiteY86" fmla="*/ 6731000 h 8194675"/>
              <a:gd name="connsiteX87" fmla="*/ 2235200 w 7594725"/>
              <a:gd name="connsiteY87" fmla="*/ 6900333 h 8194675"/>
              <a:gd name="connsiteX88" fmla="*/ 2192866 w 7594725"/>
              <a:gd name="connsiteY88" fmla="*/ 7027333 h 8194675"/>
              <a:gd name="connsiteX89" fmla="*/ 2040466 w 7594725"/>
              <a:gd name="connsiteY89" fmla="*/ 6976533 h 8194675"/>
              <a:gd name="connsiteX90" fmla="*/ 2040466 w 7594725"/>
              <a:gd name="connsiteY90" fmla="*/ 6976533 h 8194675"/>
              <a:gd name="connsiteX91" fmla="*/ 2040466 w 7594725"/>
              <a:gd name="connsiteY91" fmla="*/ 7103533 h 8194675"/>
              <a:gd name="connsiteX92" fmla="*/ 2209800 w 7594725"/>
              <a:gd name="connsiteY92" fmla="*/ 7188200 h 8194675"/>
              <a:gd name="connsiteX93" fmla="*/ 2769658 w 7594725"/>
              <a:gd name="connsiteY93" fmla="*/ 7636933 h 8194675"/>
              <a:gd name="connsiteX94" fmla="*/ 2791883 w 7594725"/>
              <a:gd name="connsiteY94" fmla="*/ 7556500 h 8194675"/>
              <a:gd name="connsiteX95" fmla="*/ 3131608 w 7594725"/>
              <a:gd name="connsiteY95" fmla="*/ 7670800 h 8194675"/>
              <a:gd name="connsiteX96" fmla="*/ 3376083 w 7594725"/>
              <a:gd name="connsiteY96" fmla="*/ 7689850 h 8194675"/>
              <a:gd name="connsiteX97" fmla="*/ 3566583 w 7594725"/>
              <a:gd name="connsiteY97" fmla="*/ 7807325 h 8194675"/>
              <a:gd name="connsiteX98" fmla="*/ 3757083 w 7594725"/>
              <a:gd name="connsiteY98" fmla="*/ 7813675 h 8194675"/>
              <a:gd name="connsiteX99" fmla="*/ 4007908 w 7594725"/>
              <a:gd name="connsiteY99" fmla="*/ 7886700 h 8194675"/>
              <a:gd name="connsiteX100" fmla="*/ 3966633 w 7594725"/>
              <a:gd name="connsiteY100" fmla="*/ 7981950 h 8194675"/>
              <a:gd name="connsiteX101" fmla="*/ 4271433 w 7594725"/>
              <a:gd name="connsiteY101" fmla="*/ 8131175 h 8194675"/>
              <a:gd name="connsiteX102" fmla="*/ 4480983 w 7594725"/>
              <a:gd name="connsiteY102" fmla="*/ 8194675 h 8194675"/>
              <a:gd name="connsiteX103" fmla="*/ 4619625 w 7594725"/>
              <a:gd name="connsiteY103" fmla="*/ 8080375 h 8194675"/>
              <a:gd name="connsiteX104" fmla="*/ 4377266 w 7594725"/>
              <a:gd name="connsiteY104" fmla="*/ 7763933 h 8194675"/>
              <a:gd name="connsiteX105" fmla="*/ 4436533 w 7594725"/>
              <a:gd name="connsiteY105" fmla="*/ 7459133 h 8194675"/>
              <a:gd name="connsiteX106" fmla="*/ 4219575 w 7594725"/>
              <a:gd name="connsiteY106" fmla="*/ 7297208 h 8194675"/>
              <a:gd name="connsiteX107" fmla="*/ 4293658 w 7594725"/>
              <a:gd name="connsiteY107" fmla="*/ 7149042 h 8194675"/>
              <a:gd name="connsiteX108" fmla="*/ 4495800 w 7594725"/>
              <a:gd name="connsiteY108" fmla="*/ 6942667 h 8194675"/>
              <a:gd name="connsiteX109" fmla="*/ 4622800 w 7594725"/>
              <a:gd name="connsiteY109" fmla="*/ 6908800 h 8194675"/>
              <a:gd name="connsiteX110" fmla="*/ 4777316 w 7594725"/>
              <a:gd name="connsiteY110" fmla="*/ 6727825 h 8194675"/>
              <a:gd name="connsiteX111" fmla="*/ 4673600 w 7594725"/>
              <a:gd name="connsiteY111" fmla="*/ 6663267 h 8194675"/>
              <a:gd name="connsiteX112" fmla="*/ 4597400 w 7594725"/>
              <a:gd name="connsiteY112" fmla="*/ 6620933 h 8194675"/>
              <a:gd name="connsiteX113" fmla="*/ 4594225 w 7594725"/>
              <a:gd name="connsiteY113" fmla="*/ 6586008 h 8194675"/>
              <a:gd name="connsiteX114" fmla="*/ 4690533 w 7594725"/>
              <a:gd name="connsiteY114" fmla="*/ 6604000 h 8194675"/>
              <a:gd name="connsiteX115" fmla="*/ 4712758 w 7594725"/>
              <a:gd name="connsiteY115" fmla="*/ 6572250 h 8194675"/>
              <a:gd name="connsiteX116" fmla="*/ 4513791 w 7594725"/>
              <a:gd name="connsiteY116" fmla="*/ 6247342 h 8194675"/>
              <a:gd name="connsiteX117" fmla="*/ 4363508 w 7594725"/>
              <a:gd name="connsiteY117" fmla="*/ 6235700 h 8194675"/>
              <a:gd name="connsiteX118" fmla="*/ 4352925 w 7594725"/>
              <a:gd name="connsiteY118" fmla="*/ 6274858 h 8194675"/>
              <a:gd name="connsiteX119" fmla="*/ 4267200 w 7594725"/>
              <a:gd name="connsiteY119" fmla="*/ 6062133 h 8194675"/>
              <a:gd name="connsiteX120" fmla="*/ 4182533 w 7594725"/>
              <a:gd name="connsiteY120" fmla="*/ 6028267 h 8194675"/>
              <a:gd name="connsiteX121" fmla="*/ 4292600 w 7594725"/>
              <a:gd name="connsiteY121" fmla="*/ 5791200 h 8194675"/>
              <a:gd name="connsiteX122" fmla="*/ 4216400 w 7594725"/>
              <a:gd name="connsiteY122" fmla="*/ 5715000 h 8194675"/>
              <a:gd name="connsiteX123" fmla="*/ 4241800 w 7594725"/>
              <a:gd name="connsiteY123" fmla="*/ 5554133 h 8194675"/>
              <a:gd name="connsiteX124" fmla="*/ 4334933 w 7594725"/>
              <a:gd name="connsiteY124" fmla="*/ 5503333 h 8194675"/>
              <a:gd name="connsiteX125" fmla="*/ 4402666 w 7594725"/>
              <a:gd name="connsiteY125" fmla="*/ 5334000 h 8194675"/>
              <a:gd name="connsiteX126" fmla="*/ 4597400 w 7594725"/>
              <a:gd name="connsiteY126" fmla="*/ 5621867 h 8194675"/>
              <a:gd name="connsiteX127" fmla="*/ 4673600 w 7594725"/>
              <a:gd name="connsiteY127" fmla="*/ 5494867 h 8194675"/>
              <a:gd name="connsiteX128" fmla="*/ 4631266 w 7594725"/>
              <a:gd name="connsiteY128" fmla="*/ 5334000 h 8194675"/>
              <a:gd name="connsiteX129" fmla="*/ 4802716 w 7594725"/>
              <a:gd name="connsiteY129" fmla="*/ 5217583 h 8194675"/>
              <a:gd name="connsiteX130" fmla="*/ 4792133 w 7594725"/>
              <a:gd name="connsiteY130" fmla="*/ 5139267 h 8194675"/>
              <a:gd name="connsiteX131" fmla="*/ 4961466 w 7594725"/>
              <a:gd name="connsiteY131" fmla="*/ 5080000 h 8194675"/>
              <a:gd name="connsiteX132" fmla="*/ 5105400 w 7594725"/>
              <a:gd name="connsiteY132" fmla="*/ 4919133 h 8194675"/>
              <a:gd name="connsiteX133" fmla="*/ 5215466 w 7594725"/>
              <a:gd name="connsiteY133" fmla="*/ 4953000 h 8194675"/>
              <a:gd name="connsiteX134" fmla="*/ 5215466 w 7594725"/>
              <a:gd name="connsiteY134" fmla="*/ 4953000 h 8194675"/>
              <a:gd name="connsiteX135" fmla="*/ 5291666 w 7594725"/>
              <a:gd name="connsiteY135" fmla="*/ 5003800 h 8194675"/>
              <a:gd name="connsiteX136" fmla="*/ 5342466 w 7594725"/>
              <a:gd name="connsiteY136" fmla="*/ 4944533 h 8194675"/>
              <a:gd name="connsiteX137" fmla="*/ 5435600 w 7594725"/>
              <a:gd name="connsiteY137" fmla="*/ 4910667 h 8194675"/>
              <a:gd name="connsiteX138" fmla="*/ 5469466 w 7594725"/>
              <a:gd name="connsiteY138" fmla="*/ 5020733 h 8194675"/>
              <a:gd name="connsiteX139" fmla="*/ 5664200 w 7594725"/>
              <a:gd name="connsiteY139" fmla="*/ 5012267 h 8194675"/>
              <a:gd name="connsiteX140" fmla="*/ 5884333 w 7594725"/>
              <a:gd name="connsiteY140" fmla="*/ 5214408 h 8194675"/>
              <a:gd name="connsiteX141" fmla="*/ 5884333 w 7594725"/>
              <a:gd name="connsiteY141" fmla="*/ 5325533 h 8194675"/>
              <a:gd name="connsiteX142" fmla="*/ 5884333 w 7594725"/>
              <a:gd name="connsiteY142" fmla="*/ 5325533 h 8194675"/>
              <a:gd name="connsiteX143" fmla="*/ 5952066 w 7594725"/>
              <a:gd name="connsiteY143" fmla="*/ 5291667 h 8194675"/>
              <a:gd name="connsiteX144" fmla="*/ 5901266 w 7594725"/>
              <a:gd name="connsiteY144" fmla="*/ 5164667 h 8194675"/>
              <a:gd name="connsiteX145" fmla="*/ 5901266 w 7594725"/>
              <a:gd name="connsiteY145" fmla="*/ 5164667 h 8194675"/>
              <a:gd name="connsiteX146" fmla="*/ 6172200 w 7594725"/>
              <a:gd name="connsiteY146" fmla="*/ 5334000 h 8194675"/>
              <a:gd name="connsiteX147" fmla="*/ 6328833 w 7594725"/>
              <a:gd name="connsiteY147" fmla="*/ 5143500 h 8194675"/>
              <a:gd name="connsiteX148" fmla="*/ 6392333 w 7594725"/>
              <a:gd name="connsiteY148" fmla="*/ 5181600 h 8194675"/>
              <a:gd name="connsiteX149" fmla="*/ 6522508 w 7594725"/>
              <a:gd name="connsiteY149" fmla="*/ 5200650 h 8194675"/>
              <a:gd name="connsiteX150" fmla="*/ 6620933 w 7594725"/>
              <a:gd name="connsiteY150" fmla="*/ 5190067 h 8194675"/>
              <a:gd name="connsiteX151" fmla="*/ 6620933 w 7594725"/>
              <a:gd name="connsiteY151" fmla="*/ 5113867 h 8194675"/>
              <a:gd name="connsiteX152" fmla="*/ 6807200 w 7594725"/>
              <a:gd name="connsiteY152" fmla="*/ 5130800 h 8194675"/>
              <a:gd name="connsiteX153" fmla="*/ 6773333 w 7594725"/>
              <a:gd name="connsiteY153" fmla="*/ 5232400 h 8194675"/>
              <a:gd name="connsiteX154" fmla="*/ 6994525 w 7594725"/>
              <a:gd name="connsiteY154" fmla="*/ 5325533 h 8194675"/>
              <a:gd name="connsiteX155" fmla="*/ 7078133 w 7594725"/>
              <a:gd name="connsiteY155" fmla="*/ 5291667 h 8194675"/>
              <a:gd name="connsiteX156" fmla="*/ 7090833 w 7594725"/>
              <a:gd name="connsiteY156" fmla="*/ 5223933 h 8194675"/>
              <a:gd name="connsiteX157" fmla="*/ 7109883 w 7594725"/>
              <a:gd name="connsiteY157" fmla="*/ 5227108 h 8194675"/>
              <a:gd name="connsiteX158" fmla="*/ 7250641 w 7594725"/>
              <a:gd name="connsiteY158" fmla="*/ 5288492 h 8194675"/>
              <a:gd name="connsiteX159" fmla="*/ 7400925 w 7594725"/>
              <a:gd name="connsiteY159" fmla="*/ 5233458 h 8194675"/>
              <a:gd name="connsiteX160" fmla="*/ 7450666 w 7594725"/>
              <a:gd name="connsiteY160" fmla="*/ 5037667 h 8194675"/>
              <a:gd name="connsiteX161" fmla="*/ 7315200 w 7594725"/>
              <a:gd name="connsiteY161" fmla="*/ 4995333 h 8194675"/>
              <a:gd name="connsiteX162" fmla="*/ 7277100 w 7594725"/>
              <a:gd name="connsiteY162" fmla="*/ 4947708 h 8194675"/>
              <a:gd name="connsiteX163" fmla="*/ 7171266 w 7594725"/>
              <a:gd name="connsiteY163" fmla="*/ 4936067 h 8194675"/>
              <a:gd name="connsiteX164" fmla="*/ 7179733 w 7594725"/>
              <a:gd name="connsiteY164" fmla="*/ 4851400 h 8194675"/>
              <a:gd name="connsiteX165" fmla="*/ 7078133 w 7594725"/>
              <a:gd name="connsiteY165" fmla="*/ 4834467 h 8194675"/>
              <a:gd name="connsiteX166" fmla="*/ 7332133 w 7594725"/>
              <a:gd name="connsiteY166" fmla="*/ 4690533 h 8194675"/>
              <a:gd name="connsiteX167" fmla="*/ 7230533 w 7594725"/>
              <a:gd name="connsiteY167" fmla="*/ 4572000 h 8194675"/>
              <a:gd name="connsiteX168" fmla="*/ 7332133 w 7594725"/>
              <a:gd name="connsiteY168" fmla="*/ 4461933 h 8194675"/>
              <a:gd name="connsiteX169" fmla="*/ 7594725 w 7594725"/>
              <a:gd name="connsiteY169" fmla="*/ 4458267 h 8194675"/>
              <a:gd name="connsiteX170" fmla="*/ 6810002 w 7594725"/>
              <a:gd name="connsiteY170" fmla="*/ 923753 h 8194675"/>
              <a:gd name="connsiteX171" fmla="*/ 6815689 w 7594725"/>
              <a:gd name="connsiteY171" fmla="*/ 51810 h 8194675"/>
              <a:gd name="connsiteX172" fmla="*/ 660400 w 7594725"/>
              <a:gd name="connsiteY172" fmla="*/ 0 h 8194675"/>
              <a:gd name="connsiteX173" fmla="*/ 677333 w 7594725"/>
              <a:gd name="connsiteY173"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277100 w 7450667"/>
              <a:gd name="connsiteY162" fmla="*/ 4947708 h 8194675"/>
              <a:gd name="connsiteX163" fmla="*/ 7171266 w 7450667"/>
              <a:gd name="connsiteY163" fmla="*/ 4936067 h 8194675"/>
              <a:gd name="connsiteX164" fmla="*/ 7179733 w 7450667"/>
              <a:gd name="connsiteY164" fmla="*/ 4851400 h 8194675"/>
              <a:gd name="connsiteX165" fmla="*/ 7078133 w 7450667"/>
              <a:gd name="connsiteY165" fmla="*/ 4834467 h 8194675"/>
              <a:gd name="connsiteX166" fmla="*/ 7332133 w 7450667"/>
              <a:gd name="connsiteY166" fmla="*/ 4690533 h 8194675"/>
              <a:gd name="connsiteX167" fmla="*/ 7230533 w 7450667"/>
              <a:gd name="connsiteY167" fmla="*/ 4572000 h 8194675"/>
              <a:gd name="connsiteX168" fmla="*/ 7332133 w 7450667"/>
              <a:gd name="connsiteY168" fmla="*/ 4461933 h 8194675"/>
              <a:gd name="connsiteX169" fmla="*/ 6810002 w 7450667"/>
              <a:gd name="connsiteY169" fmla="*/ 923753 h 8194675"/>
              <a:gd name="connsiteX170" fmla="*/ 6815689 w 7450667"/>
              <a:gd name="connsiteY170" fmla="*/ 51810 h 8194675"/>
              <a:gd name="connsiteX171" fmla="*/ 660400 w 7450667"/>
              <a:gd name="connsiteY171" fmla="*/ 0 h 8194675"/>
              <a:gd name="connsiteX172" fmla="*/ 677333 w 7450667"/>
              <a:gd name="connsiteY172"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315200 w 7450665"/>
              <a:gd name="connsiteY161" fmla="*/ 4995333 h 8194675"/>
              <a:gd name="connsiteX162" fmla="*/ 7277100 w 7450665"/>
              <a:gd name="connsiteY162" fmla="*/ 4947708 h 8194675"/>
              <a:gd name="connsiteX163" fmla="*/ 7171266 w 7450665"/>
              <a:gd name="connsiteY163" fmla="*/ 4936067 h 8194675"/>
              <a:gd name="connsiteX164" fmla="*/ 7179733 w 7450665"/>
              <a:gd name="connsiteY164" fmla="*/ 4851400 h 8194675"/>
              <a:gd name="connsiteX165" fmla="*/ 7078133 w 7450665"/>
              <a:gd name="connsiteY165" fmla="*/ 4834467 h 8194675"/>
              <a:gd name="connsiteX166" fmla="*/ 7332133 w 7450665"/>
              <a:gd name="connsiteY166" fmla="*/ 4690533 h 8194675"/>
              <a:gd name="connsiteX167" fmla="*/ 7230533 w 7450665"/>
              <a:gd name="connsiteY167" fmla="*/ 4572000 h 8194675"/>
              <a:gd name="connsiteX168" fmla="*/ 6810002 w 7450665"/>
              <a:gd name="connsiteY168" fmla="*/ 923753 h 8194675"/>
              <a:gd name="connsiteX169" fmla="*/ 6815689 w 7450665"/>
              <a:gd name="connsiteY169" fmla="*/ 51810 h 8194675"/>
              <a:gd name="connsiteX170" fmla="*/ 660400 w 7450665"/>
              <a:gd name="connsiteY170" fmla="*/ 0 h 8194675"/>
              <a:gd name="connsiteX171" fmla="*/ 677333 w 7450665"/>
              <a:gd name="connsiteY171"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277100 w 7450667"/>
              <a:gd name="connsiteY162" fmla="*/ 4947708 h 8194675"/>
              <a:gd name="connsiteX163" fmla="*/ 7171266 w 7450667"/>
              <a:gd name="connsiteY163" fmla="*/ 4936067 h 8194675"/>
              <a:gd name="connsiteX164" fmla="*/ 7179733 w 7450667"/>
              <a:gd name="connsiteY164" fmla="*/ 4851400 h 8194675"/>
              <a:gd name="connsiteX165" fmla="*/ 7078133 w 7450667"/>
              <a:gd name="connsiteY165" fmla="*/ 4834467 h 8194675"/>
              <a:gd name="connsiteX166" fmla="*/ 7332133 w 7450667"/>
              <a:gd name="connsiteY166" fmla="*/ 4690533 h 8194675"/>
              <a:gd name="connsiteX167" fmla="*/ 6810002 w 7450667"/>
              <a:gd name="connsiteY167" fmla="*/ 923753 h 8194675"/>
              <a:gd name="connsiteX168" fmla="*/ 6815689 w 7450667"/>
              <a:gd name="connsiteY168" fmla="*/ 51810 h 8194675"/>
              <a:gd name="connsiteX169" fmla="*/ 660400 w 7450667"/>
              <a:gd name="connsiteY169" fmla="*/ 0 h 8194675"/>
              <a:gd name="connsiteX170" fmla="*/ 677333 w 7450667"/>
              <a:gd name="connsiteY170"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315200 w 7450665"/>
              <a:gd name="connsiteY161" fmla="*/ 4995333 h 8194675"/>
              <a:gd name="connsiteX162" fmla="*/ 7277100 w 7450665"/>
              <a:gd name="connsiteY162" fmla="*/ 4947708 h 8194675"/>
              <a:gd name="connsiteX163" fmla="*/ 7171266 w 7450665"/>
              <a:gd name="connsiteY163" fmla="*/ 4936067 h 8194675"/>
              <a:gd name="connsiteX164" fmla="*/ 7179733 w 7450665"/>
              <a:gd name="connsiteY164" fmla="*/ 4851400 h 8194675"/>
              <a:gd name="connsiteX165" fmla="*/ 7078133 w 7450665"/>
              <a:gd name="connsiteY165" fmla="*/ 4834467 h 8194675"/>
              <a:gd name="connsiteX166" fmla="*/ 6810002 w 7450665"/>
              <a:gd name="connsiteY166" fmla="*/ 923753 h 8194675"/>
              <a:gd name="connsiteX167" fmla="*/ 6815689 w 7450665"/>
              <a:gd name="connsiteY167" fmla="*/ 51810 h 8194675"/>
              <a:gd name="connsiteX168" fmla="*/ 660400 w 7450665"/>
              <a:gd name="connsiteY168" fmla="*/ 0 h 8194675"/>
              <a:gd name="connsiteX169" fmla="*/ 677333 w 7450665"/>
              <a:gd name="connsiteY169"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277100 w 7450667"/>
              <a:gd name="connsiteY162" fmla="*/ 4947708 h 8194675"/>
              <a:gd name="connsiteX163" fmla="*/ 7171266 w 7450667"/>
              <a:gd name="connsiteY163" fmla="*/ 4936067 h 8194675"/>
              <a:gd name="connsiteX164" fmla="*/ 7179733 w 7450667"/>
              <a:gd name="connsiteY164" fmla="*/ 4851400 h 8194675"/>
              <a:gd name="connsiteX165" fmla="*/ 6810002 w 7450667"/>
              <a:gd name="connsiteY165" fmla="*/ 923753 h 8194675"/>
              <a:gd name="connsiteX166" fmla="*/ 6815689 w 7450667"/>
              <a:gd name="connsiteY166" fmla="*/ 51810 h 8194675"/>
              <a:gd name="connsiteX167" fmla="*/ 660400 w 7450667"/>
              <a:gd name="connsiteY167" fmla="*/ 0 h 8194675"/>
              <a:gd name="connsiteX168" fmla="*/ 677333 w 7450667"/>
              <a:gd name="connsiteY168"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315200 w 7450665"/>
              <a:gd name="connsiteY161" fmla="*/ 4995333 h 8194675"/>
              <a:gd name="connsiteX162" fmla="*/ 7277100 w 7450665"/>
              <a:gd name="connsiteY162" fmla="*/ 4947708 h 8194675"/>
              <a:gd name="connsiteX163" fmla="*/ 7171266 w 7450665"/>
              <a:gd name="connsiteY163" fmla="*/ 4936067 h 8194675"/>
              <a:gd name="connsiteX164" fmla="*/ 6810002 w 7450665"/>
              <a:gd name="connsiteY164" fmla="*/ 923753 h 8194675"/>
              <a:gd name="connsiteX165" fmla="*/ 6815689 w 7450665"/>
              <a:gd name="connsiteY165" fmla="*/ 51810 h 8194675"/>
              <a:gd name="connsiteX166" fmla="*/ 660400 w 7450665"/>
              <a:gd name="connsiteY166" fmla="*/ 0 h 8194675"/>
              <a:gd name="connsiteX167" fmla="*/ 677333 w 7450665"/>
              <a:gd name="connsiteY167" fmla="*/ 50800 h 8194675"/>
              <a:gd name="connsiteX0" fmla="*/ 677333 w 7450667"/>
              <a:gd name="connsiteY0" fmla="*/ 50800 h 8194675"/>
              <a:gd name="connsiteX1" fmla="*/ 851958 w 7450667"/>
              <a:gd name="connsiteY1" fmla="*/ 190500 h 8194675"/>
              <a:gd name="connsiteX2" fmla="*/ 935566 w 7450667"/>
              <a:gd name="connsiteY2" fmla="*/ 332317 h 8194675"/>
              <a:gd name="connsiteX3" fmla="*/ 818091 w 7450667"/>
              <a:gd name="connsiteY3" fmla="*/ 585258 h 8194675"/>
              <a:gd name="connsiteX4" fmla="*/ 719666 w 7450667"/>
              <a:gd name="connsiteY4" fmla="*/ 685800 h 8194675"/>
              <a:gd name="connsiteX5" fmla="*/ 458258 w 7450667"/>
              <a:gd name="connsiteY5" fmla="*/ 1039283 h 8194675"/>
              <a:gd name="connsiteX6" fmla="*/ 195791 w 7450667"/>
              <a:gd name="connsiteY6" fmla="*/ 1332442 h 8194675"/>
              <a:gd name="connsiteX7" fmla="*/ 84666 w 7450667"/>
              <a:gd name="connsiteY7" fmla="*/ 1476375 h 8194675"/>
              <a:gd name="connsiteX8" fmla="*/ 296333 w 7450667"/>
              <a:gd name="connsiteY8" fmla="*/ 1363133 h 8194675"/>
              <a:gd name="connsiteX9" fmla="*/ 237066 w 7450667"/>
              <a:gd name="connsiteY9" fmla="*/ 1540933 h 8194675"/>
              <a:gd name="connsiteX10" fmla="*/ 391583 w 7450667"/>
              <a:gd name="connsiteY10" fmla="*/ 1602317 h 8194675"/>
              <a:gd name="connsiteX11" fmla="*/ 609600 w 7450667"/>
              <a:gd name="connsiteY11" fmla="*/ 1659467 h 8194675"/>
              <a:gd name="connsiteX12" fmla="*/ 644525 w 7450667"/>
              <a:gd name="connsiteY12" fmla="*/ 1726142 h 8194675"/>
              <a:gd name="connsiteX13" fmla="*/ 448733 w 7450667"/>
              <a:gd name="connsiteY13" fmla="*/ 1684867 h 8194675"/>
              <a:gd name="connsiteX14" fmla="*/ 354541 w 7450667"/>
              <a:gd name="connsiteY14" fmla="*/ 1767417 h 8194675"/>
              <a:gd name="connsiteX15" fmla="*/ 265641 w 7450667"/>
              <a:gd name="connsiteY15" fmla="*/ 1742017 h 8194675"/>
              <a:gd name="connsiteX16" fmla="*/ 228600 w 7450667"/>
              <a:gd name="connsiteY16" fmla="*/ 1820333 h 8194675"/>
              <a:gd name="connsiteX17" fmla="*/ 228600 w 7450667"/>
              <a:gd name="connsiteY17" fmla="*/ 1820333 h 8194675"/>
              <a:gd name="connsiteX18" fmla="*/ 160866 w 7450667"/>
              <a:gd name="connsiteY18" fmla="*/ 1735667 h 8194675"/>
              <a:gd name="connsiteX19" fmla="*/ 177800 w 7450667"/>
              <a:gd name="connsiteY19" fmla="*/ 1938867 h 8194675"/>
              <a:gd name="connsiteX20" fmla="*/ 59266 w 7450667"/>
              <a:gd name="connsiteY20" fmla="*/ 2159000 h 8194675"/>
              <a:gd name="connsiteX21" fmla="*/ 59266 w 7450667"/>
              <a:gd name="connsiteY21" fmla="*/ 2159000 h 8194675"/>
              <a:gd name="connsiteX22" fmla="*/ 17991 w 7450667"/>
              <a:gd name="connsiteY22" fmla="*/ 2189692 h 8194675"/>
              <a:gd name="connsiteX23" fmla="*/ 48683 w 7450667"/>
              <a:gd name="connsiteY23" fmla="*/ 2435225 h 8194675"/>
              <a:gd name="connsiteX24" fmla="*/ 84666 w 7450667"/>
              <a:gd name="connsiteY24" fmla="*/ 2590800 h 8194675"/>
              <a:gd name="connsiteX25" fmla="*/ 0 w 7450667"/>
              <a:gd name="connsiteY25" fmla="*/ 2709333 h 8194675"/>
              <a:gd name="connsiteX26" fmla="*/ 118533 w 7450667"/>
              <a:gd name="connsiteY26" fmla="*/ 2827867 h 8194675"/>
              <a:gd name="connsiteX27" fmla="*/ 84666 w 7450667"/>
              <a:gd name="connsiteY27" fmla="*/ 2997200 h 8194675"/>
              <a:gd name="connsiteX28" fmla="*/ 84666 w 7450667"/>
              <a:gd name="connsiteY28" fmla="*/ 2997200 h 8194675"/>
              <a:gd name="connsiteX29" fmla="*/ 143933 w 7450667"/>
              <a:gd name="connsiteY29" fmla="*/ 3005667 h 8194675"/>
              <a:gd name="connsiteX30" fmla="*/ 169333 w 7450667"/>
              <a:gd name="connsiteY30" fmla="*/ 3268133 h 8194675"/>
              <a:gd name="connsiteX31" fmla="*/ 254000 w 7450667"/>
              <a:gd name="connsiteY31" fmla="*/ 3310467 h 8194675"/>
              <a:gd name="connsiteX32" fmla="*/ 457200 w 7450667"/>
              <a:gd name="connsiteY32" fmla="*/ 3344333 h 8194675"/>
              <a:gd name="connsiteX33" fmla="*/ 474133 w 7450667"/>
              <a:gd name="connsiteY33" fmla="*/ 3445933 h 8194675"/>
              <a:gd name="connsiteX34" fmla="*/ 601133 w 7450667"/>
              <a:gd name="connsiteY34" fmla="*/ 3369733 h 8194675"/>
              <a:gd name="connsiteX35" fmla="*/ 795866 w 7450667"/>
              <a:gd name="connsiteY35" fmla="*/ 3488267 h 8194675"/>
              <a:gd name="connsiteX36" fmla="*/ 745066 w 7450667"/>
              <a:gd name="connsiteY36" fmla="*/ 3615267 h 8194675"/>
              <a:gd name="connsiteX37" fmla="*/ 821266 w 7450667"/>
              <a:gd name="connsiteY37" fmla="*/ 3666067 h 8194675"/>
              <a:gd name="connsiteX38" fmla="*/ 736600 w 7450667"/>
              <a:gd name="connsiteY38" fmla="*/ 3793067 h 8194675"/>
              <a:gd name="connsiteX39" fmla="*/ 838200 w 7450667"/>
              <a:gd name="connsiteY39" fmla="*/ 3843867 h 8194675"/>
              <a:gd name="connsiteX40" fmla="*/ 804333 w 7450667"/>
              <a:gd name="connsiteY40" fmla="*/ 3911600 h 8194675"/>
              <a:gd name="connsiteX41" fmla="*/ 804333 w 7450667"/>
              <a:gd name="connsiteY41" fmla="*/ 3911600 h 8194675"/>
              <a:gd name="connsiteX42" fmla="*/ 880533 w 7450667"/>
              <a:gd name="connsiteY42" fmla="*/ 4013200 h 8194675"/>
              <a:gd name="connsiteX43" fmla="*/ 1005416 w 7450667"/>
              <a:gd name="connsiteY43" fmla="*/ 4079875 h 8194675"/>
              <a:gd name="connsiteX44" fmla="*/ 939800 w 7450667"/>
              <a:gd name="connsiteY44" fmla="*/ 4174067 h 8194675"/>
              <a:gd name="connsiteX45" fmla="*/ 1109133 w 7450667"/>
              <a:gd name="connsiteY45" fmla="*/ 4182533 h 8194675"/>
              <a:gd name="connsiteX46" fmla="*/ 1112308 w 7450667"/>
              <a:gd name="connsiteY46" fmla="*/ 4248150 h 8194675"/>
              <a:gd name="connsiteX47" fmla="*/ 1168400 w 7450667"/>
              <a:gd name="connsiteY47" fmla="*/ 4309533 h 8194675"/>
              <a:gd name="connsiteX48" fmla="*/ 1026583 w 7450667"/>
              <a:gd name="connsiteY48" fmla="*/ 4438650 h 8194675"/>
              <a:gd name="connsiteX49" fmla="*/ 931333 w 7450667"/>
              <a:gd name="connsiteY49" fmla="*/ 4385733 h 8194675"/>
              <a:gd name="connsiteX50" fmla="*/ 912283 w 7450667"/>
              <a:gd name="connsiteY50" fmla="*/ 4366683 h 8194675"/>
              <a:gd name="connsiteX51" fmla="*/ 846666 w 7450667"/>
              <a:gd name="connsiteY51" fmla="*/ 4453467 h 8194675"/>
              <a:gd name="connsiteX52" fmla="*/ 931333 w 7450667"/>
              <a:gd name="connsiteY52" fmla="*/ 4555067 h 8194675"/>
              <a:gd name="connsiteX53" fmla="*/ 928158 w 7450667"/>
              <a:gd name="connsiteY53" fmla="*/ 4686300 h 8194675"/>
              <a:gd name="connsiteX54" fmla="*/ 964141 w 7450667"/>
              <a:gd name="connsiteY54" fmla="*/ 4773083 h 8194675"/>
              <a:gd name="connsiteX55" fmla="*/ 1075266 w 7450667"/>
              <a:gd name="connsiteY55" fmla="*/ 4809067 h 8194675"/>
              <a:gd name="connsiteX56" fmla="*/ 1134533 w 7450667"/>
              <a:gd name="connsiteY56" fmla="*/ 4715933 h 8194675"/>
              <a:gd name="connsiteX57" fmla="*/ 1303866 w 7450667"/>
              <a:gd name="connsiteY57" fmla="*/ 4682067 h 8194675"/>
              <a:gd name="connsiteX58" fmla="*/ 1439333 w 7450667"/>
              <a:gd name="connsiteY58" fmla="*/ 4707467 h 8194675"/>
              <a:gd name="connsiteX59" fmla="*/ 1557866 w 7450667"/>
              <a:gd name="connsiteY59" fmla="*/ 4893733 h 8194675"/>
              <a:gd name="connsiteX60" fmla="*/ 1490133 w 7450667"/>
              <a:gd name="connsiteY60" fmla="*/ 4936067 h 8194675"/>
              <a:gd name="connsiteX61" fmla="*/ 1532466 w 7450667"/>
              <a:gd name="connsiteY61" fmla="*/ 5088467 h 8194675"/>
              <a:gd name="connsiteX62" fmla="*/ 1695450 w 7450667"/>
              <a:gd name="connsiteY62" fmla="*/ 5095875 h 8194675"/>
              <a:gd name="connsiteX63" fmla="*/ 1763183 w 7450667"/>
              <a:gd name="connsiteY63" fmla="*/ 5229225 h 8194675"/>
              <a:gd name="connsiteX64" fmla="*/ 1794933 w 7450667"/>
              <a:gd name="connsiteY64" fmla="*/ 5384800 h 8194675"/>
              <a:gd name="connsiteX65" fmla="*/ 1938866 w 7450667"/>
              <a:gd name="connsiteY65" fmla="*/ 5359400 h 8194675"/>
              <a:gd name="connsiteX66" fmla="*/ 2023533 w 7450667"/>
              <a:gd name="connsiteY66" fmla="*/ 5435600 h 8194675"/>
              <a:gd name="connsiteX67" fmla="*/ 2201333 w 7450667"/>
              <a:gd name="connsiteY67" fmla="*/ 5376333 h 8194675"/>
              <a:gd name="connsiteX68" fmla="*/ 2319866 w 7450667"/>
              <a:gd name="connsiteY68" fmla="*/ 5545667 h 8194675"/>
              <a:gd name="connsiteX69" fmla="*/ 2379133 w 7450667"/>
              <a:gd name="connsiteY69" fmla="*/ 5486400 h 8194675"/>
              <a:gd name="connsiteX70" fmla="*/ 2743200 w 7450667"/>
              <a:gd name="connsiteY70" fmla="*/ 5672667 h 8194675"/>
              <a:gd name="connsiteX71" fmla="*/ 2743200 w 7450667"/>
              <a:gd name="connsiteY71" fmla="*/ 5672667 h 8194675"/>
              <a:gd name="connsiteX72" fmla="*/ 2794000 w 7450667"/>
              <a:gd name="connsiteY72" fmla="*/ 5748867 h 8194675"/>
              <a:gd name="connsiteX73" fmla="*/ 2692400 w 7450667"/>
              <a:gd name="connsiteY73" fmla="*/ 5833533 h 8194675"/>
              <a:gd name="connsiteX74" fmla="*/ 2751666 w 7450667"/>
              <a:gd name="connsiteY74" fmla="*/ 5875867 h 8194675"/>
              <a:gd name="connsiteX75" fmla="*/ 2667000 w 7450667"/>
              <a:gd name="connsiteY75" fmla="*/ 5985933 h 8194675"/>
              <a:gd name="connsiteX76" fmla="*/ 2717800 w 7450667"/>
              <a:gd name="connsiteY76" fmla="*/ 6045200 h 8194675"/>
              <a:gd name="connsiteX77" fmla="*/ 2717800 w 7450667"/>
              <a:gd name="connsiteY77" fmla="*/ 6045200 h 8194675"/>
              <a:gd name="connsiteX78" fmla="*/ 2700866 w 7450667"/>
              <a:gd name="connsiteY78" fmla="*/ 6239933 h 8194675"/>
              <a:gd name="connsiteX79" fmla="*/ 2506133 w 7450667"/>
              <a:gd name="connsiteY79" fmla="*/ 6214533 h 8194675"/>
              <a:gd name="connsiteX80" fmla="*/ 2379133 w 7450667"/>
              <a:gd name="connsiteY80" fmla="*/ 6341533 h 8194675"/>
              <a:gd name="connsiteX81" fmla="*/ 2370666 w 7450667"/>
              <a:gd name="connsiteY81" fmla="*/ 6477000 h 8194675"/>
              <a:gd name="connsiteX82" fmla="*/ 2650066 w 7450667"/>
              <a:gd name="connsiteY82" fmla="*/ 6434667 h 8194675"/>
              <a:gd name="connsiteX83" fmla="*/ 2602441 w 7450667"/>
              <a:gd name="connsiteY83" fmla="*/ 6491817 h 8194675"/>
              <a:gd name="connsiteX84" fmla="*/ 2269066 w 7450667"/>
              <a:gd name="connsiteY84" fmla="*/ 6604000 h 8194675"/>
              <a:gd name="connsiteX85" fmla="*/ 2286000 w 7450667"/>
              <a:gd name="connsiteY85" fmla="*/ 6688667 h 8194675"/>
              <a:gd name="connsiteX86" fmla="*/ 2404533 w 7450667"/>
              <a:gd name="connsiteY86" fmla="*/ 6731000 h 8194675"/>
              <a:gd name="connsiteX87" fmla="*/ 2235200 w 7450667"/>
              <a:gd name="connsiteY87" fmla="*/ 6900333 h 8194675"/>
              <a:gd name="connsiteX88" fmla="*/ 2192866 w 7450667"/>
              <a:gd name="connsiteY88" fmla="*/ 7027333 h 8194675"/>
              <a:gd name="connsiteX89" fmla="*/ 2040466 w 7450667"/>
              <a:gd name="connsiteY89" fmla="*/ 6976533 h 8194675"/>
              <a:gd name="connsiteX90" fmla="*/ 2040466 w 7450667"/>
              <a:gd name="connsiteY90" fmla="*/ 6976533 h 8194675"/>
              <a:gd name="connsiteX91" fmla="*/ 2040466 w 7450667"/>
              <a:gd name="connsiteY91" fmla="*/ 7103533 h 8194675"/>
              <a:gd name="connsiteX92" fmla="*/ 2209800 w 7450667"/>
              <a:gd name="connsiteY92" fmla="*/ 7188200 h 8194675"/>
              <a:gd name="connsiteX93" fmla="*/ 2769658 w 7450667"/>
              <a:gd name="connsiteY93" fmla="*/ 7636933 h 8194675"/>
              <a:gd name="connsiteX94" fmla="*/ 2791883 w 7450667"/>
              <a:gd name="connsiteY94" fmla="*/ 7556500 h 8194675"/>
              <a:gd name="connsiteX95" fmla="*/ 3131608 w 7450667"/>
              <a:gd name="connsiteY95" fmla="*/ 7670800 h 8194675"/>
              <a:gd name="connsiteX96" fmla="*/ 3376083 w 7450667"/>
              <a:gd name="connsiteY96" fmla="*/ 7689850 h 8194675"/>
              <a:gd name="connsiteX97" fmla="*/ 3566583 w 7450667"/>
              <a:gd name="connsiteY97" fmla="*/ 7807325 h 8194675"/>
              <a:gd name="connsiteX98" fmla="*/ 3757083 w 7450667"/>
              <a:gd name="connsiteY98" fmla="*/ 7813675 h 8194675"/>
              <a:gd name="connsiteX99" fmla="*/ 4007908 w 7450667"/>
              <a:gd name="connsiteY99" fmla="*/ 7886700 h 8194675"/>
              <a:gd name="connsiteX100" fmla="*/ 3966633 w 7450667"/>
              <a:gd name="connsiteY100" fmla="*/ 7981950 h 8194675"/>
              <a:gd name="connsiteX101" fmla="*/ 4271433 w 7450667"/>
              <a:gd name="connsiteY101" fmla="*/ 8131175 h 8194675"/>
              <a:gd name="connsiteX102" fmla="*/ 4480983 w 7450667"/>
              <a:gd name="connsiteY102" fmla="*/ 8194675 h 8194675"/>
              <a:gd name="connsiteX103" fmla="*/ 4619625 w 7450667"/>
              <a:gd name="connsiteY103" fmla="*/ 8080375 h 8194675"/>
              <a:gd name="connsiteX104" fmla="*/ 4377266 w 7450667"/>
              <a:gd name="connsiteY104" fmla="*/ 7763933 h 8194675"/>
              <a:gd name="connsiteX105" fmla="*/ 4436533 w 7450667"/>
              <a:gd name="connsiteY105" fmla="*/ 7459133 h 8194675"/>
              <a:gd name="connsiteX106" fmla="*/ 4219575 w 7450667"/>
              <a:gd name="connsiteY106" fmla="*/ 7297208 h 8194675"/>
              <a:gd name="connsiteX107" fmla="*/ 4293658 w 7450667"/>
              <a:gd name="connsiteY107" fmla="*/ 7149042 h 8194675"/>
              <a:gd name="connsiteX108" fmla="*/ 4495800 w 7450667"/>
              <a:gd name="connsiteY108" fmla="*/ 6942667 h 8194675"/>
              <a:gd name="connsiteX109" fmla="*/ 4622800 w 7450667"/>
              <a:gd name="connsiteY109" fmla="*/ 6908800 h 8194675"/>
              <a:gd name="connsiteX110" fmla="*/ 4777316 w 7450667"/>
              <a:gd name="connsiteY110" fmla="*/ 6727825 h 8194675"/>
              <a:gd name="connsiteX111" fmla="*/ 4673600 w 7450667"/>
              <a:gd name="connsiteY111" fmla="*/ 6663267 h 8194675"/>
              <a:gd name="connsiteX112" fmla="*/ 4597400 w 7450667"/>
              <a:gd name="connsiteY112" fmla="*/ 6620933 h 8194675"/>
              <a:gd name="connsiteX113" fmla="*/ 4594225 w 7450667"/>
              <a:gd name="connsiteY113" fmla="*/ 6586008 h 8194675"/>
              <a:gd name="connsiteX114" fmla="*/ 4690533 w 7450667"/>
              <a:gd name="connsiteY114" fmla="*/ 6604000 h 8194675"/>
              <a:gd name="connsiteX115" fmla="*/ 4712758 w 7450667"/>
              <a:gd name="connsiteY115" fmla="*/ 6572250 h 8194675"/>
              <a:gd name="connsiteX116" fmla="*/ 4513791 w 7450667"/>
              <a:gd name="connsiteY116" fmla="*/ 6247342 h 8194675"/>
              <a:gd name="connsiteX117" fmla="*/ 4363508 w 7450667"/>
              <a:gd name="connsiteY117" fmla="*/ 6235700 h 8194675"/>
              <a:gd name="connsiteX118" fmla="*/ 4352925 w 7450667"/>
              <a:gd name="connsiteY118" fmla="*/ 6274858 h 8194675"/>
              <a:gd name="connsiteX119" fmla="*/ 4267200 w 7450667"/>
              <a:gd name="connsiteY119" fmla="*/ 6062133 h 8194675"/>
              <a:gd name="connsiteX120" fmla="*/ 4182533 w 7450667"/>
              <a:gd name="connsiteY120" fmla="*/ 6028267 h 8194675"/>
              <a:gd name="connsiteX121" fmla="*/ 4292600 w 7450667"/>
              <a:gd name="connsiteY121" fmla="*/ 5791200 h 8194675"/>
              <a:gd name="connsiteX122" fmla="*/ 4216400 w 7450667"/>
              <a:gd name="connsiteY122" fmla="*/ 5715000 h 8194675"/>
              <a:gd name="connsiteX123" fmla="*/ 4241800 w 7450667"/>
              <a:gd name="connsiteY123" fmla="*/ 5554133 h 8194675"/>
              <a:gd name="connsiteX124" fmla="*/ 4334933 w 7450667"/>
              <a:gd name="connsiteY124" fmla="*/ 5503333 h 8194675"/>
              <a:gd name="connsiteX125" fmla="*/ 4402666 w 7450667"/>
              <a:gd name="connsiteY125" fmla="*/ 5334000 h 8194675"/>
              <a:gd name="connsiteX126" fmla="*/ 4597400 w 7450667"/>
              <a:gd name="connsiteY126" fmla="*/ 5621867 h 8194675"/>
              <a:gd name="connsiteX127" fmla="*/ 4673600 w 7450667"/>
              <a:gd name="connsiteY127" fmla="*/ 5494867 h 8194675"/>
              <a:gd name="connsiteX128" fmla="*/ 4631266 w 7450667"/>
              <a:gd name="connsiteY128" fmla="*/ 5334000 h 8194675"/>
              <a:gd name="connsiteX129" fmla="*/ 4802716 w 7450667"/>
              <a:gd name="connsiteY129" fmla="*/ 5217583 h 8194675"/>
              <a:gd name="connsiteX130" fmla="*/ 4792133 w 7450667"/>
              <a:gd name="connsiteY130" fmla="*/ 5139267 h 8194675"/>
              <a:gd name="connsiteX131" fmla="*/ 4961466 w 7450667"/>
              <a:gd name="connsiteY131" fmla="*/ 5080000 h 8194675"/>
              <a:gd name="connsiteX132" fmla="*/ 5105400 w 7450667"/>
              <a:gd name="connsiteY132" fmla="*/ 4919133 h 8194675"/>
              <a:gd name="connsiteX133" fmla="*/ 5215466 w 7450667"/>
              <a:gd name="connsiteY133" fmla="*/ 4953000 h 8194675"/>
              <a:gd name="connsiteX134" fmla="*/ 5215466 w 7450667"/>
              <a:gd name="connsiteY134" fmla="*/ 4953000 h 8194675"/>
              <a:gd name="connsiteX135" fmla="*/ 5291666 w 7450667"/>
              <a:gd name="connsiteY135" fmla="*/ 5003800 h 8194675"/>
              <a:gd name="connsiteX136" fmla="*/ 5342466 w 7450667"/>
              <a:gd name="connsiteY136" fmla="*/ 4944533 h 8194675"/>
              <a:gd name="connsiteX137" fmla="*/ 5435600 w 7450667"/>
              <a:gd name="connsiteY137" fmla="*/ 4910667 h 8194675"/>
              <a:gd name="connsiteX138" fmla="*/ 5469466 w 7450667"/>
              <a:gd name="connsiteY138" fmla="*/ 5020733 h 8194675"/>
              <a:gd name="connsiteX139" fmla="*/ 5664200 w 7450667"/>
              <a:gd name="connsiteY139" fmla="*/ 5012267 h 8194675"/>
              <a:gd name="connsiteX140" fmla="*/ 5884333 w 7450667"/>
              <a:gd name="connsiteY140" fmla="*/ 5214408 h 8194675"/>
              <a:gd name="connsiteX141" fmla="*/ 5884333 w 7450667"/>
              <a:gd name="connsiteY141" fmla="*/ 5325533 h 8194675"/>
              <a:gd name="connsiteX142" fmla="*/ 5884333 w 7450667"/>
              <a:gd name="connsiteY142" fmla="*/ 5325533 h 8194675"/>
              <a:gd name="connsiteX143" fmla="*/ 5952066 w 7450667"/>
              <a:gd name="connsiteY143" fmla="*/ 5291667 h 8194675"/>
              <a:gd name="connsiteX144" fmla="*/ 5901266 w 7450667"/>
              <a:gd name="connsiteY144" fmla="*/ 5164667 h 8194675"/>
              <a:gd name="connsiteX145" fmla="*/ 5901266 w 7450667"/>
              <a:gd name="connsiteY145" fmla="*/ 5164667 h 8194675"/>
              <a:gd name="connsiteX146" fmla="*/ 6172200 w 7450667"/>
              <a:gd name="connsiteY146" fmla="*/ 5334000 h 8194675"/>
              <a:gd name="connsiteX147" fmla="*/ 6328833 w 7450667"/>
              <a:gd name="connsiteY147" fmla="*/ 5143500 h 8194675"/>
              <a:gd name="connsiteX148" fmla="*/ 6392333 w 7450667"/>
              <a:gd name="connsiteY148" fmla="*/ 5181600 h 8194675"/>
              <a:gd name="connsiteX149" fmla="*/ 6522508 w 7450667"/>
              <a:gd name="connsiteY149" fmla="*/ 5200650 h 8194675"/>
              <a:gd name="connsiteX150" fmla="*/ 6620933 w 7450667"/>
              <a:gd name="connsiteY150" fmla="*/ 5190067 h 8194675"/>
              <a:gd name="connsiteX151" fmla="*/ 6620933 w 7450667"/>
              <a:gd name="connsiteY151" fmla="*/ 5113867 h 8194675"/>
              <a:gd name="connsiteX152" fmla="*/ 6807200 w 7450667"/>
              <a:gd name="connsiteY152" fmla="*/ 5130800 h 8194675"/>
              <a:gd name="connsiteX153" fmla="*/ 6773333 w 7450667"/>
              <a:gd name="connsiteY153" fmla="*/ 5232400 h 8194675"/>
              <a:gd name="connsiteX154" fmla="*/ 6994525 w 7450667"/>
              <a:gd name="connsiteY154" fmla="*/ 5325533 h 8194675"/>
              <a:gd name="connsiteX155" fmla="*/ 7078133 w 7450667"/>
              <a:gd name="connsiteY155" fmla="*/ 5291667 h 8194675"/>
              <a:gd name="connsiteX156" fmla="*/ 7090833 w 7450667"/>
              <a:gd name="connsiteY156" fmla="*/ 5223933 h 8194675"/>
              <a:gd name="connsiteX157" fmla="*/ 7109883 w 7450667"/>
              <a:gd name="connsiteY157" fmla="*/ 5227108 h 8194675"/>
              <a:gd name="connsiteX158" fmla="*/ 7250641 w 7450667"/>
              <a:gd name="connsiteY158" fmla="*/ 5288492 h 8194675"/>
              <a:gd name="connsiteX159" fmla="*/ 7400925 w 7450667"/>
              <a:gd name="connsiteY159" fmla="*/ 5233458 h 8194675"/>
              <a:gd name="connsiteX160" fmla="*/ 7450666 w 7450667"/>
              <a:gd name="connsiteY160" fmla="*/ 5037667 h 8194675"/>
              <a:gd name="connsiteX161" fmla="*/ 7315200 w 7450667"/>
              <a:gd name="connsiteY161" fmla="*/ 4995333 h 8194675"/>
              <a:gd name="connsiteX162" fmla="*/ 7171266 w 7450667"/>
              <a:gd name="connsiteY162" fmla="*/ 4936067 h 8194675"/>
              <a:gd name="connsiteX163" fmla="*/ 6810002 w 7450667"/>
              <a:gd name="connsiteY163" fmla="*/ 923753 h 8194675"/>
              <a:gd name="connsiteX164" fmla="*/ 6815689 w 7450667"/>
              <a:gd name="connsiteY164" fmla="*/ 51810 h 8194675"/>
              <a:gd name="connsiteX165" fmla="*/ 660400 w 7450667"/>
              <a:gd name="connsiteY165" fmla="*/ 0 h 8194675"/>
              <a:gd name="connsiteX166" fmla="*/ 677333 w 7450667"/>
              <a:gd name="connsiteY166" fmla="*/ 50800 h 8194675"/>
              <a:gd name="connsiteX0" fmla="*/ 677333 w 7450665"/>
              <a:gd name="connsiteY0" fmla="*/ 50800 h 8194675"/>
              <a:gd name="connsiteX1" fmla="*/ 851958 w 7450665"/>
              <a:gd name="connsiteY1" fmla="*/ 190500 h 8194675"/>
              <a:gd name="connsiteX2" fmla="*/ 935566 w 7450665"/>
              <a:gd name="connsiteY2" fmla="*/ 332317 h 8194675"/>
              <a:gd name="connsiteX3" fmla="*/ 818091 w 7450665"/>
              <a:gd name="connsiteY3" fmla="*/ 585258 h 8194675"/>
              <a:gd name="connsiteX4" fmla="*/ 719666 w 7450665"/>
              <a:gd name="connsiteY4" fmla="*/ 685800 h 8194675"/>
              <a:gd name="connsiteX5" fmla="*/ 458258 w 7450665"/>
              <a:gd name="connsiteY5" fmla="*/ 1039283 h 8194675"/>
              <a:gd name="connsiteX6" fmla="*/ 195791 w 7450665"/>
              <a:gd name="connsiteY6" fmla="*/ 1332442 h 8194675"/>
              <a:gd name="connsiteX7" fmla="*/ 84666 w 7450665"/>
              <a:gd name="connsiteY7" fmla="*/ 1476375 h 8194675"/>
              <a:gd name="connsiteX8" fmla="*/ 296333 w 7450665"/>
              <a:gd name="connsiteY8" fmla="*/ 1363133 h 8194675"/>
              <a:gd name="connsiteX9" fmla="*/ 237066 w 7450665"/>
              <a:gd name="connsiteY9" fmla="*/ 1540933 h 8194675"/>
              <a:gd name="connsiteX10" fmla="*/ 391583 w 7450665"/>
              <a:gd name="connsiteY10" fmla="*/ 1602317 h 8194675"/>
              <a:gd name="connsiteX11" fmla="*/ 609600 w 7450665"/>
              <a:gd name="connsiteY11" fmla="*/ 1659467 h 8194675"/>
              <a:gd name="connsiteX12" fmla="*/ 644525 w 7450665"/>
              <a:gd name="connsiteY12" fmla="*/ 1726142 h 8194675"/>
              <a:gd name="connsiteX13" fmla="*/ 448733 w 7450665"/>
              <a:gd name="connsiteY13" fmla="*/ 1684867 h 8194675"/>
              <a:gd name="connsiteX14" fmla="*/ 354541 w 7450665"/>
              <a:gd name="connsiteY14" fmla="*/ 1767417 h 8194675"/>
              <a:gd name="connsiteX15" fmla="*/ 265641 w 7450665"/>
              <a:gd name="connsiteY15" fmla="*/ 1742017 h 8194675"/>
              <a:gd name="connsiteX16" fmla="*/ 228600 w 7450665"/>
              <a:gd name="connsiteY16" fmla="*/ 1820333 h 8194675"/>
              <a:gd name="connsiteX17" fmla="*/ 228600 w 7450665"/>
              <a:gd name="connsiteY17" fmla="*/ 1820333 h 8194675"/>
              <a:gd name="connsiteX18" fmla="*/ 160866 w 7450665"/>
              <a:gd name="connsiteY18" fmla="*/ 1735667 h 8194675"/>
              <a:gd name="connsiteX19" fmla="*/ 177800 w 7450665"/>
              <a:gd name="connsiteY19" fmla="*/ 1938867 h 8194675"/>
              <a:gd name="connsiteX20" fmla="*/ 59266 w 7450665"/>
              <a:gd name="connsiteY20" fmla="*/ 2159000 h 8194675"/>
              <a:gd name="connsiteX21" fmla="*/ 59266 w 7450665"/>
              <a:gd name="connsiteY21" fmla="*/ 2159000 h 8194675"/>
              <a:gd name="connsiteX22" fmla="*/ 17991 w 7450665"/>
              <a:gd name="connsiteY22" fmla="*/ 2189692 h 8194675"/>
              <a:gd name="connsiteX23" fmla="*/ 48683 w 7450665"/>
              <a:gd name="connsiteY23" fmla="*/ 2435225 h 8194675"/>
              <a:gd name="connsiteX24" fmla="*/ 84666 w 7450665"/>
              <a:gd name="connsiteY24" fmla="*/ 2590800 h 8194675"/>
              <a:gd name="connsiteX25" fmla="*/ 0 w 7450665"/>
              <a:gd name="connsiteY25" fmla="*/ 2709333 h 8194675"/>
              <a:gd name="connsiteX26" fmla="*/ 118533 w 7450665"/>
              <a:gd name="connsiteY26" fmla="*/ 2827867 h 8194675"/>
              <a:gd name="connsiteX27" fmla="*/ 84666 w 7450665"/>
              <a:gd name="connsiteY27" fmla="*/ 2997200 h 8194675"/>
              <a:gd name="connsiteX28" fmla="*/ 84666 w 7450665"/>
              <a:gd name="connsiteY28" fmla="*/ 2997200 h 8194675"/>
              <a:gd name="connsiteX29" fmla="*/ 143933 w 7450665"/>
              <a:gd name="connsiteY29" fmla="*/ 3005667 h 8194675"/>
              <a:gd name="connsiteX30" fmla="*/ 169333 w 7450665"/>
              <a:gd name="connsiteY30" fmla="*/ 3268133 h 8194675"/>
              <a:gd name="connsiteX31" fmla="*/ 254000 w 7450665"/>
              <a:gd name="connsiteY31" fmla="*/ 3310467 h 8194675"/>
              <a:gd name="connsiteX32" fmla="*/ 457200 w 7450665"/>
              <a:gd name="connsiteY32" fmla="*/ 3344333 h 8194675"/>
              <a:gd name="connsiteX33" fmla="*/ 474133 w 7450665"/>
              <a:gd name="connsiteY33" fmla="*/ 3445933 h 8194675"/>
              <a:gd name="connsiteX34" fmla="*/ 601133 w 7450665"/>
              <a:gd name="connsiteY34" fmla="*/ 3369733 h 8194675"/>
              <a:gd name="connsiteX35" fmla="*/ 795866 w 7450665"/>
              <a:gd name="connsiteY35" fmla="*/ 3488267 h 8194675"/>
              <a:gd name="connsiteX36" fmla="*/ 745066 w 7450665"/>
              <a:gd name="connsiteY36" fmla="*/ 3615267 h 8194675"/>
              <a:gd name="connsiteX37" fmla="*/ 821266 w 7450665"/>
              <a:gd name="connsiteY37" fmla="*/ 3666067 h 8194675"/>
              <a:gd name="connsiteX38" fmla="*/ 736600 w 7450665"/>
              <a:gd name="connsiteY38" fmla="*/ 3793067 h 8194675"/>
              <a:gd name="connsiteX39" fmla="*/ 838200 w 7450665"/>
              <a:gd name="connsiteY39" fmla="*/ 3843867 h 8194675"/>
              <a:gd name="connsiteX40" fmla="*/ 804333 w 7450665"/>
              <a:gd name="connsiteY40" fmla="*/ 3911600 h 8194675"/>
              <a:gd name="connsiteX41" fmla="*/ 804333 w 7450665"/>
              <a:gd name="connsiteY41" fmla="*/ 3911600 h 8194675"/>
              <a:gd name="connsiteX42" fmla="*/ 880533 w 7450665"/>
              <a:gd name="connsiteY42" fmla="*/ 4013200 h 8194675"/>
              <a:gd name="connsiteX43" fmla="*/ 1005416 w 7450665"/>
              <a:gd name="connsiteY43" fmla="*/ 4079875 h 8194675"/>
              <a:gd name="connsiteX44" fmla="*/ 939800 w 7450665"/>
              <a:gd name="connsiteY44" fmla="*/ 4174067 h 8194675"/>
              <a:gd name="connsiteX45" fmla="*/ 1109133 w 7450665"/>
              <a:gd name="connsiteY45" fmla="*/ 4182533 h 8194675"/>
              <a:gd name="connsiteX46" fmla="*/ 1112308 w 7450665"/>
              <a:gd name="connsiteY46" fmla="*/ 4248150 h 8194675"/>
              <a:gd name="connsiteX47" fmla="*/ 1168400 w 7450665"/>
              <a:gd name="connsiteY47" fmla="*/ 4309533 h 8194675"/>
              <a:gd name="connsiteX48" fmla="*/ 1026583 w 7450665"/>
              <a:gd name="connsiteY48" fmla="*/ 4438650 h 8194675"/>
              <a:gd name="connsiteX49" fmla="*/ 931333 w 7450665"/>
              <a:gd name="connsiteY49" fmla="*/ 4385733 h 8194675"/>
              <a:gd name="connsiteX50" fmla="*/ 912283 w 7450665"/>
              <a:gd name="connsiteY50" fmla="*/ 4366683 h 8194675"/>
              <a:gd name="connsiteX51" fmla="*/ 846666 w 7450665"/>
              <a:gd name="connsiteY51" fmla="*/ 4453467 h 8194675"/>
              <a:gd name="connsiteX52" fmla="*/ 931333 w 7450665"/>
              <a:gd name="connsiteY52" fmla="*/ 4555067 h 8194675"/>
              <a:gd name="connsiteX53" fmla="*/ 928158 w 7450665"/>
              <a:gd name="connsiteY53" fmla="*/ 4686300 h 8194675"/>
              <a:gd name="connsiteX54" fmla="*/ 964141 w 7450665"/>
              <a:gd name="connsiteY54" fmla="*/ 4773083 h 8194675"/>
              <a:gd name="connsiteX55" fmla="*/ 1075266 w 7450665"/>
              <a:gd name="connsiteY55" fmla="*/ 4809067 h 8194675"/>
              <a:gd name="connsiteX56" fmla="*/ 1134533 w 7450665"/>
              <a:gd name="connsiteY56" fmla="*/ 4715933 h 8194675"/>
              <a:gd name="connsiteX57" fmla="*/ 1303866 w 7450665"/>
              <a:gd name="connsiteY57" fmla="*/ 4682067 h 8194675"/>
              <a:gd name="connsiteX58" fmla="*/ 1439333 w 7450665"/>
              <a:gd name="connsiteY58" fmla="*/ 4707467 h 8194675"/>
              <a:gd name="connsiteX59" fmla="*/ 1557866 w 7450665"/>
              <a:gd name="connsiteY59" fmla="*/ 4893733 h 8194675"/>
              <a:gd name="connsiteX60" fmla="*/ 1490133 w 7450665"/>
              <a:gd name="connsiteY60" fmla="*/ 4936067 h 8194675"/>
              <a:gd name="connsiteX61" fmla="*/ 1532466 w 7450665"/>
              <a:gd name="connsiteY61" fmla="*/ 5088467 h 8194675"/>
              <a:gd name="connsiteX62" fmla="*/ 1695450 w 7450665"/>
              <a:gd name="connsiteY62" fmla="*/ 5095875 h 8194675"/>
              <a:gd name="connsiteX63" fmla="*/ 1763183 w 7450665"/>
              <a:gd name="connsiteY63" fmla="*/ 5229225 h 8194675"/>
              <a:gd name="connsiteX64" fmla="*/ 1794933 w 7450665"/>
              <a:gd name="connsiteY64" fmla="*/ 5384800 h 8194675"/>
              <a:gd name="connsiteX65" fmla="*/ 1938866 w 7450665"/>
              <a:gd name="connsiteY65" fmla="*/ 5359400 h 8194675"/>
              <a:gd name="connsiteX66" fmla="*/ 2023533 w 7450665"/>
              <a:gd name="connsiteY66" fmla="*/ 5435600 h 8194675"/>
              <a:gd name="connsiteX67" fmla="*/ 2201333 w 7450665"/>
              <a:gd name="connsiteY67" fmla="*/ 5376333 h 8194675"/>
              <a:gd name="connsiteX68" fmla="*/ 2319866 w 7450665"/>
              <a:gd name="connsiteY68" fmla="*/ 5545667 h 8194675"/>
              <a:gd name="connsiteX69" fmla="*/ 2379133 w 7450665"/>
              <a:gd name="connsiteY69" fmla="*/ 5486400 h 8194675"/>
              <a:gd name="connsiteX70" fmla="*/ 2743200 w 7450665"/>
              <a:gd name="connsiteY70" fmla="*/ 5672667 h 8194675"/>
              <a:gd name="connsiteX71" fmla="*/ 2743200 w 7450665"/>
              <a:gd name="connsiteY71" fmla="*/ 5672667 h 8194675"/>
              <a:gd name="connsiteX72" fmla="*/ 2794000 w 7450665"/>
              <a:gd name="connsiteY72" fmla="*/ 5748867 h 8194675"/>
              <a:gd name="connsiteX73" fmla="*/ 2692400 w 7450665"/>
              <a:gd name="connsiteY73" fmla="*/ 5833533 h 8194675"/>
              <a:gd name="connsiteX74" fmla="*/ 2751666 w 7450665"/>
              <a:gd name="connsiteY74" fmla="*/ 5875867 h 8194675"/>
              <a:gd name="connsiteX75" fmla="*/ 2667000 w 7450665"/>
              <a:gd name="connsiteY75" fmla="*/ 5985933 h 8194675"/>
              <a:gd name="connsiteX76" fmla="*/ 2717800 w 7450665"/>
              <a:gd name="connsiteY76" fmla="*/ 6045200 h 8194675"/>
              <a:gd name="connsiteX77" fmla="*/ 2717800 w 7450665"/>
              <a:gd name="connsiteY77" fmla="*/ 6045200 h 8194675"/>
              <a:gd name="connsiteX78" fmla="*/ 2700866 w 7450665"/>
              <a:gd name="connsiteY78" fmla="*/ 6239933 h 8194675"/>
              <a:gd name="connsiteX79" fmla="*/ 2506133 w 7450665"/>
              <a:gd name="connsiteY79" fmla="*/ 6214533 h 8194675"/>
              <a:gd name="connsiteX80" fmla="*/ 2379133 w 7450665"/>
              <a:gd name="connsiteY80" fmla="*/ 6341533 h 8194675"/>
              <a:gd name="connsiteX81" fmla="*/ 2370666 w 7450665"/>
              <a:gd name="connsiteY81" fmla="*/ 6477000 h 8194675"/>
              <a:gd name="connsiteX82" fmla="*/ 2650066 w 7450665"/>
              <a:gd name="connsiteY82" fmla="*/ 6434667 h 8194675"/>
              <a:gd name="connsiteX83" fmla="*/ 2602441 w 7450665"/>
              <a:gd name="connsiteY83" fmla="*/ 6491817 h 8194675"/>
              <a:gd name="connsiteX84" fmla="*/ 2269066 w 7450665"/>
              <a:gd name="connsiteY84" fmla="*/ 6604000 h 8194675"/>
              <a:gd name="connsiteX85" fmla="*/ 2286000 w 7450665"/>
              <a:gd name="connsiteY85" fmla="*/ 6688667 h 8194675"/>
              <a:gd name="connsiteX86" fmla="*/ 2404533 w 7450665"/>
              <a:gd name="connsiteY86" fmla="*/ 6731000 h 8194675"/>
              <a:gd name="connsiteX87" fmla="*/ 2235200 w 7450665"/>
              <a:gd name="connsiteY87" fmla="*/ 6900333 h 8194675"/>
              <a:gd name="connsiteX88" fmla="*/ 2192866 w 7450665"/>
              <a:gd name="connsiteY88" fmla="*/ 7027333 h 8194675"/>
              <a:gd name="connsiteX89" fmla="*/ 2040466 w 7450665"/>
              <a:gd name="connsiteY89" fmla="*/ 6976533 h 8194675"/>
              <a:gd name="connsiteX90" fmla="*/ 2040466 w 7450665"/>
              <a:gd name="connsiteY90" fmla="*/ 6976533 h 8194675"/>
              <a:gd name="connsiteX91" fmla="*/ 2040466 w 7450665"/>
              <a:gd name="connsiteY91" fmla="*/ 7103533 h 8194675"/>
              <a:gd name="connsiteX92" fmla="*/ 2209800 w 7450665"/>
              <a:gd name="connsiteY92" fmla="*/ 7188200 h 8194675"/>
              <a:gd name="connsiteX93" fmla="*/ 2769658 w 7450665"/>
              <a:gd name="connsiteY93" fmla="*/ 7636933 h 8194675"/>
              <a:gd name="connsiteX94" fmla="*/ 2791883 w 7450665"/>
              <a:gd name="connsiteY94" fmla="*/ 7556500 h 8194675"/>
              <a:gd name="connsiteX95" fmla="*/ 3131608 w 7450665"/>
              <a:gd name="connsiteY95" fmla="*/ 7670800 h 8194675"/>
              <a:gd name="connsiteX96" fmla="*/ 3376083 w 7450665"/>
              <a:gd name="connsiteY96" fmla="*/ 7689850 h 8194675"/>
              <a:gd name="connsiteX97" fmla="*/ 3566583 w 7450665"/>
              <a:gd name="connsiteY97" fmla="*/ 7807325 h 8194675"/>
              <a:gd name="connsiteX98" fmla="*/ 3757083 w 7450665"/>
              <a:gd name="connsiteY98" fmla="*/ 7813675 h 8194675"/>
              <a:gd name="connsiteX99" fmla="*/ 4007908 w 7450665"/>
              <a:gd name="connsiteY99" fmla="*/ 7886700 h 8194675"/>
              <a:gd name="connsiteX100" fmla="*/ 3966633 w 7450665"/>
              <a:gd name="connsiteY100" fmla="*/ 7981950 h 8194675"/>
              <a:gd name="connsiteX101" fmla="*/ 4271433 w 7450665"/>
              <a:gd name="connsiteY101" fmla="*/ 8131175 h 8194675"/>
              <a:gd name="connsiteX102" fmla="*/ 4480983 w 7450665"/>
              <a:gd name="connsiteY102" fmla="*/ 8194675 h 8194675"/>
              <a:gd name="connsiteX103" fmla="*/ 4619625 w 7450665"/>
              <a:gd name="connsiteY103" fmla="*/ 8080375 h 8194675"/>
              <a:gd name="connsiteX104" fmla="*/ 4377266 w 7450665"/>
              <a:gd name="connsiteY104" fmla="*/ 7763933 h 8194675"/>
              <a:gd name="connsiteX105" fmla="*/ 4436533 w 7450665"/>
              <a:gd name="connsiteY105" fmla="*/ 7459133 h 8194675"/>
              <a:gd name="connsiteX106" fmla="*/ 4219575 w 7450665"/>
              <a:gd name="connsiteY106" fmla="*/ 7297208 h 8194675"/>
              <a:gd name="connsiteX107" fmla="*/ 4293658 w 7450665"/>
              <a:gd name="connsiteY107" fmla="*/ 7149042 h 8194675"/>
              <a:gd name="connsiteX108" fmla="*/ 4495800 w 7450665"/>
              <a:gd name="connsiteY108" fmla="*/ 6942667 h 8194675"/>
              <a:gd name="connsiteX109" fmla="*/ 4622800 w 7450665"/>
              <a:gd name="connsiteY109" fmla="*/ 6908800 h 8194675"/>
              <a:gd name="connsiteX110" fmla="*/ 4777316 w 7450665"/>
              <a:gd name="connsiteY110" fmla="*/ 6727825 h 8194675"/>
              <a:gd name="connsiteX111" fmla="*/ 4673600 w 7450665"/>
              <a:gd name="connsiteY111" fmla="*/ 6663267 h 8194675"/>
              <a:gd name="connsiteX112" fmla="*/ 4597400 w 7450665"/>
              <a:gd name="connsiteY112" fmla="*/ 6620933 h 8194675"/>
              <a:gd name="connsiteX113" fmla="*/ 4594225 w 7450665"/>
              <a:gd name="connsiteY113" fmla="*/ 6586008 h 8194675"/>
              <a:gd name="connsiteX114" fmla="*/ 4690533 w 7450665"/>
              <a:gd name="connsiteY114" fmla="*/ 6604000 h 8194675"/>
              <a:gd name="connsiteX115" fmla="*/ 4712758 w 7450665"/>
              <a:gd name="connsiteY115" fmla="*/ 6572250 h 8194675"/>
              <a:gd name="connsiteX116" fmla="*/ 4513791 w 7450665"/>
              <a:gd name="connsiteY116" fmla="*/ 6247342 h 8194675"/>
              <a:gd name="connsiteX117" fmla="*/ 4363508 w 7450665"/>
              <a:gd name="connsiteY117" fmla="*/ 6235700 h 8194675"/>
              <a:gd name="connsiteX118" fmla="*/ 4352925 w 7450665"/>
              <a:gd name="connsiteY118" fmla="*/ 6274858 h 8194675"/>
              <a:gd name="connsiteX119" fmla="*/ 4267200 w 7450665"/>
              <a:gd name="connsiteY119" fmla="*/ 6062133 h 8194675"/>
              <a:gd name="connsiteX120" fmla="*/ 4182533 w 7450665"/>
              <a:gd name="connsiteY120" fmla="*/ 6028267 h 8194675"/>
              <a:gd name="connsiteX121" fmla="*/ 4292600 w 7450665"/>
              <a:gd name="connsiteY121" fmla="*/ 5791200 h 8194675"/>
              <a:gd name="connsiteX122" fmla="*/ 4216400 w 7450665"/>
              <a:gd name="connsiteY122" fmla="*/ 5715000 h 8194675"/>
              <a:gd name="connsiteX123" fmla="*/ 4241800 w 7450665"/>
              <a:gd name="connsiteY123" fmla="*/ 5554133 h 8194675"/>
              <a:gd name="connsiteX124" fmla="*/ 4334933 w 7450665"/>
              <a:gd name="connsiteY124" fmla="*/ 5503333 h 8194675"/>
              <a:gd name="connsiteX125" fmla="*/ 4402666 w 7450665"/>
              <a:gd name="connsiteY125" fmla="*/ 5334000 h 8194675"/>
              <a:gd name="connsiteX126" fmla="*/ 4597400 w 7450665"/>
              <a:gd name="connsiteY126" fmla="*/ 5621867 h 8194675"/>
              <a:gd name="connsiteX127" fmla="*/ 4673600 w 7450665"/>
              <a:gd name="connsiteY127" fmla="*/ 5494867 h 8194675"/>
              <a:gd name="connsiteX128" fmla="*/ 4631266 w 7450665"/>
              <a:gd name="connsiteY128" fmla="*/ 5334000 h 8194675"/>
              <a:gd name="connsiteX129" fmla="*/ 4802716 w 7450665"/>
              <a:gd name="connsiteY129" fmla="*/ 5217583 h 8194675"/>
              <a:gd name="connsiteX130" fmla="*/ 4792133 w 7450665"/>
              <a:gd name="connsiteY130" fmla="*/ 5139267 h 8194675"/>
              <a:gd name="connsiteX131" fmla="*/ 4961466 w 7450665"/>
              <a:gd name="connsiteY131" fmla="*/ 5080000 h 8194675"/>
              <a:gd name="connsiteX132" fmla="*/ 5105400 w 7450665"/>
              <a:gd name="connsiteY132" fmla="*/ 4919133 h 8194675"/>
              <a:gd name="connsiteX133" fmla="*/ 5215466 w 7450665"/>
              <a:gd name="connsiteY133" fmla="*/ 4953000 h 8194675"/>
              <a:gd name="connsiteX134" fmla="*/ 5215466 w 7450665"/>
              <a:gd name="connsiteY134" fmla="*/ 4953000 h 8194675"/>
              <a:gd name="connsiteX135" fmla="*/ 5291666 w 7450665"/>
              <a:gd name="connsiteY135" fmla="*/ 5003800 h 8194675"/>
              <a:gd name="connsiteX136" fmla="*/ 5342466 w 7450665"/>
              <a:gd name="connsiteY136" fmla="*/ 4944533 h 8194675"/>
              <a:gd name="connsiteX137" fmla="*/ 5435600 w 7450665"/>
              <a:gd name="connsiteY137" fmla="*/ 4910667 h 8194675"/>
              <a:gd name="connsiteX138" fmla="*/ 5469466 w 7450665"/>
              <a:gd name="connsiteY138" fmla="*/ 5020733 h 8194675"/>
              <a:gd name="connsiteX139" fmla="*/ 5664200 w 7450665"/>
              <a:gd name="connsiteY139" fmla="*/ 5012267 h 8194675"/>
              <a:gd name="connsiteX140" fmla="*/ 5884333 w 7450665"/>
              <a:gd name="connsiteY140" fmla="*/ 5214408 h 8194675"/>
              <a:gd name="connsiteX141" fmla="*/ 5884333 w 7450665"/>
              <a:gd name="connsiteY141" fmla="*/ 5325533 h 8194675"/>
              <a:gd name="connsiteX142" fmla="*/ 5884333 w 7450665"/>
              <a:gd name="connsiteY142" fmla="*/ 5325533 h 8194675"/>
              <a:gd name="connsiteX143" fmla="*/ 5952066 w 7450665"/>
              <a:gd name="connsiteY143" fmla="*/ 5291667 h 8194675"/>
              <a:gd name="connsiteX144" fmla="*/ 5901266 w 7450665"/>
              <a:gd name="connsiteY144" fmla="*/ 5164667 h 8194675"/>
              <a:gd name="connsiteX145" fmla="*/ 5901266 w 7450665"/>
              <a:gd name="connsiteY145" fmla="*/ 5164667 h 8194675"/>
              <a:gd name="connsiteX146" fmla="*/ 6172200 w 7450665"/>
              <a:gd name="connsiteY146" fmla="*/ 5334000 h 8194675"/>
              <a:gd name="connsiteX147" fmla="*/ 6328833 w 7450665"/>
              <a:gd name="connsiteY147" fmla="*/ 5143500 h 8194675"/>
              <a:gd name="connsiteX148" fmla="*/ 6392333 w 7450665"/>
              <a:gd name="connsiteY148" fmla="*/ 5181600 h 8194675"/>
              <a:gd name="connsiteX149" fmla="*/ 6522508 w 7450665"/>
              <a:gd name="connsiteY149" fmla="*/ 5200650 h 8194675"/>
              <a:gd name="connsiteX150" fmla="*/ 6620933 w 7450665"/>
              <a:gd name="connsiteY150" fmla="*/ 5190067 h 8194675"/>
              <a:gd name="connsiteX151" fmla="*/ 6620933 w 7450665"/>
              <a:gd name="connsiteY151" fmla="*/ 5113867 h 8194675"/>
              <a:gd name="connsiteX152" fmla="*/ 6807200 w 7450665"/>
              <a:gd name="connsiteY152" fmla="*/ 5130800 h 8194675"/>
              <a:gd name="connsiteX153" fmla="*/ 6773333 w 7450665"/>
              <a:gd name="connsiteY153" fmla="*/ 5232400 h 8194675"/>
              <a:gd name="connsiteX154" fmla="*/ 6994525 w 7450665"/>
              <a:gd name="connsiteY154" fmla="*/ 5325533 h 8194675"/>
              <a:gd name="connsiteX155" fmla="*/ 7078133 w 7450665"/>
              <a:gd name="connsiteY155" fmla="*/ 5291667 h 8194675"/>
              <a:gd name="connsiteX156" fmla="*/ 7090833 w 7450665"/>
              <a:gd name="connsiteY156" fmla="*/ 5223933 h 8194675"/>
              <a:gd name="connsiteX157" fmla="*/ 7109883 w 7450665"/>
              <a:gd name="connsiteY157" fmla="*/ 5227108 h 8194675"/>
              <a:gd name="connsiteX158" fmla="*/ 7250641 w 7450665"/>
              <a:gd name="connsiteY158" fmla="*/ 5288492 h 8194675"/>
              <a:gd name="connsiteX159" fmla="*/ 7400925 w 7450665"/>
              <a:gd name="connsiteY159" fmla="*/ 5233458 h 8194675"/>
              <a:gd name="connsiteX160" fmla="*/ 7450666 w 7450665"/>
              <a:gd name="connsiteY160" fmla="*/ 5037667 h 8194675"/>
              <a:gd name="connsiteX161" fmla="*/ 7171266 w 7450665"/>
              <a:gd name="connsiteY161" fmla="*/ 4936067 h 8194675"/>
              <a:gd name="connsiteX162" fmla="*/ 6810002 w 7450665"/>
              <a:gd name="connsiteY162" fmla="*/ 923753 h 8194675"/>
              <a:gd name="connsiteX163" fmla="*/ 6815689 w 7450665"/>
              <a:gd name="connsiteY163" fmla="*/ 51810 h 8194675"/>
              <a:gd name="connsiteX164" fmla="*/ 660400 w 7450665"/>
              <a:gd name="connsiteY164" fmla="*/ 0 h 8194675"/>
              <a:gd name="connsiteX165" fmla="*/ 677333 w 7450665"/>
              <a:gd name="connsiteY165" fmla="*/ 50800 h 8194675"/>
              <a:gd name="connsiteX0" fmla="*/ 677333 w 7400926"/>
              <a:gd name="connsiteY0" fmla="*/ 50800 h 8194675"/>
              <a:gd name="connsiteX1" fmla="*/ 851958 w 7400926"/>
              <a:gd name="connsiteY1" fmla="*/ 190500 h 8194675"/>
              <a:gd name="connsiteX2" fmla="*/ 935566 w 7400926"/>
              <a:gd name="connsiteY2" fmla="*/ 332317 h 8194675"/>
              <a:gd name="connsiteX3" fmla="*/ 818091 w 7400926"/>
              <a:gd name="connsiteY3" fmla="*/ 585258 h 8194675"/>
              <a:gd name="connsiteX4" fmla="*/ 719666 w 7400926"/>
              <a:gd name="connsiteY4" fmla="*/ 685800 h 8194675"/>
              <a:gd name="connsiteX5" fmla="*/ 458258 w 7400926"/>
              <a:gd name="connsiteY5" fmla="*/ 1039283 h 8194675"/>
              <a:gd name="connsiteX6" fmla="*/ 195791 w 7400926"/>
              <a:gd name="connsiteY6" fmla="*/ 1332442 h 8194675"/>
              <a:gd name="connsiteX7" fmla="*/ 84666 w 7400926"/>
              <a:gd name="connsiteY7" fmla="*/ 1476375 h 8194675"/>
              <a:gd name="connsiteX8" fmla="*/ 296333 w 7400926"/>
              <a:gd name="connsiteY8" fmla="*/ 1363133 h 8194675"/>
              <a:gd name="connsiteX9" fmla="*/ 237066 w 7400926"/>
              <a:gd name="connsiteY9" fmla="*/ 1540933 h 8194675"/>
              <a:gd name="connsiteX10" fmla="*/ 391583 w 7400926"/>
              <a:gd name="connsiteY10" fmla="*/ 1602317 h 8194675"/>
              <a:gd name="connsiteX11" fmla="*/ 609600 w 7400926"/>
              <a:gd name="connsiteY11" fmla="*/ 1659467 h 8194675"/>
              <a:gd name="connsiteX12" fmla="*/ 644525 w 7400926"/>
              <a:gd name="connsiteY12" fmla="*/ 1726142 h 8194675"/>
              <a:gd name="connsiteX13" fmla="*/ 448733 w 7400926"/>
              <a:gd name="connsiteY13" fmla="*/ 1684867 h 8194675"/>
              <a:gd name="connsiteX14" fmla="*/ 354541 w 7400926"/>
              <a:gd name="connsiteY14" fmla="*/ 1767417 h 8194675"/>
              <a:gd name="connsiteX15" fmla="*/ 265641 w 7400926"/>
              <a:gd name="connsiteY15" fmla="*/ 1742017 h 8194675"/>
              <a:gd name="connsiteX16" fmla="*/ 228600 w 7400926"/>
              <a:gd name="connsiteY16" fmla="*/ 1820333 h 8194675"/>
              <a:gd name="connsiteX17" fmla="*/ 228600 w 7400926"/>
              <a:gd name="connsiteY17" fmla="*/ 1820333 h 8194675"/>
              <a:gd name="connsiteX18" fmla="*/ 160866 w 7400926"/>
              <a:gd name="connsiteY18" fmla="*/ 1735667 h 8194675"/>
              <a:gd name="connsiteX19" fmla="*/ 177800 w 7400926"/>
              <a:gd name="connsiteY19" fmla="*/ 1938867 h 8194675"/>
              <a:gd name="connsiteX20" fmla="*/ 59266 w 7400926"/>
              <a:gd name="connsiteY20" fmla="*/ 2159000 h 8194675"/>
              <a:gd name="connsiteX21" fmla="*/ 59266 w 7400926"/>
              <a:gd name="connsiteY21" fmla="*/ 2159000 h 8194675"/>
              <a:gd name="connsiteX22" fmla="*/ 17991 w 7400926"/>
              <a:gd name="connsiteY22" fmla="*/ 2189692 h 8194675"/>
              <a:gd name="connsiteX23" fmla="*/ 48683 w 7400926"/>
              <a:gd name="connsiteY23" fmla="*/ 2435225 h 8194675"/>
              <a:gd name="connsiteX24" fmla="*/ 84666 w 7400926"/>
              <a:gd name="connsiteY24" fmla="*/ 2590800 h 8194675"/>
              <a:gd name="connsiteX25" fmla="*/ 0 w 7400926"/>
              <a:gd name="connsiteY25" fmla="*/ 2709333 h 8194675"/>
              <a:gd name="connsiteX26" fmla="*/ 118533 w 7400926"/>
              <a:gd name="connsiteY26" fmla="*/ 2827867 h 8194675"/>
              <a:gd name="connsiteX27" fmla="*/ 84666 w 7400926"/>
              <a:gd name="connsiteY27" fmla="*/ 2997200 h 8194675"/>
              <a:gd name="connsiteX28" fmla="*/ 84666 w 7400926"/>
              <a:gd name="connsiteY28" fmla="*/ 2997200 h 8194675"/>
              <a:gd name="connsiteX29" fmla="*/ 143933 w 7400926"/>
              <a:gd name="connsiteY29" fmla="*/ 3005667 h 8194675"/>
              <a:gd name="connsiteX30" fmla="*/ 169333 w 7400926"/>
              <a:gd name="connsiteY30" fmla="*/ 3268133 h 8194675"/>
              <a:gd name="connsiteX31" fmla="*/ 254000 w 7400926"/>
              <a:gd name="connsiteY31" fmla="*/ 3310467 h 8194675"/>
              <a:gd name="connsiteX32" fmla="*/ 457200 w 7400926"/>
              <a:gd name="connsiteY32" fmla="*/ 3344333 h 8194675"/>
              <a:gd name="connsiteX33" fmla="*/ 474133 w 7400926"/>
              <a:gd name="connsiteY33" fmla="*/ 3445933 h 8194675"/>
              <a:gd name="connsiteX34" fmla="*/ 601133 w 7400926"/>
              <a:gd name="connsiteY34" fmla="*/ 3369733 h 8194675"/>
              <a:gd name="connsiteX35" fmla="*/ 795866 w 7400926"/>
              <a:gd name="connsiteY35" fmla="*/ 3488267 h 8194675"/>
              <a:gd name="connsiteX36" fmla="*/ 745066 w 7400926"/>
              <a:gd name="connsiteY36" fmla="*/ 3615267 h 8194675"/>
              <a:gd name="connsiteX37" fmla="*/ 821266 w 7400926"/>
              <a:gd name="connsiteY37" fmla="*/ 3666067 h 8194675"/>
              <a:gd name="connsiteX38" fmla="*/ 736600 w 7400926"/>
              <a:gd name="connsiteY38" fmla="*/ 3793067 h 8194675"/>
              <a:gd name="connsiteX39" fmla="*/ 838200 w 7400926"/>
              <a:gd name="connsiteY39" fmla="*/ 3843867 h 8194675"/>
              <a:gd name="connsiteX40" fmla="*/ 804333 w 7400926"/>
              <a:gd name="connsiteY40" fmla="*/ 3911600 h 8194675"/>
              <a:gd name="connsiteX41" fmla="*/ 804333 w 7400926"/>
              <a:gd name="connsiteY41" fmla="*/ 3911600 h 8194675"/>
              <a:gd name="connsiteX42" fmla="*/ 880533 w 7400926"/>
              <a:gd name="connsiteY42" fmla="*/ 4013200 h 8194675"/>
              <a:gd name="connsiteX43" fmla="*/ 1005416 w 7400926"/>
              <a:gd name="connsiteY43" fmla="*/ 4079875 h 8194675"/>
              <a:gd name="connsiteX44" fmla="*/ 939800 w 7400926"/>
              <a:gd name="connsiteY44" fmla="*/ 4174067 h 8194675"/>
              <a:gd name="connsiteX45" fmla="*/ 1109133 w 7400926"/>
              <a:gd name="connsiteY45" fmla="*/ 4182533 h 8194675"/>
              <a:gd name="connsiteX46" fmla="*/ 1112308 w 7400926"/>
              <a:gd name="connsiteY46" fmla="*/ 4248150 h 8194675"/>
              <a:gd name="connsiteX47" fmla="*/ 1168400 w 7400926"/>
              <a:gd name="connsiteY47" fmla="*/ 4309533 h 8194675"/>
              <a:gd name="connsiteX48" fmla="*/ 1026583 w 7400926"/>
              <a:gd name="connsiteY48" fmla="*/ 4438650 h 8194675"/>
              <a:gd name="connsiteX49" fmla="*/ 931333 w 7400926"/>
              <a:gd name="connsiteY49" fmla="*/ 4385733 h 8194675"/>
              <a:gd name="connsiteX50" fmla="*/ 912283 w 7400926"/>
              <a:gd name="connsiteY50" fmla="*/ 4366683 h 8194675"/>
              <a:gd name="connsiteX51" fmla="*/ 846666 w 7400926"/>
              <a:gd name="connsiteY51" fmla="*/ 4453467 h 8194675"/>
              <a:gd name="connsiteX52" fmla="*/ 931333 w 7400926"/>
              <a:gd name="connsiteY52" fmla="*/ 4555067 h 8194675"/>
              <a:gd name="connsiteX53" fmla="*/ 928158 w 7400926"/>
              <a:gd name="connsiteY53" fmla="*/ 4686300 h 8194675"/>
              <a:gd name="connsiteX54" fmla="*/ 964141 w 7400926"/>
              <a:gd name="connsiteY54" fmla="*/ 4773083 h 8194675"/>
              <a:gd name="connsiteX55" fmla="*/ 1075266 w 7400926"/>
              <a:gd name="connsiteY55" fmla="*/ 4809067 h 8194675"/>
              <a:gd name="connsiteX56" fmla="*/ 1134533 w 7400926"/>
              <a:gd name="connsiteY56" fmla="*/ 4715933 h 8194675"/>
              <a:gd name="connsiteX57" fmla="*/ 1303866 w 7400926"/>
              <a:gd name="connsiteY57" fmla="*/ 4682067 h 8194675"/>
              <a:gd name="connsiteX58" fmla="*/ 1439333 w 7400926"/>
              <a:gd name="connsiteY58" fmla="*/ 4707467 h 8194675"/>
              <a:gd name="connsiteX59" fmla="*/ 1557866 w 7400926"/>
              <a:gd name="connsiteY59" fmla="*/ 4893733 h 8194675"/>
              <a:gd name="connsiteX60" fmla="*/ 1490133 w 7400926"/>
              <a:gd name="connsiteY60" fmla="*/ 4936067 h 8194675"/>
              <a:gd name="connsiteX61" fmla="*/ 1532466 w 7400926"/>
              <a:gd name="connsiteY61" fmla="*/ 5088467 h 8194675"/>
              <a:gd name="connsiteX62" fmla="*/ 1695450 w 7400926"/>
              <a:gd name="connsiteY62" fmla="*/ 5095875 h 8194675"/>
              <a:gd name="connsiteX63" fmla="*/ 1763183 w 7400926"/>
              <a:gd name="connsiteY63" fmla="*/ 5229225 h 8194675"/>
              <a:gd name="connsiteX64" fmla="*/ 1794933 w 7400926"/>
              <a:gd name="connsiteY64" fmla="*/ 5384800 h 8194675"/>
              <a:gd name="connsiteX65" fmla="*/ 1938866 w 7400926"/>
              <a:gd name="connsiteY65" fmla="*/ 5359400 h 8194675"/>
              <a:gd name="connsiteX66" fmla="*/ 2023533 w 7400926"/>
              <a:gd name="connsiteY66" fmla="*/ 5435600 h 8194675"/>
              <a:gd name="connsiteX67" fmla="*/ 2201333 w 7400926"/>
              <a:gd name="connsiteY67" fmla="*/ 5376333 h 8194675"/>
              <a:gd name="connsiteX68" fmla="*/ 2319866 w 7400926"/>
              <a:gd name="connsiteY68" fmla="*/ 5545667 h 8194675"/>
              <a:gd name="connsiteX69" fmla="*/ 2379133 w 7400926"/>
              <a:gd name="connsiteY69" fmla="*/ 5486400 h 8194675"/>
              <a:gd name="connsiteX70" fmla="*/ 2743200 w 7400926"/>
              <a:gd name="connsiteY70" fmla="*/ 5672667 h 8194675"/>
              <a:gd name="connsiteX71" fmla="*/ 2743200 w 7400926"/>
              <a:gd name="connsiteY71" fmla="*/ 5672667 h 8194675"/>
              <a:gd name="connsiteX72" fmla="*/ 2794000 w 7400926"/>
              <a:gd name="connsiteY72" fmla="*/ 5748867 h 8194675"/>
              <a:gd name="connsiteX73" fmla="*/ 2692400 w 7400926"/>
              <a:gd name="connsiteY73" fmla="*/ 5833533 h 8194675"/>
              <a:gd name="connsiteX74" fmla="*/ 2751666 w 7400926"/>
              <a:gd name="connsiteY74" fmla="*/ 5875867 h 8194675"/>
              <a:gd name="connsiteX75" fmla="*/ 2667000 w 7400926"/>
              <a:gd name="connsiteY75" fmla="*/ 5985933 h 8194675"/>
              <a:gd name="connsiteX76" fmla="*/ 2717800 w 7400926"/>
              <a:gd name="connsiteY76" fmla="*/ 6045200 h 8194675"/>
              <a:gd name="connsiteX77" fmla="*/ 2717800 w 7400926"/>
              <a:gd name="connsiteY77" fmla="*/ 6045200 h 8194675"/>
              <a:gd name="connsiteX78" fmla="*/ 2700866 w 7400926"/>
              <a:gd name="connsiteY78" fmla="*/ 6239933 h 8194675"/>
              <a:gd name="connsiteX79" fmla="*/ 2506133 w 7400926"/>
              <a:gd name="connsiteY79" fmla="*/ 6214533 h 8194675"/>
              <a:gd name="connsiteX80" fmla="*/ 2379133 w 7400926"/>
              <a:gd name="connsiteY80" fmla="*/ 6341533 h 8194675"/>
              <a:gd name="connsiteX81" fmla="*/ 2370666 w 7400926"/>
              <a:gd name="connsiteY81" fmla="*/ 6477000 h 8194675"/>
              <a:gd name="connsiteX82" fmla="*/ 2650066 w 7400926"/>
              <a:gd name="connsiteY82" fmla="*/ 6434667 h 8194675"/>
              <a:gd name="connsiteX83" fmla="*/ 2602441 w 7400926"/>
              <a:gd name="connsiteY83" fmla="*/ 6491817 h 8194675"/>
              <a:gd name="connsiteX84" fmla="*/ 2269066 w 7400926"/>
              <a:gd name="connsiteY84" fmla="*/ 6604000 h 8194675"/>
              <a:gd name="connsiteX85" fmla="*/ 2286000 w 7400926"/>
              <a:gd name="connsiteY85" fmla="*/ 6688667 h 8194675"/>
              <a:gd name="connsiteX86" fmla="*/ 2404533 w 7400926"/>
              <a:gd name="connsiteY86" fmla="*/ 6731000 h 8194675"/>
              <a:gd name="connsiteX87" fmla="*/ 2235200 w 7400926"/>
              <a:gd name="connsiteY87" fmla="*/ 6900333 h 8194675"/>
              <a:gd name="connsiteX88" fmla="*/ 2192866 w 7400926"/>
              <a:gd name="connsiteY88" fmla="*/ 7027333 h 8194675"/>
              <a:gd name="connsiteX89" fmla="*/ 2040466 w 7400926"/>
              <a:gd name="connsiteY89" fmla="*/ 6976533 h 8194675"/>
              <a:gd name="connsiteX90" fmla="*/ 2040466 w 7400926"/>
              <a:gd name="connsiteY90" fmla="*/ 6976533 h 8194675"/>
              <a:gd name="connsiteX91" fmla="*/ 2040466 w 7400926"/>
              <a:gd name="connsiteY91" fmla="*/ 7103533 h 8194675"/>
              <a:gd name="connsiteX92" fmla="*/ 2209800 w 7400926"/>
              <a:gd name="connsiteY92" fmla="*/ 7188200 h 8194675"/>
              <a:gd name="connsiteX93" fmla="*/ 2769658 w 7400926"/>
              <a:gd name="connsiteY93" fmla="*/ 7636933 h 8194675"/>
              <a:gd name="connsiteX94" fmla="*/ 2791883 w 7400926"/>
              <a:gd name="connsiteY94" fmla="*/ 7556500 h 8194675"/>
              <a:gd name="connsiteX95" fmla="*/ 3131608 w 7400926"/>
              <a:gd name="connsiteY95" fmla="*/ 7670800 h 8194675"/>
              <a:gd name="connsiteX96" fmla="*/ 3376083 w 7400926"/>
              <a:gd name="connsiteY96" fmla="*/ 7689850 h 8194675"/>
              <a:gd name="connsiteX97" fmla="*/ 3566583 w 7400926"/>
              <a:gd name="connsiteY97" fmla="*/ 7807325 h 8194675"/>
              <a:gd name="connsiteX98" fmla="*/ 3757083 w 7400926"/>
              <a:gd name="connsiteY98" fmla="*/ 7813675 h 8194675"/>
              <a:gd name="connsiteX99" fmla="*/ 4007908 w 7400926"/>
              <a:gd name="connsiteY99" fmla="*/ 7886700 h 8194675"/>
              <a:gd name="connsiteX100" fmla="*/ 3966633 w 7400926"/>
              <a:gd name="connsiteY100" fmla="*/ 7981950 h 8194675"/>
              <a:gd name="connsiteX101" fmla="*/ 4271433 w 7400926"/>
              <a:gd name="connsiteY101" fmla="*/ 8131175 h 8194675"/>
              <a:gd name="connsiteX102" fmla="*/ 4480983 w 7400926"/>
              <a:gd name="connsiteY102" fmla="*/ 8194675 h 8194675"/>
              <a:gd name="connsiteX103" fmla="*/ 4619625 w 7400926"/>
              <a:gd name="connsiteY103" fmla="*/ 8080375 h 8194675"/>
              <a:gd name="connsiteX104" fmla="*/ 4377266 w 7400926"/>
              <a:gd name="connsiteY104" fmla="*/ 7763933 h 8194675"/>
              <a:gd name="connsiteX105" fmla="*/ 4436533 w 7400926"/>
              <a:gd name="connsiteY105" fmla="*/ 7459133 h 8194675"/>
              <a:gd name="connsiteX106" fmla="*/ 4219575 w 7400926"/>
              <a:gd name="connsiteY106" fmla="*/ 7297208 h 8194675"/>
              <a:gd name="connsiteX107" fmla="*/ 4293658 w 7400926"/>
              <a:gd name="connsiteY107" fmla="*/ 7149042 h 8194675"/>
              <a:gd name="connsiteX108" fmla="*/ 4495800 w 7400926"/>
              <a:gd name="connsiteY108" fmla="*/ 6942667 h 8194675"/>
              <a:gd name="connsiteX109" fmla="*/ 4622800 w 7400926"/>
              <a:gd name="connsiteY109" fmla="*/ 6908800 h 8194675"/>
              <a:gd name="connsiteX110" fmla="*/ 4777316 w 7400926"/>
              <a:gd name="connsiteY110" fmla="*/ 6727825 h 8194675"/>
              <a:gd name="connsiteX111" fmla="*/ 4673600 w 7400926"/>
              <a:gd name="connsiteY111" fmla="*/ 6663267 h 8194675"/>
              <a:gd name="connsiteX112" fmla="*/ 4597400 w 7400926"/>
              <a:gd name="connsiteY112" fmla="*/ 6620933 h 8194675"/>
              <a:gd name="connsiteX113" fmla="*/ 4594225 w 7400926"/>
              <a:gd name="connsiteY113" fmla="*/ 6586008 h 8194675"/>
              <a:gd name="connsiteX114" fmla="*/ 4690533 w 7400926"/>
              <a:gd name="connsiteY114" fmla="*/ 6604000 h 8194675"/>
              <a:gd name="connsiteX115" fmla="*/ 4712758 w 7400926"/>
              <a:gd name="connsiteY115" fmla="*/ 6572250 h 8194675"/>
              <a:gd name="connsiteX116" fmla="*/ 4513791 w 7400926"/>
              <a:gd name="connsiteY116" fmla="*/ 6247342 h 8194675"/>
              <a:gd name="connsiteX117" fmla="*/ 4363508 w 7400926"/>
              <a:gd name="connsiteY117" fmla="*/ 6235700 h 8194675"/>
              <a:gd name="connsiteX118" fmla="*/ 4352925 w 7400926"/>
              <a:gd name="connsiteY118" fmla="*/ 6274858 h 8194675"/>
              <a:gd name="connsiteX119" fmla="*/ 4267200 w 7400926"/>
              <a:gd name="connsiteY119" fmla="*/ 6062133 h 8194675"/>
              <a:gd name="connsiteX120" fmla="*/ 4182533 w 7400926"/>
              <a:gd name="connsiteY120" fmla="*/ 6028267 h 8194675"/>
              <a:gd name="connsiteX121" fmla="*/ 4292600 w 7400926"/>
              <a:gd name="connsiteY121" fmla="*/ 5791200 h 8194675"/>
              <a:gd name="connsiteX122" fmla="*/ 4216400 w 7400926"/>
              <a:gd name="connsiteY122" fmla="*/ 5715000 h 8194675"/>
              <a:gd name="connsiteX123" fmla="*/ 4241800 w 7400926"/>
              <a:gd name="connsiteY123" fmla="*/ 5554133 h 8194675"/>
              <a:gd name="connsiteX124" fmla="*/ 4334933 w 7400926"/>
              <a:gd name="connsiteY124" fmla="*/ 5503333 h 8194675"/>
              <a:gd name="connsiteX125" fmla="*/ 4402666 w 7400926"/>
              <a:gd name="connsiteY125" fmla="*/ 5334000 h 8194675"/>
              <a:gd name="connsiteX126" fmla="*/ 4597400 w 7400926"/>
              <a:gd name="connsiteY126" fmla="*/ 5621867 h 8194675"/>
              <a:gd name="connsiteX127" fmla="*/ 4673600 w 7400926"/>
              <a:gd name="connsiteY127" fmla="*/ 5494867 h 8194675"/>
              <a:gd name="connsiteX128" fmla="*/ 4631266 w 7400926"/>
              <a:gd name="connsiteY128" fmla="*/ 5334000 h 8194675"/>
              <a:gd name="connsiteX129" fmla="*/ 4802716 w 7400926"/>
              <a:gd name="connsiteY129" fmla="*/ 5217583 h 8194675"/>
              <a:gd name="connsiteX130" fmla="*/ 4792133 w 7400926"/>
              <a:gd name="connsiteY130" fmla="*/ 5139267 h 8194675"/>
              <a:gd name="connsiteX131" fmla="*/ 4961466 w 7400926"/>
              <a:gd name="connsiteY131" fmla="*/ 5080000 h 8194675"/>
              <a:gd name="connsiteX132" fmla="*/ 5105400 w 7400926"/>
              <a:gd name="connsiteY132" fmla="*/ 4919133 h 8194675"/>
              <a:gd name="connsiteX133" fmla="*/ 5215466 w 7400926"/>
              <a:gd name="connsiteY133" fmla="*/ 4953000 h 8194675"/>
              <a:gd name="connsiteX134" fmla="*/ 5215466 w 7400926"/>
              <a:gd name="connsiteY134" fmla="*/ 4953000 h 8194675"/>
              <a:gd name="connsiteX135" fmla="*/ 5291666 w 7400926"/>
              <a:gd name="connsiteY135" fmla="*/ 5003800 h 8194675"/>
              <a:gd name="connsiteX136" fmla="*/ 5342466 w 7400926"/>
              <a:gd name="connsiteY136" fmla="*/ 4944533 h 8194675"/>
              <a:gd name="connsiteX137" fmla="*/ 5435600 w 7400926"/>
              <a:gd name="connsiteY137" fmla="*/ 4910667 h 8194675"/>
              <a:gd name="connsiteX138" fmla="*/ 5469466 w 7400926"/>
              <a:gd name="connsiteY138" fmla="*/ 5020733 h 8194675"/>
              <a:gd name="connsiteX139" fmla="*/ 5664200 w 7400926"/>
              <a:gd name="connsiteY139" fmla="*/ 5012267 h 8194675"/>
              <a:gd name="connsiteX140" fmla="*/ 5884333 w 7400926"/>
              <a:gd name="connsiteY140" fmla="*/ 5214408 h 8194675"/>
              <a:gd name="connsiteX141" fmla="*/ 5884333 w 7400926"/>
              <a:gd name="connsiteY141" fmla="*/ 5325533 h 8194675"/>
              <a:gd name="connsiteX142" fmla="*/ 5884333 w 7400926"/>
              <a:gd name="connsiteY142" fmla="*/ 5325533 h 8194675"/>
              <a:gd name="connsiteX143" fmla="*/ 5952066 w 7400926"/>
              <a:gd name="connsiteY143" fmla="*/ 5291667 h 8194675"/>
              <a:gd name="connsiteX144" fmla="*/ 5901266 w 7400926"/>
              <a:gd name="connsiteY144" fmla="*/ 5164667 h 8194675"/>
              <a:gd name="connsiteX145" fmla="*/ 5901266 w 7400926"/>
              <a:gd name="connsiteY145" fmla="*/ 5164667 h 8194675"/>
              <a:gd name="connsiteX146" fmla="*/ 6172200 w 7400926"/>
              <a:gd name="connsiteY146" fmla="*/ 5334000 h 8194675"/>
              <a:gd name="connsiteX147" fmla="*/ 6328833 w 7400926"/>
              <a:gd name="connsiteY147" fmla="*/ 5143500 h 8194675"/>
              <a:gd name="connsiteX148" fmla="*/ 6392333 w 7400926"/>
              <a:gd name="connsiteY148" fmla="*/ 5181600 h 8194675"/>
              <a:gd name="connsiteX149" fmla="*/ 6522508 w 7400926"/>
              <a:gd name="connsiteY149" fmla="*/ 5200650 h 8194675"/>
              <a:gd name="connsiteX150" fmla="*/ 6620933 w 7400926"/>
              <a:gd name="connsiteY150" fmla="*/ 5190067 h 8194675"/>
              <a:gd name="connsiteX151" fmla="*/ 6620933 w 7400926"/>
              <a:gd name="connsiteY151" fmla="*/ 5113867 h 8194675"/>
              <a:gd name="connsiteX152" fmla="*/ 6807200 w 7400926"/>
              <a:gd name="connsiteY152" fmla="*/ 5130800 h 8194675"/>
              <a:gd name="connsiteX153" fmla="*/ 6773333 w 7400926"/>
              <a:gd name="connsiteY153" fmla="*/ 5232400 h 8194675"/>
              <a:gd name="connsiteX154" fmla="*/ 6994525 w 7400926"/>
              <a:gd name="connsiteY154" fmla="*/ 5325533 h 8194675"/>
              <a:gd name="connsiteX155" fmla="*/ 7078133 w 7400926"/>
              <a:gd name="connsiteY155" fmla="*/ 5291667 h 8194675"/>
              <a:gd name="connsiteX156" fmla="*/ 7090833 w 7400926"/>
              <a:gd name="connsiteY156" fmla="*/ 5223933 h 8194675"/>
              <a:gd name="connsiteX157" fmla="*/ 7109883 w 7400926"/>
              <a:gd name="connsiteY157" fmla="*/ 5227108 h 8194675"/>
              <a:gd name="connsiteX158" fmla="*/ 7250641 w 7400926"/>
              <a:gd name="connsiteY158" fmla="*/ 5288492 h 8194675"/>
              <a:gd name="connsiteX159" fmla="*/ 7400925 w 7400926"/>
              <a:gd name="connsiteY159" fmla="*/ 5233458 h 8194675"/>
              <a:gd name="connsiteX160" fmla="*/ 7171266 w 7400926"/>
              <a:gd name="connsiteY160" fmla="*/ 4936067 h 8194675"/>
              <a:gd name="connsiteX161" fmla="*/ 6810002 w 7400926"/>
              <a:gd name="connsiteY161" fmla="*/ 923753 h 8194675"/>
              <a:gd name="connsiteX162" fmla="*/ 6815689 w 7400926"/>
              <a:gd name="connsiteY162" fmla="*/ 51810 h 8194675"/>
              <a:gd name="connsiteX163" fmla="*/ 660400 w 7400926"/>
              <a:gd name="connsiteY163" fmla="*/ 0 h 8194675"/>
              <a:gd name="connsiteX164" fmla="*/ 677333 w 7400926"/>
              <a:gd name="connsiteY164" fmla="*/ 50800 h 8194675"/>
              <a:gd name="connsiteX0" fmla="*/ 677333 w 7250641"/>
              <a:gd name="connsiteY0" fmla="*/ 50800 h 8194675"/>
              <a:gd name="connsiteX1" fmla="*/ 851958 w 7250641"/>
              <a:gd name="connsiteY1" fmla="*/ 190500 h 8194675"/>
              <a:gd name="connsiteX2" fmla="*/ 935566 w 7250641"/>
              <a:gd name="connsiteY2" fmla="*/ 332317 h 8194675"/>
              <a:gd name="connsiteX3" fmla="*/ 818091 w 7250641"/>
              <a:gd name="connsiteY3" fmla="*/ 585258 h 8194675"/>
              <a:gd name="connsiteX4" fmla="*/ 719666 w 7250641"/>
              <a:gd name="connsiteY4" fmla="*/ 685800 h 8194675"/>
              <a:gd name="connsiteX5" fmla="*/ 458258 w 7250641"/>
              <a:gd name="connsiteY5" fmla="*/ 1039283 h 8194675"/>
              <a:gd name="connsiteX6" fmla="*/ 195791 w 7250641"/>
              <a:gd name="connsiteY6" fmla="*/ 1332442 h 8194675"/>
              <a:gd name="connsiteX7" fmla="*/ 84666 w 7250641"/>
              <a:gd name="connsiteY7" fmla="*/ 1476375 h 8194675"/>
              <a:gd name="connsiteX8" fmla="*/ 296333 w 7250641"/>
              <a:gd name="connsiteY8" fmla="*/ 1363133 h 8194675"/>
              <a:gd name="connsiteX9" fmla="*/ 237066 w 7250641"/>
              <a:gd name="connsiteY9" fmla="*/ 1540933 h 8194675"/>
              <a:gd name="connsiteX10" fmla="*/ 391583 w 7250641"/>
              <a:gd name="connsiteY10" fmla="*/ 1602317 h 8194675"/>
              <a:gd name="connsiteX11" fmla="*/ 609600 w 7250641"/>
              <a:gd name="connsiteY11" fmla="*/ 1659467 h 8194675"/>
              <a:gd name="connsiteX12" fmla="*/ 644525 w 7250641"/>
              <a:gd name="connsiteY12" fmla="*/ 1726142 h 8194675"/>
              <a:gd name="connsiteX13" fmla="*/ 448733 w 7250641"/>
              <a:gd name="connsiteY13" fmla="*/ 1684867 h 8194675"/>
              <a:gd name="connsiteX14" fmla="*/ 354541 w 7250641"/>
              <a:gd name="connsiteY14" fmla="*/ 1767417 h 8194675"/>
              <a:gd name="connsiteX15" fmla="*/ 265641 w 7250641"/>
              <a:gd name="connsiteY15" fmla="*/ 1742017 h 8194675"/>
              <a:gd name="connsiteX16" fmla="*/ 228600 w 7250641"/>
              <a:gd name="connsiteY16" fmla="*/ 1820333 h 8194675"/>
              <a:gd name="connsiteX17" fmla="*/ 228600 w 7250641"/>
              <a:gd name="connsiteY17" fmla="*/ 1820333 h 8194675"/>
              <a:gd name="connsiteX18" fmla="*/ 160866 w 7250641"/>
              <a:gd name="connsiteY18" fmla="*/ 1735667 h 8194675"/>
              <a:gd name="connsiteX19" fmla="*/ 177800 w 7250641"/>
              <a:gd name="connsiteY19" fmla="*/ 1938867 h 8194675"/>
              <a:gd name="connsiteX20" fmla="*/ 59266 w 7250641"/>
              <a:gd name="connsiteY20" fmla="*/ 2159000 h 8194675"/>
              <a:gd name="connsiteX21" fmla="*/ 59266 w 7250641"/>
              <a:gd name="connsiteY21" fmla="*/ 2159000 h 8194675"/>
              <a:gd name="connsiteX22" fmla="*/ 17991 w 7250641"/>
              <a:gd name="connsiteY22" fmla="*/ 2189692 h 8194675"/>
              <a:gd name="connsiteX23" fmla="*/ 48683 w 7250641"/>
              <a:gd name="connsiteY23" fmla="*/ 2435225 h 8194675"/>
              <a:gd name="connsiteX24" fmla="*/ 84666 w 7250641"/>
              <a:gd name="connsiteY24" fmla="*/ 2590800 h 8194675"/>
              <a:gd name="connsiteX25" fmla="*/ 0 w 7250641"/>
              <a:gd name="connsiteY25" fmla="*/ 2709333 h 8194675"/>
              <a:gd name="connsiteX26" fmla="*/ 118533 w 7250641"/>
              <a:gd name="connsiteY26" fmla="*/ 2827867 h 8194675"/>
              <a:gd name="connsiteX27" fmla="*/ 84666 w 7250641"/>
              <a:gd name="connsiteY27" fmla="*/ 2997200 h 8194675"/>
              <a:gd name="connsiteX28" fmla="*/ 84666 w 7250641"/>
              <a:gd name="connsiteY28" fmla="*/ 2997200 h 8194675"/>
              <a:gd name="connsiteX29" fmla="*/ 143933 w 7250641"/>
              <a:gd name="connsiteY29" fmla="*/ 3005667 h 8194675"/>
              <a:gd name="connsiteX30" fmla="*/ 169333 w 7250641"/>
              <a:gd name="connsiteY30" fmla="*/ 3268133 h 8194675"/>
              <a:gd name="connsiteX31" fmla="*/ 254000 w 7250641"/>
              <a:gd name="connsiteY31" fmla="*/ 3310467 h 8194675"/>
              <a:gd name="connsiteX32" fmla="*/ 457200 w 7250641"/>
              <a:gd name="connsiteY32" fmla="*/ 3344333 h 8194675"/>
              <a:gd name="connsiteX33" fmla="*/ 474133 w 7250641"/>
              <a:gd name="connsiteY33" fmla="*/ 3445933 h 8194675"/>
              <a:gd name="connsiteX34" fmla="*/ 601133 w 7250641"/>
              <a:gd name="connsiteY34" fmla="*/ 3369733 h 8194675"/>
              <a:gd name="connsiteX35" fmla="*/ 795866 w 7250641"/>
              <a:gd name="connsiteY35" fmla="*/ 3488267 h 8194675"/>
              <a:gd name="connsiteX36" fmla="*/ 745066 w 7250641"/>
              <a:gd name="connsiteY36" fmla="*/ 3615267 h 8194675"/>
              <a:gd name="connsiteX37" fmla="*/ 821266 w 7250641"/>
              <a:gd name="connsiteY37" fmla="*/ 3666067 h 8194675"/>
              <a:gd name="connsiteX38" fmla="*/ 736600 w 7250641"/>
              <a:gd name="connsiteY38" fmla="*/ 3793067 h 8194675"/>
              <a:gd name="connsiteX39" fmla="*/ 838200 w 7250641"/>
              <a:gd name="connsiteY39" fmla="*/ 3843867 h 8194675"/>
              <a:gd name="connsiteX40" fmla="*/ 804333 w 7250641"/>
              <a:gd name="connsiteY40" fmla="*/ 3911600 h 8194675"/>
              <a:gd name="connsiteX41" fmla="*/ 804333 w 7250641"/>
              <a:gd name="connsiteY41" fmla="*/ 3911600 h 8194675"/>
              <a:gd name="connsiteX42" fmla="*/ 880533 w 7250641"/>
              <a:gd name="connsiteY42" fmla="*/ 4013200 h 8194675"/>
              <a:gd name="connsiteX43" fmla="*/ 1005416 w 7250641"/>
              <a:gd name="connsiteY43" fmla="*/ 4079875 h 8194675"/>
              <a:gd name="connsiteX44" fmla="*/ 939800 w 7250641"/>
              <a:gd name="connsiteY44" fmla="*/ 4174067 h 8194675"/>
              <a:gd name="connsiteX45" fmla="*/ 1109133 w 7250641"/>
              <a:gd name="connsiteY45" fmla="*/ 4182533 h 8194675"/>
              <a:gd name="connsiteX46" fmla="*/ 1112308 w 7250641"/>
              <a:gd name="connsiteY46" fmla="*/ 4248150 h 8194675"/>
              <a:gd name="connsiteX47" fmla="*/ 1168400 w 7250641"/>
              <a:gd name="connsiteY47" fmla="*/ 4309533 h 8194675"/>
              <a:gd name="connsiteX48" fmla="*/ 1026583 w 7250641"/>
              <a:gd name="connsiteY48" fmla="*/ 4438650 h 8194675"/>
              <a:gd name="connsiteX49" fmla="*/ 931333 w 7250641"/>
              <a:gd name="connsiteY49" fmla="*/ 4385733 h 8194675"/>
              <a:gd name="connsiteX50" fmla="*/ 912283 w 7250641"/>
              <a:gd name="connsiteY50" fmla="*/ 4366683 h 8194675"/>
              <a:gd name="connsiteX51" fmla="*/ 846666 w 7250641"/>
              <a:gd name="connsiteY51" fmla="*/ 4453467 h 8194675"/>
              <a:gd name="connsiteX52" fmla="*/ 931333 w 7250641"/>
              <a:gd name="connsiteY52" fmla="*/ 4555067 h 8194675"/>
              <a:gd name="connsiteX53" fmla="*/ 928158 w 7250641"/>
              <a:gd name="connsiteY53" fmla="*/ 4686300 h 8194675"/>
              <a:gd name="connsiteX54" fmla="*/ 964141 w 7250641"/>
              <a:gd name="connsiteY54" fmla="*/ 4773083 h 8194675"/>
              <a:gd name="connsiteX55" fmla="*/ 1075266 w 7250641"/>
              <a:gd name="connsiteY55" fmla="*/ 4809067 h 8194675"/>
              <a:gd name="connsiteX56" fmla="*/ 1134533 w 7250641"/>
              <a:gd name="connsiteY56" fmla="*/ 4715933 h 8194675"/>
              <a:gd name="connsiteX57" fmla="*/ 1303866 w 7250641"/>
              <a:gd name="connsiteY57" fmla="*/ 4682067 h 8194675"/>
              <a:gd name="connsiteX58" fmla="*/ 1439333 w 7250641"/>
              <a:gd name="connsiteY58" fmla="*/ 4707467 h 8194675"/>
              <a:gd name="connsiteX59" fmla="*/ 1557866 w 7250641"/>
              <a:gd name="connsiteY59" fmla="*/ 4893733 h 8194675"/>
              <a:gd name="connsiteX60" fmla="*/ 1490133 w 7250641"/>
              <a:gd name="connsiteY60" fmla="*/ 4936067 h 8194675"/>
              <a:gd name="connsiteX61" fmla="*/ 1532466 w 7250641"/>
              <a:gd name="connsiteY61" fmla="*/ 5088467 h 8194675"/>
              <a:gd name="connsiteX62" fmla="*/ 1695450 w 7250641"/>
              <a:gd name="connsiteY62" fmla="*/ 5095875 h 8194675"/>
              <a:gd name="connsiteX63" fmla="*/ 1763183 w 7250641"/>
              <a:gd name="connsiteY63" fmla="*/ 5229225 h 8194675"/>
              <a:gd name="connsiteX64" fmla="*/ 1794933 w 7250641"/>
              <a:gd name="connsiteY64" fmla="*/ 5384800 h 8194675"/>
              <a:gd name="connsiteX65" fmla="*/ 1938866 w 7250641"/>
              <a:gd name="connsiteY65" fmla="*/ 5359400 h 8194675"/>
              <a:gd name="connsiteX66" fmla="*/ 2023533 w 7250641"/>
              <a:gd name="connsiteY66" fmla="*/ 5435600 h 8194675"/>
              <a:gd name="connsiteX67" fmla="*/ 2201333 w 7250641"/>
              <a:gd name="connsiteY67" fmla="*/ 5376333 h 8194675"/>
              <a:gd name="connsiteX68" fmla="*/ 2319866 w 7250641"/>
              <a:gd name="connsiteY68" fmla="*/ 5545667 h 8194675"/>
              <a:gd name="connsiteX69" fmla="*/ 2379133 w 7250641"/>
              <a:gd name="connsiteY69" fmla="*/ 5486400 h 8194675"/>
              <a:gd name="connsiteX70" fmla="*/ 2743200 w 7250641"/>
              <a:gd name="connsiteY70" fmla="*/ 5672667 h 8194675"/>
              <a:gd name="connsiteX71" fmla="*/ 2743200 w 7250641"/>
              <a:gd name="connsiteY71" fmla="*/ 5672667 h 8194675"/>
              <a:gd name="connsiteX72" fmla="*/ 2794000 w 7250641"/>
              <a:gd name="connsiteY72" fmla="*/ 5748867 h 8194675"/>
              <a:gd name="connsiteX73" fmla="*/ 2692400 w 7250641"/>
              <a:gd name="connsiteY73" fmla="*/ 5833533 h 8194675"/>
              <a:gd name="connsiteX74" fmla="*/ 2751666 w 7250641"/>
              <a:gd name="connsiteY74" fmla="*/ 5875867 h 8194675"/>
              <a:gd name="connsiteX75" fmla="*/ 2667000 w 7250641"/>
              <a:gd name="connsiteY75" fmla="*/ 5985933 h 8194675"/>
              <a:gd name="connsiteX76" fmla="*/ 2717800 w 7250641"/>
              <a:gd name="connsiteY76" fmla="*/ 6045200 h 8194675"/>
              <a:gd name="connsiteX77" fmla="*/ 2717800 w 7250641"/>
              <a:gd name="connsiteY77" fmla="*/ 6045200 h 8194675"/>
              <a:gd name="connsiteX78" fmla="*/ 2700866 w 7250641"/>
              <a:gd name="connsiteY78" fmla="*/ 6239933 h 8194675"/>
              <a:gd name="connsiteX79" fmla="*/ 2506133 w 7250641"/>
              <a:gd name="connsiteY79" fmla="*/ 6214533 h 8194675"/>
              <a:gd name="connsiteX80" fmla="*/ 2379133 w 7250641"/>
              <a:gd name="connsiteY80" fmla="*/ 6341533 h 8194675"/>
              <a:gd name="connsiteX81" fmla="*/ 2370666 w 7250641"/>
              <a:gd name="connsiteY81" fmla="*/ 6477000 h 8194675"/>
              <a:gd name="connsiteX82" fmla="*/ 2650066 w 7250641"/>
              <a:gd name="connsiteY82" fmla="*/ 6434667 h 8194675"/>
              <a:gd name="connsiteX83" fmla="*/ 2602441 w 7250641"/>
              <a:gd name="connsiteY83" fmla="*/ 6491817 h 8194675"/>
              <a:gd name="connsiteX84" fmla="*/ 2269066 w 7250641"/>
              <a:gd name="connsiteY84" fmla="*/ 6604000 h 8194675"/>
              <a:gd name="connsiteX85" fmla="*/ 2286000 w 7250641"/>
              <a:gd name="connsiteY85" fmla="*/ 6688667 h 8194675"/>
              <a:gd name="connsiteX86" fmla="*/ 2404533 w 7250641"/>
              <a:gd name="connsiteY86" fmla="*/ 6731000 h 8194675"/>
              <a:gd name="connsiteX87" fmla="*/ 2235200 w 7250641"/>
              <a:gd name="connsiteY87" fmla="*/ 6900333 h 8194675"/>
              <a:gd name="connsiteX88" fmla="*/ 2192866 w 7250641"/>
              <a:gd name="connsiteY88" fmla="*/ 7027333 h 8194675"/>
              <a:gd name="connsiteX89" fmla="*/ 2040466 w 7250641"/>
              <a:gd name="connsiteY89" fmla="*/ 6976533 h 8194675"/>
              <a:gd name="connsiteX90" fmla="*/ 2040466 w 7250641"/>
              <a:gd name="connsiteY90" fmla="*/ 6976533 h 8194675"/>
              <a:gd name="connsiteX91" fmla="*/ 2040466 w 7250641"/>
              <a:gd name="connsiteY91" fmla="*/ 7103533 h 8194675"/>
              <a:gd name="connsiteX92" fmla="*/ 2209800 w 7250641"/>
              <a:gd name="connsiteY92" fmla="*/ 7188200 h 8194675"/>
              <a:gd name="connsiteX93" fmla="*/ 2769658 w 7250641"/>
              <a:gd name="connsiteY93" fmla="*/ 7636933 h 8194675"/>
              <a:gd name="connsiteX94" fmla="*/ 2791883 w 7250641"/>
              <a:gd name="connsiteY94" fmla="*/ 7556500 h 8194675"/>
              <a:gd name="connsiteX95" fmla="*/ 3131608 w 7250641"/>
              <a:gd name="connsiteY95" fmla="*/ 7670800 h 8194675"/>
              <a:gd name="connsiteX96" fmla="*/ 3376083 w 7250641"/>
              <a:gd name="connsiteY96" fmla="*/ 7689850 h 8194675"/>
              <a:gd name="connsiteX97" fmla="*/ 3566583 w 7250641"/>
              <a:gd name="connsiteY97" fmla="*/ 7807325 h 8194675"/>
              <a:gd name="connsiteX98" fmla="*/ 3757083 w 7250641"/>
              <a:gd name="connsiteY98" fmla="*/ 7813675 h 8194675"/>
              <a:gd name="connsiteX99" fmla="*/ 4007908 w 7250641"/>
              <a:gd name="connsiteY99" fmla="*/ 7886700 h 8194675"/>
              <a:gd name="connsiteX100" fmla="*/ 3966633 w 7250641"/>
              <a:gd name="connsiteY100" fmla="*/ 7981950 h 8194675"/>
              <a:gd name="connsiteX101" fmla="*/ 4271433 w 7250641"/>
              <a:gd name="connsiteY101" fmla="*/ 8131175 h 8194675"/>
              <a:gd name="connsiteX102" fmla="*/ 4480983 w 7250641"/>
              <a:gd name="connsiteY102" fmla="*/ 8194675 h 8194675"/>
              <a:gd name="connsiteX103" fmla="*/ 4619625 w 7250641"/>
              <a:gd name="connsiteY103" fmla="*/ 8080375 h 8194675"/>
              <a:gd name="connsiteX104" fmla="*/ 4377266 w 7250641"/>
              <a:gd name="connsiteY104" fmla="*/ 7763933 h 8194675"/>
              <a:gd name="connsiteX105" fmla="*/ 4436533 w 7250641"/>
              <a:gd name="connsiteY105" fmla="*/ 7459133 h 8194675"/>
              <a:gd name="connsiteX106" fmla="*/ 4219575 w 7250641"/>
              <a:gd name="connsiteY106" fmla="*/ 7297208 h 8194675"/>
              <a:gd name="connsiteX107" fmla="*/ 4293658 w 7250641"/>
              <a:gd name="connsiteY107" fmla="*/ 7149042 h 8194675"/>
              <a:gd name="connsiteX108" fmla="*/ 4495800 w 7250641"/>
              <a:gd name="connsiteY108" fmla="*/ 6942667 h 8194675"/>
              <a:gd name="connsiteX109" fmla="*/ 4622800 w 7250641"/>
              <a:gd name="connsiteY109" fmla="*/ 6908800 h 8194675"/>
              <a:gd name="connsiteX110" fmla="*/ 4777316 w 7250641"/>
              <a:gd name="connsiteY110" fmla="*/ 6727825 h 8194675"/>
              <a:gd name="connsiteX111" fmla="*/ 4673600 w 7250641"/>
              <a:gd name="connsiteY111" fmla="*/ 6663267 h 8194675"/>
              <a:gd name="connsiteX112" fmla="*/ 4597400 w 7250641"/>
              <a:gd name="connsiteY112" fmla="*/ 6620933 h 8194675"/>
              <a:gd name="connsiteX113" fmla="*/ 4594225 w 7250641"/>
              <a:gd name="connsiteY113" fmla="*/ 6586008 h 8194675"/>
              <a:gd name="connsiteX114" fmla="*/ 4690533 w 7250641"/>
              <a:gd name="connsiteY114" fmla="*/ 6604000 h 8194675"/>
              <a:gd name="connsiteX115" fmla="*/ 4712758 w 7250641"/>
              <a:gd name="connsiteY115" fmla="*/ 6572250 h 8194675"/>
              <a:gd name="connsiteX116" fmla="*/ 4513791 w 7250641"/>
              <a:gd name="connsiteY116" fmla="*/ 6247342 h 8194675"/>
              <a:gd name="connsiteX117" fmla="*/ 4363508 w 7250641"/>
              <a:gd name="connsiteY117" fmla="*/ 6235700 h 8194675"/>
              <a:gd name="connsiteX118" fmla="*/ 4352925 w 7250641"/>
              <a:gd name="connsiteY118" fmla="*/ 6274858 h 8194675"/>
              <a:gd name="connsiteX119" fmla="*/ 4267200 w 7250641"/>
              <a:gd name="connsiteY119" fmla="*/ 6062133 h 8194675"/>
              <a:gd name="connsiteX120" fmla="*/ 4182533 w 7250641"/>
              <a:gd name="connsiteY120" fmla="*/ 6028267 h 8194675"/>
              <a:gd name="connsiteX121" fmla="*/ 4292600 w 7250641"/>
              <a:gd name="connsiteY121" fmla="*/ 5791200 h 8194675"/>
              <a:gd name="connsiteX122" fmla="*/ 4216400 w 7250641"/>
              <a:gd name="connsiteY122" fmla="*/ 5715000 h 8194675"/>
              <a:gd name="connsiteX123" fmla="*/ 4241800 w 7250641"/>
              <a:gd name="connsiteY123" fmla="*/ 5554133 h 8194675"/>
              <a:gd name="connsiteX124" fmla="*/ 4334933 w 7250641"/>
              <a:gd name="connsiteY124" fmla="*/ 5503333 h 8194675"/>
              <a:gd name="connsiteX125" fmla="*/ 4402666 w 7250641"/>
              <a:gd name="connsiteY125" fmla="*/ 5334000 h 8194675"/>
              <a:gd name="connsiteX126" fmla="*/ 4597400 w 7250641"/>
              <a:gd name="connsiteY126" fmla="*/ 5621867 h 8194675"/>
              <a:gd name="connsiteX127" fmla="*/ 4673600 w 7250641"/>
              <a:gd name="connsiteY127" fmla="*/ 5494867 h 8194675"/>
              <a:gd name="connsiteX128" fmla="*/ 4631266 w 7250641"/>
              <a:gd name="connsiteY128" fmla="*/ 5334000 h 8194675"/>
              <a:gd name="connsiteX129" fmla="*/ 4802716 w 7250641"/>
              <a:gd name="connsiteY129" fmla="*/ 5217583 h 8194675"/>
              <a:gd name="connsiteX130" fmla="*/ 4792133 w 7250641"/>
              <a:gd name="connsiteY130" fmla="*/ 5139267 h 8194675"/>
              <a:gd name="connsiteX131" fmla="*/ 4961466 w 7250641"/>
              <a:gd name="connsiteY131" fmla="*/ 5080000 h 8194675"/>
              <a:gd name="connsiteX132" fmla="*/ 5105400 w 7250641"/>
              <a:gd name="connsiteY132" fmla="*/ 4919133 h 8194675"/>
              <a:gd name="connsiteX133" fmla="*/ 5215466 w 7250641"/>
              <a:gd name="connsiteY133" fmla="*/ 4953000 h 8194675"/>
              <a:gd name="connsiteX134" fmla="*/ 5215466 w 7250641"/>
              <a:gd name="connsiteY134" fmla="*/ 4953000 h 8194675"/>
              <a:gd name="connsiteX135" fmla="*/ 5291666 w 7250641"/>
              <a:gd name="connsiteY135" fmla="*/ 5003800 h 8194675"/>
              <a:gd name="connsiteX136" fmla="*/ 5342466 w 7250641"/>
              <a:gd name="connsiteY136" fmla="*/ 4944533 h 8194675"/>
              <a:gd name="connsiteX137" fmla="*/ 5435600 w 7250641"/>
              <a:gd name="connsiteY137" fmla="*/ 4910667 h 8194675"/>
              <a:gd name="connsiteX138" fmla="*/ 5469466 w 7250641"/>
              <a:gd name="connsiteY138" fmla="*/ 5020733 h 8194675"/>
              <a:gd name="connsiteX139" fmla="*/ 5664200 w 7250641"/>
              <a:gd name="connsiteY139" fmla="*/ 5012267 h 8194675"/>
              <a:gd name="connsiteX140" fmla="*/ 5884333 w 7250641"/>
              <a:gd name="connsiteY140" fmla="*/ 5214408 h 8194675"/>
              <a:gd name="connsiteX141" fmla="*/ 5884333 w 7250641"/>
              <a:gd name="connsiteY141" fmla="*/ 5325533 h 8194675"/>
              <a:gd name="connsiteX142" fmla="*/ 5884333 w 7250641"/>
              <a:gd name="connsiteY142" fmla="*/ 5325533 h 8194675"/>
              <a:gd name="connsiteX143" fmla="*/ 5952066 w 7250641"/>
              <a:gd name="connsiteY143" fmla="*/ 5291667 h 8194675"/>
              <a:gd name="connsiteX144" fmla="*/ 5901266 w 7250641"/>
              <a:gd name="connsiteY144" fmla="*/ 5164667 h 8194675"/>
              <a:gd name="connsiteX145" fmla="*/ 5901266 w 7250641"/>
              <a:gd name="connsiteY145" fmla="*/ 5164667 h 8194675"/>
              <a:gd name="connsiteX146" fmla="*/ 6172200 w 7250641"/>
              <a:gd name="connsiteY146" fmla="*/ 5334000 h 8194675"/>
              <a:gd name="connsiteX147" fmla="*/ 6328833 w 7250641"/>
              <a:gd name="connsiteY147" fmla="*/ 5143500 h 8194675"/>
              <a:gd name="connsiteX148" fmla="*/ 6392333 w 7250641"/>
              <a:gd name="connsiteY148" fmla="*/ 5181600 h 8194675"/>
              <a:gd name="connsiteX149" fmla="*/ 6522508 w 7250641"/>
              <a:gd name="connsiteY149" fmla="*/ 5200650 h 8194675"/>
              <a:gd name="connsiteX150" fmla="*/ 6620933 w 7250641"/>
              <a:gd name="connsiteY150" fmla="*/ 5190067 h 8194675"/>
              <a:gd name="connsiteX151" fmla="*/ 6620933 w 7250641"/>
              <a:gd name="connsiteY151" fmla="*/ 5113867 h 8194675"/>
              <a:gd name="connsiteX152" fmla="*/ 6807200 w 7250641"/>
              <a:gd name="connsiteY152" fmla="*/ 5130800 h 8194675"/>
              <a:gd name="connsiteX153" fmla="*/ 6773333 w 7250641"/>
              <a:gd name="connsiteY153" fmla="*/ 5232400 h 8194675"/>
              <a:gd name="connsiteX154" fmla="*/ 6994525 w 7250641"/>
              <a:gd name="connsiteY154" fmla="*/ 5325533 h 8194675"/>
              <a:gd name="connsiteX155" fmla="*/ 7078133 w 7250641"/>
              <a:gd name="connsiteY155" fmla="*/ 5291667 h 8194675"/>
              <a:gd name="connsiteX156" fmla="*/ 7090833 w 7250641"/>
              <a:gd name="connsiteY156" fmla="*/ 5223933 h 8194675"/>
              <a:gd name="connsiteX157" fmla="*/ 7109883 w 7250641"/>
              <a:gd name="connsiteY157" fmla="*/ 5227108 h 8194675"/>
              <a:gd name="connsiteX158" fmla="*/ 7250641 w 7250641"/>
              <a:gd name="connsiteY158" fmla="*/ 5288492 h 8194675"/>
              <a:gd name="connsiteX159" fmla="*/ 7171266 w 7250641"/>
              <a:gd name="connsiteY159" fmla="*/ 4936067 h 8194675"/>
              <a:gd name="connsiteX160" fmla="*/ 6810002 w 7250641"/>
              <a:gd name="connsiteY160" fmla="*/ 923753 h 8194675"/>
              <a:gd name="connsiteX161" fmla="*/ 6815689 w 7250641"/>
              <a:gd name="connsiteY161" fmla="*/ 51810 h 8194675"/>
              <a:gd name="connsiteX162" fmla="*/ 660400 w 7250641"/>
              <a:gd name="connsiteY162" fmla="*/ 0 h 8194675"/>
              <a:gd name="connsiteX163" fmla="*/ 677333 w 7250641"/>
              <a:gd name="connsiteY163" fmla="*/ 50800 h 8194675"/>
              <a:gd name="connsiteX0" fmla="*/ 677333 w 7185360"/>
              <a:gd name="connsiteY0" fmla="*/ 50800 h 8194675"/>
              <a:gd name="connsiteX1" fmla="*/ 851958 w 7185360"/>
              <a:gd name="connsiteY1" fmla="*/ 190500 h 8194675"/>
              <a:gd name="connsiteX2" fmla="*/ 935566 w 7185360"/>
              <a:gd name="connsiteY2" fmla="*/ 332317 h 8194675"/>
              <a:gd name="connsiteX3" fmla="*/ 818091 w 7185360"/>
              <a:gd name="connsiteY3" fmla="*/ 585258 h 8194675"/>
              <a:gd name="connsiteX4" fmla="*/ 719666 w 7185360"/>
              <a:gd name="connsiteY4" fmla="*/ 685800 h 8194675"/>
              <a:gd name="connsiteX5" fmla="*/ 458258 w 7185360"/>
              <a:gd name="connsiteY5" fmla="*/ 1039283 h 8194675"/>
              <a:gd name="connsiteX6" fmla="*/ 195791 w 7185360"/>
              <a:gd name="connsiteY6" fmla="*/ 1332442 h 8194675"/>
              <a:gd name="connsiteX7" fmla="*/ 84666 w 7185360"/>
              <a:gd name="connsiteY7" fmla="*/ 1476375 h 8194675"/>
              <a:gd name="connsiteX8" fmla="*/ 296333 w 7185360"/>
              <a:gd name="connsiteY8" fmla="*/ 1363133 h 8194675"/>
              <a:gd name="connsiteX9" fmla="*/ 237066 w 7185360"/>
              <a:gd name="connsiteY9" fmla="*/ 1540933 h 8194675"/>
              <a:gd name="connsiteX10" fmla="*/ 391583 w 7185360"/>
              <a:gd name="connsiteY10" fmla="*/ 1602317 h 8194675"/>
              <a:gd name="connsiteX11" fmla="*/ 609600 w 7185360"/>
              <a:gd name="connsiteY11" fmla="*/ 1659467 h 8194675"/>
              <a:gd name="connsiteX12" fmla="*/ 644525 w 7185360"/>
              <a:gd name="connsiteY12" fmla="*/ 1726142 h 8194675"/>
              <a:gd name="connsiteX13" fmla="*/ 448733 w 7185360"/>
              <a:gd name="connsiteY13" fmla="*/ 1684867 h 8194675"/>
              <a:gd name="connsiteX14" fmla="*/ 354541 w 7185360"/>
              <a:gd name="connsiteY14" fmla="*/ 1767417 h 8194675"/>
              <a:gd name="connsiteX15" fmla="*/ 265641 w 7185360"/>
              <a:gd name="connsiteY15" fmla="*/ 1742017 h 8194675"/>
              <a:gd name="connsiteX16" fmla="*/ 228600 w 7185360"/>
              <a:gd name="connsiteY16" fmla="*/ 1820333 h 8194675"/>
              <a:gd name="connsiteX17" fmla="*/ 228600 w 7185360"/>
              <a:gd name="connsiteY17" fmla="*/ 1820333 h 8194675"/>
              <a:gd name="connsiteX18" fmla="*/ 160866 w 7185360"/>
              <a:gd name="connsiteY18" fmla="*/ 1735667 h 8194675"/>
              <a:gd name="connsiteX19" fmla="*/ 177800 w 7185360"/>
              <a:gd name="connsiteY19" fmla="*/ 1938867 h 8194675"/>
              <a:gd name="connsiteX20" fmla="*/ 59266 w 7185360"/>
              <a:gd name="connsiteY20" fmla="*/ 2159000 h 8194675"/>
              <a:gd name="connsiteX21" fmla="*/ 59266 w 7185360"/>
              <a:gd name="connsiteY21" fmla="*/ 2159000 h 8194675"/>
              <a:gd name="connsiteX22" fmla="*/ 17991 w 7185360"/>
              <a:gd name="connsiteY22" fmla="*/ 2189692 h 8194675"/>
              <a:gd name="connsiteX23" fmla="*/ 48683 w 7185360"/>
              <a:gd name="connsiteY23" fmla="*/ 2435225 h 8194675"/>
              <a:gd name="connsiteX24" fmla="*/ 84666 w 7185360"/>
              <a:gd name="connsiteY24" fmla="*/ 2590800 h 8194675"/>
              <a:gd name="connsiteX25" fmla="*/ 0 w 7185360"/>
              <a:gd name="connsiteY25" fmla="*/ 2709333 h 8194675"/>
              <a:gd name="connsiteX26" fmla="*/ 118533 w 7185360"/>
              <a:gd name="connsiteY26" fmla="*/ 2827867 h 8194675"/>
              <a:gd name="connsiteX27" fmla="*/ 84666 w 7185360"/>
              <a:gd name="connsiteY27" fmla="*/ 2997200 h 8194675"/>
              <a:gd name="connsiteX28" fmla="*/ 84666 w 7185360"/>
              <a:gd name="connsiteY28" fmla="*/ 2997200 h 8194675"/>
              <a:gd name="connsiteX29" fmla="*/ 143933 w 7185360"/>
              <a:gd name="connsiteY29" fmla="*/ 3005667 h 8194675"/>
              <a:gd name="connsiteX30" fmla="*/ 169333 w 7185360"/>
              <a:gd name="connsiteY30" fmla="*/ 3268133 h 8194675"/>
              <a:gd name="connsiteX31" fmla="*/ 254000 w 7185360"/>
              <a:gd name="connsiteY31" fmla="*/ 3310467 h 8194675"/>
              <a:gd name="connsiteX32" fmla="*/ 457200 w 7185360"/>
              <a:gd name="connsiteY32" fmla="*/ 3344333 h 8194675"/>
              <a:gd name="connsiteX33" fmla="*/ 474133 w 7185360"/>
              <a:gd name="connsiteY33" fmla="*/ 3445933 h 8194675"/>
              <a:gd name="connsiteX34" fmla="*/ 601133 w 7185360"/>
              <a:gd name="connsiteY34" fmla="*/ 3369733 h 8194675"/>
              <a:gd name="connsiteX35" fmla="*/ 795866 w 7185360"/>
              <a:gd name="connsiteY35" fmla="*/ 3488267 h 8194675"/>
              <a:gd name="connsiteX36" fmla="*/ 745066 w 7185360"/>
              <a:gd name="connsiteY36" fmla="*/ 3615267 h 8194675"/>
              <a:gd name="connsiteX37" fmla="*/ 821266 w 7185360"/>
              <a:gd name="connsiteY37" fmla="*/ 3666067 h 8194675"/>
              <a:gd name="connsiteX38" fmla="*/ 736600 w 7185360"/>
              <a:gd name="connsiteY38" fmla="*/ 3793067 h 8194675"/>
              <a:gd name="connsiteX39" fmla="*/ 838200 w 7185360"/>
              <a:gd name="connsiteY39" fmla="*/ 3843867 h 8194675"/>
              <a:gd name="connsiteX40" fmla="*/ 804333 w 7185360"/>
              <a:gd name="connsiteY40" fmla="*/ 3911600 h 8194675"/>
              <a:gd name="connsiteX41" fmla="*/ 804333 w 7185360"/>
              <a:gd name="connsiteY41" fmla="*/ 3911600 h 8194675"/>
              <a:gd name="connsiteX42" fmla="*/ 880533 w 7185360"/>
              <a:gd name="connsiteY42" fmla="*/ 4013200 h 8194675"/>
              <a:gd name="connsiteX43" fmla="*/ 1005416 w 7185360"/>
              <a:gd name="connsiteY43" fmla="*/ 4079875 h 8194675"/>
              <a:gd name="connsiteX44" fmla="*/ 939800 w 7185360"/>
              <a:gd name="connsiteY44" fmla="*/ 4174067 h 8194675"/>
              <a:gd name="connsiteX45" fmla="*/ 1109133 w 7185360"/>
              <a:gd name="connsiteY45" fmla="*/ 4182533 h 8194675"/>
              <a:gd name="connsiteX46" fmla="*/ 1112308 w 7185360"/>
              <a:gd name="connsiteY46" fmla="*/ 4248150 h 8194675"/>
              <a:gd name="connsiteX47" fmla="*/ 1168400 w 7185360"/>
              <a:gd name="connsiteY47" fmla="*/ 4309533 h 8194675"/>
              <a:gd name="connsiteX48" fmla="*/ 1026583 w 7185360"/>
              <a:gd name="connsiteY48" fmla="*/ 4438650 h 8194675"/>
              <a:gd name="connsiteX49" fmla="*/ 931333 w 7185360"/>
              <a:gd name="connsiteY49" fmla="*/ 4385733 h 8194675"/>
              <a:gd name="connsiteX50" fmla="*/ 912283 w 7185360"/>
              <a:gd name="connsiteY50" fmla="*/ 4366683 h 8194675"/>
              <a:gd name="connsiteX51" fmla="*/ 846666 w 7185360"/>
              <a:gd name="connsiteY51" fmla="*/ 4453467 h 8194675"/>
              <a:gd name="connsiteX52" fmla="*/ 931333 w 7185360"/>
              <a:gd name="connsiteY52" fmla="*/ 4555067 h 8194675"/>
              <a:gd name="connsiteX53" fmla="*/ 928158 w 7185360"/>
              <a:gd name="connsiteY53" fmla="*/ 4686300 h 8194675"/>
              <a:gd name="connsiteX54" fmla="*/ 964141 w 7185360"/>
              <a:gd name="connsiteY54" fmla="*/ 4773083 h 8194675"/>
              <a:gd name="connsiteX55" fmla="*/ 1075266 w 7185360"/>
              <a:gd name="connsiteY55" fmla="*/ 4809067 h 8194675"/>
              <a:gd name="connsiteX56" fmla="*/ 1134533 w 7185360"/>
              <a:gd name="connsiteY56" fmla="*/ 4715933 h 8194675"/>
              <a:gd name="connsiteX57" fmla="*/ 1303866 w 7185360"/>
              <a:gd name="connsiteY57" fmla="*/ 4682067 h 8194675"/>
              <a:gd name="connsiteX58" fmla="*/ 1439333 w 7185360"/>
              <a:gd name="connsiteY58" fmla="*/ 4707467 h 8194675"/>
              <a:gd name="connsiteX59" fmla="*/ 1557866 w 7185360"/>
              <a:gd name="connsiteY59" fmla="*/ 4893733 h 8194675"/>
              <a:gd name="connsiteX60" fmla="*/ 1490133 w 7185360"/>
              <a:gd name="connsiteY60" fmla="*/ 4936067 h 8194675"/>
              <a:gd name="connsiteX61" fmla="*/ 1532466 w 7185360"/>
              <a:gd name="connsiteY61" fmla="*/ 5088467 h 8194675"/>
              <a:gd name="connsiteX62" fmla="*/ 1695450 w 7185360"/>
              <a:gd name="connsiteY62" fmla="*/ 5095875 h 8194675"/>
              <a:gd name="connsiteX63" fmla="*/ 1763183 w 7185360"/>
              <a:gd name="connsiteY63" fmla="*/ 5229225 h 8194675"/>
              <a:gd name="connsiteX64" fmla="*/ 1794933 w 7185360"/>
              <a:gd name="connsiteY64" fmla="*/ 5384800 h 8194675"/>
              <a:gd name="connsiteX65" fmla="*/ 1938866 w 7185360"/>
              <a:gd name="connsiteY65" fmla="*/ 5359400 h 8194675"/>
              <a:gd name="connsiteX66" fmla="*/ 2023533 w 7185360"/>
              <a:gd name="connsiteY66" fmla="*/ 5435600 h 8194675"/>
              <a:gd name="connsiteX67" fmla="*/ 2201333 w 7185360"/>
              <a:gd name="connsiteY67" fmla="*/ 5376333 h 8194675"/>
              <a:gd name="connsiteX68" fmla="*/ 2319866 w 7185360"/>
              <a:gd name="connsiteY68" fmla="*/ 5545667 h 8194675"/>
              <a:gd name="connsiteX69" fmla="*/ 2379133 w 7185360"/>
              <a:gd name="connsiteY69" fmla="*/ 5486400 h 8194675"/>
              <a:gd name="connsiteX70" fmla="*/ 2743200 w 7185360"/>
              <a:gd name="connsiteY70" fmla="*/ 5672667 h 8194675"/>
              <a:gd name="connsiteX71" fmla="*/ 2743200 w 7185360"/>
              <a:gd name="connsiteY71" fmla="*/ 5672667 h 8194675"/>
              <a:gd name="connsiteX72" fmla="*/ 2794000 w 7185360"/>
              <a:gd name="connsiteY72" fmla="*/ 5748867 h 8194675"/>
              <a:gd name="connsiteX73" fmla="*/ 2692400 w 7185360"/>
              <a:gd name="connsiteY73" fmla="*/ 5833533 h 8194675"/>
              <a:gd name="connsiteX74" fmla="*/ 2751666 w 7185360"/>
              <a:gd name="connsiteY74" fmla="*/ 5875867 h 8194675"/>
              <a:gd name="connsiteX75" fmla="*/ 2667000 w 7185360"/>
              <a:gd name="connsiteY75" fmla="*/ 5985933 h 8194675"/>
              <a:gd name="connsiteX76" fmla="*/ 2717800 w 7185360"/>
              <a:gd name="connsiteY76" fmla="*/ 6045200 h 8194675"/>
              <a:gd name="connsiteX77" fmla="*/ 2717800 w 7185360"/>
              <a:gd name="connsiteY77" fmla="*/ 6045200 h 8194675"/>
              <a:gd name="connsiteX78" fmla="*/ 2700866 w 7185360"/>
              <a:gd name="connsiteY78" fmla="*/ 6239933 h 8194675"/>
              <a:gd name="connsiteX79" fmla="*/ 2506133 w 7185360"/>
              <a:gd name="connsiteY79" fmla="*/ 6214533 h 8194675"/>
              <a:gd name="connsiteX80" fmla="*/ 2379133 w 7185360"/>
              <a:gd name="connsiteY80" fmla="*/ 6341533 h 8194675"/>
              <a:gd name="connsiteX81" fmla="*/ 2370666 w 7185360"/>
              <a:gd name="connsiteY81" fmla="*/ 6477000 h 8194675"/>
              <a:gd name="connsiteX82" fmla="*/ 2650066 w 7185360"/>
              <a:gd name="connsiteY82" fmla="*/ 6434667 h 8194675"/>
              <a:gd name="connsiteX83" fmla="*/ 2602441 w 7185360"/>
              <a:gd name="connsiteY83" fmla="*/ 6491817 h 8194675"/>
              <a:gd name="connsiteX84" fmla="*/ 2269066 w 7185360"/>
              <a:gd name="connsiteY84" fmla="*/ 6604000 h 8194675"/>
              <a:gd name="connsiteX85" fmla="*/ 2286000 w 7185360"/>
              <a:gd name="connsiteY85" fmla="*/ 6688667 h 8194675"/>
              <a:gd name="connsiteX86" fmla="*/ 2404533 w 7185360"/>
              <a:gd name="connsiteY86" fmla="*/ 6731000 h 8194675"/>
              <a:gd name="connsiteX87" fmla="*/ 2235200 w 7185360"/>
              <a:gd name="connsiteY87" fmla="*/ 6900333 h 8194675"/>
              <a:gd name="connsiteX88" fmla="*/ 2192866 w 7185360"/>
              <a:gd name="connsiteY88" fmla="*/ 7027333 h 8194675"/>
              <a:gd name="connsiteX89" fmla="*/ 2040466 w 7185360"/>
              <a:gd name="connsiteY89" fmla="*/ 6976533 h 8194675"/>
              <a:gd name="connsiteX90" fmla="*/ 2040466 w 7185360"/>
              <a:gd name="connsiteY90" fmla="*/ 6976533 h 8194675"/>
              <a:gd name="connsiteX91" fmla="*/ 2040466 w 7185360"/>
              <a:gd name="connsiteY91" fmla="*/ 7103533 h 8194675"/>
              <a:gd name="connsiteX92" fmla="*/ 2209800 w 7185360"/>
              <a:gd name="connsiteY92" fmla="*/ 7188200 h 8194675"/>
              <a:gd name="connsiteX93" fmla="*/ 2769658 w 7185360"/>
              <a:gd name="connsiteY93" fmla="*/ 7636933 h 8194675"/>
              <a:gd name="connsiteX94" fmla="*/ 2791883 w 7185360"/>
              <a:gd name="connsiteY94" fmla="*/ 7556500 h 8194675"/>
              <a:gd name="connsiteX95" fmla="*/ 3131608 w 7185360"/>
              <a:gd name="connsiteY95" fmla="*/ 7670800 h 8194675"/>
              <a:gd name="connsiteX96" fmla="*/ 3376083 w 7185360"/>
              <a:gd name="connsiteY96" fmla="*/ 7689850 h 8194675"/>
              <a:gd name="connsiteX97" fmla="*/ 3566583 w 7185360"/>
              <a:gd name="connsiteY97" fmla="*/ 7807325 h 8194675"/>
              <a:gd name="connsiteX98" fmla="*/ 3757083 w 7185360"/>
              <a:gd name="connsiteY98" fmla="*/ 7813675 h 8194675"/>
              <a:gd name="connsiteX99" fmla="*/ 4007908 w 7185360"/>
              <a:gd name="connsiteY99" fmla="*/ 7886700 h 8194675"/>
              <a:gd name="connsiteX100" fmla="*/ 3966633 w 7185360"/>
              <a:gd name="connsiteY100" fmla="*/ 7981950 h 8194675"/>
              <a:gd name="connsiteX101" fmla="*/ 4271433 w 7185360"/>
              <a:gd name="connsiteY101" fmla="*/ 8131175 h 8194675"/>
              <a:gd name="connsiteX102" fmla="*/ 4480983 w 7185360"/>
              <a:gd name="connsiteY102" fmla="*/ 8194675 h 8194675"/>
              <a:gd name="connsiteX103" fmla="*/ 4619625 w 7185360"/>
              <a:gd name="connsiteY103" fmla="*/ 8080375 h 8194675"/>
              <a:gd name="connsiteX104" fmla="*/ 4377266 w 7185360"/>
              <a:gd name="connsiteY104" fmla="*/ 7763933 h 8194675"/>
              <a:gd name="connsiteX105" fmla="*/ 4436533 w 7185360"/>
              <a:gd name="connsiteY105" fmla="*/ 7459133 h 8194675"/>
              <a:gd name="connsiteX106" fmla="*/ 4219575 w 7185360"/>
              <a:gd name="connsiteY106" fmla="*/ 7297208 h 8194675"/>
              <a:gd name="connsiteX107" fmla="*/ 4293658 w 7185360"/>
              <a:gd name="connsiteY107" fmla="*/ 7149042 h 8194675"/>
              <a:gd name="connsiteX108" fmla="*/ 4495800 w 7185360"/>
              <a:gd name="connsiteY108" fmla="*/ 6942667 h 8194675"/>
              <a:gd name="connsiteX109" fmla="*/ 4622800 w 7185360"/>
              <a:gd name="connsiteY109" fmla="*/ 6908800 h 8194675"/>
              <a:gd name="connsiteX110" fmla="*/ 4777316 w 7185360"/>
              <a:gd name="connsiteY110" fmla="*/ 6727825 h 8194675"/>
              <a:gd name="connsiteX111" fmla="*/ 4673600 w 7185360"/>
              <a:gd name="connsiteY111" fmla="*/ 6663267 h 8194675"/>
              <a:gd name="connsiteX112" fmla="*/ 4597400 w 7185360"/>
              <a:gd name="connsiteY112" fmla="*/ 6620933 h 8194675"/>
              <a:gd name="connsiteX113" fmla="*/ 4594225 w 7185360"/>
              <a:gd name="connsiteY113" fmla="*/ 6586008 h 8194675"/>
              <a:gd name="connsiteX114" fmla="*/ 4690533 w 7185360"/>
              <a:gd name="connsiteY114" fmla="*/ 6604000 h 8194675"/>
              <a:gd name="connsiteX115" fmla="*/ 4712758 w 7185360"/>
              <a:gd name="connsiteY115" fmla="*/ 6572250 h 8194675"/>
              <a:gd name="connsiteX116" fmla="*/ 4513791 w 7185360"/>
              <a:gd name="connsiteY116" fmla="*/ 6247342 h 8194675"/>
              <a:gd name="connsiteX117" fmla="*/ 4363508 w 7185360"/>
              <a:gd name="connsiteY117" fmla="*/ 6235700 h 8194675"/>
              <a:gd name="connsiteX118" fmla="*/ 4352925 w 7185360"/>
              <a:gd name="connsiteY118" fmla="*/ 6274858 h 8194675"/>
              <a:gd name="connsiteX119" fmla="*/ 4267200 w 7185360"/>
              <a:gd name="connsiteY119" fmla="*/ 6062133 h 8194675"/>
              <a:gd name="connsiteX120" fmla="*/ 4182533 w 7185360"/>
              <a:gd name="connsiteY120" fmla="*/ 6028267 h 8194675"/>
              <a:gd name="connsiteX121" fmla="*/ 4292600 w 7185360"/>
              <a:gd name="connsiteY121" fmla="*/ 5791200 h 8194675"/>
              <a:gd name="connsiteX122" fmla="*/ 4216400 w 7185360"/>
              <a:gd name="connsiteY122" fmla="*/ 5715000 h 8194675"/>
              <a:gd name="connsiteX123" fmla="*/ 4241800 w 7185360"/>
              <a:gd name="connsiteY123" fmla="*/ 5554133 h 8194675"/>
              <a:gd name="connsiteX124" fmla="*/ 4334933 w 7185360"/>
              <a:gd name="connsiteY124" fmla="*/ 5503333 h 8194675"/>
              <a:gd name="connsiteX125" fmla="*/ 4402666 w 7185360"/>
              <a:gd name="connsiteY125" fmla="*/ 5334000 h 8194675"/>
              <a:gd name="connsiteX126" fmla="*/ 4597400 w 7185360"/>
              <a:gd name="connsiteY126" fmla="*/ 5621867 h 8194675"/>
              <a:gd name="connsiteX127" fmla="*/ 4673600 w 7185360"/>
              <a:gd name="connsiteY127" fmla="*/ 5494867 h 8194675"/>
              <a:gd name="connsiteX128" fmla="*/ 4631266 w 7185360"/>
              <a:gd name="connsiteY128" fmla="*/ 5334000 h 8194675"/>
              <a:gd name="connsiteX129" fmla="*/ 4802716 w 7185360"/>
              <a:gd name="connsiteY129" fmla="*/ 5217583 h 8194675"/>
              <a:gd name="connsiteX130" fmla="*/ 4792133 w 7185360"/>
              <a:gd name="connsiteY130" fmla="*/ 5139267 h 8194675"/>
              <a:gd name="connsiteX131" fmla="*/ 4961466 w 7185360"/>
              <a:gd name="connsiteY131" fmla="*/ 5080000 h 8194675"/>
              <a:gd name="connsiteX132" fmla="*/ 5105400 w 7185360"/>
              <a:gd name="connsiteY132" fmla="*/ 4919133 h 8194675"/>
              <a:gd name="connsiteX133" fmla="*/ 5215466 w 7185360"/>
              <a:gd name="connsiteY133" fmla="*/ 4953000 h 8194675"/>
              <a:gd name="connsiteX134" fmla="*/ 5215466 w 7185360"/>
              <a:gd name="connsiteY134" fmla="*/ 4953000 h 8194675"/>
              <a:gd name="connsiteX135" fmla="*/ 5291666 w 7185360"/>
              <a:gd name="connsiteY135" fmla="*/ 5003800 h 8194675"/>
              <a:gd name="connsiteX136" fmla="*/ 5342466 w 7185360"/>
              <a:gd name="connsiteY136" fmla="*/ 4944533 h 8194675"/>
              <a:gd name="connsiteX137" fmla="*/ 5435600 w 7185360"/>
              <a:gd name="connsiteY137" fmla="*/ 4910667 h 8194675"/>
              <a:gd name="connsiteX138" fmla="*/ 5469466 w 7185360"/>
              <a:gd name="connsiteY138" fmla="*/ 5020733 h 8194675"/>
              <a:gd name="connsiteX139" fmla="*/ 5664200 w 7185360"/>
              <a:gd name="connsiteY139" fmla="*/ 5012267 h 8194675"/>
              <a:gd name="connsiteX140" fmla="*/ 5884333 w 7185360"/>
              <a:gd name="connsiteY140" fmla="*/ 5214408 h 8194675"/>
              <a:gd name="connsiteX141" fmla="*/ 5884333 w 7185360"/>
              <a:gd name="connsiteY141" fmla="*/ 5325533 h 8194675"/>
              <a:gd name="connsiteX142" fmla="*/ 5884333 w 7185360"/>
              <a:gd name="connsiteY142" fmla="*/ 5325533 h 8194675"/>
              <a:gd name="connsiteX143" fmla="*/ 5952066 w 7185360"/>
              <a:gd name="connsiteY143" fmla="*/ 5291667 h 8194675"/>
              <a:gd name="connsiteX144" fmla="*/ 5901266 w 7185360"/>
              <a:gd name="connsiteY144" fmla="*/ 5164667 h 8194675"/>
              <a:gd name="connsiteX145" fmla="*/ 5901266 w 7185360"/>
              <a:gd name="connsiteY145" fmla="*/ 5164667 h 8194675"/>
              <a:gd name="connsiteX146" fmla="*/ 6172200 w 7185360"/>
              <a:gd name="connsiteY146" fmla="*/ 5334000 h 8194675"/>
              <a:gd name="connsiteX147" fmla="*/ 6328833 w 7185360"/>
              <a:gd name="connsiteY147" fmla="*/ 5143500 h 8194675"/>
              <a:gd name="connsiteX148" fmla="*/ 6392333 w 7185360"/>
              <a:gd name="connsiteY148" fmla="*/ 5181600 h 8194675"/>
              <a:gd name="connsiteX149" fmla="*/ 6522508 w 7185360"/>
              <a:gd name="connsiteY149" fmla="*/ 5200650 h 8194675"/>
              <a:gd name="connsiteX150" fmla="*/ 6620933 w 7185360"/>
              <a:gd name="connsiteY150" fmla="*/ 5190067 h 8194675"/>
              <a:gd name="connsiteX151" fmla="*/ 6620933 w 7185360"/>
              <a:gd name="connsiteY151" fmla="*/ 5113867 h 8194675"/>
              <a:gd name="connsiteX152" fmla="*/ 6807200 w 7185360"/>
              <a:gd name="connsiteY152" fmla="*/ 5130800 h 8194675"/>
              <a:gd name="connsiteX153" fmla="*/ 6773333 w 7185360"/>
              <a:gd name="connsiteY153" fmla="*/ 5232400 h 8194675"/>
              <a:gd name="connsiteX154" fmla="*/ 6994525 w 7185360"/>
              <a:gd name="connsiteY154" fmla="*/ 5325533 h 8194675"/>
              <a:gd name="connsiteX155" fmla="*/ 7078133 w 7185360"/>
              <a:gd name="connsiteY155" fmla="*/ 5291667 h 8194675"/>
              <a:gd name="connsiteX156" fmla="*/ 7090833 w 7185360"/>
              <a:gd name="connsiteY156" fmla="*/ 5223933 h 8194675"/>
              <a:gd name="connsiteX157" fmla="*/ 7109883 w 7185360"/>
              <a:gd name="connsiteY157" fmla="*/ 5227108 h 8194675"/>
              <a:gd name="connsiteX158" fmla="*/ 7171266 w 7185360"/>
              <a:gd name="connsiteY158" fmla="*/ 4936067 h 8194675"/>
              <a:gd name="connsiteX159" fmla="*/ 6810002 w 7185360"/>
              <a:gd name="connsiteY159" fmla="*/ 923753 h 8194675"/>
              <a:gd name="connsiteX160" fmla="*/ 6815689 w 7185360"/>
              <a:gd name="connsiteY160" fmla="*/ 51810 h 8194675"/>
              <a:gd name="connsiteX161" fmla="*/ 660400 w 7185360"/>
              <a:gd name="connsiteY161" fmla="*/ 0 h 8194675"/>
              <a:gd name="connsiteX162" fmla="*/ 677333 w 7185360"/>
              <a:gd name="connsiteY162" fmla="*/ 50800 h 8194675"/>
              <a:gd name="connsiteX0" fmla="*/ 677333 w 7182645"/>
              <a:gd name="connsiteY0" fmla="*/ 50800 h 8194675"/>
              <a:gd name="connsiteX1" fmla="*/ 851958 w 7182645"/>
              <a:gd name="connsiteY1" fmla="*/ 190500 h 8194675"/>
              <a:gd name="connsiteX2" fmla="*/ 935566 w 7182645"/>
              <a:gd name="connsiteY2" fmla="*/ 332317 h 8194675"/>
              <a:gd name="connsiteX3" fmla="*/ 818091 w 7182645"/>
              <a:gd name="connsiteY3" fmla="*/ 585258 h 8194675"/>
              <a:gd name="connsiteX4" fmla="*/ 719666 w 7182645"/>
              <a:gd name="connsiteY4" fmla="*/ 685800 h 8194675"/>
              <a:gd name="connsiteX5" fmla="*/ 458258 w 7182645"/>
              <a:gd name="connsiteY5" fmla="*/ 1039283 h 8194675"/>
              <a:gd name="connsiteX6" fmla="*/ 195791 w 7182645"/>
              <a:gd name="connsiteY6" fmla="*/ 1332442 h 8194675"/>
              <a:gd name="connsiteX7" fmla="*/ 84666 w 7182645"/>
              <a:gd name="connsiteY7" fmla="*/ 1476375 h 8194675"/>
              <a:gd name="connsiteX8" fmla="*/ 296333 w 7182645"/>
              <a:gd name="connsiteY8" fmla="*/ 1363133 h 8194675"/>
              <a:gd name="connsiteX9" fmla="*/ 237066 w 7182645"/>
              <a:gd name="connsiteY9" fmla="*/ 1540933 h 8194675"/>
              <a:gd name="connsiteX10" fmla="*/ 391583 w 7182645"/>
              <a:gd name="connsiteY10" fmla="*/ 1602317 h 8194675"/>
              <a:gd name="connsiteX11" fmla="*/ 609600 w 7182645"/>
              <a:gd name="connsiteY11" fmla="*/ 1659467 h 8194675"/>
              <a:gd name="connsiteX12" fmla="*/ 644525 w 7182645"/>
              <a:gd name="connsiteY12" fmla="*/ 1726142 h 8194675"/>
              <a:gd name="connsiteX13" fmla="*/ 448733 w 7182645"/>
              <a:gd name="connsiteY13" fmla="*/ 1684867 h 8194675"/>
              <a:gd name="connsiteX14" fmla="*/ 354541 w 7182645"/>
              <a:gd name="connsiteY14" fmla="*/ 1767417 h 8194675"/>
              <a:gd name="connsiteX15" fmla="*/ 265641 w 7182645"/>
              <a:gd name="connsiteY15" fmla="*/ 1742017 h 8194675"/>
              <a:gd name="connsiteX16" fmla="*/ 228600 w 7182645"/>
              <a:gd name="connsiteY16" fmla="*/ 1820333 h 8194675"/>
              <a:gd name="connsiteX17" fmla="*/ 228600 w 7182645"/>
              <a:gd name="connsiteY17" fmla="*/ 1820333 h 8194675"/>
              <a:gd name="connsiteX18" fmla="*/ 160866 w 7182645"/>
              <a:gd name="connsiteY18" fmla="*/ 1735667 h 8194675"/>
              <a:gd name="connsiteX19" fmla="*/ 177800 w 7182645"/>
              <a:gd name="connsiteY19" fmla="*/ 1938867 h 8194675"/>
              <a:gd name="connsiteX20" fmla="*/ 59266 w 7182645"/>
              <a:gd name="connsiteY20" fmla="*/ 2159000 h 8194675"/>
              <a:gd name="connsiteX21" fmla="*/ 59266 w 7182645"/>
              <a:gd name="connsiteY21" fmla="*/ 2159000 h 8194675"/>
              <a:gd name="connsiteX22" fmla="*/ 17991 w 7182645"/>
              <a:gd name="connsiteY22" fmla="*/ 2189692 h 8194675"/>
              <a:gd name="connsiteX23" fmla="*/ 48683 w 7182645"/>
              <a:gd name="connsiteY23" fmla="*/ 2435225 h 8194675"/>
              <a:gd name="connsiteX24" fmla="*/ 84666 w 7182645"/>
              <a:gd name="connsiteY24" fmla="*/ 2590800 h 8194675"/>
              <a:gd name="connsiteX25" fmla="*/ 0 w 7182645"/>
              <a:gd name="connsiteY25" fmla="*/ 2709333 h 8194675"/>
              <a:gd name="connsiteX26" fmla="*/ 118533 w 7182645"/>
              <a:gd name="connsiteY26" fmla="*/ 2827867 h 8194675"/>
              <a:gd name="connsiteX27" fmla="*/ 84666 w 7182645"/>
              <a:gd name="connsiteY27" fmla="*/ 2997200 h 8194675"/>
              <a:gd name="connsiteX28" fmla="*/ 84666 w 7182645"/>
              <a:gd name="connsiteY28" fmla="*/ 2997200 h 8194675"/>
              <a:gd name="connsiteX29" fmla="*/ 143933 w 7182645"/>
              <a:gd name="connsiteY29" fmla="*/ 3005667 h 8194675"/>
              <a:gd name="connsiteX30" fmla="*/ 169333 w 7182645"/>
              <a:gd name="connsiteY30" fmla="*/ 3268133 h 8194675"/>
              <a:gd name="connsiteX31" fmla="*/ 254000 w 7182645"/>
              <a:gd name="connsiteY31" fmla="*/ 3310467 h 8194675"/>
              <a:gd name="connsiteX32" fmla="*/ 457200 w 7182645"/>
              <a:gd name="connsiteY32" fmla="*/ 3344333 h 8194675"/>
              <a:gd name="connsiteX33" fmla="*/ 474133 w 7182645"/>
              <a:gd name="connsiteY33" fmla="*/ 3445933 h 8194675"/>
              <a:gd name="connsiteX34" fmla="*/ 601133 w 7182645"/>
              <a:gd name="connsiteY34" fmla="*/ 3369733 h 8194675"/>
              <a:gd name="connsiteX35" fmla="*/ 795866 w 7182645"/>
              <a:gd name="connsiteY35" fmla="*/ 3488267 h 8194675"/>
              <a:gd name="connsiteX36" fmla="*/ 745066 w 7182645"/>
              <a:gd name="connsiteY36" fmla="*/ 3615267 h 8194675"/>
              <a:gd name="connsiteX37" fmla="*/ 821266 w 7182645"/>
              <a:gd name="connsiteY37" fmla="*/ 3666067 h 8194675"/>
              <a:gd name="connsiteX38" fmla="*/ 736600 w 7182645"/>
              <a:gd name="connsiteY38" fmla="*/ 3793067 h 8194675"/>
              <a:gd name="connsiteX39" fmla="*/ 838200 w 7182645"/>
              <a:gd name="connsiteY39" fmla="*/ 3843867 h 8194675"/>
              <a:gd name="connsiteX40" fmla="*/ 804333 w 7182645"/>
              <a:gd name="connsiteY40" fmla="*/ 3911600 h 8194675"/>
              <a:gd name="connsiteX41" fmla="*/ 804333 w 7182645"/>
              <a:gd name="connsiteY41" fmla="*/ 3911600 h 8194675"/>
              <a:gd name="connsiteX42" fmla="*/ 880533 w 7182645"/>
              <a:gd name="connsiteY42" fmla="*/ 4013200 h 8194675"/>
              <a:gd name="connsiteX43" fmla="*/ 1005416 w 7182645"/>
              <a:gd name="connsiteY43" fmla="*/ 4079875 h 8194675"/>
              <a:gd name="connsiteX44" fmla="*/ 939800 w 7182645"/>
              <a:gd name="connsiteY44" fmla="*/ 4174067 h 8194675"/>
              <a:gd name="connsiteX45" fmla="*/ 1109133 w 7182645"/>
              <a:gd name="connsiteY45" fmla="*/ 4182533 h 8194675"/>
              <a:gd name="connsiteX46" fmla="*/ 1112308 w 7182645"/>
              <a:gd name="connsiteY46" fmla="*/ 4248150 h 8194675"/>
              <a:gd name="connsiteX47" fmla="*/ 1168400 w 7182645"/>
              <a:gd name="connsiteY47" fmla="*/ 4309533 h 8194675"/>
              <a:gd name="connsiteX48" fmla="*/ 1026583 w 7182645"/>
              <a:gd name="connsiteY48" fmla="*/ 4438650 h 8194675"/>
              <a:gd name="connsiteX49" fmla="*/ 931333 w 7182645"/>
              <a:gd name="connsiteY49" fmla="*/ 4385733 h 8194675"/>
              <a:gd name="connsiteX50" fmla="*/ 912283 w 7182645"/>
              <a:gd name="connsiteY50" fmla="*/ 4366683 h 8194675"/>
              <a:gd name="connsiteX51" fmla="*/ 846666 w 7182645"/>
              <a:gd name="connsiteY51" fmla="*/ 4453467 h 8194675"/>
              <a:gd name="connsiteX52" fmla="*/ 931333 w 7182645"/>
              <a:gd name="connsiteY52" fmla="*/ 4555067 h 8194675"/>
              <a:gd name="connsiteX53" fmla="*/ 928158 w 7182645"/>
              <a:gd name="connsiteY53" fmla="*/ 4686300 h 8194675"/>
              <a:gd name="connsiteX54" fmla="*/ 964141 w 7182645"/>
              <a:gd name="connsiteY54" fmla="*/ 4773083 h 8194675"/>
              <a:gd name="connsiteX55" fmla="*/ 1075266 w 7182645"/>
              <a:gd name="connsiteY55" fmla="*/ 4809067 h 8194675"/>
              <a:gd name="connsiteX56" fmla="*/ 1134533 w 7182645"/>
              <a:gd name="connsiteY56" fmla="*/ 4715933 h 8194675"/>
              <a:gd name="connsiteX57" fmla="*/ 1303866 w 7182645"/>
              <a:gd name="connsiteY57" fmla="*/ 4682067 h 8194675"/>
              <a:gd name="connsiteX58" fmla="*/ 1439333 w 7182645"/>
              <a:gd name="connsiteY58" fmla="*/ 4707467 h 8194675"/>
              <a:gd name="connsiteX59" fmla="*/ 1557866 w 7182645"/>
              <a:gd name="connsiteY59" fmla="*/ 4893733 h 8194675"/>
              <a:gd name="connsiteX60" fmla="*/ 1490133 w 7182645"/>
              <a:gd name="connsiteY60" fmla="*/ 4936067 h 8194675"/>
              <a:gd name="connsiteX61" fmla="*/ 1532466 w 7182645"/>
              <a:gd name="connsiteY61" fmla="*/ 5088467 h 8194675"/>
              <a:gd name="connsiteX62" fmla="*/ 1695450 w 7182645"/>
              <a:gd name="connsiteY62" fmla="*/ 5095875 h 8194675"/>
              <a:gd name="connsiteX63" fmla="*/ 1763183 w 7182645"/>
              <a:gd name="connsiteY63" fmla="*/ 5229225 h 8194675"/>
              <a:gd name="connsiteX64" fmla="*/ 1794933 w 7182645"/>
              <a:gd name="connsiteY64" fmla="*/ 5384800 h 8194675"/>
              <a:gd name="connsiteX65" fmla="*/ 1938866 w 7182645"/>
              <a:gd name="connsiteY65" fmla="*/ 5359400 h 8194675"/>
              <a:gd name="connsiteX66" fmla="*/ 2023533 w 7182645"/>
              <a:gd name="connsiteY66" fmla="*/ 5435600 h 8194675"/>
              <a:gd name="connsiteX67" fmla="*/ 2201333 w 7182645"/>
              <a:gd name="connsiteY67" fmla="*/ 5376333 h 8194675"/>
              <a:gd name="connsiteX68" fmla="*/ 2319866 w 7182645"/>
              <a:gd name="connsiteY68" fmla="*/ 5545667 h 8194675"/>
              <a:gd name="connsiteX69" fmla="*/ 2379133 w 7182645"/>
              <a:gd name="connsiteY69" fmla="*/ 5486400 h 8194675"/>
              <a:gd name="connsiteX70" fmla="*/ 2743200 w 7182645"/>
              <a:gd name="connsiteY70" fmla="*/ 5672667 h 8194675"/>
              <a:gd name="connsiteX71" fmla="*/ 2743200 w 7182645"/>
              <a:gd name="connsiteY71" fmla="*/ 5672667 h 8194675"/>
              <a:gd name="connsiteX72" fmla="*/ 2794000 w 7182645"/>
              <a:gd name="connsiteY72" fmla="*/ 5748867 h 8194675"/>
              <a:gd name="connsiteX73" fmla="*/ 2692400 w 7182645"/>
              <a:gd name="connsiteY73" fmla="*/ 5833533 h 8194675"/>
              <a:gd name="connsiteX74" fmla="*/ 2751666 w 7182645"/>
              <a:gd name="connsiteY74" fmla="*/ 5875867 h 8194675"/>
              <a:gd name="connsiteX75" fmla="*/ 2667000 w 7182645"/>
              <a:gd name="connsiteY75" fmla="*/ 5985933 h 8194675"/>
              <a:gd name="connsiteX76" fmla="*/ 2717800 w 7182645"/>
              <a:gd name="connsiteY76" fmla="*/ 6045200 h 8194675"/>
              <a:gd name="connsiteX77" fmla="*/ 2717800 w 7182645"/>
              <a:gd name="connsiteY77" fmla="*/ 6045200 h 8194675"/>
              <a:gd name="connsiteX78" fmla="*/ 2700866 w 7182645"/>
              <a:gd name="connsiteY78" fmla="*/ 6239933 h 8194675"/>
              <a:gd name="connsiteX79" fmla="*/ 2506133 w 7182645"/>
              <a:gd name="connsiteY79" fmla="*/ 6214533 h 8194675"/>
              <a:gd name="connsiteX80" fmla="*/ 2379133 w 7182645"/>
              <a:gd name="connsiteY80" fmla="*/ 6341533 h 8194675"/>
              <a:gd name="connsiteX81" fmla="*/ 2370666 w 7182645"/>
              <a:gd name="connsiteY81" fmla="*/ 6477000 h 8194675"/>
              <a:gd name="connsiteX82" fmla="*/ 2650066 w 7182645"/>
              <a:gd name="connsiteY82" fmla="*/ 6434667 h 8194675"/>
              <a:gd name="connsiteX83" fmla="*/ 2602441 w 7182645"/>
              <a:gd name="connsiteY83" fmla="*/ 6491817 h 8194675"/>
              <a:gd name="connsiteX84" fmla="*/ 2269066 w 7182645"/>
              <a:gd name="connsiteY84" fmla="*/ 6604000 h 8194675"/>
              <a:gd name="connsiteX85" fmla="*/ 2286000 w 7182645"/>
              <a:gd name="connsiteY85" fmla="*/ 6688667 h 8194675"/>
              <a:gd name="connsiteX86" fmla="*/ 2404533 w 7182645"/>
              <a:gd name="connsiteY86" fmla="*/ 6731000 h 8194675"/>
              <a:gd name="connsiteX87" fmla="*/ 2235200 w 7182645"/>
              <a:gd name="connsiteY87" fmla="*/ 6900333 h 8194675"/>
              <a:gd name="connsiteX88" fmla="*/ 2192866 w 7182645"/>
              <a:gd name="connsiteY88" fmla="*/ 7027333 h 8194675"/>
              <a:gd name="connsiteX89" fmla="*/ 2040466 w 7182645"/>
              <a:gd name="connsiteY89" fmla="*/ 6976533 h 8194675"/>
              <a:gd name="connsiteX90" fmla="*/ 2040466 w 7182645"/>
              <a:gd name="connsiteY90" fmla="*/ 6976533 h 8194675"/>
              <a:gd name="connsiteX91" fmla="*/ 2040466 w 7182645"/>
              <a:gd name="connsiteY91" fmla="*/ 7103533 h 8194675"/>
              <a:gd name="connsiteX92" fmla="*/ 2209800 w 7182645"/>
              <a:gd name="connsiteY92" fmla="*/ 7188200 h 8194675"/>
              <a:gd name="connsiteX93" fmla="*/ 2769658 w 7182645"/>
              <a:gd name="connsiteY93" fmla="*/ 7636933 h 8194675"/>
              <a:gd name="connsiteX94" fmla="*/ 2791883 w 7182645"/>
              <a:gd name="connsiteY94" fmla="*/ 7556500 h 8194675"/>
              <a:gd name="connsiteX95" fmla="*/ 3131608 w 7182645"/>
              <a:gd name="connsiteY95" fmla="*/ 7670800 h 8194675"/>
              <a:gd name="connsiteX96" fmla="*/ 3376083 w 7182645"/>
              <a:gd name="connsiteY96" fmla="*/ 7689850 h 8194675"/>
              <a:gd name="connsiteX97" fmla="*/ 3566583 w 7182645"/>
              <a:gd name="connsiteY97" fmla="*/ 7807325 h 8194675"/>
              <a:gd name="connsiteX98" fmla="*/ 3757083 w 7182645"/>
              <a:gd name="connsiteY98" fmla="*/ 7813675 h 8194675"/>
              <a:gd name="connsiteX99" fmla="*/ 4007908 w 7182645"/>
              <a:gd name="connsiteY99" fmla="*/ 7886700 h 8194675"/>
              <a:gd name="connsiteX100" fmla="*/ 3966633 w 7182645"/>
              <a:gd name="connsiteY100" fmla="*/ 7981950 h 8194675"/>
              <a:gd name="connsiteX101" fmla="*/ 4271433 w 7182645"/>
              <a:gd name="connsiteY101" fmla="*/ 8131175 h 8194675"/>
              <a:gd name="connsiteX102" fmla="*/ 4480983 w 7182645"/>
              <a:gd name="connsiteY102" fmla="*/ 8194675 h 8194675"/>
              <a:gd name="connsiteX103" fmla="*/ 4619625 w 7182645"/>
              <a:gd name="connsiteY103" fmla="*/ 8080375 h 8194675"/>
              <a:gd name="connsiteX104" fmla="*/ 4377266 w 7182645"/>
              <a:gd name="connsiteY104" fmla="*/ 7763933 h 8194675"/>
              <a:gd name="connsiteX105" fmla="*/ 4436533 w 7182645"/>
              <a:gd name="connsiteY105" fmla="*/ 7459133 h 8194675"/>
              <a:gd name="connsiteX106" fmla="*/ 4219575 w 7182645"/>
              <a:gd name="connsiteY106" fmla="*/ 7297208 h 8194675"/>
              <a:gd name="connsiteX107" fmla="*/ 4293658 w 7182645"/>
              <a:gd name="connsiteY107" fmla="*/ 7149042 h 8194675"/>
              <a:gd name="connsiteX108" fmla="*/ 4495800 w 7182645"/>
              <a:gd name="connsiteY108" fmla="*/ 6942667 h 8194675"/>
              <a:gd name="connsiteX109" fmla="*/ 4622800 w 7182645"/>
              <a:gd name="connsiteY109" fmla="*/ 6908800 h 8194675"/>
              <a:gd name="connsiteX110" fmla="*/ 4777316 w 7182645"/>
              <a:gd name="connsiteY110" fmla="*/ 6727825 h 8194675"/>
              <a:gd name="connsiteX111" fmla="*/ 4673600 w 7182645"/>
              <a:gd name="connsiteY111" fmla="*/ 6663267 h 8194675"/>
              <a:gd name="connsiteX112" fmla="*/ 4597400 w 7182645"/>
              <a:gd name="connsiteY112" fmla="*/ 6620933 h 8194675"/>
              <a:gd name="connsiteX113" fmla="*/ 4594225 w 7182645"/>
              <a:gd name="connsiteY113" fmla="*/ 6586008 h 8194675"/>
              <a:gd name="connsiteX114" fmla="*/ 4690533 w 7182645"/>
              <a:gd name="connsiteY114" fmla="*/ 6604000 h 8194675"/>
              <a:gd name="connsiteX115" fmla="*/ 4712758 w 7182645"/>
              <a:gd name="connsiteY115" fmla="*/ 6572250 h 8194675"/>
              <a:gd name="connsiteX116" fmla="*/ 4513791 w 7182645"/>
              <a:gd name="connsiteY116" fmla="*/ 6247342 h 8194675"/>
              <a:gd name="connsiteX117" fmla="*/ 4363508 w 7182645"/>
              <a:gd name="connsiteY117" fmla="*/ 6235700 h 8194675"/>
              <a:gd name="connsiteX118" fmla="*/ 4352925 w 7182645"/>
              <a:gd name="connsiteY118" fmla="*/ 6274858 h 8194675"/>
              <a:gd name="connsiteX119" fmla="*/ 4267200 w 7182645"/>
              <a:gd name="connsiteY119" fmla="*/ 6062133 h 8194675"/>
              <a:gd name="connsiteX120" fmla="*/ 4182533 w 7182645"/>
              <a:gd name="connsiteY120" fmla="*/ 6028267 h 8194675"/>
              <a:gd name="connsiteX121" fmla="*/ 4292600 w 7182645"/>
              <a:gd name="connsiteY121" fmla="*/ 5791200 h 8194675"/>
              <a:gd name="connsiteX122" fmla="*/ 4216400 w 7182645"/>
              <a:gd name="connsiteY122" fmla="*/ 5715000 h 8194675"/>
              <a:gd name="connsiteX123" fmla="*/ 4241800 w 7182645"/>
              <a:gd name="connsiteY123" fmla="*/ 5554133 h 8194675"/>
              <a:gd name="connsiteX124" fmla="*/ 4334933 w 7182645"/>
              <a:gd name="connsiteY124" fmla="*/ 5503333 h 8194675"/>
              <a:gd name="connsiteX125" fmla="*/ 4402666 w 7182645"/>
              <a:gd name="connsiteY125" fmla="*/ 5334000 h 8194675"/>
              <a:gd name="connsiteX126" fmla="*/ 4597400 w 7182645"/>
              <a:gd name="connsiteY126" fmla="*/ 5621867 h 8194675"/>
              <a:gd name="connsiteX127" fmla="*/ 4673600 w 7182645"/>
              <a:gd name="connsiteY127" fmla="*/ 5494867 h 8194675"/>
              <a:gd name="connsiteX128" fmla="*/ 4631266 w 7182645"/>
              <a:gd name="connsiteY128" fmla="*/ 5334000 h 8194675"/>
              <a:gd name="connsiteX129" fmla="*/ 4802716 w 7182645"/>
              <a:gd name="connsiteY129" fmla="*/ 5217583 h 8194675"/>
              <a:gd name="connsiteX130" fmla="*/ 4792133 w 7182645"/>
              <a:gd name="connsiteY130" fmla="*/ 5139267 h 8194675"/>
              <a:gd name="connsiteX131" fmla="*/ 4961466 w 7182645"/>
              <a:gd name="connsiteY131" fmla="*/ 5080000 h 8194675"/>
              <a:gd name="connsiteX132" fmla="*/ 5105400 w 7182645"/>
              <a:gd name="connsiteY132" fmla="*/ 4919133 h 8194675"/>
              <a:gd name="connsiteX133" fmla="*/ 5215466 w 7182645"/>
              <a:gd name="connsiteY133" fmla="*/ 4953000 h 8194675"/>
              <a:gd name="connsiteX134" fmla="*/ 5215466 w 7182645"/>
              <a:gd name="connsiteY134" fmla="*/ 4953000 h 8194675"/>
              <a:gd name="connsiteX135" fmla="*/ 5291666 w 7182645"/>
              <a:gd name="connsiteY135" fmla="*/ 5003800 h 8194675"/>
              <a:gd name="connsiteX136" fmla="*/ 5342466 w 7182645"/>
              <a:gd name="connsiteY136" fmla="*/ 4944533 h 8194675"/>
              <a:gd name="connsiteX137" fmla="*/ 5435600 w 7182645"/>
              <a:gd name="connsiteY137" fmla="*/ 4910667 h 8194675"/>
              <a:gd name="connsiteX138" fmla="*/ 5469466 w 7182645"/>
              <a:gd name="connsiteY138" fmla="*/ 5020733 h 8194675"/>
              <a:gd name="connsiteX139" fmla="*/ 5664200 w 7182645"/>
              <a:gd name="connsiteY139" fmla="*/ 5012267 h 8194675"/>
              <a:gd name="connsiteX140" fmla="*/ 5884333 w 7182645"/>
              <a:gd name="connsiteY140" fmla="*/ 5214408 h 8194675"/>
              <a:gd name="connsiteX141" fmla="*/ 5884333 w 7182645"/>
              <a:gd name="connsiteY141" fmla="*/ 5325533 h 8194675"/>
              <a:gd name="connsiteX142" fmla="*/ 5884333 w 7182645"/>
              <a:gd name="connsiteY142" fmla="*/ 5325533 h 8194675"/>
              <a:gd name="connsiteX143" fmla="*/ 5952066 w 7182645"/>
              <a:gd name="connsiteY143" fmla="*/ 5291667 h 8194675"/>
              <a:gd name="connsiteX144" fmla="*/ 5901266 w 7182645"/>
              <a:gd name="connsiteY144" fmla="*/ 5164667 h 8194675"/>
              <a:gd name="connsiteX145" fmla="*/ 5901266 w 7182645"/>
              <a:gd name="connsiteY145" fmla="*/ 5164667 h 8194675"/>
              <a:gd name="connsiteX146" fmla="*/ 6172200 w 7182645"/>
              <a:gd name="connsiteY146" fmla="*/ 5334000 h 8194675"/>
              <a:gd name="connsiteX147" fmla="*/ 6328833 w 7182645"/>
              <a:gd name="connsiteY147" fmla="*/ 5143500 h 8194675"/>
              <a:gd name="connsiteX148" fmla="*/ 6392333 w 7182645"/>
              <a:gd name="connsiteY148" fmla="*/ 5181600 h 8194675"/>
              <a:gd name="connsiteX149" fmla="*/ 6522508 w 7182645"/>
              <a:gd name="connsiteY149" fmla="*/ 5200650 h 8194675"/>
              <a:gd name="connsiteX150" fmla="*/ 6620933 w 7182645"/>
              <a:gd name="connsiteY150" fmla="*/ 5190067 h 8194675"/>
              <a:gd name="connsiteX151" fmla="*/ 6620933 w 7182645"/>
              <a:gd name="connsiteY151" fmla="*/ 5113867 h 8194675"/>
              <a:gd name="connsiteX152" fmla="*/ 6807200 w 7182645"/>
              <a:gd name="connsiteY152" fmla="*/ 5130800 h 8194675"/>
              <a:gd name="connsiteX153" fmla="*/ 6773333 w 7182645"/>
              <a:gd name="connsiteY153" fmla="*/ 5232400 h 8194675"/>
              <a:gd name="connsiteX154" fmla="*/ 6994525 w 7182645"/>
              <a:gd name="connsiteY154" fmla="*/ 5325533 h 8194675"/>
              <a:gd name="connsiteX155" fmla="*/ 7078133 w 7182645"/>
              <a:gd name="connsiteY155" fmla="*/ 5291667 h 8194675"/>
              <a:gd name="connsiteX156" fmla="*/ 7090833 w 7182645"/>
              <a:gd name="connsiteY156" fmla="*/ 5223933 h 8194675"/>
              <a:gd name="connsiteX157" fmla="*/ 7171266 w 7182645"/>
              <a:gd name="connsiteY157" fmla="*/ 4936067 h 8194675"/>
              <a:gd name="connsiteX158" fmla="*/ 6810002 w 7182645"/>
              <a:gd name="connsiteY158" fmla="*/ 923753 h 8194675"/>
              <a:gd name="connsiteX159" fmla="*/ 6815689 w 7182645"/>
              <a:gd name="connsiteY159" fmla="*/ 51810 h 8194675"/>
              <a:gd name="connsiteX160" fmla="*/ 660400 w 7182645"/>
              <a:gd name="connsiteY160" fmla="*/ 0 h 8194675"/>
              <a:gd name="connsiteX161" fmla="*/ 677333 w 7182645"/>
              <a:gd name="connsiteY161" fmla="*/ 50800 h 8194675"/>
              <a:gd name="connsiteX0" fmla="*/ 677333 w 7182643"/>
              <a:gd name="connsiteY0" fmla="*/ 50800 h 8194675"/>
              <a:gd name="connsiteX1" fmla="*/ 851958 w 7182643"/>
              <a:gd name="connsiteY1" fmla="*/ 190500 h 8194675"/>
              <a:gd name="connsiteX2" fmla="*/ 935566 w 7182643"/>
              <a:gd name="connsiteY2" fmla="*/ 332317 h 8194675"/>
              <a:gd name="connsiteX3" fmla="*/ 818091 w 7182643"/>
              <a:gd name="connsiteY3" fmla="*/ 585258 h 8194675"/>
              <a:gd name="connsiteX4" fmla="*/ 719666 w 7182643"/>
              <a:gd name="connsiteY4" fmla="*/ 685800 h 8194675"/>
              <a:gd name="connsiteX5" fmla="*/ 458258 w 7182643"/>
              <a:gd name="connsiteY5" fmla="*/ 1039283 h 8194675"/>
              <a:gd name="connsiteX6" fmla="*/ 195791 w 7182643"/>
              <a:gd name="connsiteY6" fmla="*/ 1332442 h 8194675"/>
              <a:gd name="connsiteX7" fmla="*/ 84666 w 7182643"/>
              <a:gd name="connsiteY7" fmla="*/ 1476375 h 8194675"/>
              <a:gd name="connsiteX8" fmla="*/ 296333 w 7182643"/>
              <a:gd name="connsiteY8" fmla="*/ 1363133 h 8194675"/>
              <a:gd name="connsiteX9" fmla="*/ 237066 w 7182643"/>
              <a:gd name="connsiteY9" fmla="*/ 1540933 h 8194675"/>
              <a:gd name="connsiteX10" fmla="*/ 391583 w 7182643"/>
              <a:gd name="connsiteY10" fmla="*/ 1602317 h 8194675"/>
              <a:gd name="connsiteX11" fmla="*/ 609600 w 7182643"/>
              <a:gd name="connsiteY11" fmla="*/ 1659467 h 8194675"/>
              <a:gd name="connsiteX12" fmla="*/ 644525 w 7182643"/>
              <a:gd name="connsiteY12" fmla="*/ 1726142 h 8194675"/>
              <a:gd name="connsiteX13" fmla="*/ 448733 w 7182643"/>
              <a:gd name="connsiteY13" fmla="*/ 1684867 h 8194675"/>
              <a:gd name="connsiteX14" fmla="*/ 354541 w 7182643"/>
              <a:gd name="connsiteY14" fmla="*/ 1767417 h 8194675"/>
              <a:gd name="connsiteX15" fmla="*/ 265641 w 7182643"/>
              <a:gd name="connsiteY15" fmla="*/ 1742017 h 8194675"/>
              <a:gd name="connsiteX16" fmla="*/ 228600 w 7182643"/>
              <a:gd name="connsiteY16" fmla="*/ 1820333 h 8194675"/>
              <a:gd name="connsiteX17" fmla="*/ 228600 w 7182643"/>
              <a:gd name="connsiteY17" fmla="*/ 1820333 h 8194675"/>
              <a:gd name="connsiteX18" fmla="*/ 160866 w 7182643"/>
              <a:gd name="connsiteY18" fmla="*/ 1735667 h 8194675"/>
              <a:gd name="connsiteX19" fmla="*/ 177800 w 7182643"/>
              <a:gd name="connsiteY19" fmla="*/ 1938867 h 8194675"/>
              <a:gd name="connsiteX20" fmla="*/ 59266 w 7182643"/>
              <a:gd name="connsiteY20" fmla="*/ 2159000 h 8194675"/>
              <a:gd name="connsiteX21" fmla="*/ 59266 w 7182643"/>
              <a:gd name="connsiteY21" fmla="*/ 2159000 h 8194675"/>
              <a:gd name="connsiteX22" fmla="*/ 17991 w 7182643"/>
              <a:gd name="connsiteY22" fmla="*/ 2189692 h 8194675"/>
              <a:gd name="connsiteX23" fmla="*/ 48683 w 7182643"/>
              <a:gd name="connsiteY23" fmla="*/ 2435225 h 8194675"/>
              <a:gd name="connsiteX24" fmla="*/ 84666 w 7182643"/>
              <a:gd name="connsiteY24" fmla="*/ 2590800 h 8194675"/>
              <a:gd name="connsiteX25" fmla="*/ 0 w 7182643"/>
              <a:gd name="connsiteY25" fmla="*/ 2709333 h 8194675"/>
              <a:gd name="connsiteX26" fmla="*/ 118533 w 7182643"/>
              <a:gd name="connsiteY26" fmla="*/ 2827867 h 8194675"/>
              <a:gd name="connsiteX27" fmla="*/ 84666 w 7182643"/>
              <a:gd name="connsiteY27" fmla="*/ 2997200 h 8194675"/>
              <a:gd name="connsiteX28" fmla="*/ 84666 w 7182643"/>
              <a:gd name="connsiteY28" fmla="*/ 2997200 h 8194675"/>
              <a:gd name="connsiteX29" fmla="*/ 143933 w 7182643"/>
              <a:gd name="connsiteY29" fmla="*/ 3005667 h 8194675"/>
              <a:gd name="connsiteX30" fmla="*/ 169333 w 7182643"/>
              <a:gd name="connsiteY30" fmla="*/ 3268133 h 8194675"/>
              <a:gd name="connsiteX31" fmla="*/ 254000 w 7182643"/>
              <a:gd name="connsiteY31" fmla="*/ 3310467 h 8194675"/>
              <a:gd name="connsiteX32" fmla="*/ 457200 w 7182643"/>
              <a:gd name="connsiteY32" fmla="*/ 3344333 h 8194675"/>
              <a:gd name="connsiteX33" fmla="*/ 474133 w 7182643"/>
              <a:gd name="connsiteY33" fmla="*/ 3445933 h 8194675"/>
              <a:gd name="connsiteX34" fmla="*/ 601133 w 7182643"/>
              <a:gd name="connsiteY34" fmla="*/ 3369733 h 8194675"/>
              <a:gd name="connsiteX35" fmla="*/ 795866 w 7182643"/>
              <a:gd name="connsiteY35" fmla="*/ 3488267 h 8194675"/>
              <a:gd name="connsiteX36" fmla="*/ 745066 w 7182643"/>
              <a:gd name="connsiteY36" fmla="*/ 3615267 h 8194675"/>
              <a:gd name="connsiteX37" fmla="*/ 821266 w 7182643"/>
              <a:gd name="connsiteY37" fmla="*/ 3666067 h 8194675"/>
              <a:gd name="connsiteX38" fmla="*/ 736600 w 7182643"/>
              <a:gd name="connsiteY38" fmla="*/ 3793067 h 8194675"/>
              <a:gd name="connsiteX39" fmla="*/ 838200 w 7182643"/>
              <a:gd name="connsiteY39" fmla="*/ 3843867 h 8194675"/>
              <a:gd name="connsiteX40" fmla="*/ 804333 w 7182643"/>
              <a:gd name="connsiteY40" fmla="*/ 3911600 h 8194675"/>
              <a:gd name="connsiteX41" fmla="*/ 804333 w 7182643"/>
              <a:gd name="connsiteY41" fmla="*/ 3911600 h 8194675"/>
              <a:gd name="connsiteX42" fmla="*/ 880533 w 7182643"/>
              <a:gd name="connsiteY42" fmla="*/ 4013200 h 8194675"/>
              <a:gd name="connsiteX43" fmla="*/ 1005416 w 7182643"/>
              <a:gd name="connsiteY43" fmla="*/ 4079875 h 8194675"/>
              <a:gd name="connsiteX44" fmla="*/ 939800 w 7182643"/>
              <a:gd name="connsiteY44" fmla="*/ 4174067 h 8194675"/>
              <a:gd name="connsiteX45" fmla="*/ 1109133 w 7182643"/>
              <a:gd name="connsiteY45" fmla="*/ 4182533 h 8194675"/>
              <a:gd name="connsiteX46" fmla="*/ 1112308 w 7182643"/>
              <a:gd name="connsiteY46" fmla="*/ 4248150 h 8194675"/>
              <a:gd name="connsiteX47" fmla="*/ 1168400 w 7182643"/>
              <a:gd name="connsiteY47" fmla="*/ 4309533 h 8194675"/>
              <a:gd name="connsiteX48" fmla="*/ 1026583 w 7182643"/>
              <a:gd name="connsiteY48" fmla="*/ 4438650 h 8194675"/>
              <a:gd name="connsiteX49" fmla="*/ 931333 w 7182643"/>
              <a:gd name="connsiteY49" fmla="*/ 4385733 h 8194675"/>
              <a:gd name="connsiteX50" fmla="*/ 912283 w 7182643"/>
              <a:gd name="connsiteY50" fmla="*/ 4366683 h 8194675"/>
              <a:gd name="connsiteX51" fmla="*/ 846666 w 7182643"/>
              <a:gd name="connsiteY51" fmla="*/ 4453467 h 8194675"/>
              <a:gd name="connsiteX52" fmla="*/ 931333 w 7182643"/>
              <a:gd name="connsiteY52" fmla="*/ 4555067 h 8194675"/>
              <a:gd name="connsiteX53" fmla="*/ 928158 w 7182643"/>
              <a:gd name="connsiteY53" fmla="*/ 4686300 h 8194675"/>
              <a:gd name="connsiteX54" fmla="*/ 964141 w 7182643"/>
              <a:gd name="connsiteY54" fmla="*/ 4773083 h 8194675"/>
              <a:gd name="connsiteX55" fmla="*/ 1075266 w 7182643"/>
              <a:gd name="connsiteY55" fmla="*/ 4809067 h 8194675"/>
              <a:gd name="connsiteX56" fmla="*/ 1134533 w 7182643"/>
              <a:gd name="connsiteY56" fmla="*/ 4715933 h 8194675"/>
              <a:gd name="connsiteX57" fmla="*/ 1303866 w 7182643"/>
              <a:gd name="connsiteY57" fmla="*/ 4682067 h 8194675"/>
              <a:gd name="connsiteX58" fmla="*/ 1439333 w 7182643"/>
              <a:gd name="connsiteY58" fmla="*/ 4707467 h 8194675"/>
              <a:gd name="connsiteX59" fmla="*/ 1557866 w 7182643"/>
              <a:gd name="connsiteY59" fmla="*/ 4893733 h 8194675"/>
              <a:gd name="connsiteX60" fmla="*/ 1490133 w 7182643"/>
              <a:gd name="connsiteY60" fmla="*/ 4936067 h 8194675"/>
              <a:gd name="connsiteX61" fmla="*/ 1532466 w 7182643"/>
              <a:gd name="connsiteY61" fmla="*/ 5088467 h 8194675"/>
              <a:gd name="connsiteX62" fmla="*/ 1695450 w 7182643"/>
              <a:gd name="connsiteY62" fmla="*/ 5095875 h 8194675"/>
              <a:gd name="connsiteX63" fmla="*/ 1763183 w 7182643"/>
              <a:gd name="connsiteY63" fmla="*/ 5229225 h 8194675"/>
              <a:gd name="connsiteX64" fmla="*/ 1794933 w 7182643"/>
              <a:gd name="connsiteY64" fmla="*/ 5384800 h 8194675"/>
              <a:gd name="connsiteX65" fmla="*/ 1938866 w 7182643"/>
              <a:gd name="connsiteY65" fmla="*/ 5359400 h 8194675"/>
              <a:gd name="connsiteX66" fmla="*/ 2023533 w 7182643"/>
              <a:gd name="connsiteY66" fmla="*/ 5435600 h 8194675"/>
              <a:gd name="connsiteX67" fmla="*/ 2201333 w 7182643"/>
              <a:gd name="connsiteY67" fmla="*/ 5376333 h 8194675"/>
              <a:gd name="connsiteX68" fmla="*/ 2319866 w 7182643"/>
              <a:gd name="connsiteY68" fmla="*/ 5545667 h 8194675"/>
              <a:gd name="connsiteX69" fmla="*/ 2379133 w 7182643"/>
              <a:gd name="connsiteY69" fmla="*/ 5486400 h 8194675"/>
              <a:gd name="connsiteX70" fmla="*/ 2743200 w 7182643"/>
              <a:gd name="connsiteY70" fmla="*/ 5672667 h 8194675"/>
              <a:gd name="connsiteX71" fmla="*/ 2743200 w 7182643"/>
              <a:gd name="connsiteY71" fmla="*/ 5672667 h 8194675"/>
              <a:gd name="connsiteX72" fmla="*/ 2794000 w 7182643"/>
              <a:gd name="connsiteY72" fmla="*/ 5748867 h 8194675"/>
              <a:gd name="connsiteX73" fmla="*/ 2692400 w 7182643"/>
              <a:gd name="connsiteY73" fmla="*/ 5833533 h 8194675"/>
              <a:gd name="connsiteX74" fmla="*/ 2751666 w 7182643"/>
              <a:gd name="connsiteY74" fmla="*/ 5875867 h 8194675"/>
              <a:gd name="connsiteX75" fmla="*/ 2667000 w 7182643"/>
              <a:gd name="connsiteY75" fmla="*/ 5985933 h 8194675"/>
              <a:gd name="connsiteX76" fmla="*/ 2717800 w 7182643"/>
              <a:gd name="connsiteY76" fmla="*/ 6045200 h 8194675"/>
              <a:gd name="connsiteX77" fmla="*/ 2717800 w 7182643"/>
              <a:gd name="connsiteY77" fmla="*/ 6045200 h 8194675"/>
              <a:gd name="connsiteX78" fmla="*/ 2700866 w 7182643"/>
              <a:gd name="connsiteY78" fmla="*/ 6239933 h 8194675"/>
              <a:gd name="connsiteX79" fmla="*/ 2506133 w 7182643"/>
              <a:gd name="connsiteY79" fmla="*/ 6214533 h 8194675"/>
              <a:gd name="connsiteX80" fmla="*/ 2379133 w 7182643"/>
              <a:gd name="connsiteY80" fmla="*/ 6341533 h 8194675"/>
              <a:gd name="connsiteX81" fmla="*/ 2370666 w 7182643"/>
              <a:gd name="connsiteY81" fmla="*/ 6477000 h 8194675"/>
              <a:gd name="connsiteX82" fmla="*/ 2650066 w 7182643"/>
              <a:gd name="connsiteY82" fmla="*/ 6434667 h 8194675"/>
              <a:gd name="connsiteX83" fmla="*/ 2602441 w 7182643"/>
              <a:gd name="connsiteY83" fmla="*/ 6491817 h 8194675"/>
              <a:gd name="connsiteX84" fmla="*/ 2269066 w 7182643"/>
              <a:gd name="connsiteY84" fmla="*/ 6604000 h 8194675"/>
              <a:gd name="connsiteX85" fmla="*/ 2286000 w 7182643"/>
              <a:gd name="connsiteY85" fmla="*/ 6688667 h 8194675"/>
              <a:gd name="connsiteX86" fmla="*/ 2404533 w 7182643"/>
              <a:gd name="connsiteY86" fmla="*/ 6731000 h 8194675"/>
              <a:gd name="connsiteX87" fmla="*/ 2235200 w 7182643"/>
              <a:gd name="connsiteY87" fmla="*/ 6900333 h 8194675"/>
              <a:gd name="connsiteX88" fmla="*/ 2192866 w 7182643"/>
              <a:gd name="connsiteY88" fmla="*/ 7027333 h 8194675"/>
              <a:gd name="connsiteX89" fmla="*/ 2040466 w 7182643"/>
              <a:gd name="connsiteY89" fmla="*/ 6976533 h 8194675"/>
              <a:gd name="connsiteX90" fmla="*/ 2040466 w 7182643"/>
              <a:gd name="connsiteY90" fmla="*/ 6976533 h 8194675"/>
              <a:gd name="connsiteX91" fmla="*/ 2040466 w 7182643"/>
              <a:gd name="connsiteY91" fmla="*/ 7103533 h 8194675"/>
              <a:gd name="connsiteX92" fmla="*/ 2209800 w 7182643"/>
              <a:gd name="connsiteY92" fmla="*/ 7188200 h 8194675"/>
              <a:gd name="connsiteX93" fmla="*/ 2769658 w 7182643"/>
              <a:gd name="connsiteY93" fmla="*/ 7636933 h 8194675"/>
              <a:gd name="connsiteX94" fmla="*/ 2791883 w 7182643"/>
              <a:gd name="connsiteY94" fmla="*/ 7556500 h 8194675"/>
              <a:gd name="connsiteX95" fmla="*/ 3131608 w 7182643"/>
              <a:gd name="connsiteY95" fmla="*/ 7670800 h 8194675"/>
              <a:gd name="connsiteX96" fmla="*/ 3376083 w 7182643"/>
              <a:gd name="connsiteY96" fmla="*/ 7689850 h 8194675"/>
              <a:gd name="connsiteX97" fmla="*/ 3566583 w 7182643"/>
              <a:gd name="connsiteY97" fmla="*/ 7807325 h 8194675"/>
              <a:gd name="connsiteX98" fmla="*/ 3757083 w 7182643"/>
              <a:gd name="connsiteY98" fmla="*/ 7813675 h 8194675"/>
              <a:gd name="connsiteX99" fmla="*/ 4007908 w 7182643"/>
              <a:gd name="connsiteY99" fmla="*/ 7886700 h 8194675"/>
              <a:gd name="connsiteX100" fmla="*/ 3966633 w 7182643"/>
              <a:gd name="connsiteY100" fmla="*/ 7981950 h 8194675"/>
              <a:gd name="connsiteX101" fmla="*/ 4271433 w 7182643"/>
              <a:gd name="connsiteY101" fmla="*/ 8131175 h 8194675"/>
              <a:gd name="connsiteX102" fmla="*/ 4480983 w 7182643"/>
              <a:gd name="connsiteY102" fmla="*/ 8194675 h 8194675"/>
              <a:gd name="connsiteX103" fmla="*/ 4619625 w 7182643"/>
              <a:gd name="connsiteY103" fmla="*/ 8080375 h 8194675"/>
              <a:gd name="connsiteX104" fmla="*/ 4377266 w 7182643"/>
              <a:gd name="connsiteY104" fmla="*/ 7763933 h 8194675"/>
              <a:gd name="connsiteX105" fmla="*/ 4436533 w 7182643"/>
              <a:gd name="connsiteY105" fmla="*/ 7459133 h 8194675"/>
              <a:gd name="connsiteX106" fmla="*/ 4219575 w 7182643"/>
              <a:gd name="connsiteY106" fmla="*/ 7297208 h 8194675"/>
              <a:gd name="connsiteX107" fmla="*/ 4293658 w 7182643"/>
              <a:gd name="connsiteY107" fmla="*/ 7149042 h 8194675"/>
              <a:gd name="connsiteX108" fmla="*/ 4495800 w 7182643"/>
              <a:gd name="connsiteY108" fmla="*/ 6942667 h 8194675"/>
              <a:gd name="connsiteX109" fmla="*/ 4622800 w 7182643"/>
              <a:gd name="connsiteY109" fmla="*/ 6908800 h 8194675"/>
              <a:gd name="connsiteX110" fmla="*/ 4777316 w 7182643"/>
              <a:gd name="connsiteY110" fmla="*/ 6727825 h 8194675"/>
              <a:gd name="connsiteX111" fmla="*/ 4673600 w 7182643"/>
              <a:gd name="connsiteY111" fmla="*/ 6663267 h 8194675"/>
              <a:gd name="connsiteX112" fmla="*/ 4597400 w 7182643"/>
              <a:gd name="connsiteY112" fmla="*/ 6620933 h 8194675"/>
              <a:gd name="connsiteX113" fmla="*/ 4594225 w 7182643"/>
              <a:gd name="connsiteY113" fmla="*/ 6586008 h 8194675"/>
              <a:gd name="connsiteX114" fmla="*/ 4690533 w 7182643"/>
              <a:gd name="connsiteY114" fmla="*/ 6604000 h 8194675"/>
              <a:gd name="connsiteX115" fmla="*/ 4712758 w 7182643"/>
              <a:gd name="connsiteY115" fmla="*/ 6572250 h 8194675"/>
              <a:gd name="connsiteX116" fmla="*/ 4513791 w 7182643"/>
              <a:gd name="connsiteY116" fmla="*/ 6247342 h 8194675"/>
              <a:gd name="connsiteX117" fmla="*/ 4363508 w 7182643"/>
              <a:gd name="connsiteY117" fmla="*/ 6235700 h 8194675"/>
              <a:gd name="connsiteX118" fmla="*/ 4352925 w 7182643"/>
              <a:gd name="connsiteY118" fmla="*/ 6274858 h 8194675"/>
              <a:gd name="connsiteX119" fmla="*/ 4267200 w 7182643"/>
              <a:gd name="connsiteY119" fmla="*/ 6062133 h 8194675"/>
              <a:gd name="connsiteX120" fmla="*/ 4182533 w 7182643"/>
              <a:gd name="connsiteY120" fmla="*/ 6028267 h 8194675"/>
              <a:gd name="connsiteX121" fmla="*/ 4292600 w 7182643"/>
              <a:gd name="connsiteY121" fmla="*/ 5791200 h 8194675"/>
              <a:gd name="connsiteX122" fmla="*/ 4216400 w 7182643"/>
              <a:gd name="connsiteY122" fmla="*/ 5715000 h 8194675"/>
              <a:gd name="connsiteX123" fmla="*/ 4241800 w 7182643"/>
              <a:gd name="connsiteY123" fmla="*/ 5554133 h 8194675"/>
              <a:gd name="connsiteX124" fmla="*/ 4334933 w 7182643"/>
              <a:gd name="connsiteY124" fmla="*/ 5503333 h 8194675"/>
              <a:gd name="connsiteX125" fmla="*/ 4402666 w 7182643"/>
              <a:gd name="connsiteY125" fmla="*/ 5334000 h 8194675"/>
              <a:gd name="connsiteX126" fmla="*/ 4597400 w 7182643"/>
              <a:gd name="connsiteY126" fmla="*/ 5621867 h 8194675"/>
              <a:gd name="connsiteX127" fmla="*/ 4673600 w 7182643"/>
              <a:gd name="connsiteY127" fmla="*/ 5494867 h 8194675"/>
              <a:gd name="connsiteX128" fmla="*/ 4631266 w 7182643"/>
              <a:gd name="connsiteY128" fmla="*/ 5334000 h 8194675"/>
              <a:gd name="connsiteX129" fmla="*/ 4802716 w 7182643"/>
              <a:gd name="connsiteY129" fmla="*/ 5217583 h 8194675"/>
              <a:gd name="connsiteX130" fmla="*/ 4792133 w 7182643"/>
              <a:gd name="connsiteY130" fmla="*/ 5139267 h 8194675"/>
              <a:gd name="connsiteX131" fmla="*/ 4961466 w 7182643"/>
              <a:gd name="connsiteY131" fmla="*/ 5080000 h 8194675"/>
              <a:gd name="connsiteX132" fmla="*/ 5105400 w 7182643"/>
              <a:gd name="connsiteY132" fmla="*/ 4919133 h 8194675"/>
              <a:gd name="connsiteX133" fmla="*/ 5215466 w 7182643"/>
              <a:gd name="connsiteY133" fmla="*/ 4953000 h 8194675"/>
              <a:gd name="connsiteX134" fmla="*/ 5215466 w 7182643"/>
              <a:gd name="connsiteY134" fmla="*/ 4953000 h 8194675"/>
              <a:gd name="connsiteX135" fmla="*/ 5291666 w 7182643"/>
              <a:gd name="connsiteY135" fmla="*/ 5003800 h 8194675"/>
              <a:gd name="connsiteX136" fmla="*/ 5342466 w 7182643"/>
              <a:gd name="connsiteY136" fmla="*/ 4944533 h 8194675"/>
              <a:gd name="connsiteX137" fmla="*/ 5435600 w 7182643"/>
              <a:gd name="connsiteY137" fmla="*/ 4910667 h 8194675"/>
              <a:gd name="connsiteX138" fmla="*/ 5469466 w 7182643"/>
              <a:gd name="connsiteY138" fmla="*/ 5020733 h 8194675"/>
              <a:gd name="connsiteX139" fmla="*/ 5664200 w 7182643"/>
              <a:gd name="connsiteY139" fmla="*/ 5012267 h 8194675"/>
              <a:gd name="connsiteX140" fmla="*/ 5884333 w 7182643"/>
              <a:gd name="connsiteY140" fmla="*/ 5214408 h 8194675"/>
              <a:gd name="connsiteX141" fmla="*/ 5884333 w 7182643"/>
              <a:gd name="connsiteY141" fmla="*/ 5325533 h 8194675"/>
              <a:gd name="connsiteX142" fmla="*/ 5884333 w 7182643"/>
              <a:gd name="connsiteY142" fmla="*/ 5325533 h 8194675"/>
              <a:gd name="connsiteX143" fmla="*/ 5952066 w 7182643"/>
              <a:gd name="connsiteY143" fmla="*/ 5291667 h 8194675"/>
              <a:gd name="connsiteX144" fmla="*/ 5901266 w 7182643"/>
              <a:gd name="connsiteY144" fmla="*/ 5164667 h 8194675"/>
              <a:gd name="connsiteX145" fmla="*/ 5901266 w 7182643"/>
              <a:gd name="connsiteY145" fmla="*/ 5164667 h 8194675"/>
              <a:gd name="connsiteX146" fmla="*/ 6172200 w 7182643"/>
              <a:gd name="connsiteY146" fmla="*/ 5334000 h 8194675"/>
              <a:gd name="connsiteX147" fmla="*/ 6328833 w 7182643"/>
              <a:gd name="connsiteY147" fmla="*/ 5143500 h 8194675"/>
              <a:gd name="connsiteX148" fmla="*/ 6392333 w 7182643"/>
              <a:gd name="connsiteY148" fmla="*/ 5181600 h 8194675"/>
              <a:gd name="connsiteX149" fmla="*/ 6522508 w 7182643"/>
              <a:gd name="connsiteY149" fmla="*/ 5200650 h 8194675"/>
              <a:gd name="connsiteX150" fmla="*/ 6620933 w 7182643"/>
              <a:gd name="connsiteY150" fmla="*/ 5190067 h 8194675"/>
              <a:gd name="connsiteX151" fmla="*/ 6620933 w 7182643"/>
              <a:gd name="connsiteY151" fmla="*/ 5113867 h 8194675"/>
              <a:gd name="connsiteX152" fmla="*/ 6807200 w 7182643"/>
              <a:gd name="connsiteY152" fmla="*/ 5130800 h 8194675"/>
              <a:gd name="connsiteX153" fmla="*/ 6773333 w 7182643"/>
              <a:gd name="connsiteY153" fmla="*/ 5232400 h 8194675"/>
              <a:gd name="connsiteX154" fmla="*/ 6994525 w 7182643"/>
              <a:gd name="connsiteY154" fmla="*/ 5325533 h 8194675"/>
              <a:gd name="connsiteX155" fmla="*/ 7090833 w 7182643"/>
              <a:gd name="connsiteY155" fmla="*/ 5223933 h 8194675"/>
              <a:gd name="connsiteX156" fmla="*/ 7171266 w 7182643"/>
              <a:gd name="connsiteY156" fmla="*/ 4936067 h 8194675"/>
              <a:gd name="connsiteX157" fmla="*/ 6810002 w 7182643"/>
              <a:gd name="connsiteY157" fmla="*/ 923753 h 8194675"/>
              <a:gd name="connsiteX158" fmla="*/ 6815689 w 7182643"/>
              <a:gd name="connsiteY158" fmla="*/ 51810 h 8194675"/>
              <a:gd name="connsiteX159" fmla="*/ 660400 w 7182643"/>
              <a:gd name="connsiteY159" fmla="*/ 0 h 8194675"/>
              <a:gd name="connsiteX160" fmla="*/ 677333 w 7182643"/>
              <a:gd name="connsiteY160" fmla="*/ 50800 h 8194675"/>
              <a:gd name="connsiteX0" fmla="*/ 677333 w 7187113"/>
              <a:gd name="connsiteY0" fmla="*/ 50800 h 8194675"/>
              <a:gd name="connsiteX1" fmla="*/ 851958 w 7187113"/>
              <a:gd name="connsiteY1" fmla="*/ 190500 h 8194675"/>
              <a:gd name="connsiteX2" fmla="*/ 935566 w 7187113"/>
              <a:gd name="connsiteY2" fmla="*/ 332317 h 8194675"/>
              <a:gd name="connsiteX3" fmla="*/ 818091 w 7187113"/>
              <a:gd name="connsiteY3" fmla="*/ 585258 h 8194675"/>
              <a:gd name="connsiteX4" fmla="*/ 719666 w 7187113"/>
              <a:gd name="connsiteY4" fmla="*/ 685800 h 8194675"/>
              <a:gd name="connsiteX5" fmla="*/ 458258 w 7187113"/>
              <a:gd name="connsiteY5" fmla="*/ 1039283 h 8194675"/>
              <a:gd name="connsiteX6" fmla="*/ 195791 w 7187113"/>
              <a:gd name="connsiteY6" fmla="*/ 1332442 h 8194675"/>
              <a:gd name="connsiteX7" fmla="*/ 84666 w 7187113"/>
              <a:gd name="connsiteY7" fmla="*/ 1476375 h 8194675"/>
              <a:gd name="connsiteX8" fmla="*/ 296333 w 7187113"/>
              <a:gd name="connsiteY8" fmla="*/ 1363133 h 8194675"/>
              <a:gd name="connsiteX9" fmla="*/ 237066 w 7187113"/>
              <a:gd name="connsiteY9" fmla="*/ 1540933 h 8194675"/>
              <a:gd name="connsiteX10" fmla="*/ 391583 w 7187113"/>
              <a:gd name="connsiteY10" fmla="*/ 1602317 h 8194675"/>
              <a:gd name="connsiteX11" fmla="*/ 609600 w 7187113"/>
              <a:gd name="connsiteY11" fmla="*/ 1659467 h 8194675"/>
              <a:gd name="connsiteX12" fmla="*/ 644525 w 7187113"/>
              <a:gd name="connsiteY12" fmla="*/ 1726142 h 8194675"/>
              <a:gd name="connsiteX13" fmla="*/ 448733 w 7187113"/>
              <a:gd name="connsiteY13" fmla="*/ 1684867 h 8194675"/>
              <a:gd name="connsiteX14" fmla="*/ 354541 w 7187113"/>
              <a:gd name="connsiteY14" fmla="*/ 1767417 h 8194675"/>
              <a:gd name="connsiteX15" fmla="*/ 265641 w 7187113"/>
              <a:gd name="connsiteY15" fmla="*/ 1742017 h 8194675"/>
              <a:gd name="connsiteX16" fmla="*/ 228600 w 7187113"/>
              <a:gd name="connsiteY16" fmla="*/ 1820333 h 8194675"/>
              <a:gd name="connsiteX17" fmla="*/ 228600 w 7187113"/>
              <a:gd name="connsiteY17" fmla="*/ 1820333 h 8194675"/>
              <a:gd name="connsiteX18" fmla="*/ 160866 w 7187113"/>
              <a:gd name="connsiteY18" fmla="*/ 1735667 h 8194675"/>
              <a:gd name="connsiteX19" fmla="*/ 177800 w 7187113"/>
              <a:gd name="connsiteY19" fmla="*/ 1938867 h 8194675"/>
              <a:gd name="connsiteX20" fmla="*/ 59266 w 7187113"/>
              <a:gd name="connsiteY20" fmla="*/ 2159000 h 8194675"/>
              <a:gd name="connsiteX21" fmla="*/ 59266 w 7187113"/>
              <a:gd name="connsiteY21" fmla="*/ 2159000 h 8194675"/>
              <a:gd name="connsiteX22" fmla="*/ 17991 w 7187113"/>
              <a:gd name="connsiteY22" fmla="*/ 2189692 h 8194675"/>
              <a:gd name="connsiteX23" fmla="*/ 48683 w 7187113"/>
              <a:gd name="connsiteY23" fmla="*/ 2435225 h 8194675"/>
              <a:gd name="connsiteX24" fmla="*/ 84666 w 7187113"/>
              <a:gd name="connsiteY24" fmla="*/ 2590800 h 8194675"/>
              <a:gd name="connsiteX25" fmla="*/ 0 w 7187113"/>
              <a:gd name="connsiteY25" fmla="*/ 2709333 h 8194675"/>
              <a:gd name="connsiteX26" fmla="*/ 118533 w 7187113"/>
              <a:gd name="connsiteY26" fmla="*/ 2827867 h 8194675"/>
              <a:gd name="connsiteX27" fmla="*/ 84666 w 7187113"/>
              <a:gd name="connsiteY27" fmla="*/ 2997200 h 8194675"/>
              <a:gd name="connsiteX28" fmla="*/ 84666 w 7187113"/>
              <a:gd name="connsiteY28" fmla="*/ 2997200 h 8194675"/>
              <a:gd name="connsiteX29" fmla="*/ 143933 w 7187113"/>
              <a:gd name="connsiteY29" fmla="*/ 3005667 h 8194675"/>
              <a:gd name="connsiteX30" fmla="*/ 169333 w 7187113"/>
              <a:gd name="connsiteY30" fmla="*/ 3268133 h 8194675"/>
              <a:gd name="connsiteX31" fmla="*/ 254000 w 7187113"/>
              <a:gd name="connsiteY31" fmla="*/ 3310467 h 8194675"/>
              <a:gd name="connsiteX32" fmla="*/ 457200 w 7187113"/>
              <a:gd name="connsiteY32" fmla="*/ 3344333 h 8194675"/>
              <a:gd name="connsiteX33" fmla="*/ 474133 w 7187113"/>
              <a:gd name="connsiteY33" fmla="*/ 3445933 h 8194675"/>
              <a:gd name="connsiteX34" fmla="*/ 601133 w 7187113"/>
              <a:gd name="connsiteY34" fmla="*/ 3369733 h 8194675"/>
              <a:gd name="connsiteX35" fmla="*/ 795866 w 7187113"/>
              <a:gd name="connsiteY35" fmla="*/ 3488267 h 8194675"/>
              <a:gd name="connsiteX36" fmla="*/ 745066 w 7187113"/>
              <a:gd name="connsiteY36" fmla="*/ 3615267 h 8194675"/>
              <a:gd name="connsiteX37" fmla="*/ 821266 w 7187113"/>
              <a:gd name="connsiteY37" fmla="*/ 3666067 h 8194675"/>
              <a:gd name="connsiteX38" fmla="*/ 736600 w 7187113"/>
              <a:gd name="connsiteY38" fmla="*/ 3793067 h 8194675"/>
              <a:gd name="connsiteX39" fmla="*/ 838200 w 7187113"/>
              <a:gd name="connsiteY39" fmla="*/ 3843867 h 8194675"/>
              <a:gd name="connsiteX40" fmla="*/ 804333 w 7187113"/>
              <a:gd name="connsiteY40" fmla="*/ 3911600 h 8194675"/>
              <a:gd name="connsiteX41" fmla="*/ 804333 w 7187113"/>
              <a:gd name="connsiteY41" fmla="*/ 3911600 h 8194675"/>
              <a:gd name="connsiteX42" fmla="*/ 880533 w 7187113"/>
              <a:gd name="connsiteY42" fmla="*/ 4013200 h 8194675"/>
              <a:gd name="connsiteX43" fmla="*/ 1005416 w 7187113"/>
              <a:gd name="connsiteY43" fmla="*/ 4079875 h 8194675"/>
              <a:gd name="connsiteX44" fmla="*/ 939800 w 7187113"/>
              <a:gd name="connsiteY44" fmla="*/ 4174067 h 8194675"/>
              <a:gd name="connsiteX45" fmla="*/ 1109133 w 7187113"/>
              <a:gd name="connsiteY45" fmla="*/ 4182533 h 8194675"/>
              <a:gd name="connsiteX46" fmla="*/ 1112308 w 7187113"/>
              <a:gd name="connsiteY46" fmla="*/ 4248150 h 8194675"/>
              <a:gd name="connsiteX47" fmla="*/ 1168400 w 7187113"/>
              <a:gd name="connsiteY47" fmla="*/ 4309533 h 8194675"/>
              <a:gd name="connsiteX48" fmla="*/ 1026583 w 7187113"/>
              <a:gd name="connsiteY48" fmla="*/ 4438650 h 8194675"/>
              <a:gd name="connsiteX49" fmla="*/ 931333 w 7187113"/>
              <a:gd name="connsiteY49" fmla="*/ 4385733 h 8194675"/>
              <a:gd name="connsiteX50" fmla="*/ 912283 w 7187113"/>
              <a:gd name="connsiteY50" fmla="*/ 4366683 h 8194675"/>
              <a:gd name="connsiteX51" fmla="*/ 846666 w 7187113"/>
              <a:gd name="connsiteY51" fmla="*/ 4453467 h 8194675"/>
              <a:gd name="connsiteX52" fmla="*/ 931333 w 7187113"/>
              <a:gd name="connsiteY52" fmla="*/ 4555067 h 8194675"/>
              <a:gd name="connsiteX53" fmla="*/ 928158 w 7187113"/>
              <a:gd name="connsiteY53" fmla="*/ 4686300 h 8194675"/>
              <a:gd name="connsiteX54" fmla="*/ 964141 w 7187113"/>
              <a:gd name="connsiteY54" fmla="*/ 4773083 h 8194675"/>
              <a:gd name="connsiteX55" fmla="*/ 1075266 w 7187113"/>
              <a:gd name="connsiteY55" fmla="*/ 4809067 h 8194675"/>
              <a:gd name="connsiteX56" fmla="*/ 1134533 w 7187113"/>
              <a:gd name="connsiteY56" fmla="*/ 4715933 h 8194675"/>
              <a:gd name="connsiteX57" fmla="*/ 1303866 w 7187113"/>
              <a:gd name="connsiteY57" fmla="*/ 4682067 h 8194675"/>
              <a:gd name="connsiteX58" fmla="*/ 1439333 w 7187113"/>
              <a:gd name="connsiteY58" fmla="*/ 4707467 h 8194675"/>
              <a:gd name="connsiteX59" fmla="*/ 1557866 w 7187113"/>
              <a:gd name="connsiteY59" fmla="*/ 4893733 h 8194675"/>
              <a:gd name="connsiteX60" fmla="*/ 1490133 w 7187113"/>
              <a:gd name="connsiteY60" fmla="*/ 4936067 h 8194675"/>
              <a:gd name="connsiteX61" fmla="*/ 1532466 w 7187113"/>
              <a:gd name="connsiteY61" fmla="*/ 5088467 h 8194675"/>
              <a:gd name="connsiteX62" fmla="*/ 1695450 w 7187113"/>
              <a:gd name="connsiteY62" fmla="*/ 5095875 h 8194675"/>
              <a:gd name="connsiteX63" fmla="*/ 1763183 w 7187113"/>
              <a:gd name="connsiteY63" fmla="*/ 5229225 h 8194675"/>
              <a:gd name="connsiteX64" fmla="*/ 1794933 w 7187113"/>
              <a:gd name="connsiteY64" fmla="*/ 5384800 h 8194675"/>
              <a:gd name="connsiteX65" fmla="*/ 1938866 w 7187113"/>
              <a:gd name="connsiteY65" fmla="*/ 5359400 h 8194675"/>
              <a:gd name="connsiteX66" fmla="*/ 2023533 w 7187113"/>
              <a:gd name="connsiteY66" fmla="*/ 5435600 h 8194675"/>
              <a:gd name="connsiteX67" fmla="*/ 2201333 w 7187113"/>
              <a:gd name="connsiteY67" fmla="*/ 5376333 h 8194675"/>
              <a:gd name="connsiteX68" fmla="*/ 2319866 w 7187113"/>
              <a:gd name="connsiteY68" fmla="*/ 5545667 h 8194675"/>
              <a:gd name="connsiteX69" fmla="*/ 2379133 w 7187113"/>
              <a:gd name="connsiteY69" fmla="*/ 5486400 h 8194675"/>
              <a:gd name="connsiteX70" fmla="*/ 2743200 w 7187113"/>
              <a:gd name="connsiteY70" fmla="*/ 5672667 h 8194675"/>
              <a:gd name="connsiteX71" fmla="*/ 2743200 w 7187113"/>
              <a:gd name="connsiteY71" fmla="*/ 5672667 h 8194675"/>
              <a:gd name="connsiteX72" fmla="*/ 2794000 w 7187113"/>
              <a:gd name="connsiteY72" fmla="*/ 5748867 h 8194675"/>
              <a:gd name="connsiteX73" fmla="*/ 2692400 w 7187113"/>
              <a:gd name="connsiteY73" fmla="*/ 5833533 h 8194675"/>
              <a:gd name="connsiteX74" fmla="*/ 2751666 w 7187113"/>
              <a:gd name="connsiteY74" fmla="*/ 5875867 h 8194675"/>
              <a:gd name="connsiteX75" fmla="*/ 2667000 w 7187113"/>
              <a:gd name="connsiteY75" fmla="*/ 5985933 h 8194675"/>
              <a:gd name="connsiteX76" fmla="*/ 2717800 w 7187113"/>
              <a:gd name="connsiteY76" fmla="*/ 6045200 h 8194675"/>
              <a:gd name="connsiteX77" fmla="*/ 2717800 w 7187113"/>
              <a:gd name="connsiteY77" fmla="*/ 6045200 h 8194675"/>
              <a:gd name="connsiteX78" fmla="*/ 2700866 w 7187113"/>
              <a:gd name="connsiteY78" fmla="*/ 6239933 h 8194675"/>
              <a:gd name="connsiteX79" fmla="*/ 2506133 w 7187113"/>
              <a:gd name="connsiteY79" fmla="*/ 6214533 h 8194675"/>
              <a:gd name="connsiteX80" fmla="*/ 2379133 w 7187113"/>
              <a:gd name="connsiteY80" fmla="*/ 6341533 h 8194675"/>
              <a:gd name="connsiteX81" fmla="*/ 2370666 w 7187113"/>
              <a:gd name="connsiteY81" fmla="*/ 6477000 h 8194675"/>
              <a:gd name="connsiteX82" fmla="*/ 2650066 w 7187113"/>
              <a:gd name="connsiteY82" fmla="*/ 6434667 h 8194675"/>
              <a:gd name="connsiteX83" fmla="*/ 2602441 w 7187113"/>
              <a:gd name="connsiteY83" fmla="*/ 6491817 h 8194675"/>
              <a:gd name="connsiteX84" fmla="*/ 2269066 w 7187113"/>
              <a:gd name="connsiteY84" fmla="*/ 6604000 h 8194675"/>
              <a:gd name="connsiteX85" fmla="*/ 2286000 w 7187113"/>
              <a:gd name="connsiteY85" fmla="*/ 6688667 h 8194675"/>
              <a:gd name="connsiteX86" fmla="*/ 2404533 w 7187113"/>
              <a:gd name="connsiteY86" fmla="*/ 6731000 h 8194675"/>
              <a:gd name="connsiteX87" fmla="*/ 2235200 w 7187113"/>
              <a:gd name="connsiteY87" fmla="*/ 6900333 h 8194675"/>
              <a:gd name="connsiteX88" fmla="*/ 2192866 w 7187113"/>
              <a:gd name="connsiteY88" fmla="*/ 7027333 h 8194675"/>
              <a:gd name="connsiteX89" fmla="*/ 2040466 w 7187113"/>
              <a:gd name="connsiteY89" fmla="*/ 6976533 h 8194675"/>
              <a:gd name="connsiteX90" fmla="*/ 2040466 w 7187113"/>
              <a:gd name="connsiteY90" fmla="*/ 6976533 h 8194675"/>
              <a:gd name="connsiteX91" fmla="*/ 2040466 w 7187113"/>
              <a:gd name="connsiteY91" fmla="*/ 7103533 h 8194675"/>
              <a:gd name="connsiteX92" fmla="*/ 2209800 w 7187113"/>
              <a:gd name="connsiteY92" fmla="*/ 7188200 h 8194675"/>
              <a:gd name="connsiteX93" fmla="*/ 2769658 w 7187113"/>
              <a:gd name="connsiteY93" fmla="*/ 7636933 h 8194675"/>
              <a:gd name="connsiteX94" fmla="*/ 2791883 w 7187113"/>
              <a:gd name="connsiteY94" fmla="*/ 7556500 h 8194675"/>
              <a:gd name="connsiteX95" fmla="*/ 3131608 w 7187113"/>
              <a:gd name="connsiteY95" fmla="*/ 7670800 h 8194675"/>
              <a:gd name="connsiteX96" fmla="*/ 3376083 w 7187113"/>
              <a:gd name="connsiteY96" fmla="*/ 7689850 h 8194675"/>
              <a:gd name="connsiteX97" fmla="*/ 3566583 w 7187113"/>
              <a:gd name="connsiteY97" fmla="*/ 7807325 h 8194675"/>
              <a:gd name="connsiteX98" fmla="*/ 3757083 w 7187113"/>
              <a:gd name="connsiteY98" fmla="*/ 7813675 h 8194675"/>
              <a:gd name="connsiteX99" fmla="*/ 4007908 w 7187113"/>
              <a:gd name="connsiteY99" fmla="*/ 7886700 h 8194675"/>
              <a:gd name="connsiteX100" fmla="*/ 3966633 w 7187113"/>
              <a:gd name="connsiteY100" fmla="*/ 7981950 h 8194675"/>
              <a:gd name="connsiteX101" fmla="*/ 4271433 w 7187113"/>
              <a:gd name="connsiteY101" fmla="*/ 8131175 h 8194675"/>
              <a:gd name="connsiteX102" fmla="*/ 4480983 w 7187113"/>
              <a:gd name="connsiteY102" fmla="*/ 8194675 h 8194675"/>
              <a:gd name="connsiteX103" fmla="*/ 4619625 w 7187113"/>
              <a:gd name="connsiteY103" fmla="*/ 8080375 h 8194675"/>
              <a:gd name="connsiteX104" fmla="*/ 4377266 w 7187113"/>
              <a:gd name="connsiteY104" fmla="*/ 7763933 h 8194675"/>
              <a:gd name="connsiteX105" fmla="*/ 4436533 w 7187113"/>
              <a:gd name="connsiteY105" fmla="*/ 7459133 h 8194675"/>
              <a:gd name="connsiteX106" fmla="*/ 4219575 w 7187113"/>
              <a:gd name="connsiteY106" fmla="*/ 7297208 h 8194675"/>
              <a:gd name="connsiteX107" fmla="*/ 4293658 w 7187113"/>
              <a:gd name="connsiteY107" fmla="*/ 7149042 h 8194675"/>
              <a:gd name="connsiteX108" fmla="*/ 4495800 w 7187113"/>
              <a:gd name="connsiteY108" fmla="*/ 6942667 h 8194675"/>
              <a:gd name="connsiteX109" fmla="*/ 4622800 w 7187113"/>
              <a:gd name="connsiteY109" fmla="*/ 6908800 h 8194675"/>
              <a:gd name="connsiteX110" fmla="*/ 4777316 w 7187113"/>
              <a:gd name="connsiteY110" fmla="*/ 6727825 h 8194675"/>
              <a:gd name="connsiteX111" fmla="*/ 4673600 w 7187113"/>
              <a:gd name="connsiteY111" fmla="*/ 6663267 h 8194675"/>
              <a:gd name="connsiteX112" fmla="*/ 4597400 w 7187113"/>
              <a:gd name="connsiteY112" fmla="*/ 6620933 h 8194675"/>
              <a:gd name="connsiteX113" fmla="*/ 4594225 w 7187113"/>
              <a:gd name="connsiteY113" fmla="*/ 6586008 h 8194675"/>
              <a:gd name="connsiteX114" fmla="*/ 4690533 w 7187113"/>
              <a:gd name="connsiteY114" fmla="*/ 6604000 h 8194675"/>
              <a:gd name="connsiteX115" fmla="*/ 4712758 w 7187113"/>
              <a:gd name="connsiteY115" fmla="*/ 6572250 h 8194675"/>
              <a:gd name="connsiteX116" fmla="*/ 4513791 w 7187113"/>
              <a:gd name="connsiteY116" fmla="*/ 6247342 h 8194675"/>
              <a:gd name="connsiteX117" fmla="*/ 4363508 w 7187113"/>
              <a:gd name="connsiteY117" fmla="*/ 6235700 h 8194675"/>
              <a:gd name="connsiteX118" fmla="*/ 4352925 w 7187113"/>
              <a:gd name="connsiteY118" fmla="*/ 6274858 h 8194675"/>
              <a:gd name="connsiteX119" fmla="*/ 4267200 w 7187113"/>
              <a:gd name="connsiteY119" fmla="*/ 6062133 h 8194675"/>
              <a:gd name="connsiteX120" fmla="*/ 4182533 w 7187113"/>
              <a:gd name="connsiteY120" fmla="*/ 6028267 h 8194675"/>
              <a:gd name="connsiteX121" fmla="*/ 4292600 w 7187113"/>
              <a:gd name="connsiteY121" fmla="*/ 5791200 h 8194675"/>
              <a:gd name="connsiteX122" fmla="*/ 4216400 w 7187113"/>
              <a:gd name="connsiteY122" fmla="*/ 5715000 h 8194675"/>
              <a:gd name="connsiteX123" fmla="*/ 4241800 w 7187113"/>
              <a:gd name="connsiteY123" fmla="*/ 5554133 h 8194675"/>
              <a:gd name="connsiteX124" fmla="*/ 4334933 w 7187113"/>
              <a:gd name="connsiteY124" fmla="*/ 5503333 h 8194675"/>
              <a:gd name="connsiteX125" fmla="*/ 4402666 w 7187113"/>
              <a:gd name="connsiteY125" fmla="*/ 5334000 h 8194675"/>
              <a:gd name="connsiteX126" fmla="*/ 4597400 w 7187113"/>
              <a:gd name="connsiteY126" fmla="*/ 5621867 h 8194675"/>
              <a:gd name="connsiteX127" fmla="*/ 4673600 w 7187113"/>
              <a:gd name="connsiteY127" fmla="*/ 5494867 h 8194675"/>
              <a:gd name="connsiteX128" fmla="*/ 4631266 w 7187113"/>
              <a:gd name="connsiteY128" fmla="*/ 5334000 h 8194675"/>
              <a:gd name="connsiteX129" fmla="*/ 4802716 w 7187113"/>
              <a:gd name="connsiteY129" fmla="*/ 5217583 h 8194675"/>
              <a:gd name="connsiteX130" fmla="*/ 4792133 w 7187113"/>
              <a:gd name="connsiteY130" fmla="*/ 5139267 h 8194675"/>
              <a:gd name="connsiteX131" fmla="*/ 4961466 w 7187113"/>
              <a:gd name="connsiteY131" fmla="*/ 5080000 h 8194675"/>
              <a:gd name="connsiteX132" fmla="*/ 5105400 w 7187113"/>
              <a:gd name="connsiteY132" fmla="*/ 4919133 h 8194675"/>
              <a:gd name="connsiteX133" fmla="*/ 5215466 w 7187113"/>
              <a:gd name="connsiteY133" fmla="*/ 4953000 h 8194675"/>
              <a:gd name="connsiteX134" fmla="*/ 5215466 w 7187113"/>
              <a:gd name="connsiteY134" fmla="*/ 4953000 h 8194675"/>
              <a:gd name="connsiteX135" fmla="*/ 5291666 w 7187113"/>
              <a:gd name="connsiteY135" fmla="*/ 5003800 h 8194675"/>
              <a:gd name="connsiteX136" fmla="*/ 5342466 w 7187113"/>
              <a:gd name="connsiteY136" fmla="*/ 4944533 h 8194675"/>
              <a:gd name="connsiteX137" fmla="*/ 5435600 w 7187113"/>
              <a:gd name="connsiteY137" fmla="*/ 4910667 h 8194675"/>
              <a:gd name="connsiteX138" fmla="*/ 5469466 w 7187113"/>
              <a:gd name="connsiteY138" fmla="*/ 5020733 h 8194675"/>
              <a:gd name="connsiteX139" fmla="*/ 5664200 w 7187113"/>
              <a:gd name="connsiteY139" fmla="*/ 5012267 h 8194675"/>
              <a:gd name="connsiteX140" fmla="*/ 5884333 w 7187113"/>
              <a:gd name="connsiteY140" fmla="*/ 5214408 h 8194675"/>
              <a:gd name="connsiteX141" fmla="*/ 5884333 w 7187113"/>
              <a:gd name="connsiteY141" fmla="*/ 5325533 h 8194675"/>
              <a:gd name="connsiteX142" fmla="*/ 5884333 w 7187113"/>
              <a:gd name="connsiteY142" fmla="*/ 5325533 h 8194675"/>
              <a:gd name="connsiteX143" fmla="*/ 5952066 w 7187113"/>
              <a:gd name="connsiteY143" fmla="*/ 5291667 h 8194675"/>
              <a:gd name="connsiteX144" fmla="*/ 5901266 w 7187113"/>
              <a:gd name="connsiteY144" fmla="*/ 5164667 h 8194675"/>
              <a:gd name="connsiteX145" fmla="*/ 5901266 w 7187113"/>
              <a:gd name="connsiteY145" fmla="*/ 5164667 h 8194675"/>
              <a:gd name="connsiteX146" fmla="*/ 6172200 w 7187113"/>
              <a:gd name="connsiteY146" fmla="*/ 5334000 h 8194675"/>
              <a:gd name="connsiteX147" fmla="*/ 6328833 w 7187113"/>
              <a:gd name="connsiteY147" fmla="*/ 5143500 h 8194675"/>
              <a:gd name="connsiteX148" fmla="*/ 6392333 w 7187113"/>
              <a:gd name="connsiteY148" fmla="*/ 5181600 h 8194675"/>
              <a:gd name="connsiteX149" fmla="*/ 6522508 w 7187113"/>
              <a:gd name="connsiteY149" fmla="*/ 5200650 h 8194675"/>
              <a:gd name="connsiteX150" fmla="*/ 6620933 w 7187113"/>
              <a:gd name="connsiteY150" fmla="*/ 5190067 h 8194675"/>
              <a:gd name="connsiteX151" fmla="*/ 6620933 w 7187113"/>
              <a:gd name="connsiteY151" fmla="*/ 5113867 h 8194675"/>
              <a:gd name="connsiteX152" fmla="*/ 6807200 w 7187113"/>
              <a:gd name="connsiteY152" fmla="*/ 5130800 h 8194675"/>
              <a:gd name="connsiteX153" fmla="*/ 6773333 w 7187113"/>
              <a:gd name="connsiteY153" fmla="*/ 5232400 h 8194675"/>
              <a:gd name="connsiteX154" fmla="*/ 6994525 w 7187113"/>
              <a:gd name="connsiteY154" fmla="*/ 5325533 h 8194675"/>
              <a:gd name="connsiteX155" fmla="*/ 7132282 w 7187113"/>
              <a:gd name="connsiteY155" fmla="*/ 5234295 h 8194675"/>
              <a:gd name="connsiteX156" fmla="*/ 7171266 w 7187113"/>
              <a:gd name="connsiteY156" fmla="*/ 4936067 h 8194675"/>
              <a:gd name="connsiteX157" fmla="*/ 6810002 w 7187113"/>
              <a:gd name="connsiteY157" fmla="*/ 923753 h 8194675"/>
              <a:gd name="connsiteX158" fmla="*/ 6815689 w 7187113"/>
              <a:gd name="connsiteY158" fmla="*/ 51810 h 8194675"/>
              <a:gd name="connsiteX159" fmla="*/ 660400 w 7187113"/>
              <a:gd name="connsiteY159" fmla="*/ 0 h 8194675"/>
              <a:gd name="connsiteX160" fmla="*/ 677333 w 7187113"/>
              <a:gd name="connsiteY160" fmla="*/ 50800 h 8194675"/>
              <a:gd name="connsiteX0" fmla="*/ 677333 w 7175587"/>
              <a:gd name="connsiteY0" fmla="*/ 50800 h 8194675"/>
              <a:gd name="connsiteX1" fmla="*/ 851958 w 7175587"/>
              <a:gd name="connsiteY1" fmla="*/ 190500 h 8194675"/>
              <a:gd name="connsiteX2" fmla="*/ 935566 w 7175587"/>
              <a:gd name="connsiteY2" fmla="*/ 332317 h 8194675"/>
              <a:gd name="connsiteX3" fmla="*/ 818091 w 7175587"/>
              <a:gd name="connsiteY3" fmla="*/ 585258 h 8194675"/>
              <a:gd name="connsiteX4" fmla="*/ 719666 w 7175587"/>
              <a:gd name="connsiteY4" fmla="*/ 685800 h 8194675"/>
              <a:gd name="connsiteX5" fmla="*/ 458258 w 7175587"/>
              <a:gd name="connsiteY5" fmla="*/ 1039283 h 8194675"/>
              <a:gd name="connsiteX6" fmla="*/ 195791 w 7175587"/>
              <a:gd name="connsiteY6" fmla="*/ 1332442 h 8194675"/>
              <a:gd name="connsiteX7" fmla="*/ 84666 w 7175587"/>
              <a:gd name="connsiteY7" fmla="*/ 1476375 h 8194675"/>
              <a:gd name="connsiteX8" fmla="*/ 296333 w 7175587"/>
              <a:gd name="connsiteY8" fmla="*/ 1363133 h 8194675"/>
              <a:gd name="connsiteX9" fmla="*/ 237066 w 7175587"/>
              <a:gd name="connsiteY9" fmla="*/ 1540933 h 8194675"/>
              <a:gd name="connsiteX10" fmla="*/ 391583 w 7175587"/>
              <a:gd name="connsiteY10" fmla="*/ 1602317 h 8194675"/>
              <a:gd name="connsiteX11" fmla="*/ 609600 w 7175587"/>
              <a:gd name="connsiteY11" fmla="*/ 1659467 h 8194675"/>
              <a:gd name="connsiteX12" fmla="*/ 644525 w 7175587"/>
              <a:gd name="connsiteY12" fmla="*/ 1726142 h 8194675"/>
              <a:gd name="connsiteX13" fmla="*/ 448733 w 7175587"/>
              <a:gd name="connsiteY13" fmla="*/ 1684867 h 8194675"/>
              <a:gd name="connsiteX14" fmla="*/ 354541 w 7175587"/>
              <a:gd name="connsiteY14" fmla="*/ 1767417 h 8194675"/>
              <a:gd name="connsiteX15" fmla="*/ 265641 w 7175587"/>
              <a:gd name="connsiteY15" fmla="*/ 1742017 h 8194675"/>
              <a:gd name="connsiteX16" fmla="*/ 228600 w 7175587"/>
              <a:gd name="connsiteY16" fmla="*/ 1820333 h 8194675"/>
              <a:gd name="connsiteX17" fmla="*/ 228600 w 7175587"/>
              <a:gd name="connsiteY17" fmla="*/ 1820333 h 8194675"/>
              <a:gd name="connsiteX18" fmla="*/ 160866 w 7175587"/>
              <a:gd name="connsiteY18" fmla="*/ 1735667 h 8194675"/>
              <a:gd name="connsiteX19" fmla="*/ 177800 w 7175587"/>
              <a:gd name="connsiteY19" fmla="*/ 1938867 h 8194675"/>
              <a:gd name="connsiteX20" fmla="*/ 59266 w 7175587"/>
              <a:gd name="connsiteY20" fmla="*/ 2159000 h 8194675"/>
              <a:gd name="connsiteX21" fmla="*/ 59266 w 7175587"/>
              <a:gd name="connsiteY21" fmla="*/ 2159000 h 8194675"/>
              <a:gd name="connsiteX22" fmla="*/ 17991 w 7175587"/>
              <a:gd name="connsiteY22" fmla="*/ 2189692 h 8194675"/>
              <a:gd name="connsiteX23" fmla="*/ 48683 w 7175587"/>
              <a:gd name="connsiteY23" fmla="*/ 2435225 h 8194675"/>
              <a:gd name="connsiteX24" fmla="*/ 84666 w 7175587"/>
              <a:gd name="connsiteY24" fmla="*/ 2590800 h 8194675"/>
              <a:gd name="connsiteX25" fmla="*/ 0 w 7175587"/>
              <a:gd name="connsiteY25" fmla="*/ 2709333 h 8194675"/>
              <a:gd name="connsiteX26" fmla="*/ 118533 w 7175587"/>
              <a:gd name="connsiteY26" fmla="*/ 2827867 h 8194675"/>
              <a:gd name="connsiteX27" fmla="*/ 84666 w 7175587"/>
              <a:gd name="connsiteY27" fmla="*/ 2997200 h 8194675"/>
              <a:gd name="connsiteX28" fmla="*/ 84666 w 7175587"/>
              <a:gd name="connsiteY28" fmla="*/ 2997200 h 8194675"/>
              <a:gd name="connsiteX29" fmla="*/ 143933 w 7175587"/>
              <a:gd name="connsiteY29" fmla="*/ 3005667 h 8194675"/>
              <a:gd name="connsiteX30" fmla="*/ 169333 w 7175587"/>
              <a:gd name="connsiteY30" fmla="*/ 3268133 h 8194675"/>
              <a:gd name="connsiteX31" fmla="*/ 254000 w 7175587"/>
              <a:gd name="connsiteY31" fmla="*/ 3310467 h 8194675"/>
              <a:gd name="connsiteX32" fmla="*/ 457200 w 7175587"/>
              <a:gd name="connsiteY32" fmla="*/ 3344333 h 8194675"/>
              <a:gd name="connsiteX33" fmla="*/ 474133 w 7175587"/>
              <a:gd name="connsiteY33" fmla="*/ 3445933 h 8194675"/>
              <a:gd name="connsiteX34" fmla="*/ 601133 w 7175587"/>
              <a:gd name="connsiteY34" fmla="*/ 3369733 h 8194675"/>
              <a:gd name="connsiteX35" fmla="*/ 795866 w 7175587"/>
              <a:gd name="connsiteY35" fmla="*/ 3488267 h 8194675"/>
              <a:gd name="connsiteX36" fmla="*/ 745066 w 7175587"/>
              <a:gd name="connsiteY36" fmla="*/ 3615267 h 8194675"/>
              <a:gd name="connsiteX37" fmla="*/ 821266 w 7175587"/>
              <a:gd name="connsiteY37" fmla="*/ 3666067 h 8194675"/>
              <a:gd name="connsiteX38" fmla="*/ 736600 w 7175587"/>
              <a:gd name="connsiteY38" fmla="*/ 3793067 h 8194675"/>
              <a:gd name="connsiteX39" fmla="*/ 838200 w 7175587"/>
              <a:gd name="connsiteY39" fmla="*/ 3843867 h 8194675"/>
              <a:gd name="connsiteX40" fmla="*/ 804333 w 7175587"/>
              <a:gd name="connsiteY40" fmla="*/ 3911600 h 8194675"/>
              <a:gd name="connsiteX41" fmla="*/ 804333 w 7175587"/>
              <a:gd name="connsiteY41" fmla="*/ 3911600 h 8194675"/>
              <a:gd name="connsiteX42" fmla="*/ 880533 w 7175587"/>
              <a:gd name="connsiteY42" fmla="*/ 4013200 h 8194675"/>
              <a:gd name="connsiteX43" fmla="*/ 1005416 w 7175587"/>
              <a:gd name="connsiteY43" fmla="*/ 4079875 h 8194675"/>
              <a:gd name="connsiteX44" fmla="*/ 939800 w 7175587"/>
              <a:gd name="connsiteY44" fmla="*/ 4174067 h 8194675"/>
              <a:gd name="connsiteX45" fmla="*/ 1109133 w 7175587"/>
              <a:gd name="connsiteY45" fmla="*/ 4182533 h 8194675"/>
              <a:gd name="connsiteX46" fmla="*/ 1112308 w 7175587"/>
              <a:gd name="connsiteY46" fmla="*/ 4248150 h 8194675"/>
              <a:gd name="connsiteX47" fmla="*/ 1168400 w 7175587"/>
              <a:gd name="connsiteY47" fmla="*/ 4309533 h 8194675"/>
              <a:gd name="connsiteX48" fmla="*/ 1026583 w 7175587"/>
              <a:gd name="connsiteY48" fmla="*/ 4438650 h 8194675"/>
              <a:gd name="connsiteX49" fmla="*/ 931333 w 7175587"/>
              <a:gd name="connsiteY49" fmla="*/ 4385733 h 8194675"/>
              <a:gd name="connsiteX50" fmla="*/ 912283 w 7175587"/>
              <a:gd name="connsiteY50" fmla="*/ 4366683 h 8194675"/>
              <a:gd name="connsiteX51" fmla="*/ 846666 w 7175587"/>
              <a:gd name="connsiteY51" fmla="*/ 4453467 h 8194675"/>
              <a:gd name="connsiteX52" fmla="*/ 931333 w 7175587"/>
              <a:gd name="connsiteY52" fmla="*/ 4555067 h 8194675"/>
              <a:gd name="connsiteX53" fmla="*/ 928158 w 7175587"/>
              <a:gd name="connsiteY53" fmla="*/ 4686300 h 8194675"/>
              <a:gd name="connsiteX54" fmla="*/ 964141 w 7175587"/>
              <a:gd name="connsiteY54" fmla="*/ 4773083 h 8194675"/>
              <a:gd name="connsiteX55" fmla="*/ 1075266 w 7175587"/>
              <a:gd name="connsiteY55" fmla="*/ 4809067 h 8194675"/>
              <a:gd name="connsiteX56" fmla="*/ 1134533 w 7175587"/>
              <a:gd name="connsiteY56" fmla="*/ 4715933 h 8194675"/>
              <a:gd name="connsiteX57" fmla="*/ 1303866 w 7175587"/>
              <a:gd name="connsiteY57" fmla="*/ 4682067 h 8194675"/>
              <a:gd name="connsiteX58" fmla="*/ 1439333 w 7175587"/>
              <a:gd name="connsiteY58" fmla="*/ 4707467 h 8194675"/>
              <a:gd name="connsiteX59" fmla="*/ 1557866 w 7175587"/>
              <a:gd name="connsiteY59" fmla="*/ 4893733 h 8194675"/>
              <a:gd name="connsiteX60" fmla="*/ 1490133 w 7175587"/>
              <a:gd name="connsiteY60" fmla="*/ 4936067 h 8194675"/>
              <a:gd name="connsiteX61" fmla="*/ 1532466 w 7175587"/>
              <a:gd name="connsiteY61" fmla="*/ 5088467 h 8194675"/>
              <a:gd name="connsiteX62" fmla="*/ 1695450 w 7175587"/>
              <a:gd name="connsiteY62" fmla="*/ 5095875 h 8194675"/>
              <a:gd name="connsiteX63" fmla="*/ 1763183 w 7175587"/>
              <a:gd name="connsiteY63" fmla="*/ 5229225 h 8194675"/>
              <a:gd name="connsiteX64" fmla="*/ 1794933 w 7175587"/>
              <a:gd name="connsiteY64" fmla="*/ 5384800 h 8194675"/>
              <a:gd name="connsiteX65" fmla="*/ 1938866 w 7175587"/>
              <a:gd name="connsiteY65" fmla="*/ 5359400 h 8194675"/>
              <a:gd name="connsiteX66" fmla="*/ 2023533 w 7175587"/>
              <a:gd name="connsiteY66" fmla="*/ 5435600 h 8194675"/>
              <a:gd name="connsiteX67" fmla="*/ 2201333 w 7175587"/>
              <a:gd name="connsiteY67" fmla="*/ 5376333 h 8194675"/>
              <a:gd name="connsiteX68" fmla="*/ 2319866 w 7175587"/>
              <a:gd name="connsiteY68" fmla="*/ 5545667 h 8194675"/>
              <a:gd name="connsiteX69" fmla="*/ 2379133 w 7175587"/>
              <a:gd name="connsiteY69" fmla="*/ 5486400 h 8194675"/>
              <a:gd name="connsiteX70" fmla="*/ 2743200 w 7175587"/>
              <a:gd name="connsiteY70" fmla="*/ 5672667 h 8194675"/>
              <a:gd name="connsiteX71" fmla="*/ 2743200 w 7175587"/>
              <a:gd name="connsiteY71" fmla="*/ 5672667 h 8194675"/>
              <a:gd name="connsiteX72" fmla="*/ 2794000 w 7175587"/>
              <a:gd name="connsiteY72" fmla="*/ 5748867 h 8194675"/>
              <a:gd name="connsiteX73" fmla="*/ 2692400 w 7175587"/>
              <a:gd name="connsiteY73" fmla="*/ 5833533 h 8194675"/>
              <a:gd name="connsiteX74" fmla="*/ 2751666 w 7175587"/>
              <a:gd name="connsiteY74" fmla="*/ 5875867 h 8194675"/>
              <a:gd name="connsiteX75" fmla="*/ 2667000 w 7175587"/>
              <a:gd name="connsiteY75" fmla="*/ 5985933 h 8194675"/>
              <a:gd name="connsiteX76" fmla="*/ 2717800 w 7175587"/>
              <a:gd name="connsiteY76" fmla="*/ 6045200 h 8194675"/>
              <a:gd name="connsiteX77" fmla="*/ 2717800 w 7175587"/>
              <a:gd name="connsiteY77" fmla="*/ 6045200 h 8194675"/>
              <a:gd name="connsiteX78" fmla="*/ 2700866 w 7175587"/>
              <a:gd name="connsiteY78" fmla="*/ 6239933 h 8194675"/>
              <a:gd name="connsiteX79" fmla="*/ 2506133 w 7175587"/>
              <a:gd name="connsiteY79" fmla="*/ 6214533 h 8194675"/>
              <a:gd name="connsiteX80" fmla="*/ 2379133 w 7175587"/>
              <a:gd name="connsiteY80" fmla="*/ 6341533 h 8194675"/>
              <a:gd name="connsiteX81" fmla="*/ 2370666 w 7175587"/>
              <a:gd name="connsiteY81" fmla="*/ 6477000 h 8194675"/>
              <a:gd name="connsiteX82" fmla="*/ 2650066 w 7175587"/>
              <a:gd name="connsiteY82" fmla="*/ 6434667 h 8194675"/>
              <a:gd name="connsiteX83" fmla="*/ 2602441 w 7175587"/>
              <a:gd name="connsiteY83" fmla="*/ 6491817 h 8194675"/>
              <a:gd name="connsiteX84" fmla="*/ 2269066 w 7175587"/>
              <a:gd name="connsiteY84" fmla="*/ 6604000 h 8194675"/>
              <a:gd name="connsiteX85" fmla="*/ 2286000 w 7175587"/>
              <a:gd name="connsiteY85" fmla="*/ 6688667 h 8194675"/>
              <a:gd name="connsiteX86" fmla="*/ 2404533 w 7175587"/>
              <a:gd name="connsiteY86" fmla="*/ 6731000 h 8194675"/>
              <a:gd name="connsiteX87" fmla="*/ 2235200 w 7175587"/>
              <a:gd name="connsiteY87" fmla="*/ 6900333 h 8194675"/>
              <a:gd name="connsiteX88" fmla="*/ 2192866 w 7175587"/>
              <a:gd name="connsiteY88" fmla="*/ 7027333 h 8194675"/>
              <a:gd name="connsiteX89" fmla="*/ 2040466 w 7175587"/>
              <a:gd name="connsiteY89" fmla="*/ 6976533 h 8194675"/>
              <a:gd name="connsiteX90" fmla="*/ 2040466 w 7175587"/>
              <a:gd name="connsiteY90" fmla="*/ 6976533 h 8194675"/>
              <a:gd name="connsiteX91" fmla="*/ 2040466 w 7175587"/>
              <a:gd name="connsiteY91" fmla="*/ 7103533 h 8194675"/>
              <a:gd name="connsiteX92" fmla="*/ 2209800 w 7175587"/>
              <a:gd name="connsiteY92" fmla="*/ 7188200 h 8194675"/>
              <a:gd name="connsiteX93" fmla="*/ 2769658 w 7175587"/>
              <a:gd name="connsiteY93" fmla="*/ 7636933 h 8194675"/>
              <a:gd name="connsiteX94" fmla="*/ 2791883 w 7175587"/>
              <a:gd name="connsiteY94" fmla="*/ 7556500 h 8194675"/>
              <a:gd name="connsiteX95" fmla="*/ 3131608 w 7175587"/>
              <a:gd name="connsiteY95" fmla="*/ 7670800 h 8194675"/>
              <a:gd name="connsiteX96" fmla="*/ 3376083 w 7175587"/>
              <a:gd name="connsiteY96" fmla="*/ 7689850 h 8194675"/>
              <a:gd name="connsiteX97" fmla="*/ 3566583 w 7175587"/>
              <a:gd name="connsiteY97" fmla="*/ 7807325 h 8194675"/>
              <a:gd name="connsiteX98" fmla="*/ 3757083 w 7175587"/>
              <a:gd name="connsiteY98" fmla="*/ 7813675 h 8194675"/>
              <a:gd name="connsiteX99" fmla="*/ 4007908 w 7175587"/>
              <a:gd name="connsiteY99" fmla="*/ 7886700 h 8194675"/>
              <a:gd name="connsiteX100" fmla="*/ 3966633 w 7175587"/>
              <a:gd name="connsiteY100" fmla="*/ 7981950 h 8194675"/>
              <a:gd name="connsiteX101" fmla="*/ 4271433 w 7175587"/>
              <a:gd name="connsiteY101" fmla="*/ 8131175 h 8194675"/>
              <a:gd name="connsiteX102" fmla="*/ 4480983 w 7175587"/>
              <a:gd name="connsiteY102" fmla="*/ 8194675 h 8194675"/>
              <a:gd name="connsiteX103" fmla="*/ 4619625 w 7175587"/>
              <a:gd name="connsiteY103" fmla="*/ 8080375 h 8194675"/>
              <a:gd name="connsiteX104" fmla="*/ 4377266 w 7175587"/>
              <a:gd name="connsiteY104" fmla="*/ 7763933 h 8194675"/>
              <a:gd name="connsiteX105" fmla="*/ 4436533 w 7175587"/>
              <a:gd name="connsiteY105" fmla="*/ 7459133 h 8194675"/>
              <a:gd name="connsiteX106" fmla="*/ 4219575 w 7175587"/>
              <a:gd name="connsiteY106" fmla="*/ 7297208 h 8194675"/>
              <a:gd name="connsiteX107" fmla="*/ 4293658 w 7175587"/>
              <a:gd name="connsiteY107" fmla="*/ 7149042 h 8194675"/>
              <a:gd name="connsiteX108" fmla="*/ 4495800 w 7175587"/>
              <a:gd name="connsiteY108" fmla="*/ 6942667 h 8194675"/>
              <a:gd name="connsiteX109" fmla="*/ 4622800 w 7175587"/>
              <a:gd name="connsiteY109" fmla="*/ 6908800 h 8194675"/>
              <a:gd name="connsiteX110" fmla="*/ 4777316 w 7175587"/>
              <a:gd name="connsiteY110" fmla="*/ 6727825 h 8194675"/>
              <a:gd name="connsiteX111" fmla="*/ 4673600 w 7175587"/>
              <a:gd name="connsiteY111" fmla="*/ 6663267 h 8194675"/>
              <a:gd name="connsiteX112" fmla="*/ 4597400 w 7175587"/>
              <a:gd name="connsiteY112" fmla="*/ 6620933 h 8194675"/>
              <a:gd name="connsiteX113" fmla="*/ 4594225 w 7175587"/>
              <a:gd name="connsiteY113" fmla="*/ 6586008 h 8194675"/>
              <a:gd name="connsiteX114" fmla="*/ 4690533 w 7175587"/>
              <a:gd name="connsiteY114" fmla="*/ 6604000 h 8194675"/>
              <a:gd name="connsiteX115" fmla="*/ 4712758 w 7175587"/>
              <a:gd name="connsiteY115" fmla="*/ 6572250 h 8194675"/>
              <a:gd name="connsiteX116" fmla="*/ 4513791 w 7175587"/>
              <a:gd name="connsiteY116" fmla="*/ 6247342 h 8194675"/>
              <a:gd name="connsiteX117" fmla="*/ 4363508 w 7175587"/>
              <a:gd name="connsiteY117" fmla="*/ 6235700 h 8194675"/>
              <a:gd name="connsiteX118" fmla="*/ 4352925 w 7175587"/>
              <a:gd name="connsiteY118" fmla="*/ 6274858 h 8194675"/>
              <a:gd name="connsiteX119" fmla="*/ 4267200 w 7175587"/>
              <a:gd name="connsiteY119" fmla="*/ 6062133 h 8194675"/>
              <a:gd name="connsiteX120" fmla="*/ 4182533 w 7175587"/>
              <a:gd name="connsiteY120" fmla="*/ 6028267 h 8194675"/>
              <a:gd name="connsiteX121" fmla="*/ 4292600 w 7175587"/>
              <a:gd name="connsiteY121" fmla="*/ 5791200 h 8194675"/>
              <a:gd name="connsiteX122" fmla="*/ 4216400 w 7175587"/>
              <a:gd name="connsiteY122" fmla="*/ 5715000 h 8194675"/>
              <a:gd name="connsiteX123" fmla="*/ 4241800 w 7175587"/>
              <a:gd name="connsiteY123" fmla="*/ 5554133 h 8194675"/>
              <a:gd name="connsiteX124" fmla="*/ 4334933 w 7175587"/>
              <a:gd name="connsiteY124" fmla="*/ 5503333 h 8194675"/>
              <a:gd name="connsiteX125" fmla="*/ 4402666 w 7175587"/>
              <a:gd name="connsiteY125" fmla="*/ 5334000 h 8194675"/>
              <a:gd name="connsiteX126" fmla="*/ 4597400 w 7175587"/>
              <a:gd name="connsiteY126" fmla="*/ 5621867 h 8194675"/>
              <a:gd name="connsiteX127" fmla="*/ 4673600 w 7175587"/>
              <a:gd name="connsiteY127" fmla="*/ 5494867 h 8194675"/>
              <a:gd name="connsiteX128" fmla="*/ 4631266 w 7175587"/>
              <a:gd name="connsiteY128" fmla="*/ 5334000 h 8194675"/>
              <a:gd name="connsiteX129" fmla="*/ 4802716 w 7175587"/>
              <a:gd name="connsiteY129" fmla="*/ 5217583 h 8194675"/>
              <a:gd name="connsiteX130" fmla="*/ 4792133 w 7175587"/>
              <a:gd name="connsiteY130" fmla="*/ 5139267 h 8194675"/>
              <a:gd name="connsiteX131" fmla="*/ 4961466 w 7175587"/>
              <a:gd name="connsiteY131" fmla="*/ 5080000 h 8194675"/>
              <a:gd name="connsiteX132" fmla="*/ 5105400 w 7175587"/>
              <a:gd name="connsiteY132" fmla="*/ 4919133 h 8194675"/>
              <a:gd name="connsiteX133" fmla="*/ 5215466 w 7175587"/>
              <a:gd name="connsiteY133" fmla="*/ 4953000 h 8194675"/>
              <a:gd name="connsiteX134" fmla="*/ 5215466 w 7175587"/>
              <a:gd name="connsiteY134" fmla="*/ 4953000 h 8194675"/>
              <a:gd name="connsiteX135" fmla="*/ 5291666 w 7175587"/>
              <a:gd name="connsiteY135" fmla="*/ 5003800 h 8194675"/>
              <a:gd name="connsiteX136" fmla="*/ 5342466 w 7175587"/>
              <a:gd name="connsiteY136" fmla="*/ 4944533 h 8194675"/>
              <a:gd name="connsiteX137" fmla="*/ 5435600 w 7175587"/>
              <a:gd name="connsiteY137" fmla="*/ 4910667 h 8194675"/>
              <a:gd name="connsiteX138" fmla="*/ 5469466 w 7175587"/>
              <a:gd name="connsiteY138" fmla="*/ 5020733 h 8194675"/>
              <a:gd name="connsiteX139" fmla="*/ 5664200 w 7175587"/>
              <a:gd name="connsiteY139" fmla="*/ 5012267 h 8194675"/>
              <a:gd name="connsiteX140" fmla="*/ 5884333 w 7175587"/>
              <a:gd name="connsiteY140" fmla="*/ 5214408 h 8194675"/>
              <a:gd name="connsiteX141" fmla="*/ 5884333 w 7175587"/>
              <a:gd name="connsiteY141" fmla="*/ 5325533 h 8194675"/>
              <a:gd name="connsiteX142" fmla="*/ 5884333 w 7175587"/>
              <a:gd name="connsiteY142" fmla="*/ 5325533 h 8194675"/>
              <a:gd name="connsiteX143" fmla="*/ 5952066 w 7175587"/>
              <a:gd name="connsiteY143" fmla="*/ 5291667 h 8194675"/>
              <a:gd name="connsiteX144" fmla="*/ 5901266 w 7175587"/>
              <a:gd name="connsiteY144" fmla="*/ 5164667 h 8194675"/>
              <a:gd name="connsiteX145" fmla="*/ 5901266 w 7175587"/>
              <a:gd name="connsiteY145" fmla="*/ 5164667 h 8194675"/>
              <a:gd name="connsiteX146" fmla="*/ 6172200 w 7175587"/>
              <a:gd name="connsiteY146" fmla="*/ 5334000 h 8194675"/>
              <a:gd name="connsiteX147" fmla="*/ 6328833 w 7175587"/>
              <a:gd name="connsiteY147" fmla="*/ 5143500 h 8194675"/>
              <a:gd name="connsiteX148" fmla="*/ 6392333 w 7175587"/>
              <a:gd name="connsiteY148" fmla="*/ 5181600 h 8194675"/>
              <a:gd name="connsiteX149" fmla="*/ 6522508 w 7175587"/>
              <a:gd name="connsiteY149" fmla="*/ 5200650 h 8194675"/>
              <a:gd name="connsiteX150" fmla="*/ 6620933 w 7175587"/>
              <a:gd name="connsiteY150" fmla="*/ 5190067 h 8194675"/>
              <a:gd name="connsiteX151" fmla="*/ 6620933 w 7175587"/>
              <a:gd name="connsiteY151" fmla="*/ 5113867 h 8194675"/>
              <a:gd name="connsiteX152" fmla="*/ 6807200 w 7175587"/>
              <a:gd name="connsiteY152" fmla="*/ 5130800 h 8194675"/>
              <a:gd name="connsiteX153" fmla="*/ 6773333 w 7175587"/>
              <a:gd name="connsiteY153" fmla="*/ 5232400 h 8194675"/>
              <a:gd name="connsiteX154" fmla="*/ 6994525 w 7175587"/>
              <a:gd name="connsiteY154" fmla="*/ 5325533 h 8194675"/>
              <a:gd name="connsiteX155" fmla="*/ 7171266 w 7175587"/>
              <a:gd name="connsiteY155" fmla="*/ 4936067 h 8194675"/>
              <a:gd name="connsiteX156" fmla="*/ 6810002 w 7175587"/>
              <a:gd name="connsiteY156" fmla="*/ 923753 h 8194675"/>
              <a:gd name="connsiteX157" fmla="*/ 6815689 w 7175587"/>
              <a:gd name="connsiteY157" fmla="*/ 51810 h 8194675"/>
              <a:gd name="connsiteX158" fmla="*/ 660400 w 7175587"/>
              <a:gd name="connsiteY158" fmla="*/ 0 h 8194675"/>
              <a:gd name="connsiteX159" fmla="*/ 677333 w 7175587"/>
              <a:gd name="connsiteY159" fmla="*/ 50800 h 8194675"/>
              <a:gd name="connsiteX0" fmla="*/ 677333 w 6994694"/>
              <a:gd name="connsiteY0" fmla="*/ 50800 h 8194675"/>
              <a:gd name="connsiteX1" fmla="*/ 851958 w 6994694"/>
              <a:gd name="connsiteY1" fmla="*/ 190500 h 8194675"/>
              <a:gd name="connsiteX2" fmla="*/ 935566 w 6994694"/>
              <a:gd name="connsiteY2" fmla="*/ 332317 h 8194675"/>
              <a:gd name="connsiteX3" fmla="*/ 818091 w 6994694"/>
              <a:gd name="connsiteY3" fmla="*/ 585258 h 8194675"/>
              <a:gd name="connsiteX4" fmla="*/ 719666 w 6994694"/>
              <a:gd name="connsiteY4" fmla="*/ 685800 h 8194675"/>
              <a:gd name="connsiteX5" fmla="*/ 458258 w 6994694"/>
              <a:gd name="connsiteY5" fmla="*/ 1039283 h 8194675"/>
              <a:gd name="connsiteX6" fmla="*/ 195791 w 6994694"/>
              <a:gd name="connsiteY6" fmla="*/ 1332442 h 8194675"/>
              <a:gd name="connsiteX7" fmla="*/ 84666 w 6994694"/>
              <a:gd name="connsiteY7" fmla="*/ 1476375 h 8194675"/>
              <a:gd name="connsiteX8" fmla="*/ 296333 w 6994694"/>
              <a:gd name="connsiteY8" fmla="*/ 1363133 h 8194675"/>
              <a:gd name="connsiteX9" fmla="*/ 237066 w 6994694"/>
              <a:gd name="connsiteY9" fmla="*/ 1540933 h 8194675"/>
              <a:gd name="connsiteX10" fmla="*/ 391583 w 6994694"/>
              <a:gd name="connsiteY10" fmla="*/ 1602317 h 8194675"/>
              <a:gd name="connsiteX11" fmla="*/ 609600 w 6994694"/>
              <a:gd name="connsiteY11" fmla="*/ 1659467 h 8194675"/>
              <a:gd name="connsiteX12" fmla="*/ 644525 w 6994694"/>
              <a:gd name="connsiteY12" fmla="*/ 1726142 h 8194675"/>
              <a:gd name="connsiteX13" fmla="*/ 448733 w 6994694"/>
              <a:gd name="connsiteY13" fmla="*/ 1684867 h 8194675"/>
              <a:gd name="connsiteX14" fmla="*/ 354541 w 6994694"/>
              <a:gd name="connsiteY14" fmla="*/ 1767417 h 8194675"/>
              <a:gd name="connsiteX15" fmla="*/ 265641 w 6994694"/>
              <a:gd name="connsiteY15" fmla="*/ 1742017 h 8194675"/>
              <a:gd name="connsiteX16" fmla="*/ 228600 w 6994694"/>
              <a:gd name="connsiteY16" fmla="*/ 1820333 h 8194675"/>
              <a:gd name="connsiteX17" fmla="*/ 228600 w 6994694"/>
              <a:gd name="connsiteY17" fmla="*/ 1820333 h 8194675"/>
              <a:gd name="connsiteX18" fmla="*/ 160866 w 6994694"/>
              <a:gd name="connsiteY18" fmla="*/ 1735667 h 8194675"/>
              <a:gd name="connsiteX19" fmla="*/ 177800 w 6994694"/>
              <a:gd name="connsiteY19" fmla="*/ 1938867 h 8194675"/>
              <a:gd name="connsiteX20" fmla="*/ 59266 w 6994694"/>
              <a:gd name="connsiteY20" fmla="*/ 2159000 h 8194675"/>
              <a:gd name="connsiteX21" fmla="*/ 59266 w 6994694"/>
              <a:gd name="connsiteY21" fmla="*/ 2159000 h 8194675"/>
              <a:gd name="connsiteX22" fmla="*/ 17991 w 6994694"/>
              <a:gd name="connsiteY22" fmla="*/ 2189692 h 8194675"/>
              <a:gd name="connsiteX23" fmla="*/ 48683 w 6994694"/>
              <a:gd name="connsiteY23" fmla="*/ 2435225 h 8194675"/>
              <a:gd name="connsiteX24" fmla="*/ 84666 w 6994694"/>
              <a:gd name="connsiteY24" fmla="*/ 2590800 h 8194675"/>
              <a:gd name="connsiteX25" fmla="*/ 0 w 6994694"/>
              <a:gd name="connsiteY25" fmla="*/ 2709333 h 8194675"/>
              <a:gd name="connsiteX26" fmla="*/ 118533 w 6994694"/>
              <a:gd name="connsiteY26" fmla="*/ 2827867 h 8194675"/>
              <a:gd name="connsiteX27" fmla="*/ 84666 w 6994694"/>
              <a:gd name="connsiteY27" fmla="*/ 2997200 h 8194675"/>
              <a:gd name="connsiteX28" fmla="*/ 84666 w 6994694"/>
              <a:gd name="connsiteY28" fmla="*/ 2997200 h 8194675"/>
              <a:gd name="connsiteX29" fmla="*/ 143933 w 6994694"/>
              <a:gd name="connsiteY29" fmla="*/ 3005667 h 8194675"/>
              <a:gd name="connsiteX30" fmla="*/ 169333 w 6994694"/>
              <a:gd name="connsiteY30" fmla="*/ 3268133 h 8194675"/>
              <a:gd name="connsiteX31" fmla="*/ 254000 w 6994694"/>
              <a:gd name="connsiteY31" fmla="*/ 3310467 h 8194675"/>
              <a:gd name="connsiteX32" fmla="*/ 457200 w 6994694"/>
              <a:gd name="connsiteY32" fmla="*/ 3344333 h 8194675"/>
              <a:gd name="connsiteX33" fmla="*/ 474133 w 6994694"/>
              <a:gd name="connsiteY33" fmla="*/ 3445933 h 8194675"/>
              <a:gd name="connsiteX34" fmla="*/ 601133 w 6994694"/>
              <a:gd name="connsiteY34" fmla="*/ 3369733 h 8194675"/>
              <a:gd name="connsiteX35" fmla="*/ 795866 w 6994694"/>
              <a:gd name="connsiteY35" fmla="*/ 3488267 h 8194675"/>
              <a:gd name="connsiteX36" fmla="*/ 745066 w 6994694"/>
              <a:gd name="connsiteY36" fmla="*/ 3615267 h 8194675"/>
              <a:gd name="connsiteX37" fmla="*/ 821266 w 6994694"/>
              <a:gd name="connsiteY37" fmla="*/ 3666067 h 8194675"/>
              <a:gd name="connsiteX38" fmla="*/ 736600 w 6994694"/>
              <a:gd name="connsiteY38" fmla="*/ 3793067 h 8194675"/>
              <a:gd name="connsiteX39" fmla="*/ 838200 w 6994694"/>
              <a:gd name="connsiteY39" fmla="*/ 3843867 h 8194675"/>
              <a:gd name="connsiteX40" fmla="*/ 804333 w 6994694"/>
              <a:gd name="connsiteY40" fmla="*/ 3911600 h 8194675"/>
              <a:gd name="connsiteX41" fmla="*/ 804333 w 6994694"/>
              <a:gd name="connsiteY41" fmla="*/ 3911600 h 8194675"/>
              <a:gd name="connsiteX42" fmla="*/ 880533 w 6994694"/>
              <a:gd name="connsiteY42" fmla="*/ 4013200 h 8194675"/>
              <a:gd name="connsiteX43" fmla="*/ 1005416 w 6994694"/>
              <a:gd name="connsiteY43" fmla="*/ 4079875 h 8194675"/>
              <a:gd name="connsiteX44" fmla="*/ 939800 w 6994694"/>
              <a:gd name="connsiteY44" fmla="*/ 4174067 h 8194675"/>
              <a:gd name="connsiteX45" fmla="*/ 1109133 w 6994694"/>
              <a:gd name="connsiteY45" fmla="*/ 4182533 h 8194675"/>
              <a:gd name="connsiteX46" fmla="*/ 1112308 w 6994694"/>
              <a:gd name="connsiteY46" fmla="*/ 4248150 h 8194675"/>
              <a:gd name="connsiteX47" fmla="*/ 1168400 w 6994694"/>
              <a:gd name="connsiteY47" fmla="*/ 4309533 h 8194675"/>
              <a:gd name="connsiteX48" fmla="*/ 1026583 w 6994694"/>
              <a:gd name="connsiteY48" fmla="*/ 4438650 h 8194675"/>
              <a:gd name="connsiteX49" fmla="*/ 931333 w 6994694"/>
              <a:gd name="connsiteY49" fmla="*/ 4385733 h 8194675"/>
              <a:gd name="connsiteX50" fmla="*/ 912283 w 6994694"/>
              <a:gd name="connsiteY50" fmla="*/ 4366683 h 8194675"/>
              <a:gd name="connsiteX51" fmla="*/ 846666 w 6994694"/>
              <a:gd name="connsiteY51" fmla="*/ 4453467 h 8194675"/>
              <a:gd name="connsiteX52" fmla="*/ 931333 w 6994694"/>
              <a:gd name="connsiteY52" fmla="*/ 4555067 h 8194675"/>
              <a:gd name="connsiteX53" fmla="*/ 928158 w 6994694"/>
              <a:gd name="connsiteY53" fmla="*/ 4686300 h 8194675"/>
              <a:gd name="connsiteX54" fmla="*/ 964141 w 6994694"/>
              <a:gd name="connsiteY54" fmla="*/ 4773083 h 8194675"/>
              <a:gd name="connsiteX55" fmla="*/ 1075266 w 6994694"/>
              <a:gd name="connsiteY55" fmla="*/ 4809067 h 8194675"/>
              <a:gd name="connsiteX56" fmla="*/ 1134533 w 6994694"/>
              <a:gd name="connsiteY56" fmla="*/ 4715933 h 8194675"/>
              <a:gd name="connsiteX57" fmla="*/ 1303866 w 6994694"/>
              <a:gd name="connsiteY57" fmla="*/ 4682067 h 8194675"/>
              <a:gd name="connsiteX58" fmla="*/ 1439333 w 6994694"/>
              <a:gd name="connsiteY58" fmla="*/ 4707467 h 8194675"/>
              <a:gd name="connsiteX59" fmla="*/ 1557866 w 6994694"/>
              <a:gd name="connsiteY59" fmla="*/ 4893733 h 8194675"/>
              <a:gd name="connsiteX60" fmla="*/ 1490133 w 6994694"/>
              <a:gd name="connsiteY60" fmla="*/ 4936067 h 8194675"/>
              <a:gd name="connsiteX61" fmla="*/ 1532466 w 6994694"/>
              <a:gd name="connsiteY61" fmla="*/ 5088467 h 8194675"/>
              <a:gd name="connsiteX62" fmla="*/ 1695450 w 6994694"/>
              <a:gd name="connsiteY62" fmla="*/ 5095875 h 8194675"/>
              <a:gd name="connsiteX63" fmla="*/ 1763183 w 6994694"/>
              <a:gd name="connsiteY63" fmla="*/ 5229225 h 8194675"/>
              <a:gd name="connsiteX64" fmla="*/ 1794933 w 6994694"/>
              <a:gd name="connsiteY64" fmla="*/ 5384800 h 8194675"/>
              <a:gd name="connsiteX65" fmla="*/ 1938866 w 6994694"/>
              <a:gd name="connsiteY65" fmla="*/ 5359400 h 8194675"/>
              <a:gd name="connsiteX66" fmla="*/ 2023533 w 6994694"/>
              <a:gd name="connsiteY66" fmla="*/ 5435600 h 8194675"/>
              <a:gd name="connsiteX67" fmla="*/ 2201333 w 6994694"/>
              <a:gd name="connsiteY67" fmla="*/ 5376333 h 8194675"/>
              <a:gd name="connsiteX68" fmla="*/ 2319866 w 6994694"/>
              <a:gd name="connsiteY68" fmla="*/ 5545667 h 8194675"/>
              <a:gd name="connsiteX69" fmla="*/ 2379133 w 6994694"/>
              <a:gd name="connsiteY69" fmla="*/ 5486400 h 8194675"/>
              <a:gd name="connsiteX70" fmla="*/ 2743200 w 6994694"/>
              <a:gd name="connsiteY70" fmla="*/ 5672667 h 8194675"/>
              <a:gd name="connsiteX71" fmla="*/ 2743200 w 6994694"/>
              <a:gd name="connsiteY71" fmla="*/ 5672667 h 8194675"/>
              <a:gd name="connsiteX72" fmla="*/ 2794000 w 6994694"/>
              <a:gd name="connsiteY72" fmla="*/ 5748867 h 8194675"/>
              <a:gd name="connsiteX73" fmla="*/ 2692400 w 6994694"/>
              <a:gd name="connsiteY73" fmla="*/ 5833533 h 8194675"/>
              <a:gd name="connsiteX74" fmla="*/ 2751666 w 6994694"/>
              <a:gd name="connsiteY74" fmla="*/ 5875867 h 8194675"/>
              <a:gd name="connsiteX75" fmla="*/ 2667000 w 6994694"/>
              <a:gd name="connsiteY75" fmla="*/ 5985933 h 8194675"/>
              <a:gd name="connsiteX76" fmla="*/ 2717800 w 6994694"/>
              <a:gd name="connsiteY76" fmla="*/ 6045200 h 8194675"/>
              <a:gd name="connsiteX77" fmla="*/ 2717800 w 6994694"/>
              <a:gd name="connsiteY77" fmla="*/ 6045200 h 8194675"/>
              <a:gd name="connsiteX78" fmla="*/ 2700866 w 6994694"/>
              <a:gd name="connsiteY78" fmla="*/ 6239933 h 8194675"/>
              <a:gd name="connsiteX79" fmla="*/ 2506133 w 6994694"/>
              <a:gd name="connsiteY79" fmla="*/ 6214533 h 8194675"/>
              <a:gd name="connsiteX80" fmla="*/ 2379133 w 6994694"/>
              <a:gd name="connsiteY80" fmla="*/ 6341533 h 8194675"/>
              <a:gd name="connsiteX81" fmla="*/ 2370666 w 6994694"/>
              <a:gd name="connsiteY81" fmla="*/ 6477000 h 8194675"/>
              <a:gd name="connsiteX82" fmla="*/ 2650066 w 6994694"/>
              <a:gd name="connsiteY82" fmla="*/ 6434667 h 8194675"/>
              <a:gd name="connsiteX83" fmla="*/ 2602441 w 6994694"/>
              <a:gd name="connsiteY83" fmla="*/ 6491817 h 8194675"/>
              <a:gd name="connsiteX84" fmla="*/ 2269066 w 6994694"/>
              <a:gd name="connsiteY84" fmla="*/ 6604000 h 8194675"/>
              <a:gd name="connsiteX85" fmla="*/ 2286000 w 6994694"/>
              <a:gd name="connsiteY85" fmla="*/ 6688667 h 8194675"/>
              <a:gd name="connsiteX86" fmla="*/ 2404533 w 6994694"/>
              <a:gd name="connsiteY86" fmla="*/ 6731000 h 8194675"/>
              <a:gd name="connsiteX87" fmla="*/ 2235200 w 6994694"/>
              <a:gd name="connsiteY87" fmla="*/ 6900333 h 8194675"/>
              <a:gd name="connsiteX88" fmla="*/ 2192866 w 6994694"/>
              <a:gd name="connsiteY88" fmla="*/ 7027333 h 8194675"/>
              <a:gd name="connsiteX89" fmla="*/ 2040466 w 6994694"/>
              <a:gd name="connsiteY89" fmla="*/ 6976533 h 8194675"/>
              <a:gd name="connsiteX90" fmla="*/ 2040466 w 6994694"/>
              <a:gd name="connsiteY90" fmla="*/ 6976533 h 8194675"/>
              <a:gd name="connsiteX91" fmla="*/ 2040466 w 6994694"/>
              <a:gd name="connsiteY91" fmla="*/ 7103533 h 8194675"/>
              <a:gd name="connsiteX92" fmla="*/ 2209800 w 6994694"/>
              <a:gd name="connsiteY92" fmla="*/ 7188200 h 8194675"/>
              <a:gd name="connsiteX93" fmla="*/ 2769658 w 6994694"/>
              <a:gd name="connsiteY93" fmla="*/ 7636933 h 8194675"/>
              <a:gd name="connsiteX94" fmla="*/ 2791883 w 6994694"/>
              <a:gd name="connsiteY94" fmla="*/ 7556500 h 8194675"/>
              <a:gd name="connsiteX95" fmla="*/ 3131608 w 6994694"/>
              <a:gd name="connsiteY95" fmla="*/ 7670800 h 8194675"/>
              <a:gd name="connsiteX96" fmla="*/ 3376083 w 6994694"/>
              <a:gd name="connsiteY96" fmla="*/ 7689850 h 8194675"/>
              <a:gd name="connsiteX97" fmla="*/ 3566583 w 6994694"/>
              <a:gd name="connsiteY97" fmla="*/ 7807325 h 8194675"/>
              <a:gd name="connsiteX98" fmla="*/ 3757083 w 6994694"/>
              <a:gd name="connsiteY98" fmla="*/ 7813675 h 8194675"/>
              <a:gd name="connsiteX99" fmla="*/ 4007908 w 6994694"/>
              <a:gd name="connsiteY99" fmla="*/ 7886700 h 8194675"/>
              <a:gd name="connsiteX100" fmla="*/ 3966633 w 6994694"/>
              <a:gd name="connsiteY100" fmla="*/ 7981950 h 8194675"/>
              <a:gd name="connsiteX101" fmla="*/ 4271433 w 6994694"/>
              <a:gd name="connsiteY101" fmla="*/ 8131175 h 8194675"/>
              <a:gd name="connsiteX102" fmla="*/ 4480983 w 6994694"/>
              <a:gd name="connsiteY102" fmla="*/ 8194675 h 8194675"/>
              <a:gd name="connsiteX103" fmla="*/ 4619625 w 6994694"/>
              <a:gd name="connsiteY103" fmla="*/ 8080375 h 8194675"/>
              <a:gd name="connsiteX104" fmla="*/ 4377266 w 6994694"/>
              <a:gd name="connsiteY104" fmla="*/ 7763933 h 8194675"/>
              <a:gd name="connsiteX105" fmla="*/ 4436533 w 6994694"/>
              <a:gd name="connsiteY105" fmla="*/ 7459133 h 8194675"/>
              <a:gd name="connsiteX106" fmla="*/ 4219575 w 6994694"/>
              <a:gd name="connsiteY106" fmla="*/ 7297208 h 8194675"/>
              <a:gd name="connsiteX107" fmla="*/ 4293658 w 6994694"/>
              <a:gd name="connsiteY107" fmla="*/ 7149042 h 8194675"/>
              <a:gd name="connsiteX108" fmla="*/ 4495800 w 6994694"/>
              <a:gd name="connsiteY108" fmla="*/ 6942667 h 8194675"/>
              <a:gd name="connsiteX109" fmla="*/ 4622800 w 6994694"/>
              <a:gd name="connsiteY109" fmla="*/ 6908800 h 8194675"/>
              <a:gd name="connsiteX110" fmla="*/ 4777316 w 6994694"/>
              <a:gd name="connsiteY110" fmla="*/ 6727825 h 8194675"/>
              <a:gd name="connsiteX111" fmla="*/ 4673600 w 6994694"/>
              <a:gd name="connsiteY111" fmla="*/ 6663267 h 8194675"/>
              <a:gd name="connsiteX112" fmla="*/ 4597400 w 6994694"/>
              <a:gd name="connsiteY112" fmla="*/ 6620933 h 8194675"/>
              <a:gd name="connsiteX113" fmla="*/ 4594225 w 6994694"/>
              <a:gd name="connsiteY113" fmla="*/ 6586008 h 8194675"/>
              <a:gd name="connsiteX114" fmla="*/ 4690533 w 6994694"/>
              <a:gd name="connsiteY114" fmla="*/ 6604000 h 8194675"/>
              <a:gd name="connsiteX115" fmla="*/ 4712758 w 6994694"/>
              <a:gd name="connsiteY115" fmla="*/ 6572250 h 8194675"/>
              <a:gd name="connsiteX116" fmla="*/ 4513791 w 6994694"/>
              <a:gd name="connsiteY116" fmla="*/ 6247342 h 8194675"/>
              <a:gd name="connsiteX117" fmla="*/ 4363508 w 6994694"/>
              <a:gd name="connsiteY117" fmla="*/ 6235700 h 8194675"/>
              <a:gd name="connsiteX118" fmla="*/ 4352925 w 6994694"/>
              <a:gd name="connsiteY118" fmla="*/ 6274858 h 8194675"/>
              <a:gd name="connsiteX119" fmla="*/ 4267200 w 6994694"/>
              <a:gd name="connsiteY119" fmla="*/ 6062133 h 8194675"/>
              <a:gd name="connsiteX120" fmla="*/ 4182533 w 6994694"/>
              <a:gd name="connsiteY120" fmla="*/ 6028267 h 8194675"/>
              <a:gd name="connsiteX121" fmla="*/ 4292600 w 6994694"/>
              <a:gd name="connsiteY121" fmla="*/ 5791200 h 8194675"/>
              <a:gd name="connsiteX122" fmla="*/ 4216400 w 6994694"/>
              <a:gd name="connsiteY122" fmla="*/ 5715000 h 8194675"/>
              <a:gd name="connsiteX123" fmla="*/ 4241800 w 6994694"/>
              <a:gd name="connsiteY123" fmla="*/ 5554133 h 8194675"/>
              <a:gd name="connsiteX124" fmla="*/ 4334933 w 6994694"/>
              <a:gd name="connsiteY124" fmla="*/ 5503333 h 8194675"/>
              <a:gd name="connsiteX125" fmla="*/ 4402666 w 6994694"/>
              <a:gd name="connsiteY125" fmla="*/ 5334000 h 8194675"/>
              <a:gd name="connsiteX126" fmla="*/ 4597400 w 6994694"/>
              <a:gd name="connsiteY126" fmla="*/ 5621867 h 8194675"/>
              <a:gd name="connsiteX127" fmla="*/ 4673600 w 6994694"/>
              <a:gd name="connsiteY127" fmla="*/ 5494867 h 8194675"/>
              <a:gd name="connsiteX128" fmla="*/ 4631266 w 6994694"/>
              <a:gd name="connsiteY128" fmla="*/ 5334000 h 8194675"/>
              <a:gd name="connsiteX129" fmla="*/ 4802716 w 6994694"/>
              <a:gd name="connsiteY129" fmla="*/ 5217583 h 8194675"/>
              <a:gd name="connsiteX130" fmla="*/ 4792133 w 6994694"/>
              <a:gd name="connsiteY130" fmla="*/ 5139267 h 8194675"/>
              <a:gd name="connsiteX131" fmla="*/ 4961466 w 6994694"/>
              <a:gd name="connsiteY131" fmla="*/ 5080000 h 8194675"/>
              <a:gd name="connsiteX132" fmla="*/ 5105400 w 6994694"/>
              <a:gd name="connsiteY132" fmla="*/ 4919133 h 8194675"/>
              <a:gd name="connsiteX133" fmla="*/ 5215466 w 6994694"/>
              <a:gd name="connsiteY133" fmla="*/ 4953000 h 8194675"/>
              <a:gd name="connsiteX134" fmla="*/ 5215466 w 6994694"/>
              <a:gd name="connsiteY134" fmla="*/ 4953000 h 8194675"/>
              <a:gd name="connsiteX135" fmla="*/ 5291666 w 6994694"/>
              <a:gd name="connsiteY135" fmla="*/ 5003800 h 8194675"/>
              <a:gd name="connsiteX136" fmla="*/ 5342466 w 6994694"/>
              <a:gd name="connsiteY136" fmla="*/ 4944533 h 8194675"/>
              <a:gd name="connsiteX137" fmla="*/ 5435600 w 6994694"/>
              <a:gd name="connsiteY137" fmla="*/ 4910667 h 8194675"/>
              <a:gd name="connsiteX138" fmla="*/ 5469466 w 6994694"/>
              <a:gd name="connsiteY138" fmla="*/ 5020733 h 8194675"/>
              <a:gd name="connsiteX139" fmla="*/ 5664200 w 6994694"/>
              <a:gd name="connsiteY139" fmla="*/ 5012267 h 8194675"/>
              <a:gd name="connsiteX140" fmla="*/ 5884333 w 6994694"/>
              <a:gd name="connsiteY140" fmla="*/ 5214408 h 8194675"/>
              <a:gd name="connsiteX141" fmla="*/ 5884333 w 6994694"/>
              <a:gd name="connsiteY141" fmla="*/ 5325533 h 8194675"/>
              <a:gd name="connsiteX142" fmla="*/ 5884333 w 6994694"/>
              <a:gd name="connsiteY142" fmla="*/ 5325533 h 8194675"/>
              <a:gd name="connsiteX143" fmla="*/ 5952066 w 6994694"/>
              <a:gd name="connsiteY143" fmla="*/ 5291667 h 8194675"/>
              <a:gd name="connsiteX144" fmla="*/ 5901266 w 6994694"/>
              <a:gd name="connsiteY144" fmla="*/ 5164667 h 8194675"/>
              <a:gd name="connsiteX145" fmla="*/ 5901266 w 6994694"/>
              <a:gd name="connsiteY145" fmla="*/ 5164667 h 8194675"/>
              <a:gd name="connsiteX146" fmla="*/ 6172200 w 6994694"/>
              <a:gd name="connsiteY146" fmla="*/ 5334000 h 8194675"/>
              <a:gd name="connsiteX147" fmla="*/ 6328833 w 6994694"/>
              <a:gd name="connsiteY147" fmla="*/ 5143500 h 8194675"/>
              <a:gd name="connsiteX148" fmla="*/ 6392333 w 6994694"/>
              <a:gd name="connsiteY148" fmla="*/ 5181600 h 8194675"/>
              <a:gd name="connsiteX149" fmla="*/ 6522508 w 6994694"/>
              <a:gd name="connsiteY149" fmla="*/ 5200650 h 8194675"/>
              <a:gd name="connsiteX150" fmla="*/ 6620933 w 6994694"/>
              <a:gd name="connsiteY150" fmla="*/ 5190067 h 8194675"/>
              <a:gd name="connsiteX151" fmla="*/ 6620933 w 6994694"/>
              <a:gd name="connsiteY151" fmla="*/ 5113867 h 8194675"/>
              <a:gd name="connsiteX152" fmla="*/ 6807200 w 6994694"/>
              <a:gd name="connsiteY152" fmla="*/ 5130800 h 8194675"/>
              <a:gd name="connsiteX153" fmla="*/ 6773333 w 6994694"/>
              <a:gd name="connsiteY153" fmla="*/ 5232400 h 8194675"/>
              <a:gd name="connsiteX154" fmla="*/ 6994525 w 6994694"/>
              <a:gd name="connsiteY154" fmla="*/ 5325533 h 8194675"/>
              <a:gd name="connsiteX155" fmla="*/ 6810002 w 6994694"/>
              <a:gd name="connsiteY155" fmla="*/ 923753 h 8194675"/>
              <a:gd name="connsiteX156" fmla="*/ 6815689 w 6994694"/>
              <a:gd name="connsiteY156" fmla="*/ 51810 h 8194675"/>
              <a:gd name="connsiteX157" fmla="*/ 660400 w 6994694"/>
              <a:gd name="connsiteY157" fmla="*/ 0 h 8194675"/>
              <a:gd name="connsiteX158" fmla="*/ 677333 w 6994694"/>
              <a:gd name="connsiteY158" fmla="*/ 50800 h 8194675"/>
              <a:gd name="connsiteX0" fmla="*/ 677333 w 6815689"/>
              <a:gd name="connsiteY0" fmla="*/ 50800 h 8194675"/>
              <a:gd name="connsiteX1" fmla="*/ 851958 w 6815689"/>
              <a:gd name="connsiteY1" fmla="*/ 190500 h 8194675"/>
              <a:gd name="connsiteX2" fmla="*/ 935566 w 6815689"/>
              <a:gd name="connsiteY2" fmla="*/ 332317 h 8194675"/>
              <a:gd name="connsiteX3" fmla="*/ 818091 w 6815689"/>
              <a:gd name="connsiteY3" fmla="*/ 585258 h 8194675"/>
              <a:gd name="connsiteX4" fmla="*/ 719666 w 6815689"/>
              <a:gd name="connsiteY4" fmla="*/ 685800 h 8194675"/>
              <a:gd name="connsiteX5" fmla="*/ 458258 w 6815689"/>
              <a:gd name="connsiteY5" fmla="*/ 1039283 h 8194675"/>
              <a:gd name="connsiteX6" fmla="*/ 195791 w 6815689"/>
              <a:gd name="connsiteY6" fmla="*/ 1332442 h 8194675"/>
              <a:gd name="connsiteX7" fmla="*/ 84666 w 6815689"/>
              <a:gd name="connsiteY7" fmla="*/ 1476375 h 8194675"/>
              <a:gd name="connsiteX8" fmla="*/ 296333 w 6815689"/>
              <a:gd name="connsiteY8" fmla="*/ 1363133 h 8194675"/>
              <a:gd name="connsiteX9" fmla="*/ 237066 w 6815689"/>
              <a:gd name="connsiteY9" fmla="*/ 1540933 h 8194675"/>
              <a:gd name="connsiteX10" fmla="*/ 391583 w 6815689"/>
              <a:gd name="connsiteY10" fmla="*/ 1602317 h 8194675"/>
              <a:gd name="connsiteX11" fmla="*/ 609600 w 6815689"/>
              <a:gd name="connsiteY11" fmla="*/ 1659467 h 8194675"/>
              <a:gd name="connsiteX12" fmla="*/ 644525 w 6815689"/>
              <a:gd name="connsiteY12" fmla="*/ 1726142 h 8194675"/>
              <a:gd name="connsiteX13" fmla="*/ 448733 w 6815689"/>
              <a:gd name="connsiteY13" fmla="*/ 1684867 h 8194675"/>
              <a:gd name="connsiteX14" fmla="*/ 354541 w 6815689"/>
              <a:gd name="connsiteY14" fmla="*/ 1767417 h 8194675"/>
              <a:gd name="connsiteX15" fmla="*/ 265641 w 6815689"/>
              <a:gd name="connsiteY15" fmla="*/ 1742017 h 8194675"/>
              <a:gd name="connsiteX16" fmla="*/ 228600 w 6815689"/>
              <a:gd name="connsiteY16" fmla="*/ 1820333 h 8194675"/>
              <a:gd name="connsiteX17" fmla="*/ 228600 w 6815689"/>
              <a:gd name="connsiteY17" fmla="*/ 1820333 h 8194675"/>
              <a:gd name="connsiteX18" fmla="*/ 160866 w 6815689"/>
              <a:gd name="connsiteY18" fmla="*/ 1735667 h 8194675"/>
              <a:gd name="connsiteX19" fmla="*/ 177800 w 6815689"/>
              <a:gd name="connsiteY19" fmla="*/ 1938867 h 8194675"/>
              <a:gd name="connsiteX20" fmla="*/ 59266 w 6815689"/>
              <a:gd name="connsiteY20" fmla="*/ 2159000 h 8194675"/>
              <a:gd name="connsiteX21" fmla="*/ 59266 w 6815689"/>
              <a:gd name="connsiteY21" fmla="*/ 2159000 h 8194675"/>
              <a:gd name="connsiteX22" fmla="*/ 17991 w 6815689"/>
              <a:gd name="connsiteY22" fmla="*/ 2189692 h 8194675"/>
              <a:gd name="connsiteX23" fmla="*/ 48683 w 6815689"/>
              <a:gd name="connsiteY23" fmla="*/ 2435225 h 8194675"/>
              <a:gd name="connsiteX24" fmla="*/ 84666 w 6815689"/>
              <a:gd name="connsiteY24" fmla="*/ 2590800 h 8194675"/>
              <a:gd name="connsiteX25" fmla="*/ 0 w 6815689"/>
              <a:gd name="connsiteY25" fmla="*/ 2709333 h 8194675"/>
              <a:gd name="connsiteX26" fmla="*/ 118533 w 6815689"/>
              <a:gd name="connsiteY26" fmla="*/ 2827867 h 8194675"/>
              <a:gd name="connsiteX27" fmla="*/ 84666 w 6815689"/>
              <a:gd name="connsiteY27" fmla="*/ 2997200 h 8194675"/>
              <a:gd name="connsiteX28" fmla="*/ 84666 w 6815689"/>
              <a:gd name="connsiteY28" fmla="*/ 2997200 h 8194675"/>
              <a:gd name="connsiteX29" fmla="*/ 143933 w 6815689"/>
              <a:gd name="connsiteY29" fmla="*/ 3005667 h 8194675"/>
              <a:gd name="connsiteX30" fmla="*/ 169333 w 6815689"/>
              <a:gd name="connsiteY30" fmla="*/ 3268133 h 8194675"/>
              <a:gd name="connsiteX31" fmla="*/ 254000 w 6815689"/>
              <a:gd name="connsiteY31" fmla="*/ 3310467 h 8194675"/>
              <a:gd name="connsiteX32" fmla="*/ 457200 w 6815689"/>
              <a:gd name="connsiteY32" fmla="*/ 3344333 h 8194675"/>
              <a:gd name="connsiteX33" fmla="*/ 474133 w 6815689"/>
              <a:gd name="connsiteY33" fmla="*/ 3445933 h 8194675"/>
              <a:gd name="connsiteX34" fmla="*/ 601133 w 6815689"/>
              <a:gd name="connsiteY34" fmla="*/ 3369733 h 8194675"/>
              <a:gd name="connsiteX35" fmla="*/ 795866 w 6815689"/>
              <a:gd name="connsiteY35" fmla="*/ 3488267 h 8194675"/>
              <a:gd name="connsiteX36" fmla="*/ 745066 w 6815689"/>
              <a:gd name="connsiteY36" fmla="*/ 3615267 h 8194675"/>
              <a:gd name="connsiteX37" fmla="*/ 821266 w 6815689"/>
              <a:gd name="connsiteY37" fmla="*/ 3666067 h 8194675"/>
              <a:gd name="connsiteX38" fmla="*/ 736600 w 6815689"/>
              <a:gd name="connsiteY38" fmla="*/ 3793067 h 8194675"/>
              <a:gd name="connsiteX39" fmla="*/ 838200 w 6815689"/>
              <a:gd name="connsiteY39" fmla="*/ 3843867 h 8194675"/>
              <a:gd name="connsiteX40" fmla="*/ 804333 w 6815689"/>
              <a:gd name="connsiteY40" fmla="*/ 3911600 h 8194675"/>
              <a:gd name="connsiteX41" fmla="*/ 804333 w 6815689"/>
              <a:gd name="connsiteY41" fmla="*/ 3911600 h 8194675"/>
              <a:gd name="connsiteX42" fmla="*/ 880533 w 6815689"/>
              <a:gd name="connsiteY42" fmla="*/ 4013200 h 8194675"/>
              <a:gd name="connsiteX43" fmla="*/ 1005416 w 6815689"/>
              <a:gd name="connsiteY43" fmla="*/ 4079875 h 8194675"/>
              <a:gd name="connsiteX44" fmla="*/ 939800 w 6815689"/>
              <a:gd name="connsiteY44" fmla="*/ 4174067 h 8194675"/>
              <a:gd name="connsiteX45" fmla="*/ 1109133 w 6815689"/>
              <a:gd name="connsiteY45" fmla="*/ 4182533 h 8194675"/>
              <a:gd name="connsiteX46" fmla="*/ 1112308 w 6815689"/>
              <a:gd name="connsiteY46" fmla="*/ 4248150 h 8194675"/>
              <a:gd name="connsiteX47" fmla="*/ 1168400 w 6815689"/>
              <a:gd name="connsiteY47" fmla="*/ 4309533 h 8194675"/>
              <a:gd name="connsiteX48" fmla="*/ 1026583 w 6815689"/>
              <a:gd name="connsiteY48" fmla="*/ 4438650 h 8194675"/>
              <a:gd name="connsiteX49" fmla="*/ 931333 w 6815689"/>
              <a:gd name="connsiteY49" fmla="*/ 4385733 h 8194675"/>
              <a:gd name="connsiteX50" fmla="*/ 912283 w 6815689"/>
              <a:gd name="connsiteY50" fmla="*/ 4366683 h 8194675"/>
              <a:gd name="connsiteX51" fmla="*/ 846666 w 6815689"/>
              <a:gd name="connsiteY51" fmla="*/ 4453467 h 8194675"/>
              <a:gd name="connsiteX52" fmla="*/ 931333 w 6815689"/>
              <a:gd name="connsiteY52" fmla="*/ 4555067 h 8194675"/>
              <a:gd name="connsiteX53" fmla="*/ 928158 w 6815689"/>
              <a:gd name="connsiteY53" fmla="*/ 4686300 h 8194675"/>
              <a:gd name="connsiteX54" fmla="*/ 964141 w 6815689"/>
              <a:gd name="connsiteY54" fmla="*/ 4773083 h 8194675"/>
              <a:gd name="connsiteX55" fmla="*/ 1075266 w 6815689"/>
              <a:gd name="connsiteY55" fmla="*/ 4809067 h 8194675"/>
              <a:gd name="connsiteX56" fmla="*/ 1134533 w 6815689"/>
              <a:gd name="connsiteY56" fmla="*/ 4715933 h 8194675"/>
              <a:gd name="connsiteX57" fmla="*/ 1303866 w 6815689"/>
              <a:gd name="connsiteY57" fmla="*/ 4682067 h 8194675"/>
              <a:gd name="connsiteX58" fmla="*/ 1439333 w 6815689"/>
              <a:gd name="connsiteY58" fmla="*/ 4707467 h 8194675"/>
              <a:gd name="connsiteX59" fmla="*/ 1557866 w 6815689"/>
              <a:gd name="connsiteY59" fmla="*/ 4893733 h 8194675"/>
              <a:gd name="connsiteX60" fmla="*/ 1490133 w 6815689"/>
              <a:gd name="connsiteY60" fmla="*/ 4936067 h 8194675"/>
              <a:gd name="connsiteX61" fmla="*/ 1532466 w 6815689"/>
              <a:gd name="connsiteY61" fmla="*/ 5088467 h 8194675"/>
              <a:gd name="connsiteX62" fmla="*/ 1695450 w 6815689"/>
              <a:gd name="connsiteY62" fmla="*/ 5095875 h 8194675"/>
              <a:gd name="connsiteX63" fmla="*/ 1763183 w 6815689"/>
              <a:gd name="connsiteY63" fmla="*/ 5229225 h 8194675"/>
              <a:gd name="connsiteX64" fmla="*/ 1794933 w 6815689"/>
              <a:gd name="connsiteY64" fmla="*/ 5384800 h 8194675"/>
              <a:gd name="connsiteX65" fmla="*/ 1938866 w 6815689"/>
              <a:gd name="connsiteY65" fmla="*/ 5359400 h 8194675"/>
              <a:gd name="connsiteX66" fmla="*/ 2023533 w 6815689"/>
              <a:gd name="connsiteY66" fmla="*/ 5435600 h 8194675"/>
              <a:gd name="connsiteX67" fmla="*/ 2201333 w 6815689"/>
              <a:gd name="connsiteY67" fmla="*/ 5376333 h 8194675"/>
              <a:gd name="connsiteX68" fmla="*/ 2319866 w 6815689"/>
              <a:gd name="connsiteY68" fmla="*/ 5545667 h 8194675"/>
              <a:gd name="connsiteX69" fmla="*/ 2379133 w 6815689"/>
              <a:gd name="connsiteY69" fmla="*/ 5486400 h 8194675"/>
              <a:gd name="connsiteX70" fmla="*/ 2743200 w 6815689"/>
              <a:gd name="connsiteY70" fmla="*/ 5672667 h 8194675"/>
              <a:gd name="connsiteX71" fmla="*/ 2743200 w 6815689"/>
              <a:gd name="connsiteY71" fmla="*/ 5672667 h 8194675"/>
              <a:gd name="connsiteX72" fmla="*/ 2794000 w 6815689"/>
              <a:gd name="connsiteY72" fmla="*/ 5748867 h 8194675"/>
              <a:gd name="connsiteX73" fmla="*/ 2692400 w 6815689"/>
              <a:gd name="connsiteY73" fmla="*/ 5833533 h 8194675"/>
              <a:gd name="connsiteX74" fmla="*/ 2751666 w 6815689"/>
              <a:gd name="connsiteY74" fmla="*/ 5875867 h 8194675"/>
              <a:gd name="connsiteX75" fmla="*/ 2667000 w 6815689"/>
              <a:gd name="connsiteY75" fmla="*/ 5985933 h 8194675"/>
              <a:gd name="connsiteX76" fmla="*/ 2717800 w 6815689"/>
              <a:gd name="connsiteY76" fmla="*/ 6045200 h 8194675"/>
              <a:gd name="connsiteX77" fmla="*/ 2717800 w 6815689"/>
              <a:gd name="connsiteY77" fmla="*/ 6045200 h 8194675"/>
              <a:gd name="connsiteX78" fmla="*/ 2700866 w 6815689"/>
              <a:gd name="connsiteY78" fmla="*/ 6239933 h 8194675"/>
              <a:gd name="connsiteX79" fmla="*/ 2506133 w 6815689"/>
              <a:gd name="connsiteY79" fmla="*/ 6214533 h 8194675"/>
              <a:gd name="connsiteX80" fmla="*/ 2379133 w 6815689"/>
              <a:gd name="connsiteY80" fmla="*/ 6341533 h 8194675"/>
              <a:gd name="connsiteX81" fmla="*/ 2370666 w 6815689"/>
              <a:gd name="connsiteY81" fmla="*/ 6477000 h 8194675"/>
              <a:gd name="connsiteX82" fmla="*/ 2650066 w 6815689"/>
              <a:gd name="connsiteY82" fmla="*/ 6434667 h 8194675"/>
              <a:gd name="connsiteX83" fmla="*/ 2602441 w 6815689"/>
              <a:gd name="connsiteY83" fmla="*/ 6491817 h 8194675"/>
              <a:gd name="connsiteX84" fmla="*/ 2269066 w 6815689"/>
              <a:gd name="connsiteY84" fmla="*/ 6604000 h 8194675"/>
              <a:gd name="connsiteX85" fmla="*/ 2286000 w 6815689"/>
              <a:gd name="connsiteY85" fmla="*/ 6688667 h 8194675"/>
              <a:gd name="connsiteX86" fmla="*/ 2404533 w 6815689"/>
              <a:gd name="connsiteY86" fmla="*/ 6731000 h 8194675"/>
              <a:gd name="connsiteX87" fmla="*/ 2235200 w 6815689"/>
              <a:gd name="connsiteY87" fmla="*/ 6900333 h 8194675"/>
              <a:gd name="connsiteX88" fmla="*/ 2192866 w 6815689"/>
              <a:gd name="connsiteY88" fmla="*/ 7027333 h 8194675"/>
              <a:gd name="connsiteX89" fmla="*/ 2040466 w 6815689"/>
              <a:gd name="connsiteY89" fmla="*/ 6976533 h 8194675"/>
              <a:gd name="connsiteX90" fmla="*/ 2040466 w 6815689"/>
              <a:gd name="connsiteY90" fmla="*/ 6976533 h 8194675"/>
              <a:gd name="connsiteX91" fmla="*/ 2040466 w 6815689"/>
              <a:gd name="connsiteY91" fmla="*/ 7103533 h 8194675"/>
              <a:gd name="connsiteX92" fmla="*/ 2209800 w 6815689"/>
              <a:gd name="connsiteY92" fmla="*/ 7188200 h 8194675"/>
              <a:gd name="connsiteX93" fmla="*/ 2769658 w 6815689"/>
              <a:gd name="connsiteY93" fmla="*/ 7636933 h 8194675"/>
              <a:gd name="connsiteX94" fmla="*/ 2791883 w 6815689"/>
              <a:gd name="connsiteY94" fmla="*/ 7556500 h 8194675"/>
              <a:gd name="connsiteX95" fmla="*/ 3131608 w 6815689"/>
              <a:gd name="connsiteY95" fmla="*/ 7670800 h 8194675"/>
              <a:gd name="connsiteX96" fmla="*/ 3376083 w 6815689"/>
              <a:gd name="connsiteY96" fmla="*/ 7689850 h 8194675"/>
              <a:gd name="connsiteX97" fmla="*/ 3566583 w 6815689"/>
              <a:gd name="connsiteY97" fmla="*/ 7807325 h 8194675"/>
              <a:gd name="connsiteX98" fmla="*/ 3757083 w 6815689"/>
              <a:gd name="connsiteY98" fmla="*/ 7813675 h 8194675"/>
              <a:gd name="connsiteX99" fmla="*/ 4007908 w 6815689"/>
              <a:gd name="connsiteY99" fmla="*/ 7886700 h 8194675"/>
              <a:gd name="connsiteX100" fmla="*/ 3966633 w 6815689"/>
              <a:gd name="connsiteY100" fmla="*/ 7981950 h 8194675"/>
              <a:gd name="connsiteX101" fmla="*/ 4271433 w 6815689"/>
              <a:gd name="connsiteY101" fmla="*/ 8131175 h 8194675"/>
              <a:gd name="connsiteX102" fmla="*/ 4480983 w 6815689"/>
              <a:gd name="connsiteY102" fmla="*/ 8194675 h 8194675"/>
              <a:gd name="connsiteX103" fmla="*/ 4619625 w 6815689"/>
              <a:gd name="connsiteY103" fmla="*/ 8080375 h 8194675"/>
              <a:gd name="connsiteX104" fmla="*/ 4377266 w 6815689"/>
              <a:gd name="connsiteY104" fmla="*/ 7763933 h 8194675"/>
              <a:gd name="connsiteX105" fmla="*/ 4436533 w 6815689"/>
              <a:gd name="connsiteY105" fmla="*/ 7459133 h 8194675"/>
              <a:gd name="connsiteX106" fmla="*/ 4219575 w 6815689"/>
              <a:gd name="connsiteY106" fmla="*/ 7297208 h 8194675"/>
              <a:gd name="connsiteX107" fmla="*/ 4293658 w 6815689"/>
              <a:gd name="connsiteY107" fmla="*/ 7149042 h 8194675"/>
              <a:gd name="connsiteX108" fmla="*/ 4495800 w 6815689"/>
              <a:gd name="connsiteY108" fmla="*/ 6942667 h 8194675"/>
              <a:gd name="connsiteX109" fmla="*/ 4622800 w 6815689"/>
              <a:gd name="connsiteY109" fmla="*/ 6908800 h 8194675"/>
              <a:gd name="connsiteX110" fmla="*/ 4777316 w 6815689"/>
              <a:gd name="connsiteY110" fmla="*/ 6727825 h 8194675"/>
              <a:gd name="connsiteX111" fmla="*/ 4673600 w 6815689"/>
              <a:gd name="connsiteY111" fmla="*/ 6663267 h 8194675"/>
              <a:gd name="connsiteX112" fmla="*/ 4597400 w 6815689"/>
              <a:gd name="connsiteY112" fmla="*/ 6620933 h 8194675"/>
              <a:gd name="connsiteX113" fmla="*/ 4594225 w 6815689"/>
              <a:gd name="connsiteY113" fmla="*/ 6586008 h 8194675"/>
              <a:gd name="connsiteX114" fmla="*/ 4690533 w 6815689"/>
              <a:gd name="connsiteY114" fmla="*/ 6604000 h 8194675"/>
              <a:gd name="connsiteX115" fmla="*/ 4712758 w 6815689"/>
              <a:gd name="connsiteY115" fmla="*/ 6572250 h 8194675"/>
              <a:gd name="connsiteX116" fmla="*/ 4513791 w 6815689"/>
              <a:gd name="connsiteY116" fmla="*/ 6247342 h 8194675"/>
              <a:gd name="connsiteX117" fmla="*/ 4363508 w 6815689"/>
              <a:gd name="connsiteY117" fmla="*/ 6235700 h 8194675"/>
              <a:gd name="connsiteX118" fmla="*/ 4352925 w 6815689"/>
              <a:gd name="connsiteY118" fmla="*/ 6274858 h 8194675"/>
              <a:gd name="connsiteX119" fmla="*/ 4267200 w 6815689"/>
              <a:gd name="connsiteY119" fmla="*/ 6062133 h 8194675"/>
              <a:gd name="connsiteX120" fmla="*/ 4182533 w 6815689"/>
              <a:gd name="connsiteY120" fmla="*/ 6028267 h 8194675"/>
              <a:gd name="connsiteX121" fmla="*/ 4292600 w 6815689"/>
              <a:gd name="connsiteY121" fmla="*/ 5791200 h 8194675"/>
              <a:gd name="connsiteX122" fmla="*/ 4216400 w 6815689"/>
              <a:gd name="connsiteY122" fmla="*/ 5715000 h 8194675"/>
              <a:gd name="connsiteX123" fmla="*/ 4241800 w 6815689"/>
              <a:gd name="connsiteY123" fmla="*/ 5554133 h 8194675"/>
              <a:gd name="connsiteX124" fmla="*/ 4334933 w 6815689"/>
              <a:gd name="connsiteY124" fmla="*/ 5503333 h 8194675"/>
              <a:gd name="connsiteX125" fmla="*/ 4402666 w 6815689"/>
              <a:gd name="connsiteY125" fmla="*/ 5334000 h 8194675"/>
              <a:gd name="connsiteX126" fmla="*/ 4597400 w 6815689"/>
              <a:gd name="connsiteY126" fmla="*/ 5621867 h 8194675"/>
              <a:gd name="connsiteX127" fmla="*/ 4673600 w 6815689"/>
              <a:gd name="connsiteY127" fmla="*/ 5494867 h 8194675"/>
              <a:gd name="connsiteX128" fmla="*/ 4631266 w 6815689"/>
              <a:gd name="connsiteY128" fmla="*/ 5334000 h 8194675"/>
              <a:gd name="connsiteX129" fmla="*/ 4802716 w 6815689"/>
              <a:gd name="connsiteY129" fmla="*/ 5217583 h 8194675"/>
              <a:gd name="connsiteX130" fmla="*/ 4792133 w 6815689"/>
              <a:gd name="connsiteY130" fmla="*/ 5139267 h 8194675"/>
              <a:gd name="connsiteX131" fmla="*/ 4961466 w 6815689"/>
              <a:gd name="connsiteY131" fmla="*/ 5080000 h 8194675"/>
              <a:gd name="connsiteX132" fmla="*/ 5105400 w 6815689"/>
              <a:gd name="connsiteY132" fmla="*/ 4919133 h 8194675"/>
              <a:gd name="connsiteX133" fmla="*/ 5215466 w 6815689"/>
              <a:gd name="connsiteY133" fmla="*/ 4953000 h 8194675"/>
              <a:gd name="connsiteX134" fmla="*/ 5215466 w 6815689"/>
              <a:gd name="connsiteY134" fmla="*/ 4953000 h 8194675"/>
              <a:gd name="connsiteX135" fmla="*/ 5291666 w 6815689"/>
              <a:gd name="connsiteY135" fmla="*/ 5003800 h 8194675"/>
              <a:gd name="connsiteX136" fmla="*/ 5342466 w 6815689"/>
              <a:gd name="connsiteY136" fmla="*/ 4944533 h 8194675"/>
              <a:gd name="connsiteX137" fmla="*/ 5435600 w 6815689"/>
              <a:gd name="connsiteY137" fmla="*/ 4910667 h 8194675"/>
              <a:gd name="connsiteX138" fmla="*/ 5469466 w 6815689"/>
              <a:gd name="connsiteY138" fmla="*/ 5020733 h 8194675"/>
              <a:gd name="connsiteX139" fmla="*/ 5664200 w 6815689"/>
              <a:gd name="connsiteY139" fmla="*/ 5012267 h 8194675"/>
              <a:gd name="connsiteX140" fmla="*/ 5884333 w 6815689"/>
              <a:gd name="connsiteY140" fmla="*/ 5214408 h 8194675"/>
              <a:gd name="connsiteX141" fmla="*/ 5884333 w 6815689"/>
              <a:gd name="connsiteY141" fmla="*/ 5325533 h 8194675"/>
              <a:gd name="connsiteX142" fmla="*/ 5884333 w 6815689"/>
              <a:gd name="connsiteY142" fmla="*/ 5325533 h 8194675"/>
              <a:gd name="connsiteX143" fmla="*/ 5952066 w 6815689"/>
              <a:gd name="connsiteY143" fmla="*/ 5291667 h 8194675"/>
              <a:gd name="connsiteX144" fmla="*/ 5901266 w 6815689"/>
              <a:gd name="connsiteY144" fmla="*/ 5164667 h 8194675"/>
              <a:gd name="connsiteX145" fmla="*/ 5901266 w 6815689"/>
              <a:gd name="connsiteY145" fmla="*/ 5164667 h 8194675"/>
              <a:gd name="connsiteX146" fmla="*/ 6172200 w 6815689"/>
              <a:gd name="connsiteY146" fmla="*/ 5334000 h 8194675"/>
              <a:gd name="connsiteX147" fmla="*/ 6328833 w 6815689"/>
              <a:gd name="connsiteY147" fmla="*/ 5143500 h 8194675"/>
              <a:gd name="connsiteX148" fmla="*/ 6392333 w 6815689"/>
              <a:gd name="connsiteY148" fmla="*/ 5181600 h 8194675"/>
              <a:gd name="connsiteX149" fmla="*/ 6522508 w 6815689"/>
              <a:gd name="connsiteY149" fmla="*/ 5200650 h 8194675"/>
              <a:gd name="connsiteX150" fmla="*/ 6620933 w 6815689"/>
              <a:gd name="connsiteY150" fmla="*/ 5190067 h 8194675"/>
              <a:gd name="connsiteX151" fmla="*/ 6620933 w 6815689"/>
              <a:gd name="connsiteY151" fmla="*/ 5113867 h 8194675"/>
              <a:gd name="connsiteX152" fmla="*/ 6807200 w 6815689"/>
              <a:gd name="connsiteY152" fmla="*/ 5130800 h 8194675"/>
              <a:gd name="connsiteX153" fmla="*/ 6773333 w 6815689"/>
              <a:gd name="connsiteY153" fmla="*/ 5232400 h 8194675"/>
              <a:gd name="connsiteX154" fmla="*/ 6810002 w 6815689"/>
              <a:gd name="connsiteY154" fmla="*/ 923753 h 8194675"/>
              <a:gd name="connsiteX155" fmla="*/ 6815689 w 6815689"/>
              <a:gd name="connsiteY155" fmla="*/ 51810 h 8194675"/>
              <a:gd name="connsiteX156" fmla="*/ 660400 w 6815689"/>
              <a:gd name="connsiteY156" fmla="*/ 0 h 8194675"/>
              <a:gd name="connsiteX157" fmla="*/ 677333 w 6815689"/>
              <a:gd name="connsiteY157" fmla="*/ 50800 h 819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815689" h="8194675">
                <a:moveTo>
                  <a:pt x="677333" y="50800"/>
                </a:moveTo>
                <a:cubicBezTo>
                  <a:pt x="703438" y="84137"/>
                  <a:pt x="808919" y="143581"/>
                  <a:pt x="851958" y="190500"/>
                </a:cubicBezTo>
                <a:cubicBezTo>
                  <a:pt x="850547" y="300919"/>
                  <a:pt x="893586" y="264407"/>
                  <a:pt x="935566" y="332317"/>
                </a:cubicBezTo>
                <a:lnTo>
                  <a:pt x="818091" y="585258"/>
                </a:lnTo>
                <a:lnTo>
                  <a:pt x="719666" y="685800"/>
                </a:lnTo>
                <a:cubicBezTo>
                  <a:pt x="632530" y="803628"/>
                  <a:pt x="564444" y="940505"/>
                  <a:pt x="458258" y="1039283"/>
                </a:cubicBezTo>
                <a:cubicBezTo>
                  <a:pt x="439561" y="1094669"/>
                  <a:pt x="277988" y="1235781"/>
                  <a:pt x="195791" y="1332442"/>
                </a:cubicBezTo>
                <a:lnTo>
                  <a:pt x="84666" y="1476375"/>
                </a:lnTo>
                <a:lnTo>
                  <a:pt x="296333" y="1363133"/>
                </a:lnTo>
                <a:lnTo>
                  <a:pt x="237066" y="1540933"/>
                </a:lnTo>
                <a:cubicBezTo>
                  <a:pt x="288572" y="1561394"/>
                  <a:pt x="359127" y="1546931"/>
                  <a:pt x="391583" y="1602317"/>
                </a:cubicBezTo>
                <a:cubicBezTo>
                  <a:pt x="546805" y="1589617"/>
                  <a:pt x="567443" y="1638830"/>
                  <a:pt x="609600" y="1659467"/>
                </a:cubicBezTo>
                <a:cubicBezTo>
                  <a:pt x="651757" y="1680104"/>
                  <a:pt x="632883" y="1703917"/>
                  <a:pt x="644525" y="1726142"/>
                </a:cubicBezTo>
                <a:lnTo>
                  <a:pt x="448733" y="1684867"/>
                </a:lnTo>
                <a:cubicBezTo>
                  <a:pt x="403577" y="1710267"/>
                  <a:pt x="385056" y="1757892"/>
                  <a:pt x="354541" y="1767417"/>
                </a:cubicBezTo>
                <a:cubicBezTo>
                  <a:pt x="324026" y="1776942"/>
                  <a:pt x="286631" y="1733198"/>
                  <a:pt x="265641" y="1742017"/>
                </a:cubicBezTo>
                <a:cubicBezTo>
                  <a:pt x="244651" y="1750836"/>
                  <a:pt x="240947" y="1794228"/>
                  <a:pt x="228600" y="1820333"/>
                </a:cubicBezTo>
                <a:lnTo>
                  <a:pt x="228600" y="1820333"/>
                </a:lnTo>
                <a:lnTo>
                  <a:pt x="160866" y="1735667"/>
                </a:lnTo>
                <a:lnTo>
                  <a:pt x="177800" y="1938867"/>
                </a:lnTo>
                <a:lnTo>
                  <a:pt x="59266" y="2159000"/>
                </a:lnTo>
                <a:lnTo>
                  <a:pt x="59266" y="2159000"/>
                </a:lnTo>
                <a:lnTo>
                  <a:pt x="17991" y="2189692"/>
                </a:lnTo>
                <a:cubicBezTo>
                  <a:pt x="28222" y="2271536"/>
                  <a:pt x="60677" y="2359731"/>
                  <a:pt x="48683" y="2435225"/>
                </a:cubicBezTo>
                <a:lnTo>
                  <a:pt x="84666" y="2590800"/>
                </a:lnTo>
                <a:lnTo>
                  <a:pt x="0" y="2709333"/>
                </a:lnTo>
                <a:lnTo>
                  <a:pt x="118533" y="2827867"/>
                </a:lnTo>
                <a:lnTo>
                  <a:pt x="84666" y="2997200"/>
                </a:lnTo>
                <a:lnTo>
                  <a:pt x="84666" y="2997200"/>
                </a:lnTo>
                <a:lnTo>
                  <a:pt x="143933" y="3005667"/>
                </a:lnTo>
                <a:cubicBezTo>
                  <a:pt x="212725" y="3207456"/>
                  <a:pt x="218016" y="3209219"/>
                  <a:pt x="169333" y="3268133"/>
                </a:cubicBezTo>
                <a:lnTo>
                  <a:pt x="254000" y="3310467"/>
                </a:lnTo>
                <a:lnTo>
                  <a:pt x="457200" y="3344333"/>
                </a:lnTo>
                <a:cubicBezTo>
                  <a:pt x="462844" y="3378200"/>
                  <a:pt x="436739" y="3421591"/>
                  <a:pt x="474133" y="3445933"/>
                </a:cubicBezTo>
                <a:lnTo>
                  <a:pt x="601133" y="3369733"/>
                </a:lnTo>
                <a:lnTo>
                  <a:pt x="795866" y="3488267"/>
                </a:lnTo>
                <a:lnTo>
                  <a:pt x="745066" y="3615267"/>
                </a:lnTo>
                <a:lnTo>
                  <a:pt x="821266" y="3666067"/>
                </a:lnTo>
                <a:lnTo>
                  <a:pt x="736600" y="3793067"/>
                </a:lnTo>
                <a:lnTo>
                  <a:pt x="838200" y="3843867"/>
                </a:lnTo>
                <a:lnTo>
                  <a:pt x="804333" y="3911600"/>
                </a:lnTo>
                <a:lnTo>
                  <a:pt x="804333" y="3911600"/>
                </a:lnTo>
                <a:lnTo>
                  <a:pt x="880533" y="4013200"/>
                </a:lnTo>
                <a:lnTo>
                  <a:pt x="1005416" y="4079875"/>
                </a:lnTo>
                <a:lnTo>
                  <a:pt x="939800" y="4174067"/>
                </a:lnTo>
                <a:lnTo>
                  <a:pt x="1109133" y="4182533"/>
                </a:lnTo>
                <a:lnTo>
                  <a:pt x="1112308" y="4248150"/>
                </a:lnTo>
                <a:lnTo>
                  <a:pt x="1168400" y="4309533"/>
                </a:lnTo>
                <a:cubicBezTo>
                  <a:pt x="1121128" y="4352572"/>
                  <a:pt x="1115130" y="4405136"/>
                  <a:pt x="1026583" y="4438650"/>
                </a:cubicBezTo>
                <a:cubicBezTo>
                  <a:pt x="994833" y="4421011"/>
                  <a:pt x="950383" y="4397728"/>
                  <a:pt x="931333" y="4385733"/>
                </a:cubicBezTo>
                <a:cubicBezTo>
                  <a:pt x="912283" y="4373738"/>
                  <a:pt x="918633" y="4373033"/>
                  <a:pt x="912283" y="4366683"/>
                </a:cubicBezTo>
                <a:lnTo>
                  <a:pt x="846666" y="4453467"/>
                </a:lnTo>
                <a:lnTo>
                  <a:pt x="931333" y="4555067"/>
                </a:lnTo>
                <a:cubicBezTo>
                  <a:pt x="930275" y="4598811"/>
                  <a:pt x="929216" y="4642556"/>
                  <a:pt x="928158" y="4686300"/>
                </a:cubicBezTo>
                <a:lnTo>
                  <a:pt x="964141" y="4773083"/>
                </a:lnTo>
                <a:lnTo>
                  <a:pt x="1075266" y="4809067"/>
                </a:lnTo>
                <a:lnTo>
                  <a:pt x="1134533" y="4715933"/>
                </a:lnTo>
                <a:cubicBezTo>
                  <a:pt x="1190977" y="4704644"/>
                  <a:pt x="1206147" y="4734631"/>
                  <a:pt x="1303866" y="4682067"/>
                </a:cubicBezTo>
                <a:lnTo>
                  <a:pt x="1439333" y="4707467"/>
                </a:lnTo>
                <a:cubicBezTo>
                  <a:pt x="1478844" y="4769556"/>
                  <a:pt x="1492955" y="4853869"/>
                  <a:pt x="1557866" y="4893733"/>
                </a:cubicBezTo>
                <a:lnTo>
                  <a:pt x="1490133" y="4936067"/>
                </a:lnTo>
                <a:lnTo>
                  <a:pt x="1532466" y="5088467"/>
                </a:lnTo>
                <a:lnTo>
                  <a:pt x="1695450" y="5095875"/>
                </a:lnTo>
                <a:cubicBezTo>
                  <a:pt x="1701094" y="5145264"/>
                  <a:pt x="1762478" y="5152496"/>
                  <a:pt x="1763183" y="5229225"/>
                </a:cubicBezTo>
                <a:cubicBezTo>
                  <a:pt x="1773413" y="5305954"/>
                  <a:pt x="1761419" y="5363633"/>
                  <a:pt x="1794933" y="5384800"/>
                </a:cubicBezTo>
                <a:lnTo>
                  <a:pt x="1938866" y="5359400"/>
                </a:lnTo>
                <a:lnTo>
                  <a:pt x="2023533" y="5435600"/>
                </a:lnTo>
                <a:lnTo>
                  <a:pt x="2201333" y="5376333"/>
                </a:lnTo>
                <a:lnTo>
                  <a:pt x="2319866" y="5545667"/>
                </a:lnTo>
                <a:lnTo>
                  <a:pt x="2379133" y="5486400"/>
                </a:lnTo>
                <a:lnTo>
                  <a:pt x="2743200" y="5672667"/>
                </a:lnTo>
                <a:lnTo>
                  <a:pt x="2743200" y="5672667"/>
                </a:lnTo>
                <a:lnTo>
                  <a:pt x="2794000" y="5748867"/>
                </a:lnTo>
                <a:lnTo>
                  <a:pt x="2692400" y="5833533"/>
                </a:lnTo>
                <a:lnTo>
                  <a:pt x="2751666" y="5875867"/>
                </a:lnTo>
                <a:lnTo>
                  <a:pt x="2667000" y="5985933"/>
                </a:lnTo>
                <a:lnTo>
                  <a:pt x="2717800" y="6045200"/>
                </a:lnTo>
                <a:lnTo>
                  <a:pt x="2717800" y="6045200"/>
                </a:lnTo>
                <a:lnTo>
                  <a:pt x="2700866" y="6239933"/>
                </a:lnTo>
                <a:lnTo>
                  <a:pt x="2506133" y="6214533"/>
                </a:lnTo>
                <a:lnTo>
                  <a:pt x="2379133" y="6341533"/>
                </a:lnTo>
                <a:lnTo>
                  <a:pt x="2370666" y="6477000"/>
                </a:lnTo>
                <a:lnTo>
                  <a:pt x="2650066" y="6434667"/>
                </a:lnTo>
                <a:lnTo>
                  <a:pt x="2602441" y="6491817"/>
                </a:lnTo>
                <a:lnTo>
                  <a:pt x="2269066" y="6604000"/>
                </a:lnTo>
                <a:lnTo>
                  <a:pt x="2286000" y="6688667"/>
                </a:lnTo>
                <a:lnTo>
                  <a:pt x="2404533" y="6731000"/>
                </a:lnTo>
                <a:lnTo>
                  <a:pt x="2235200" y="6900333"/>
                </a:lnTo>
                <a:lnTo>
                  <a:pt x="2192866" y="7027333"/>
                </a:lnTo>
                <a:lnTo>
                  <a:pt x="2040466" y="6976533"/>
                </a:lnTo>
                <a:lnTo>
                  <a:pt x="2040466" y="6976533"/>
                </a:lnTo>
                <a:lnTo>
                  <a:pt x="2040466" y="7103533"/>
                </a:lnTo>
                <a:lnTo>
                  <a:pt x="2209800" y="7188200"/>
                </a:lnTo>
                <a:cubicBezTo>
                  <a:pt x="2472619" y="7321903"/>
                  <a:pt x="2529064" y="7360355"/>
                  <a:pt x="2769658" y="7636933"/>
                </a:cubicBezTo>
                <a:lnTo>
                  <a:pt x="2791883" y="7556500"/>
                </a:lnTo>
                <a:lnTo>
                  <a:pt x="3131608" y="7670800"/>
                </a:lnTo>
                <a:lnTo>
                  <a:pt x="3376083" y="7689850"/>
                </a:lnTo>
                <a:lnTo>
                  <a:pt x="3566583" y="7807325"/>
                </a:lnTo>
                <a:lnTo>
                  <a:pt x="3757083" y="7813675"/>
                </a:lnTo>
                <a:lnTo>
                  <a:pt x="4007908" y="7886700"/>
                </a:lnTo>
                <a:lnTo>
                  <a:pt x="3966633" y="7981950"/>
                </a:lnTo>
                <a:lnTo>
                  <a:pt x="4271433" y="8131175"/>
                </a:lnTo>
                <a:lnTo>
                  <a:pt x="4480983" y="8194675"/>
                </a:lnTo>
                <a:cubicBezTo>
                  <a:pt x="4545189" y="8169275"/>
                  <a:pt x="4577644" y="8156575"/>
                  <a:pt x="4619625" y="8080375"/>
                </a:cubicBezTo>
                <a:lnTo>
                  <a:pt x="4377266" y="7763933"/>
                </a:lnTo>
                <a:cubicBezTo>
                  <a:pt x="4397022" y="7662333"/>
                  <a:pt x="4362802" y="7595658"/>
                  <a:pt x="4436533" y="7459133"/>
                </a:cubicBezTo>
                <a:cubicBezTo>
                  <a:pt x="4365272" y="7478183"/>
                  <a:pt x="4332111" y="7373408"/>
                  <a:pt x="4219575" y="7297208"/>
                </a:cubicBezTo>
                <a:cubicBezTo>
                  <a:pt x="4222044" y="7244644"/>
                  <a:pt x="4224514" y="7220656"/>
                  <a:pt x="4293658" y="7149042"/>
                </a:cubicBezTo>
                <a:lnTo>
                  <a:pt x="4495800" y="6942667"/>
                </a:lnTo>
                <a:lnTo>
                  <a:pt x="4622800" y="6908800"/>
                </a:lnTo>
                <a:lnTo>
                  <a:pt x="4777316" y="6727825"/>
                </a:lnTo>
                <a:lnTo>
                  <a:pt x="4673600" y="6663267"/>
                </a:lnTo>
                <a:cubicBezTo>
                  <a:pt x="4648200" y="6649156"/>
                  <a:pt x="4610629" y="6633809"/>
                  <a:pt x="4597400" y="6620933"/>
                </a:cubicBezTo>
                <a:cubicBezTo>
                  <a:pt x="4584171" y="6608057"/>
                  <a:pt x="4595283" y="6597650"/>
                  <a:pt x="4594225" y="6586008"/>
                </a:cubicBezTo>
                <a:cubicBezTo>
                  <a:pt x="4626328" y="6592005"/>
                  <a:pt x="4670778" y="6606293"/>
                  <a:pt x="4690533" y="6604000"/>
                </a:cubicBezTo>
                <a:cubicBezTo>
                  <a:pt x="4710288" y="6601707"/>
                  <a:pt x="4742215" y="6631693"/>
                  <a:pt x="4712758" y="6572250"/>
                </a:cubicBezTo>
                <a:cubicBezTo>
                  <a:pt x="4683301" y="6512807"/>
                  <a:pt x="4562474" y="6299729"/>
                  <a:pt x="4513791" y="6247342"/>
                </a:cubicBezTo>
                <a:cubicBezTo>
                  <a:pt x="4423833" y="6264805"/>
                  <a:pt x="4412544" y="6253339"/>
                  <a:pt x="4363508" y="6235700"/>
                </a:cubicBezTo>
                <a:cubicBezTo>
                  <a:pt x="4336697" y="6240286"/>
                  <a:pt x="4378501" y="6307490"/>
                  <a:pt x="4352925" y="6274858"/>
                </a:cubicBezTo>
                <a:cubicBezTo>
                  <a:pt x="4295775" y="6264275"/>
                  <a:pt x="4295775" y="6133041"/>
                  <a:pt x="4267200" y="6062133"/>
                </a:cubicBezTo>
                <a:lnTo>
                  <a:pt x="4182533" y="6028267"/>
                </a:lnTo>
                <a:cubicBezTo>
                  <a:pt x="4190647" y="5949245"/>
                  <a:pt x="4205111" y="5876572"/>
                  <a:pt x="4292600" y="5791200"/>
                </a:cubicBezTo>
                <a:lnTo>
                  <a:pt x="4216400" y="5715000"/>
                </a:lnTo>
                <a:lnTo>
                  <a:pt x="4241800" y="5554133"/>
                </a:lnTo>
                <a:lnTo>
                  <a:pt x="4334933" y="5503333"/>
                </a:lnTo>
                <a:cubicBezTo>
                  <a:pt x="4316236" y="5389739"/>
                  <a:pt x="4380088" y="5390444"/>
                  <a:pt x="4402666" y="5334000"/>
                </a:cubicBezTo>
                <a:lnTo>
                  <a:pt x="4597400" y="5621867"/>
                </a:lnTo>
                <a:lnTo>
                  <a:pt x="4673600" y="5494867"/>
                </a:lnTo>
                <a:lnTo>
                  <a:pt x="4631266" y="5334000"/>
                </a:lnTo>
                <a:lnTo>
                  <a:pt x="4802716" y="5217583"/>
                </a:lnTo>
                <a:lnTo>
                  <a:pt x="4792133" y="5139267"/>
                </a:lnTo>
                <a:lnTo>
                  <a:pt x="4961466" y="5080000"/>
                </a:lnTo>
                <a:lnTo>
                  <a:pt x="5105400" y="4919133"/>
                </a:lnTo>
                <a:lnTo>
                  <a:pt x="5215466" y="4953000"/>
                </a:lnTo>
                <a:lnTo>
                  <a:pt x="5215466" y="4953000"/>
                </a:lnTo>
                <a:lnTo>
                  <a:pt x="5291666" y="5003800"/>
                </a:lnTo>
                <a:lnTo>
                  <a:pt x="5342466" y="4944533"/>
                </a:lnTo>
                <a:lnTo>
                  <a:pt x="5435600" y="4910667"/>
                </a:lnTo>
                <a:lnTo>
                  <a:pt x="5469466" y="5020733"/>
                </a:lnTo>
                <a:cubicBezTo>
                  <a:pt x="5534377" y="5017911"/>
                  <a:pt x="5551664" y="4992864"/>
                  <a:pt x="5664200" y="5012267"/>
                </a:cubicBezTo>
                <a:lnTo>
                  <a:pt x="5884333" y="5214408"/>
                </a:lnTo>
                <a:lnTo>
                  <a:pt x="5884333" y="5325533"/>
                </a:lnTo>
                <a:lnTo>
                  <a:pt x="5884333" y="5325533"/>
                </a:lnTo>
                <a:lnTo>
                  <a:pt x="5952066" y="5291667"/>
                </a:lnTo>
                <a:lnTo>
                  <a:pt x="5901266" y="5164667"/>
                </a:lnTo>
                <a:lnTo>
                  <a:pt x="5901266" y="5164667"/>
                </a:lnTo>
                <a:lnTo>
                  <a:pt x="6172200" y="5334000"/>
                </a:lnTo>
                <a:lnTo>
                  <a:pt x="6328833" y="5143500"/>
                </a:lnTo>
                <a:lnTo>
                  <a:pt x="6392333" y="5181600"/>
                </a:lnTo>
                <a:cubicBezTo>
                  <a:pt x="6365875" y="5121275"/>
                  <a:pt x="6475941" y="5114925"/>
                  <a:pt x="6522508" y="5200650"/>
                </a:cubicBezTo>
                <a:lnTo>
                  <a:pt x="6620933" y="5190067"/>
                </a:lnTo>
                <a:lnTo>
                  <a:pt x="6620933" y="5113867"/>
                </a:lnTo>
                <a:lnTo>
                  <a:pt x="6807200" y="5130800"/>
                </a:lnTo>
                <a:lnTo>
                  <a:pt x="6773333" y="5232400"/>
                </a:lnTo>
                <a:lnTo>
                  <a:pt x="6810002" y="923753"/>
                </a:lnTo>
                <a:cubicBezTo>
                  <a:pt x="6811898" y="633105"/>
                  <a:pt x="6813793" y="342458"/>
                  <a:pt x="6815689" y="51810"/>
                </a:cubicBezTo>
                <a:lnTo>
                  <a:pt x="660400" y="0"/>
                </a:lnTo>
                <a:lnTo>
                  <a:pt x="677333" y="50800"/>
                </a:lnTo>
                <a:close/>
              </a:path>
            </a:pathLst>
          </a:custGeom>
          <a:solidFill>
            <a:schemeClr val="accent2">
              <a:lumMod val="75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prstClr val="white"/>
              </a:solidFill>
            </a:endParaRPr>
          </a:p>
        </p:txBody>
      </p:sp>
      <p:sp>
        <p:nvSpPr>
          <p:cNvPr id="7" name="Freeform 6"/>
          <p:cNvSpPr/>
          <p:nvPr/>
        </p:nvSpPr>
        <p:spPr>
          <a:xfrm>
            <a:off x="3978541" y="2879837"/>
            <a:ext cx="439725" cy="227645"/>
          </a:xfrm>
          <a:custGeom>
            <a:avLst/>
            <a:gdLst>
              <a:gd name="connsiteX0" fmla="*/ 0 w 717550"/>
              <a:gd name="connsiteY0" fmla="*/ 317500 h 371475"/>
              <a:gd name="connsiteX1" fmla="*/ 222250 w 717550"/>
              <a:gd name="connsiteY1" fmla="*/ 355600 h 371475"/>
              <a:gd name="connsiteX2" fmla="*/ 460375 w 717550"/>
              <a:gd name="connsiteY2" fmla="*/ 371475 h 371475"/>
              <a:gd name="connsiteX3" fmla="*/ 717550 w 717550"/>
              <a:gd name="connsiteY3" fmla="*/ 361950 h 371475"/>
              <a:gd name="connsiteX4" fmla="*/ 676275 w 717550"/>
              <a:gd name="connsiteY4" fmla="*/ 292100 h 371475"/>
              <a:gd name="connsiteX5" fmla="*/ 714375 w 717550"/>
              <a:gd name="connsiteY5" fmla="*/ 184150 h 371475"/>
              <a:gd name="connsiteX6" fmla="*/ 638175 w 717550"/>
              <a:gd name="connsiteY6" fmla="*/ 82550 h 371475"/>
              <a:gd name="connsiteX7" fmla="*/ 527050 w 717550"/>
              <a:gd name="connsiteY7" fmla="*/ 111125 h 371475"/>
              <a:gd name="connsiteX8" fmla="*/ 508000 w 717550"/>
              <a:gd name="connsiteY8" fmla="*/ 76200 h 371475"/>
              <a:gd name="connsiteX9" fmla="*/ 419100 w 717550"/>
              <a:gd name="connsiteY9" fmla="*/ 44450 h 371475"/>
              <a:gd name="connsiteX10" fmla="*/ 393700 w 717550"/>
              <a:gd name="connsiteY10" fmla="*/ 0 h 371475"/>
              <a:gd name="connsiteX11" fmla="*/ 355600 w 717550"/>
              <a:gd name="connsiteY11" fmla="*/ 22225 h 371475"/>
              <a:gd name="connsiteX12" fmla="*/ 298450 w 717550"/>
              <a:gd name="connsiteY12" fmla="*/ 15875 h 371475"/>
              <a:gd name="connsiteX13" fmla="*/ 190500 w 717550"/>
              <a:gd name="connsiteY13" fmla="*/ 120650 h 371475"/>
              <a:gd name="connsiteX14" fmla="*/ 85725 w 717550"/>
              <a:gd name="connsiteY14" fmla="*/ 133350 h 371475"/>
              <a:gd name="connsiteX15" fmla="*/ 76200 w 717550"/>
              <a:gd name="connsiteY15" fmla="*/ 215900 h 371475"/>
              <a:gd name="connsiteX16" fmla="*/ 0 w 717550"/>
              <a:gd name="connsiteY16" fmla="*/ 3175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7550" h="371475">
                <a:moveTo>
                  <a:pt x="0" y="317500"/>
                </a:moveTo>
                <a:lnTo>
                  <a:pt x="222250" y="355600"/>
                </a:lnTo>
                <a:lnTo>
                  <a:pt x="460375" y="371475"/>
                </a:lnTo>
                <a:lnTo>
                  <a:pt x="717550" y="361950"/>
                </a:lnTo>
                <a:lnTo>
                  <a:pt x="676275" y="292100"/>
                </a:lnTo>
                <a:lnTo>
                  <a:pt x="714375" y="184150"/>
                </a:lnTo>
                <a:lnTo>
                  <a:pt x="638175" y="82550"/>
                </a:lnTo>
                <a:lnTo>
                  <a:pt x="527050" y="111125"/>
                </a:lnTo>
                <a:lnTo>
                  <a:pt x="508000" y="76200"/>
                </a:lnTo>
                <a:lnTo>
                  <a:pt x="419100" y="44450"/>
                </a:lnTo>
                <a:lnTo>
                  <a:pt x="393700" y="0"/>
                </a:lnTo>
                <a:lnTo>
                  <a:pt x="355600" y="22225"/>
                </a:lnTo>
                <a:lnTo>
                  <a:pt x="298450" y="15875"/>
                </a:lnTo>
                <a:lnTo>
                  <a:pt x="190500" y="120650"/>
                </a:lnTo>
                <a:lnTo>
                  <a:pt x="85725" y="133350"/>
                </a:lnTo>
                <a:lnTo>
                  <a:pt x="76200" y="215900"/>
                </a:lnTo>
                <a:lnTo>
                  <a:pt x="0" y="317500"/>
                </a:lnTo>
                <a:close/>
              </a:path>
            </a:pathLst>
          </a:custGeom>
          <a:solidFill>
            <a:schemeClr val="accent2">
              <a:lumMod val="75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Freeform 7"/>
          <p:cNvSpPr/>
          <p:nvPr/>
        </p:nvSpPr>
        <p:spPr>
          <a:xfrm>
            <a:off x="4447452" y="2681377"/>
            <a:ext cx="1278316" cy="1103204"/>
          </a:xfrm>
          <a:custGeom>
            <a:avLst/>
            <a:gdLst>
              <a:gd name="connsiteX0" fmla="*/ 1082675 w 2085975"/>
              <a:gd name="connsiteY0" fmla="*/ 0 h 1800225"/>
              <a:gd name="connsiteX1" fmla="*/ 1022350 w 2085975"/>
              <a:gd name="connsiteY1" fmla="*/ 41275 h 1800225"/>
              <a:gd name="connsiteX2" fmla="*/ 968375 w 2085975"/>
              <a:gd name="connsiteY2" fmla="*/ 101600 h 1800225"/>
              <a:gd name="connsiteX3" fmla="*/ 968375 w 2085975"/>
              <a:gd name="connsiteY3" fmla="*/ 136525 h 1800225"/>
              <a:gd name="connsiteX4" fmla="*/ 901700 w 2085975"/>
              <a:gd name="connsiteY4" fmla="*/ 136525 h 1800225"/>
              <a:gd name="connsiteX5" fmla="*/ 850900 w 2085975"/>
              <a:gd name="connsiteY5" fmla="*/ 107950 h 1800225"/>
              <a:gd name="connsiteX6" fmla="*/ 793750 w 2085975"/>
              <a:gd name="connsiteY6" fmla="*/ 174625 h 1800225"/>
              <a:gd name="connsiteX7" fmla="*/ 755650 w 2085975"/>
              <a:gd name="connsiteY7" fmla="*/ 174625 h 1800225"/>
              <a:gd name="connsiteX8" fmla="*/ 746125 w 2085975"/>
              <a:gd name="connsiteY8" fmla="*/ 228600 h 1800225"/>
              <a:gd name="connsiteX9" fmla="*/ 727075 w 2085975"/>
              <a:gd name="connsiteY9" fmla="*/ 307975 h 1800225"/>
              <a:gd name="connsiteX10" fmla="*/ 803275 w 2085975"/>
              <a:gd name="connsiteY10" fmla="*/ 317500 h 1800225"/>
              <a:gd name="connsiteX11" fmla="*/ 762000 w 2085975"/>
              <a:gd name="connsiteY11" fmla="*/ 377825 h 1800225"/>
              <a:gd name="connsiteX12" fmla="*/ 663575 w 2085975"/>
              <a:gd name="connsiteY12" fmla="*/ 415925 h 1800225"/>
              <a:gd name="connsiteX13" fmla="*/ 650875 w 2085975"/>
              <a:gd name="connsiteY13" fmla="*/ 450850 h 1800225"/>
              <a:gd name="connsiteX14" fmla="*/ 577850 w 2085975"/>
              <a:gd name="connsiteY14" fmla="*/ 488950 h 1800225"/>
              <a:gd name="connsiteX15" fmla="*/ 565150 w 2085975"/>
              <a:gd name="connsiteY15" fmla="*/ 600075 h 1800225"/>
              <a:gd name="connsiteX16" fmla="*/ 530225 w 2085975"/>
              <a:gd name="connsiteY16" fmla="*/ 695325 h 1800225"/>
              <a:gd name="connsiteX17" fmla="*/ 577850 w 2085975"/>
              <a:gd name="connsiteY17" fmla="*/ 714375 h 1800225"/>
              <a:gd name="connsiteX18" fmla="*/ 581025 w 2085975"/>
              <a:gd name="connsiteY18" fmla="*/ 758825 h 1800225"/>
              <a:gd name="connsiteX19" fmla="*/ 523875 w 2085975"/>
              <a:gd name="connsiteY19" fmla="*/ 774700 h 1800225"/>
              <a:gd name="connsiteX20" fmla="*/ 508000 w 2085975"/>
              <a:gd name="connsiteY20" fmla="*/ 701675 h 1800225"/>
              <a:gd name="connsiteX21" fmla="*/ 454025 w 2085975"/>
              <a:gd name="connsiteY21" fmla="*/ 733425 h 1800225"/>
              <a:gd name="connsiteX22" fmla="*/ 428625 w 2085975"/>
              <a:gd name="connsiteY22" fmla="*/ 774700 h 1800225"/>
              <a:gd name="connsiteX23" fmla="*/ 374650 w 2085975"/>
              <a:gd name="connsiteY23" fmla="*/ 749300 h 1800225"/>
              <a:gd name="connsiteX24" fmla="*/ 374650 w 2085975"/>
              <a:gd name="connsiteY24" fmla="*/ 749300 h 1800225"/>
              <a:gd name="connsiteX25" fmla="*/ 377825 w 2085975"/>
              <a:gd name="connsiteY25" fmla="*/ 806450 h 1800225"/>
              <a:gd name="connsiteX26" fmla="*/ 327025 w 2085975"/>
              <a:gd name="connsiteY26" fmla="*/ 838200 h 1800225"/>
              <a:gd name="connsiteX27" fmla="*/ 311150 w 2085975"/>
              <a:gd name="connsiteY27" fmla="*/ 809625 h 1800225"/>
              <a:gd name="connsiteX28" fmla="*/ 276225 w 2085975"/>
              <a:gd name="connsiteY28" fmla="*/ 854075 h 1800225"/>
              <a:gd name="connsiteX29" fmla="*/ 219075 w 2085975"/>
              <a:gd name="connsiteY29" fmla="*/ 822325 h 1800225"/>
              <a:gd name="connsiteX30" fmla="*/ 60325 w 2085975"/>
              <a:gd name="connsiteY30" fmla="*/ 838200 h 1800225"/>
              <a:gd name="connsiteX31" fmla="*/ 168275 w 2085975"/>
              <a:gd name="connsiteY31" fmla="*/ 1136650 h 1800225"/>
              <a:gd name="connsiteX32" fmla="*/ 168275 w 2085975"/>
              <a:gd name="connsiteY32" fmla="*/ 1295400 h 1800225"/>
              <a:gd name="connsiteX33" fmla="*/ 123825 w 2085975"/>
              <a:gd name="connsiteY33" fmla="*/ 1333500 h 1800225"/>
              <a:gd name="connsiteX34" fmla="*/ 47625 w 2085975"/>
              <a:gd name="connsiteY34" fmla="*/ 1368425 h 1800225"/>
              <a:gd name="connsiteX35" fmla="*/ 0 w 2085975"/>
              <a:gd name="connsiteY35" fmla="*/ 1454150 h 1800225"/>
              <a:gd name="connsiteX36" fmla="*/ 107950 w 2085975"/>
              <a:gd name="connsiteY36" fmla="*/ 1517650 h 1800225"/>
              <a:gd name="connsiteX37" fmla="*/ 104775 w 2085975"/>
              <a:gd name="connsiteY37" fmla="*/ 1638300 h 1800225"/>
              <a:gd name="connsiteX38" fmla="*/ 76200 w 2085975"/>
              <a:gd name="connsiteY38" fmla="*/ 1651000 h 1800225"/>
              <a:gd name="connsiteX39" fmla="*/ 107950 w 2085975"/>
              <a:gd name="connsiteY39" fmla="*/ 1727200 h 1800225"/>
              <a:gd name="connsiteX40" fmla="*/ 111125 w 2085975"/>
              <a:gd name="connsiteY40" fmla="*/ 1666875 h 1800225"/>
              <a:gd name="connsiteX41" fmla="*/ 111125 w 2085975"/>
              <a:gd name="connsiteY41" fmla="*/ 1666875 h 1800225"/>
              <a:gd name="connsiteX42" fmla="*/ 184150 w 2085975"/>
              <a:gd name="connsiteY42" fmla="*/ 1695450 h 1800225"/>
              <a:gd name="connsiteX43" fmla="*/ 250825 w 2085975"/>
              <a:gd name="connsiteY43" fmla="*/ 1638300 h 1800225"/>
              <a:gd name="connsiteX44" fmla="*/ 266700 w 2085975"/>
              <a:gd name="connsiteY44" fmla="*/ 1584325 h 1800225"/>
              <a:gd name="connsiteX45" fmla="*/ 422275 w 2085975"/>
              <a:gd name="connsiteY45" fmla="*/ 1581150 h 1800225"/>
              <a:gd name="connsiteX46" fmla="*/ 460375 w 2085975"/>
              <a:gd name="connsiteY46" fmla="*/ 1555750 h 1800225"/>
              <a:gd name="connsiteX47" fmla="*/ 523875 w 2085975"/>
              <a:gd name="connsiteY47" fmla="*/ 1577975 h 1800225"/>
              <a:gd name="connsiteX48" fmla="*/ 641350 w 2085975"/>
              <a:gd name="connsiteY48" fmla="*/ 1574800 h 1800225"/>
              <a:gd name="connsiteX49" fmla="*/ 739775 w 2085975"/>
              <a:gd name="connsiteY49" fmla="*/ 1616075 h 1800225"/>
              <a:gd name="connsiteX50" fmla="*/ 777875 w 2085975"/>
              <a:gd name="connsiteY50" fmla="*/ 1606550 h 1800225"/>
              <a:gd name="connsiteX51" fmla="*/ 809625 w 2085975"/>
              <a:gd name="connsiteY51" fmla="*/ 1635125 h 1800225"/>
              <a:gd name="connsiteX52" fmla="*/ 889000 w 2085975"/>
              <a:gd name="connsiteY52" fmla="*/ 1628775 h 1800225"/>
              <a:gd name="connsiteX53" fmla="*/ 901700 w 2085975"/>
              <a:gd name="connsiteY53" fmla="*/ 1679575 h 1800225"/>
              <a:gd name="connsiteX54" fmla="*/ 996950 w 2085975"/>
              <a:gd name="connsiteY54" fmla="*/ 1685925 h 1800225"/>
              <a:gd name="connsiteX55" fmla="*/ 996950 w 2085975"/>
              <a:gd name="connsiteY55" fmla="*/ 1733550 h 1800225"/>
              <a:gd name="connsiteX56" fmla="*/ 1038225 w 2085975"/>
              <a:gd name="connsiteY56" fmla="*/ 1701800 h 1800225"/>
              <a:gd name="connsiteX57" fmla="*/ 1016000 w 2085975"/>
              <a:gd name="connsiteY57" fmla="*/ 1663700 h 1800225"/>
              <a:gd name="connsiteX58" fmla="*/ 1060450 w 2085975"/>
              <a:gd name="connsiteY58" fmla="*/ 1695450 h 1800225"/>
              <a:gd name="connsiteX59" fmla="*/ 1108075 w 2085975"/>
              <a:gd name="connsiteY59" fmla="*/ 1663700 h 1800225"/>
              <a:gd name="connsiteX60" fmla="*/ 1130300 w 2085975"/>
              <a:gd name="connsiteY60" fmla="*/ 1708150 h 1800225"/>
              <a:gd name="connsiteX61" fmla="*/ 1168400 w 2085975"/>
              <a:gd name="connsiteY61" fmla="*/ 1689100 h 1800225"/>
              <a:gd name="connsiteX62" fmla="*/ 1206500 w 2085975"/>
              <a:gd name="connsiteY62" fmla="*/ 1701800 h 1800225"/>
              <a:gd name="connsiteX63" fmla="*/ 1212850 w 2085975"/>
              <a:gd name="connsiteY63" fmla="*/ 1749425 h 1800225"/>
              <a:gd name="connsiteX64" fmla="*/ 1250950 w 2085975"/>
              <a:gd name="connsiteY64" fmla="*/ 1701800 h 1800225"/>
              <a:gd name="connsiteX65" fmla="*/ 1282700 w 2085975"/>
              <a:gd name="connsiteY65" fmla="*/ 1695450 h 1800225"/>
              <a:gd name="connsiteX66" fmla="*/ 1311275 w 2085975"/>
              <a:gd name="connsiteY66" fmla="*/ 1666875 h 1800225"/>
              <a:gd name="connsiteX67" fmla="*/ 1339850 w 2085975"/>
              <a:gd name="connsiteY67" fmla="*/ 1755775 h 1800225"/>
              <a:gd name="connsiteX68" fmla="*/ 1387475 w 2085975"/>
              <a:gd name="connsiteY68" fmla="*/ 1752600 h 1800225"/>
              <a:gd name="connsiteX69" fmla="*/ 1425575 w 2085975"/>
              <a:gd name="connsiteY69" fmla="*/ 1708150 h 1800225"/>
              <a:gd name="connsiteX70" fmla="*/ 1457325 w 2085975"/>
              <a:gd name="connsiteY70" fmla="*/ 1758950 h 1800225"/>
              <a:gd name="connsiteX71" fmla="*/ 1533525 w 2085975"/>
              <a:gd name="connsiteY71" fmla="*/ 1727200 h 1800225"/>
              <a:gd name="connsiteX72" fmla="*/ 1574800 w 2085975"/>
              <a:gd name="connsiteY72" fmla="*/ 1758950 h 1800225"/>
              <a:gd name="connsiteX73" fmla="*/ 1571625 w 2085975"/>
              <a:gd name="connsiteY73" fmla="*/ 1787525 h 1800225"/>
              <a:gd name="connsiteX74" fmla="*/ 1616075 w 2085975"/>
              <a:gd name="connsiteY74" fmla="*/ 1800225 h 1800225"/>
              <a:gd name="connsiteX75" fmla="*/ 1628775 w 2085975"/>
              <a:gd name="connsiteY75" fmla="*/ 1758950 h 1800225"/>
              <a:gd name="connsiteX76" fmla="*/ 1593850 w 2085975"/>
              <a:gd name="connsiteY76" fmla="*/ 1657350 h 1800225"/>
              <a:gd name="connsiteX77" fmla="*/ 1701800 w 2085975"/>
              <a:gd name="connsiteY77" fmla="*/ 1508125 h 1800225"/>
              <a:gd name="connsiteX78" fmla="*/ 1758950 w 2085975"/>
              <a:gd name="connsiteY78" fmla="*/ 1524000 h 1800225"/>
              <a:gd name="connsiteX79" fmla="*/ 1793875 w 2085975"/>
              <a:gd name="connsiteY79" fmla="*/ 1498600 h 1800225"/>
              <a:gd name="connsiteX80" fmla="*/ 1885950 w 2085975"/>
              <a:gd name="connsiteY80" fmla="*/ 1508125 h 1800225"/>
              <a:gd name="connsiteX81" fmla="*/ 1835150 w 2085975"/>
              <a:gd name="connsiteY81" fmla="*/ 1425575 h 1800225"/>
              <a:gd name="connsiteX82" fmla="*/ 1838325 w 2085975"/>
              <a:gd name="connsiteY82" fmla="*/ 1349375 h 1800225"/>
              <a:gd name="connsiteX83" fmla="*/ 1816100 w 2085975"/>
              <a:gd name="connsiteY83" fmla="*/ 1301750 h 1800225"/>
              <a:gd name="connsiteX84" fmla="*/ 1828800 w 2085975"/>
              <a:gd name="connsiteY84" fmla="*/ 1257300 h 1800225"/>
              <a:gd name="connsiteX85" fmla="*/ 1752600 w 2085975"/>
              <a:gd name="connsiteY85" fmla="*/ 1174750 h 1800225"/>
              <a:gd name="connsiteX86" fmla="*/ 1803400 w 2085975"/>
              <a:gd name="connsiteY86" fmla="*/ 1098550 h 1800225"/>
              <a:gd name="connsiteX87" fmla="*/ 1854200 w 2085975"/>
              <a:gd name="connsiteY87" fmla="*/ 1101725 h 1800225"/>
              <a:gd name="connsiteX88" fmla="*/ 1920875 w 2085975"/>
              <a:gd name="connsiteY88" fmla="*/ 1162050 h 1800225"/>
              <a:gd name="connsiteX89" fmla="*/ 1990725 w 2085975"/>
              <a:gd name="connsiteY89" fmla="*/ 1136650 h 1800225"/>
              <a:gd name="connsiteX90" fmla="*/ 2038350 w 2085975"/>
              <a:gd name="connsiteY90" fmla="*/ 1066800 h 1800225"/>
              <a:gd name="connsiteX91" fmla="*/ 2085975 w 2085975"/>
              <a:gd name="connsiteY91" fmla="*/ 1050925 h 1800225"/>
              <a:gd name="connsiteX92" fmla="*/ 2085975 w 2085975"/>
              <a:gd name="connsiteY92" fmla="*/ 1016000 h 1800225"/>
              <a:gd name="connsiteX93" fmla="*/ 2019300 w 2085975"/>
              <a:gd name="connsiteY93" fmla="*/ 971550 h 1800225"/>
              <a:gd name="connsiteX94" fmla="*/ 2025650 w 2085975"/>
              <a:gd name="connsiteY94" fmla="*/ 917575 h 1800225"/>
              <a:gd name="connsiteX95" fmla="*/ 1924050 w 2085975"/>
              <a:gd name="connsiteY95" fmla="*/ 889000 h 1800225"/>
              <a:gd name="connsiteX96" fmla="*/ 1860550 w 2085975"/>
              <a:gd name="connsiteY96" fmla="*/ 895350 h 1800225"/>
              <a:gd name="connsiteX97" fmla="*/ 1898650 w 2085975"/>
              <a:gd name="connsiteY97" fmla="*/ 790575 h 1800225"/>
              <a:gd name="connsiteX98" fmla="*/ 1781175 w 2085975"/>
              <a:gd name="connsiteY98" fmla="*/ 736600 h 1800225"/>
              <a:gd name="connsiteX99" fmla="*/ 1749425 w 2085975"/>
              <a:gd name="connsiteY99" fmla="*/ 644525 h 1800225"/>
              <a:gd name="connsiteX100" fmla="*/ 1724025 w 2085975"/>
              <a:gd name="connsiteY100" fmla="*/ 625475 h 1800225"/>
              <a:gd name="connsiteX101" fmla="*/ 1752600 w 2085975"/>
              <a:gd name="connsiteY101" fmla="*/ 565150 h 1800225"/>
              <a:gd name="connsiteX102" fmla="*/ 1701800 w 2085975"/>
              <a:gd name="connsiteY102" fmla="*/ 561975 h 1800225"/>
              <a:gd name="connsiteX103" fmla="*/ 1657350 w 2085975"/>
              <a:gd name="connsiteY103" fmla="*/ 520700 h 1800225"/>
              <a:gd name="connsiteX104" fmla="*/ 1701800 w 2085975"/>
              <a:gd name="connsiteY104" fmla="*/ 406400 h 1800225"/>
              <a:gd name="connsiteX105" fmla="*/ 1698625 w 2085975"/>
              <a:gd name="connsiteY105" fmla="*/ 358775 h 1800225"/>
              <a:gd name="connsiteX106" fmla="*/ 1660525 w 2085975"/>
              <a:gd name="connsiteY106" fmla="*/ 323850 h 1800225"/>
              <a:gd name="connsiteX107" fmla="*/ 1692275 w 2085975"/>
              <a:gd name="connsiteY107" fmla="*/ 231775 h 1800225"/>
              <a:gd name="connsiteX108" fmla="*/ 1685925 w 2085975"/>
              <a:gd name="connsiteY108" fmla="*/ 196850 h 1800225"/>
              <a:gd name="connsiteX109" fmla="*/ 1647825 w 2085975"/>
              <a:gd name="connsiteY109" fmla="*/ 215900 h 1800225"/>
              <a:gd name="connsiteX110" fmla="*/ 1603375 w 2085975"/>
              <a:gd name="connsiteY110" fmla="*/ 136525 h 1800225"/>
              <a:gd name="connsiteX111" fmla="*/ 1514475 w 2085975"/>
              <a:gd name="connsiteY111" fmla="*/ 107950 h 1800225"/>
              <a:gd name="connsiteX112" fmla="*/ 1463675 w 2085975"/>
              <a:gd name="connsiteY112" fmla="*/ 114300 h 1800225"/>
              <a:gd name="connsiteX113" fmla="*/ 1431925 w 2085975"/>
              <a:gd name="connsiteY113" fmla="*/ 142875 h 1800225"/>
              <a:gd name="connsiteX114" fmla="*/ 1381125 w 2085975"/>
              <a:gd name="connsiteY114" fmla="*/ 168275 h 1800225"/>
              <a:gd name="connsiteX115" fmla="*/ 1349375 w 2085975"/>
              <a:gd name="connsiteY115" fmla="*/ 142875 h 1800225"/>
              <a:gd name="connsiteX116" fmla="*/ 1365250 w 2085975"/>
              <a:gd name="connsiteY116" fmla="*/ 66675 h 1800225"/>
              <a:gd name="connsiteX117" fmla="*/ 1282700 w 2085975"/>
              <a:gd name="connsiteY117" fmla="*/ 44450 h 1800225"/>
              <a:gd name="connsiteX118" fmla="*/ 1235075 w 2085975"/>
              <a:gd name="connsiteY118" fmla="*/ 79375 h 1800225"/>
              <a:gd name="connsiteX119" fmla="*/ 1209675 w 2085975"/>
              <a:gd name="connsiteY119" fmla="*/ 63500 h 1800225"/>
              <a:gd name="connsiteX120" fmla="*/ 1181100 w 2085975"/>
              <a:gd name="connsiteY120" fmla="*/ 15875 h 1800225"/>
              <a:gd name="connsiteX121" fmla="*/ 1133475 w 2085975"/>
              <a:gd name="connsiteY121" fmla="*/ 12700 h 1800225"/>
              <a:gd name="connsiteX122" fmla="*/ 1082675 w 2085975"/>
              <a:gd name="connsiteY122"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085975" h="1800225">
                <a:moveTo>
                  <a:pt x="1082675" y="0"/>
                </a:moveTo>
                <a:lnTo>
                  <a:pt x="1022350" y="41275"/>
                </a:lnTo>
                <a:lnTo>
                  <a:pt x="968375" y="101600"/>
                </a:lnTo>
                <a:lnTo>
                  <a:pt x="968375" y="136525"/>
                </a:lnTo>
                <a:lnTo>
                  <a:pt x="901700" y="136525"/>
                </a:lnTo>
                <a:lnTo>
                  <a:pt x="850900" y="107950"/>
                </a:lnTo>
                <a:lnTo>
                  <a:pt x="793750" y="174625"/>
                </a:lnTo>
                <a:lnTo>
                  <a:pt x="755650" y="174625"/>
                </a:lnTo>
                <a:lnTo>
                  <a:pt x="746125" y="228600"/>
                </a:lnTo>
                <a:lnTo>
                  <a:pt x="727075" y="307975"/>
                </a:lnTo>
                <a:lnTo>
                  <a:pt x="803275" y="317500"/>
                </a:lnTo>
                <a:lnTo>
                  <a:pt x="762000" y="377825"/>
                </a:lnTo>
                <a:lnTo>
                  <a:pt x="663575" y="415925"/>
                </a:lnTo>
                <a:lnTo>
                  <a:pt x="650875" y="450850"/>
                </a:lnTo>
                <a:lnTo>
                  <a:pt x="577850" y="488950"/>
                </a:lnTo>
                <a:lnTo>
                  <a:pt x="565150" y="600075"/>
                </a:lnTo>
                <a:lnTo>
                  <a:pt x="530225" y="695325"/>
                </a:lnTo>
                <a:lnTo>
                  <a:pt x="577850" y="714375"/>
                </a:lnTo>
                <a:lnTo>
                  <a:pt x="581025" y="758825"/>
                </a:lnTo>
                <a:lnTo>
                  <a:pt x="523875" y="774700"/>
                </a:lnTo>
                <a:lnTo>
                  <a:pt x="508000" y="701675"/>
                </a:lnTo>
                <a:lnTo>
                  <a:pt x="454025" y="733425"/>
                </a:lnTo>
                <a:lnTo>
                  <a:pt x="428625" y="774700"/>
                </a:lnTo>
                <a:lnTo>
                  <a:pt x="374650" y="749300"/>
                </a:lnTo>
                <a:lnTo>
                  <a:pt x="374650" y="749300"/>
                </a:lnTo>
                <a:lnTo>
                  <a:pt x="377825" y="806450"/>
                </a:lnTo>
                <a:lnTo>
                  <a:pt x="327025" y="838200"/>
                </a:lnTo>
                <a:lnTo>
                  <a:pt x="311150" y="809625"/>
                </a:lnTo>
                <a:lnTo>
                  <a:pt x="276225" y="854075"/>
                </a:lnTo>
                <a:lnTo>
                  <a:pt x="219075" y="822325"/>
                </a:lnTo>
                <a:lnTo>
                  <a:pt x="60325" y="838200"/>
                </a:lnTo>
                <a:lnTo>
                  <a:pt x="168275" y="1136650"/>
                </a:lnTo>
                <a:lnTo>
                  <a:pt x="168275" y="1295400"/>
                </a:lnTo>
                <a:lnTo>
                  <a:pt x="123825" y="1333500"/>
                </a:lnTo>
                <a:lnTo>
                  <a:pt x="47625" y="1368425"/>
                </a:lnTo>
                <a:lnTo>
                  <a:pt x="0" y="1454150"/>
                </a:lnTo>
                <a:lnTo>
                  <a:pt x="107950" y="1517650"/>
                </a:lnTo>
                <a:cubicBezTo>
                  <a:pt x="106892" y="1557867"/>
                  <a:pt x="105833" y="1598083"/>
                  <a:pt x="104775" y="1638300"/>
                </a:cubicBezTo>
                <a:lnTo>
                  <a:pt x="76200" y="1651000"/>
                </a:lnTo>
                <a:lnTo>
                  <a:pt x="107950" y="1727200"/>
                </a:lnTo>
                <a:lnTo>
                  <a:pt x="111125" y="1666875"/>
                </a:lnTo>
                <a:lnTo>
                  <a:pt x="111125" y="1666875"/>
                </a:lnTo>
                <a:lnTo>
                  <a:pt x="184150" y="1695450"/>
                </a:lnTo>
                <a:lnTo>
                  <a:pt x="250825" y="1638300"/>
                </a:lnTo>
                <a:lnTo>
                  <a:pt x="266700" y="1584325"/>
                </a:lnTo>
                <a:lnTo>
                  <a:pt x="422275" y="1581150"/>
                </a:lnTo>
                <a:lnTo>
                  <a:pt x="460375" y="1555750"/>
                </a:lnTo>
                <a:lnTo>
                  <a:pt x="523875" y="1577975"/>
                </a:lnTo>
                <a:lnTo>
                  <a:pt x="641350" y="1574800"/>
                </a:lnTo>
                <a:lnTo>
                  <a:pt x="739775" y="1616075"/>
                </a:lnTo>
                <a:lnTo>
                  <a:pt x="777875" y="1606550"/>
                </a:lnTo>
                <a:lnTo>
                  <a:pt x="809625" y="1635125"/>
                </a:lnTo>
                <a:lnTo>
                  <a:pt x="889000" y="1628775"/>
                </a:lnTo>
                <a:lnTo>
                  <a:pt x="901700" y="1679575"/>
                </a:lnTo>
                <a:lnTo>
                  <a:pt x="996950" y="1685925"/>
                </a:lnTo>
                <a:lnTo>
                  <a:pt x="996950" y="1733550"/>
                </a:lnTo>
                <a:lnTo>
                  <a:pt x="1038225" y="1701800"/>
                </a:lnTo>
                <a:lnTo>
                  <a:pt x="1016000" y="1663700"/>
                </a:lnTo>
                <a:lnTo>
                  <a:pt x="1060450" y="1695450"/>
                </a:lnTo>
                <a:lnTo>
                  <a:pt x="1108075" y="1663700"/>
                </a:lnTo>
                <a:lnTo>
                  <a:pt x="1130300" y="1708150"/>
                </a:lnTo>
                <a:lnTo>
                  <a:pt x="1168400" y="1689100"/>
                </a:lnTo>
                <a:lnTo>
                  <a:pt x="1206500" y="1701800"/>
                </a:lnTo>
                <a:lnTo>
                  <a:pt x="1212850" y="1749425"/>
                </a:lnTo>
                <a:lnTo>
                  <a:pt x="1250950" y="1701800"/>
                </a:lnTo>
                <a:lnTo>
                  <a:pt x="1282700" y="1695450"/>
                </a:lnTo>
                <a:lnTo>
                  <a:pt x="1311275" y="1666875"/>
                </a:lnTo>
                <a:lnTo>
                  <a:pt x="1339850" y="1755775"/>
                </a:lnTo>
                <a:lnTo>
                  <a:pt x="1387475" y="1752600"/>
                </a:lnTo>
                <a:lnTo>
                  <a:pt x="1425575" y="1708150"/>
                </a:lnTo>
                <a:lnTo>
                  <a:pt x="1457325" y="1758950"/>
                </a:lnTo>
                <a:lnTo>
                  <a:pt x="1533525" y="1727200"/>
                </a:lnTo>
                <a:lnTo>
                  <a:pt x="1574800" y="1758950"/>
                </a:lnTo>
                <a:lnTo>
                  <a:pt x="1571625" y="1787525"/>
                </a:lnTo>
                <a:lnTo>
                  <a:pt x="1616075" y="1800225"/>
                </a:lnTo>
                <a:lnTo>
                  <a:pt x="1628775" y="1758950"/>
                </a:lnTo>
                <a:lnTo>
                  <a:pt x="1593850" y="1657350"/>
                </a:lnTo>
                <a:lnTo>
                  <a:pt x="1701800" y="1508125"/>
                </a:lnTo>
                <a:lnTo>
                  <a:pt x="1758950" y="1524000"/>
                </a:lnTo>
                <a:lnTo>
                  <a:pt x="1793875" y="1498600"/>
                </a:lnTo>
                <a:lnTo>
                  <a:pt x="1885950" y="1508125"/>
                </a:lnTo>
                <a:lnTo>
                  <a:pt x="1835150" y="1425575"/>
                </a:lnTo>
                <a:lnTo>
                  <a:pt x="1838325" y="1349375"/>
                </a:lnTo>
                <a:lnTo>
                  <a:pt x="1816100" y="1301750"/>
                </a:lnTo>
                <a:lnTo>
                  <a:pt x="1828800" y="1257300"/>
                </a:lnTo>
                <a:lnTo>
                  <a:pt x="1752600" y="1174750"/>
                </a:lnTo>
                <a:lnTo>
                  <a:pt x="1803400" y="1098550"/>
                </a:lnTo>
                <a:lnTo>
                  <a:pt x="1854200" y="1101725"/>
                </a:lnTo>
                <a:lnTo>
                  <a:pt x="1920875" y="1162050"/>
                </a:lnTo>
                <a:lnTo>
                  <a:pt x="1990725" y="1136650"/>
                </a:lnTo>
                <a:lnTo>
                  <a:pt x="2038350" y="1066800"/>
                </a:lnTo>
                <a:lnTo>
                  <a:pt x="2085975" y="1050925"/>
                </a:lnTo>
                <a:lnTo>
                  <a:pt x="2085975" y="1016000"/>
                </a:lnTo>
                <a:lnTo>
                  <a:pt x="2019300" y="971550"/>
                </a:lnTo>
                <a:lnTo>
                  <a:pt x="2025650" y="917575"/>
                </a:lnTo>
                <a:lnTo>
                  <a:pt x="1924050" y="889000"/>
                </a:lnTo>
                <a:lnTo>
                  <a:pt x="1860550" y="895350"/>
                </a:lnTo>
                <a:lnTo>
                  <a:pt x="1898650" y="790575"/>
                </a:lnTo>
                <a:lnTo>
                  <a:pt x="1781175" y="736600"/>
                </a:lnTo>
                <a:lnTo>
                  <a:pt x="1749425" y="644525"/>
                </a:lnTo>
                <a:lnTo>
                  <a:pt x="1724025" y="625475"/>
                </a:lnTo>
                <a:lnTo>
                  <a:pt x="1752600" y="565150"/>
                </a:lnTo>
                <a:lnTo>
                  <a:pt x="1701800" y="561975"/>
                </a:lnTo>
                <a:lnTo>
                  <a:pt x="1657350" y="520700"/>
                </a:lnTo>
                <a:lnTo>
                  <a:pt x="1701800" y="406400"/>
                </a:lnTo>
                <a:lnTo>
                  <a:pt x="1698625" y="358775"/>
                </a:lnTo>
                <a:lnTo>
                  <a:pt x="1660525" y="323850"/>
                </a:lnTo>
                <a:lnTo>
                  <a:pt x="1692275" y="231775"/>
                </a:lnTo>
                <a:lnTo>
                  <a:pt x="1685925" y="196850"/>
                </a:lnTo>
                <a:lnTo>
                  <a:pt x="1647825" y="215900"/>
                </a:lnTo>
                <a:lnTo>
                  <a:pt x="1603375" y="136525"/>
                </a:lnTo>
                <a:lnTo>
                  <a:pt x="1514475" y="107950"/>
                </a:lnTo>
                <a:lnTo>
                  <a:pt x="1463675" y="114300"/>
                </a:lnTo>
                <a:lnTo>
                  <a:pt x="1431925" y="142875"/>
                </a:lnTo>
                <a:lnTo>
                  <a:pt x="1381125" y="168275"/>
                </a:lnTo>
                <a:lnTo>
                  <a:pt x="1349375" y="142875"/>
                </a:lnTo>
                <a:lnTo>
                  <a:pt x="1365250" y="66675"/>
                </a:lnTo>
                <a:lnTo>
                  <a:pt x="1282700" y="44450"/>
                </a:lnTo>
                <a:lnTo>
                  <a:pt x="1235075" y="79375"/>
                </a:lnTo>
                <a:lnTo>
                  <a:pt x="1209675" y="63500"/>
                </a:lnTo>
                <a:lnTo>
                  <a:pt x="1181100" y="15875"/>
                </a:lnTo>
                <a:lnTo>
                  <a:pt x="1133475" y="12700"/>
                </a:lnTo>
                <a:lnTo>
                  <a:pt x="1082675" y="0"/>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Freeform 8"/>
          <p:cNvSpPr/>
          <p:nvPr/>
        </p:nvSpPr>
        <p:spPr>
          <a:xfrm>
            <a:off x="5686854" y="4808012"/>
            <a:ext cx="560358" cy="356061"/>
          </a:xfrm>
          <a:custGeom>
            <a:avLst/>
            <a:gdLst>
              <a:gd name="connsiteX0" fmla="*/ 914400 w 914400"/>
              <a:gd name="connsiteY0" fmla="*/ 244475 h 581025"/>
              <a:gd name="connsiteX1" fmla="*/ 911225 w 914400"/>
              <a:gd name="connsiteY1" fmla="*/ 339725 h 581025"/>
              <a:gd name="connsiteX2" fmla="*/ 889000 w 914400"/>
              <a:gd name="connsiteY2" fmla="*/ 285750 h 581025"/>
              <a:gd name="connsiteX3" fmla="*/ 863600 w 914400"/>
              <a:gd name="connsiteY3" fmla="*/ 307975 h 581025"/>
              <a:gd name="connsiteX4" fmla="*/ 860425 w 914400"/>
              <a:gd name="connsiteY4" fmla="*/ 365125 h 581025"/>
              <a:gd name="connsiteX5" fmla="*/ 720725 w 914400"/>
              <a:gd name="connsiteY5" fmla="*/ 384175 h 581025"/>
              <a:gd name="connsiteX6" fmla="*/ 695325 w 914400"/>
              <a:gd name="connsiteY6" fmla="*/ 342900 h 581025"/>
              <a:gd name="connsiteX7" fmla="*/ 635000 w 914400"/>
              <a:gd name="connsiteY7" fmla="*/ 387350 h 581025"/>
              <a:gd name="connsiteX8" fmla="*/ 574675 w 914400"/>
              <a:gd name="connsiteY8" fmla="*/ 431800 h 581025"/>
              <a:gd name="connsiteX9" fmla="*/ 460375 w 914400"/>
              <a:gd name="connsiteY9" fmla="*/ 460375 h 581025"/>
              <a:gd name="connsiteX10" fmla="*/ 400050 w 914400"/>
              <a:gd name="connsiteY10" fmla="*/ 533400 h 581025"/>
              <a:gd name="connsiteX11" fmla="*/ 352425 w 914400"/>
              <a:gd name="connsiteY11" fmla="*/ 581025 h 581025"/>
              <a:gd name="connsiteX12" fmla="*/ 266700 w 914400"/>
              <a:gd name="connsiteY12" fmla="*/ 571500 h 581025"/>
              <a:gd name="connsiteX13" fmla="*/ 231775 w 914400"/>
              <a:gd name="connsiteY13" fmla="*/ 527050 h 581025"/>
              <a:gd name="connsiteX14" fmla="*/ 196850 w 914400"/>
              <a:gd name="connsiteY14" fmla="*/ 517525 h 581025"/>
              <a:gd name="connsiteX15" fmla="*/ 257175 w 914400"/>
              <a:gd name="connsiteY15" fmla="*/ 415925 h 581025"/>
              <a:gd name="connsiteX16" fmla="*/ 234950 w 914400"/>
              <a:gd name="connsiteY16" fmla="*/ 330200 h 581025"/>
              <a:gd name="connsiteX17" fmla="*/ 190500 w 914400"/>
              <a:gd name="connsiteY17" fmla="*/ 342900 h 581025"/>
              <a:gd name="connsiteX18" fmla="*/ 123825 w 914400"/>
              <a:gd name="connsiteY18" fmla="*/ 298450 h 581025"/>
              <a:gd name="connsiteX19" fmla="*/ 123825 w 914400"/>
              <a:gd name="connsiteY19" fmla="*/ 298450 h 581025"/>
              <a:gd name="connsiteX20" fmla="*/ 79375 w 914400"/>
              <a:gd name="connsiteY20" fmla="*/ 269875 h 581025"/>
              <a:gd name="connsiteX21" fmla="*/ 50800 w 914400"/>
              <a:gd name="connsiteY21" fmla="*/ 292100 h 581025"/>
              <a:gd name="connsiteX22" fmla="*/ 0 w 914400"/>
              <a:gd name="connsiteY22" fmla="*/ 273050 h 581025"/>
              <a:gd name="connsiteX23" fmla="*/ 12700 w 914400"/>
              <a:gd name="connsiteY23" fmla="*/ 238125 h 581025"/>
              <a:gd name="connsiteX24" fmla="*/ 158750 w 914400"/>
              <a:gd name="connsiteY24" fmla="*/ 142875 h 581025"/>
              <a:gd name="connsiteX25" fmla="*/ 288925 w 914400"/>
              <a:gd name="connsiteY25" fmla="*/ 107950 h 581025"/>
              <a:gd name="connsiteX26" fmla="*/ 238125 w 914400"/>
              <a:gd name="connsiteY26" fmla="*/ 79375 h 581025"/>
              <a:gd name="connsiteX27" fmla="*/ 266700 w 914400"/>
              <a:gd name="connsiteY27" fmla="*/ 0 h 581025"/>
              <a:gd name="connsiteX28" fmla="*/ 323850 w 914400"/>
              <a:gd name="connsiteY28" fmla="*/ 12700 h 581025"/>
              <a:gd name="connsiteX29" fmla="*/ 371475 w 914400"/>
              <a:gd name="connsiteY29" fmla="*/ 53975 h 581025"/>
              <a:gd name="connsiteX30" fmla="*/ 409575 w 914400"/>
              <a:gd name="connsiteY30" fmla="*/ 53975 h 581025"/>
              <a:gd name="connsiteX31" fmla="*/ 444500 w 914400"/>
              <a:gd name="connsiteY31" fmla="*/ 95250 h 581025"/>
              <a:gd name="connsiteX32" fmla="*/ 463550 w 914400"/>
              <a:gd name="connsiteY32" fmla="*/ 73025 h 581025"/>
              <a:gd name="connsiteX33" fmla="*/ 508000 w 914400"/>
              <a:gd name="connsiteY33" fmla="*/ 114300 h 581025"/>
              <a:gd name="connsiteX34" fmla="*/ 517525 w 914400"/>
              <a:gd name="connsiteY34" fmla="*/ 152400 h 581025"/>
              <a:gd name="connsiteX35" fmla="*/ 546100 w 914400"/>
              <a:gd name="connsiteY35" fmla="*/ 152400 h 581025"/>
              <a:gd name="connsiteX36" fmla="*/ 666750 w 914400"/>
              <a:gd name="connsiteY36" fmla="*/ 295275 h 581025"/>
              <a:gd name="connsiteX37" fmla="*/ 717550 w 914400"/>
              <a:gd name="connsiteY37" fmla="*/ 276225 h 581025"/>
              <a:gd name="connsiteX38" fmla="*/ 739775 w 914400"/>
              <a:gd name="connsiteY38" fmla="*/ 225425 h 581025"/>
              <a:gd name="connsiteX39" fmla="*/ 768350 w 914400"/>
              <a:gd name="connsiteY39" fmla="*/ 269875 h 581025"/>
              <a:gd name="connsiteX40" fmla="*/ 803275 w 914400"/>
              <a:gd name="connsiteY40" fmla="*/ 238125 h 581025"/>
              <a:gd name="connsiteX41" fmla="*/ 914400 w 914400"/>
              <a:gd name="connsiteY41" fmla="*/ 24447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4400" h="581025">
                <a:moveTo>
                  <a:pt x="914400" y="244475"/>
                </a:moveTo>
                <a:lnTo>
                  <a:pt x="911225" y="339725"/>
                </a:lnTo>
                <a:lnTo>
                  <a:pt x="889000" y="285750"/>
                </a:lnTo>
                <a:lnTo>
                  <a:pt x="863600" y="307975"/>
                </a:lnTo>
                <a:lnTo>
                  <a:pt x="860425" y="365125"/>
                </a:lnTo>
                <a:lnTo>
                  <a:pt x="720725" y="384175"/>
                </a:lnTo>
                <a:lnTo>
                  <a:pt x="695325" y="342900"/>
                </a:lnTo>
                <a:lnTo>
                  <a:pt x="635000" y="387350"/>
                </a:lnTo>
                <a:lnTo>
                  <a:pt x="574675" y="431800"/>
                </a:lnTo>
                <a:lnTo>
                  <a:pt x="460375" y="460375"/>
                </a:lnTo>
                <a:lnTo>
                  <a:pt x="400050" y="533400"/>
                </a:lnTo>
                <a:lnTo>
                  <a:pt x="352425" y="581025"/>
                </a:lnTo>
                <a:lnTo>
                  <a:pt x="266700" y="571500"/>
                </a:lnTo>
                <a:lnTo>
                  <a:pt x="231775" y="527050"/>
                </a:lnTo>
                <a:lnTo>
                  <a:pt x="196850" y="517525"/>
                </a:lnTo>
                <a:lnTo>
                  <a:pt x="257175" y="415925"/>
                </a:lnTo>
                <a:lnTo>
                  <a:pt x="234950" y="330200"/>
                </a:lnTo>
                <a:lnTo>
                  <a:pt x="190500" y="342900"/>
                </a:lnTo>
                <a:lnTo>
                  <a:pt x="123825" y="298450"/>
                </a:lnTo>
                <a:lnTo>
                  <a:pt x="123825" y="298450"/>
                </a:lnTo>
                <a:lnTo>
                  <a:pt x="79375" y="269875"/>
                </a:lnTo>
                <a:lnTo>
                  <a:pt x="50800" y="292100"/>
                </a:lnTo>
                <a:lnTo>
                  <a:pt x="0" y="273050"/>
                </a:lnTo>
                <a:lnTo>
                  <a:pt x="12700" y="238125"/>
                </a:lnTo>
                <a:lnTo>
                  <a:pt x="158750" y="142875"/>
                </a:lnTo>
                <a:lnTo>
                  <a:pt x="288925" y="107950"/>
                </a:lnTo>
                <a:lnTo>
                  <a:pt x="238125" y="79375"/>
                </a:lnTo>
                <a:lnTo>
                  <a:pt x="266700" y="0"/>
                </a:lnTo>
                <a:lnTo>
                  <a:pt x="323850" y="12700"/>
                </a:lnTo>
                <a:lnTo>
                  <a:pt x="371475" y="53975"/>
                </a:lnTo>
                <a:lnTo>
                  <a:pt x="409575" y="53975"/>
                </a:lnTo>
                <a:lnTo>
                  <a:pt x="444500" y="95250"/>
                </a:lnTo>
                <a:lnTo>
                  <a:pt x="463550" y="73025"/>
                </a:lnTo>
                <a:lnTo>
                  <a:pt x="508000" y="114300"/>
                </a:lnTo>
                <a:lnTo>
                  <a:pt x="517525" y="152400"/>
                </a:lnTo>
                <a:lnTo>
                  <a:pt x="546100" y="152400"/>
                </a:lnTo>
                <a:lnTo>
                  <a:pt x="666750" y="295275"/>
                </a:lnTo>
                <a:lnTo>
                  <a:pt x="717550" y="276225"/>
                </a:lnTo>
                <a:lnTo>
                  <a:pt x="739775" y="225425"/>
                </a:lnTo>
                <a:lnTo>
                  <a:pt x="768350" y="269875"/>
                </a:lnTo>
                <a:lnTo>
                  <a:pt x="803275" y="238125"/>
                </a:lnTo>
                <a:lnTo>
                  <a:pt x="914400" y="244475"/>
                </a:lnTo>
                <a:close/>
              </a:path>
            </a:pathLst>
          </a:custGeom>
          <a:solidFill>
            <a:srgbClr val="FF00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Freeform 9"/>
          <p:cNvSpPr/>
          <p:nvPr/>
        </p:nvSpPr>
        <p:spPr>
          <a:xfrm>
            <a:off x="5142061" y="4420821"/>
            <a:ext cx="214025" cy="326875"/>
          </a:xfrm>
          <a:custGeom>
            <a:avLst/>
            <a:gdLst>
              <a:gd name="connsiteX0" fmla="*/ 0 w 381000"/>
              <a:gd name="connsiteY0" fmla="*/ 6350 h 593725"/>
              <a:gd name="connsiteX1" fmla="*/ 22225 w 381000"/>
              <a:gd name="connsiteY1" fmla="*/ 41275 h 593725"/>
              <a:gd name="connsiteX2" fmla="*/ 50800 w 381000"/>
              <a:gd name="connsiteY2" fmla="*/ 0 h 593725"/>
              <a:gd name="connsiteX3" fmla="*/ 107950 w 381000"/>
              <a:gd name="connsiteY3" fmla="*/ 15875 h 593725"/>
              <a:gd name="connsiteX4" fmla="*/ 114300 w 381000"/>
              <a:gd name="connsiteY4" fmla="*/ 69850 h 593725"/>
              <a:gd name="connsiteX5" fmla="*/ 161925 w 381000"/>
              <a:gd name="connsiteY5" fmla="*/ 69850 h 593725"/>
              <a:gd name="connsiteX6" fmla="*/ 206375 w 381000"/>
              <a:gd name="connsiteY6" fmla="*/ 107950 h 593725"/>
              <a:gd name="connsiteX7" fmla="*/ 161925 w 381000"/>
              <a:gd name="connsiteY7" fmla="*/ 206375 h 593725"/>
              <a:gd name="connsiteX8" fmla="*/ 190500 w 381000"/>
              <a:gd name="connsiteY8" fmla="*/ 241300 h 593725"/>
              <a:gd name="connsiteX9" fmla="*/ 228600 w 381000"/>
              <a:gd name="connsiteY9" fmla="*/ 276225 h 593725"/>
              <a:gd name="connsiteX10" fmla="*/ 257175 w 381000"/>
              <a:gd name="connsiteY10" fmla="*/ 263525 h 593725"/>
              <a:gd name="connsiteX11" fmla="*/ 257175 w 381000"/>
              <a:gd name="connsiteY11" fmla="*/ 355600 h 593725"/>
              <a:gd name="connsiteX12" fmla="*/ 273050 w 381000"/>
              <a:gd name="connsiteY12" fmla="*/ 393700 h 593725"/>
              <a:gd name="connsiteX13" fmla="*/ 273050 w 381000"/>
              <a:gd name="connsiteY13" fmla="*/ 393700 h 593725"/>
              <a:gd name="connsiteX14" fmla="*/ 346075 w 381000"/>
              <a:gd name="connsiteY14" fmla="*/ 444500 h 593725"/>
              <a:gd name="connsiteX15" fmla="*/ 349250 w 381000"/>
              <a:gd name="connsiteY15" fmla="*/ 533400 h 593725"/>
              <a:gd name="connsiteX16" fmla="*/ 381000 w 381000"/>
              <a:gd name="connsiteY16" fmla="*/ 571500 h 593725"/>
              <a:gd name="connsiteX17" fmla="*/ 327025 w 381000"/>
              <a:gd name="connsiteY17" fmla="*/ 593725 h 593725"/>
              <a:gd name="connsiteX18" fmla="*/ 307975 w 381000"/>
              <a:gd name="connsiteY18" fmla="*/ 558800 h 593725"/>
              <a:gd name="connsiteX19" fmla="*/ 323850 w 381000"/>
              <a:gd name="connsiteY19" fmla="*/ 473075 h 593725"/>
              <a:gd name="connsiteX20" fmla="*/ 250825 w 381000"/>
              <a:gd name="connsiteY20" fmla="*/ 419100 h 593725"/>
              <a:gd name="connsiteX21" fmla="*/ 215900 w 381000"/>
              <a:gd name="connsiteY21" fmla="*/ 288925 h 593725"/>
              <a:gd name="connsiteX22" fmla="*/ 133350 w 381000"/>
              <a:gd name="connsiteY22" fmla="*/ 212725 h 593725"/>
              <a:gd name="connsiteX23" fmla="*/ 149225 w 381000"/>
              <a:gd name="connsiteY23" fmla="*/ 111125 h 593725"/>
              <a:gd name="connsiteX24" fmla="*/ 69850 w 381000"/>
              <a:gd name="connsiteY24" fmla="*/ 63500 h 593725"/>
              <a:gd name="connsiteX25" fmla="*/ 0 w 381000"/>
              <a:gd name="connsiteY25" fmla="*/ 6350 h 593725"/>
              <a:gd name="connsiteX0" fmla="*/ 0 w 349250"/>
              <a:gd name="connsiteY0" fmla="*/ 6350 h 593725"/>
              <a:gd name="connsiteX1" fmla="*/ 22225 w 349250"/>
              <a:gd name="connsiteY1" fmla="*/ 41275 h 593725"/>
              <a:gd name="connsiteX2" fmla="*/ 50800 w 349250"/>
              <a:gd name="connsiteY2" fmla="*/ 0 h 593725"/>
              <a:gd name="connsiteX3" fmla="*/ 107950 w 349250"/>
              <a:gd name="connsiteY3" fmla="*/ 15875 h 593725"/>
              <a:gd name="connsiteX4" fmla="*/ 114300 w 349250"/>
              <a:gd name="connsiteY4" fmla="*/ 69850 h 593725"/>
              <a:gd name="connsiteX5" fmla="*/ 161925 w 349250"/>
              <a:gd name="connsiteY5" fmla="*/ 69850 h 593725"/>
              <a:gd name="connsiteX6" fmla="*/ 206375 w 349250"/>
              <a:gd name="connsiteY6" fmla="*/ 107950 h 593725"/>
              <a:gd name="connsiteX7" fmla="*/ 161925 w 349250"/>
              <a:gd name="connsiteY7" fmla="*/ 206375 h 593725"/>
              <a:gd name="connsiteX8" fmla="*/ 190500 w 349250"/>
              <a:gd name="connsiteY8" fmla="*/ 241300 h 593725"/>
              <a:gd name="connsiteX9" fmla="*/ 228600 w 349250"/>
              <a:gd name="connsiteY9" fmla="*/ 276225 h 593725"/>
              <a:gd name="connsiteX10" fmla="*/ 257175 w 349250"/>
              <a:gd name="connsiteY10" fmla="*/ 263525 h 593725"/>
              <a:gd name="connsiteX11" fmla="*/ 257175 w 349250"/>
              <a:gd name="connsiteY11" fmla="*/ 355600 h 593725"/>
              <a:gd name="connsiteX12" fmla="*/ 273050 w 349250"/>
              <a:gd name="connsiteY12" fmla="*/ 393700 h 593725"/>
              <a:gd name="connsiteX13" fmla="*/ 273050 w 349250"/>
              <a:gd name="connsiteY13" fmla="*/ 393700 h 593725"/>
              <a:gd name="connsiteX14" fmla="*/ 346075 w 349250"/>
              <a:gd name="connsiteY14" fmla="*/ 444500 h 593725"/>
              <a:gd name="connsiteX15" fmla="*/ 349250 w 349250"/>
              <a:gd name="connsiteY15" fmla="*/ 533400 h 593725"/>
              <a:gd name="connsiteX16" fmla="*/ 327025 w 349250"/>
              <a:gd name="connsiteY16" fmla="*/ 593725 h 593725"/>
              <a:gd name="connsiteX17" fmla="*/ 307975 w 349250"/>
              <a:gd name="connsiteY17" fmla="*/ 558800 h 593725"/>
              <a:gd name="connsiteX18" fmla="*/ 323850 w 349250"/>
              <a:gd name="connsiteY18" fmla="*/ 473075 h 593725"/>
              <a:gd name="connsiteX19" fmla="*/ 250825 w 349250"/>
              <a:gd name="connsiteY19" fmla="*/ 419100 h 593725"/>
              <a:gd name="connsiteX20" fmla="*/ 215900 w 349250"/>
              <a:gd name="connsiteY20" fmla="*/ 288925 h 593725"/>
              <a:gd name="connsiteX21" fmla="*/ 133350 w 349250"/>
              <a:gd name="connsiteY21" fmla="*/ 212725 h 593725"/>
              <a:gd name="connsiteX22" fmla="*/ 149225 w 349250"/>
              <a:gd name="connsiteY22" fmla="*/ 111125 h 593725"/>
              <a:gd name="connsiteX23" fmla="*/ 69850 w 349250"/>
              <a:gd name="connsiteY23" fmla="*/ 63500 h 593725"/>
              <a:gd name="connsiteX24" fmla="*/ 0 w 349250"/>
              <a:gd name="connsiteY24" fmla="*/ 6350 h 593725"/>
              <a:gd name="connsiteX0" fmla="*/ 0 w 349250"/>
              <a:gd name="connsiteY0" fmla="*/ 6350 h 558800"/>
              <a:gd name="connsiteX1" fmla="*/ 22225 w 349250"/>
              <a:gd name="connsiteY1" fmla="*/ 41275 h 558800"/>
              <a:gd name="connsiteX2" fmla="*/ 50800 w 349250"/>
              <a:gd name="connsiteY2" fmla="*/ 0 h 558800"/>
              <a:gd name="connsiteX3" fmla="*/ 107950 w 349250"/>
              <a:gd name="connsiteY3" fmla="*/ 15875 h 558800"/>
              <a:gd name="connsiteX4" fmla="*/ 114300 w 349250"/>
              <a:gd name="connsiteY4" fmla="*/ 69850 h 558800"/>
              <a:gd name="connsiteX5" fmla="*/ 161925 w 349250"/>
              <a:gd name="connsiteY5" fmla="*/ 69850 h 558800"/>
              <a:gd name="connsiteX6" fmla="*/ 206375 w 349250"/>
              <a:gd name="connsiteY6" fmla="*/ 107950 h 558800"/>
              <a:gd name="connsiteX7" fmla="*/ 161925 w 349250"/>
              <a:gd name="connsiteY7" fmla="*/ 206375 h 558800"/>
              <a:gd name="connsiteX8" fmla="*/ 190500 w 349250"/>
              <a:gd name="connsiteY8" fmla="*/ 241300 h 558800"/>
              <a:gd name="connsiteX9" fmla="*/ 228600 w 349250"/>
              <a:gd name="connsiteY9" fmla="*/ 276225 h 558800"/>
              <a:gd name="connsiteX10" fmla="*/ 257175 w 349250"/>
              <a:gd name="connsiteY10" fmla="*/ 263525 h 558800"/>
              <a:gd name="connsiteX11" fmla="*/ 257175 w 349250"/>
              <a:gd name="connsiteY11" fmla="*/ 355600 h 558800"/>
              <a:gd name="connsiteX12" fmla="*/ 273050 w 349250"/>
              <a:gd name="connsiteY12" fmla="*/ 393700 h 558800"/>
              <a:gd name="connsiteX13" fmla="*/ 273050 w 349250"/>
              <a:gd name="connsiteY13" fmla="*/ 393700 h 558800"/>
              <a:gd name="connsiteX14" fmla="*/ 346075 w 349250"/>
              <a:gd name="connsiteY14" fmla="*/ 444500 h 558800"/>
              <a:gd name="connsiteX15" fmla="*/ 349250 w 349250"/>
              <a:gd name="connsiteY15" fmla="*/ 533400 h 558800"/>
              <a:gd name="connsiteX16" fmla="*/ 307975 w 349250"/>
              <a:gd name="connsiteY16" fmla="*/ 558800 h 558800"/>
              <a:gd name="connsiteX17" fmla="*/ 323850 w 349250"/>
              <a:gd name="connsiteY17" fmla="*/ 473075 h 558800"/>
              <a:gd name="connsiteX18" fmla="*/ 250825 w 349250"/>
              <a:gd name="connsiteY18" fmla="*/ 419100 h 558800"/>
              <a:gd name="connsiteX19" fmla="*/ 215900 w 349250"/>
              <a:gd name="connsiteY19" fmla="*/ 288925 h 558800"/>
              <a:gd name="connsiteX20" fmla="*/ 133350 w 349250"/>
              <a:gd name="connsiteY20" fmla="*/ 212725 h 558800"/>
              <a:gd name="connsiteX21" fmla="*/ 149225 w 349250"/>
              <a:gd name="connsiteY21" fmla="*/ 111125 h 558800"/>
              <a:gd name="connsiteX22" fmla="*/ 69850 w 349250"/>
              <a:gd name="connsiteY22" fmla="*/ 63500 h 558800"/>
              <a:gd name="connsiteX23" fmla="*/ 0 w 349250"/>
              <a:gd name="connsiteY23" fmla="*/ 6350 h 558800"/>
              <a:gd name="connsiteX0" fmla="*/ 0 w 349250"/>
              <a:gd name="connsiteY0" fmla="*/ 6350 h 533400"/>
              <a:gd name="connsiteX1" fmla="*/ 22225 w 349250"/>
              <a:gd name="connsiteY1" fmla="*/ 41275 h 533400"/>
              <a:gd name="connsiteX2" fmla="*/ 50800 w 349250"/>
              <a:gd name="connsiteY2" fmla="*/ 0 h 533400"/>
              <a:gd name="connsiteX3" fmla="*/ 107950 w 349250"/>
              <a:gd name="connsiteY3" fmla="*/ 15875 h 533400"/>
              <a:gd name="connsiteX4" fmla="*/ 114300 w 349250"/>
              <a:gd name="connsiteY4" fmla="*/ 69850 h 533400"/>
              <a:gd name="connsiteX5" fmla="*/ 161925 w 349250"/>
              <a:gd name="connsiteY5" fmla="*/ 69850 h 533400"/>
              <a:gd name="connsiteX6" fmla="*/ 206375 w 349250"/>
              <a:gd name="connsiteY6" fmla="*/ 107950 h 533400"/>
              <a:gd name="connsiteX7" fmla="*/ 161925 w 349250"/>
              <a:gd name="connsiteY7" fmla="*/ 206375 h 533400"/>
              <a:gd name="connsiteX8" fmla="*/ 190500 w 349250"/>
              <a:gd name="connsiteY8" fmla="*/ 241300 h 533400"/>
              <a:gd name="connsiteX9" fmla="*/ 228600 w 349250"/>
              <a:gd name="connsiteY9" fmla="*/ 276225 h 533400"/>
              <a:gd name="connsiteX10" fmla="*/ 257175 w 349250"/>
              <a:gd name="connsiteY10" fmla="*/ 263525 h 533400"/>
              <a:gd name="connsiteX11" fmla="*/ 257175 w 349250"/>
              <a:gd name="connsiteY11" fmla="*/ 355600 h 533400"/>
              <a:gd name="connsiteX12" fmla="*/ 273050 w 349250"/>
              <a:gd name="connsiteY12" fmla="*/ 393700 h 533400"/>
              <a:gd name="connsiteX13" fmla="*/ 273050 w 349250"/>
              <a:gd name="connsiteY13" fmla="*/ 393700 h 533400"/>
              <a:gd name="connsiteX14" fmla="*/ 346075 w 349250"/>
              <a:gd name="connsiteY14" fmla="*/ 444500 h 533400"/>
              <a:gd name="connsiteX15" fmla="*/ 349250 w 349250"/>
              <a:gd name="connsiteY15" fmla="*/ 533400 h 533400"/>
              <a:gd name="connsiteX16" fmla="*/ 323850 w 349250"/>
              <a:gd name="connsiteY16" fmla="*/ 473075 h 533400"/>
              <a:gd name="connsiteX17" fmla="*/ 250825 w 349250"/>
              <a:gd name="connsiteY17" fmla="*/ 419100 h 533400"/>
              <a:gd name="connsiteX18" fmla="*/ 215900 w 349250"/>
              <a:gd name="connsiteY18" fmla="*/ 288925 h 533400"/>
              <a:gd name="connsiteX19" fmla="*/ 133350 w 349250"/>
              <a:gd name="connsiteY19" fmla="*/ 212725 h 533400"/>
              <a:gd name="connsiteX20" fmla="*/ 149225 w 349250"/>
              <a:gd name="connsiteY20" fmla="*/ 111125 h 533400"/>
              <a:gd name="connsiteX21" fmla="*/ 69850 w 349250"/>
              <a:gd name="connsiteY21" fmla="*/ 63500 h 533400"/>
              <a:gd name="connsiteX22" fmla="*/ 0 w 349250"/>
              <a:gd name="connsiteY22" fmla="*/ 63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9250" h="533400">
                <a:moveTo>
                  <a:pt x="0" y="6350"/>
                </a:moveTo>
                <a:lnTo>
                  <a:pt x="22225" y="41275"/>
                </a:lnTo>
                <a:lnTo>
                  <a:pt x="50800" y="0"/>
                </a:lnTo>
                <a:lnTo>
                  <a:pt x="107950" y="15875"/>
                </a:lnTo>
                <a:lnTo>
                  <a:pt x="114300" y="69850"/>
                </a:lnTo>
                <a:lnTo>
                  <a:pt x="161925" y="69850"/>
                </a:lnTo>
                <a:lnTo>
                  <a:pt x="206375" y="107950"/>
                </a:lnTo>
                <a:lnTo>
                  <a:pt x="161925" y="206375"/>
                </a:lnTo>
                <a:lnTo>
                  <a:pt x="190500" y="241300"/>
                </a:lnTo>
                <a:lnTo>
                  <a:pt x="228600" y="276225"/>
                </a:lnTo>
                <a:lnTo>
                  <a:pt x="257175" y="263525"/>
                </a:lnTo>
                <a:lnTo>
                  <a:pt x="257175" y="355600"/>
                </a:lnTo>
                <a:lnTo>
                  <a:pt x="273050" y="393700"/>
                </a:lnTo>
                <a:lnTo>
                  <a:pt x="273050" y="393700"/>
                </a:lnTo>
                <a:lnTo>
                  <a:pt x="346075" y="444500"/>
                </a:lnTo>
                <a:lnTo>
                  <a:pt x="349250" y="533400"/>
                </a:lnTo>
                <a:lnTo>
                  <a:pt x="323850" y="473075"/>
                </a:lnTo>
                <a:lnTo>
                  <a:pt x="250825" y="419100"/>
                </a:lnTo>
                <a:lnTo>
                  <a:pt x="215900" y="288925"/>
                </a:lnTo>
                <a:lnTo>
                  <a:pt x="133350" y="212725"/>
                </a:lnTo>
                <a:lnTo>
                  <a:pt x="149225" y="111125"/>
                </a:lnTo>
                <a:lnTo>
                  <a:pt x="69850" y="63500"/>
                </a:lnTo>
                <a:lnTo>
                  <a:pt x="0" y="6350"/>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Freeform 10"/>
          <p:cNvSpPr/>
          <p:nvPr/>
        </p:nvSpPr>
        <p:spPr>
          <a:xfrm>
            <a:off x="6122687" y="6428769"/>
            <a:ext cx="893070" cy="809405"/>
          </a:xfrm>
          <a:custGeom>
            <a:avLst/>
            <a:gdLst>
              <a:gd name="connsiteX0" fmla="*/ 50800 w 1457325"/>
              <a:gd name="connsiteY0" fmla="*/ 358775 h 1320800"/>
              <a:gd name="connsiteX1" fmla="*/ 76200 w 1457325"/>
              <a:gd name="connsiteY1" fmla="*/ 374650 h 1320800"/>
              <a:gd name="connsiteX2" fmla="*/ 146050 w 1457325"/>
              <a:gd name="connsiteY2" fmla="*/ 320675 h 1320800"/>
              <a:gd name="connsiteX3" fmla="*/ 149225 w 1457325"/>
              <a:gd name="connsiteY3" fmla="*/ 273050 h 1320800"/>
              <a:gd name="connsiteX4" fmla="*/ 206375 w 1457325"/>
              <a:gd name="connsiteY4" fmla="*/ 266700 h 1320800"/>
              <a:gd name="connsiteX5" fmla="*/ 184150 w 1457325"/>
              <a:gd name="connsiteY5" fmla="*/ 200025 h 1320800"/>
              <a:gd name="connsiteX6" fmla="*/ 209550 w 1457325"/>
              <a:gd name="connsiteY6" fmla="*/ 111125 h 1320800"/>
              <a:gd name="connsiteX7" fmla="*/ 285750 w 1457325"/>
              <a:gd name="connsiteY7" fmla="*/ 139700 h 1320800"/>
              <a:gd name="connsiteX8" fmla="*/ 285750 w 1457325"/>
              <a:gd name="connsiteY8" fmla="*/ 139700 h 1320800"/>
              <a:gd name="connsiteX9" fmla="*/ 377825 w 1457325"/>
              <a:gd name="connsiteY9" fmla="*/ 168275 h 1320800"/>
              <a:gd name="connsiteX10" fmla="*/ 552450 w 1457325"/>
              <a:gd name="connsiteY10" fmla="*/ 85725 h 1320800"/>
              <a:gd name="connsiteX11" fmla="*/ 612775 w 1457325"/>
              <a:gd name="connsiteY11" fmla="*/ 104775 h 1320800"/>
              <a:gd name="connsiteX12" fmla="*/ 647700 w 1457325"/>
              <a:gd name="connsiteY12" fmla="*/ 146050 h 1320800"/>
              <a:gd name="connsiteX13" fmla="*/ 749300 w 1457325"/>
              <a:gd name="connsiteY13" fmla="*/ 149225 h 1320800"/>
              <a:gd name="connsiteX14" fmla="*/ 952500 w 1457325"/>
              <a:gd name="connsiteY14" fmla="*/ 107950 h 1320800"/>
              <a:gd name="connsiteX15" fmla="*/ 1085850 w 1457325"/>
              <a:gd name="connsiteY15" fmla="*/ 44450 h 1320800"/>
              <a:gd name="connsiteX16" fmla="*/ 1146175 w 1457325"/>
              <a:gd name="connsiteY16" fmla="*/ 31750 h 1320800"/>
              <a:gd name="connsiteX17" fmla="*/ 1200150 w 1457325"/>
              <a:gd name="connsiteY17" fmla="*/ 47625 h 1320800"/>
              <a:gd name="connsiteX18" fmla="*/ 1393825 w 1457325"/>
              <a:gd name="connsiteY18" fmla="*/ 6350 h 1320800"/>
              <a:gd name="connsiteX19" fmla="*/ 1425575 w 1457325"/>
              <a:gd name="connsiteY19" fmla="*/ 0 h 1320800"/>
              <a:gd name="connsiteX20" fmla="*/ 1457325 w 1457325"/>
              <a:gd name="connsiteY20" fmla="*/ 38100 h 1320800"/>
              <a:gd name="connsiteX21" fmla="*/ 1311275 w 1457325"/>
              <a:gd name="connsiteY21" fmla="*/ 180975 h 1320800"/>
              <a:gd name="connsiteX22" fmla="*/ 1235075 w 1457325"/>
              <a:gd name="connsiteY22" fmla="*/ 196850 h 1320800"/>
              <a:gd name="connsiteX23" fmla="*/ 1187450 w 1457325"/>
              <a:gd name="connsiteY23" fmla="*/ 263525 h 1320800"/>
              <a:gd name="connsiteX24" fmla="*/ 1200150 w 1457325"/>
              <a:gd name="connsiteY24" fmla="*/ 358775 h 1320800"/>
              <a:gd name="connsiteX25" fmla="*/ 1228725 w 1457325"/>
              <a:gd name="connsiteY25" fmla="*/ 403225 h 1320800"/>
              <a:gd name="connsiteX26" fmla="*/ 1196975 w 1457325"/>
              <a:gd name="connsiteY26" fmla="*/ 501650 h 1320800"/>
              <a:gd name="connsiteX27" fmla="*/ 1187450 w 1457325"/>
              <a:gd name="connsiteY27" fmla="*/ 676275 h 1320800"/>
              <a:gd name="connsiteX28" fmla="*/ 1117600 w 1457325"/>
              <a:gd name="connsiteY28" fmla="*/ 774700 h 1320800"/>
              <a:gd name="connsiteX29" fmla="*/ 231775 w 1457325"/>
              <a:gd name="connsiteY29" fmla="*/ 1320800 h 1320800"/>
              <a:gd name="connsiteX30" fmla="*/ 130175 w 1457325"/>
              <a:gd name="connsiteY30" fmla="*/ 1285875 h 1320800"/>
              <a:gd name="connsiteX31" fmla="*/ 92075 w 1457325"/>
              <a:gd name="connsiteY31" fmla="*/ 1257300 h 1320800"/>
              <a:gd name="connsiteX32" fmla="*/ 9525 w 1457325"/>
              <a:gd name="connsiteY32" fmla="*/ 1200150 h 1320800"/>
              <a:gd name="connsiteX33" fmla="*/ 31750 w 1457325"/>
              <a:gd name="connsiteY33" fmla="*/ 1136650 h 1320800"/>
              <a:gd name="connsiteX34" fmla="*/ 15875 w 1457325"/>
              <a:gd name="connsiteY34" fmla="*/ 1050925 h 1320800"/>
              <a:gd name="connsiteX35" fmla="*/ 53975 w 1457325"/>
              <a:gd name="connsiteY35" fmla="*/ 1000125 h 1320800"/>
              <a:gd name="connsiteX36" fmla="*/ 79375 w 1457325"/>
              <a:gd name="connsiteY36" fmla="*/ 984250 h 1320800"/>
              <a:gd name="connsiteX37" fmla="*/ 53975 w 1457325"/>
              <a:gd name="connsiteY37" fmla="*/ 962025 h 1320800"/>
              <a:gd name="connsiteX38" fmla="*/ 79375 w 1457325"/>
              <a:gd name="connsiteY38" fmla="*/ 917575 h 1320800"/>
              <a:gd name="connsiteX39" fmla="*/ 133350 w 1457325"/>
              <a:gd name="connsiteY39" fmla="*/ 914400 h 1320800"/>
              <a:gd name="connsiteX40" fmla="*/ 130175 w 1457325"/>
              <a:gd name="connsiteY40" fmla="*/ 882650 h 1320800"/>
              <a:gd name="connsiteX41" fmla="*/ 196850 w 1457325"/>
              <a:gd name="connsiteY41" fmla="*/ 825500 h 1320800"/>
              <a:gd name="connsiteX42" fmla="*/ 161925 w 1457325"/>
              <a:gd name="connsiteY42" fmla="*/ 749300 h 1320800"/>
              <a:gd name="connsiteX43" fmla="*/ 161925 w 1457325"/>
              <a:gd name="connsiteY43" fmla="*/ 749300 h 1320800"/>
              <a:gd name="connsiteX44" fmla="*/ 149225 w 1457325"/>
              <a:gd name="connsiteY44" fmla="*/ 704850 h 1320800"/>
              <a:gd name="connsiteX45" fmla="*/ 123825 w 1457325"/>
              <a:gd name="connsiteY45" fmla="*/ 685800 h 1320800"/>
              <a:gd name="connsiteX46" fmla="*/ 123825 w 1457325"/>
              <a:gd name="connsiteY46" fmla="*/ 685800 h 1320800"/>
              <a:gd name="connsiteX47" fmla="*/ 41275 w 1457325"/>
              <a:gd name="connsiteY47" fmla="*/ 704850 h 1320800"/>
              <a:gd name="connsiteX48" fmla="*/ 19050 w 1457325"/>
              <a:gd name="connsiteY48" fmla="*/ 571500 h 1320800"/>
              <a:gd name="connsiteX49" fmla="*/ 34925 w 1457325"/>
              <a:gd name="connsiteY49" fmla="*/ 549275 h 1320800"/>
              <a:gd name="connsiteX50" fmla="*/ 28575 w 1457325"/>
              <a:gd name="connsiteY50" fmla="*/ 482600 h 1320800"/>
              <a:gd name="connsiteX51" fmla="*/ 0 w 1457325"/>
              <a:gd name="connsiteY51" fmla="*/ 460375 h 1320800"/>
              <a:gd name="connsiteX52" fmla="*/ 50800 w 1457325"/>
              <a:gd name="connsiteY52" fmla="*/ 358775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57325" h="1320800">
                <a:moveTo>
                  <a:pt x="50800" y="358775"/>
                </a:moveTo>
                <a:lnTo>
                  <a:pt x="76200" y="374650"/>
                </a:lnTo>
                <a:lnTo>
                  <a:pt x="146050" y="320675"/>
                </a:lnTo>
                <a:lnTo>
                  <a:pt x="149225" y="273050"/>
                </a:lnTo>
                <a:lnTo>
                  <a:pt x="206375" y="266700"/>
                </a:lnTo>
                <a:lnTo>
                  <a:pt x="184150" y="200025"/>
                </a:lnTo>
                <a:lnTo>
                  <a:pt x="209550" y="111125"/>
                </a:lnTo>
                <a:lnTo>
                  <a:pt x="285750" y="139700"/>
                </a:lnTo>
                <a:lnTo>
                  <a:pt x="285750" y="139700"/>
                </a:lnTo>
                <a:lnTo>
                  <a:pt x="377825" y="168275"/>
                </a:lnTo>
                <a:lnTo>
                  <a:pt x="552450" y="85725"/>
                </a:lnTo>
                <a:lnTo>
                  <a:pt x="612775" y="104775"/>
                </a:lnTo>
                <a:lnTo>
                  <a:pt x="647700" y="146050"/>
                </a:lnTo>
                <a:lnTo>
                  <a:pt x="749300" y="149225"/>
                </a:lnTo>
                <a:lnTo>
                  <a:pt x="952500" y="107950"/>
                </a:lnTo>
                <a:lnTo>
                  <a:pt x="1085850" y="44450"/>
                </a:lnTo>
                <a:lnTo>
                  <a:pt x="1146175" y="31750"/>
                </a:lnTo>
                <a:lnTo>
                  <a:pt x="1200150" y="47625"/>
                </a:lnTo>
                <a:lnTo>
                  <a:pt x="1393825" y="6350"/>
                </a:lnTo>
                <a:lnTo>
                  <a:pt x="1425575" y="0"/>
                </a:lnTo>
                <a:lnTo>
                  <a:pt x="1457325" y="38100"/>
                </a:lnTo>
                <a:lnTo>
                  <a:pt x="1311275" y="180975"/>
                </a:lnTo>
                <a:lnTo>
                  <a:pt x="1235075" y="196850"/>
                </a:lnTo>
                <a:lnTo>
                  <a:pt x="1187450" y="263525"/>
                </a:lnTo>
                <a:lnTo>
                  <a:pt x="1200150" y="358775"/>
                </a:lnTo>
                <a:lnTo>
                  <a:pt x="1228725" y="403225"/>
                </a:lnTo>
                <a:lnTo>
                  <a:pt x="1196975" y="501650"/>
                </a:lnTo>
                <a:lnTo>
                  <a:pt x="1187450" y="676275"/>
                </a:lnTo>
                <a:lnTo>
                  <a:pt x="1117600" y="774700"/>
                </a:lnTo>
                <a:lnTo>
                  <a:pt x="231775" y="1320800"/>
                </a:lnTo>
                <a:lnTo>
                  <a:pt x="130175" y="1285875"/>
                </a:lnTo>
                <a:lnTo>
                  <a:pt x="92075" y="1257300"/>
                </a:lnTo>
                <a:lnTo>
                  <a:pt x="9525" y="1200150"/>
                </a:lnTo>
                <a:lnTo>
                  <a:pt x="31750" y="1136650"/>
                </a:lnTo>
                <a:lnTo>
                  <a:pt x="15875" y="1050925"/>
                </a:lnTo>
                <a:lnTo>
                  <a:pt x="53975" y="1000125"/>
                </a:lnTo>
                <a:lnTo>
                  <a:pt x="79375" y="984250"/>
                </a:lnTo>
                <a:lnTo>
                  <a:pt x="53975" y="962025"/>
                </a:lnTo>
                <a:lnTo>
                  <a:pt x="79375" y="917575"/>
                </a:lnTo>
                <a:lnTo>
                  <a:pt x="133350" y="914400"/>
                </a:lnTo>
                <a:lnTo>
                  <a:pt x="130175" y="882650"/>
                </a:lnTo>
                <a:lnTo>
                  <a:pt x="196850" y="825500"/>
                </a:lnTo>
                <a:lnTo>
                  <a:pt x="161925" y="749300"/>
                </a:lnTo>
                <a:lnTo>
                  <a:pt x="161925" y="749300"/>
                </a:lnTo>
                <a:lnTo>
                  <a:pt x="149225" y="704850"/>
                </a:lnTo>
                <a:lnTo>
                  <a:pt x="123825" y="685800"/>
                </a:lnTo>
                <a:lnTo>
                  <a:pt x="123825" y="685800"/>
                </a:lnTo>
                <a:lnTo>
                  <a:pt x="41275" y="704850"/>
                </a:lnTo>
                <a:lnTo>
                  <a:pt x="19050" y="571500"/>
                </a:lnTo>
                <a:lnTo>
                  <a:pt x="34925" y="549275"/>
                </a:lnTo>
                <a:lnTo>
                  <a:pt x="28575" y="482600"/>
                </a:lnTo>
                <a:lnTo>
                  <a:pt x="0" y="460375"/>
                </a:lnTo>
                <a:lnTo>
                  <a:pt x="50800" y="358775"/>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Freeform 11"/>
          <p:cNvSpPr/>
          <p:nvPr/>
        </p:nvSpPr>
        <p:spPr>
          <a:xfrm>
            <a:off x="6686936" y="5308053"/>
            <a:ext cx="309364" cy="223754"/>
          </a:xfrm>
          <a:custGeom>
            <a:avLst/>
            <a:gdLst>
              <a:gd name="connsiteX0" fmla="*/ 504825 w 504825"/>
              <a:gd name="connsiteY0" fmla="*/ 111125 h 365125"/>
              <a:gd name="connsiteX1" fmla="*/ 473075 w 504825"/>
              <a:gd name="connsiteY1" fmla="*/ 190500 h 365125"/>
              <a:gd name="connsiteX2" fmla="*/ 444500 w 504825"/>
              <a:gd name="connsiteY2" fmla="*/ 209550 h 365125"/>
              <a:gd name="connsiteX3" fmla="*/ 434975 w 504825"/>
              <a:gd name="connsiteY3" fmla="*/ 276225 h 365125"/>
              <a:gd name="connsiteX4" fmla="*/ 333375 w 504825"/>
              <a:gd name="connsiteY4" fmla="*/ 365125 h 365125"/>
              <a:gd name="connsiteX5" fmla="*/ 323850 w 504825"/>
              <a:gd name="connsiteY5" fmla="*/ 257175 h 365125"/>
              <a:gd name="connsiteX6" fmla="*/ 247650 w 504825"/>
              <a:gd name="connsiteY6" fmla="*/ 231775 h 365125"/>
              <a:gd name="connsiteX7" fmla="*/ 212725 w 504825"/>
              <a:gd name="connsiteY7" fmla="*/ 155575 h 365125"/>
              <a:gd name="connsiteX8" fmla="*/ 130175 w 504825"/>
              <a:gd name="connsiteY8" fmla="*/ 152400 h 365125"/>
              <a:gd name="connsiteX9" fmla="*/ 95250 w 504825"/>
              <a:gd name="connsiteY9" fmla="*/ 114300 h 365125"/>
              <a:gd name="connsiteX10" fmla="*/ 69850 w 504825"/>
              <a:gd name="connsiteY10" fmla="*/ 130175 h 365125"/>
              <a:gd name="connsiteX11" fmla="*/ 38100 w 504825"/>
              <a:gd name="connsiteY11" fmla="*/ 85725 h 365125"/>
              <a:gd name="connsiteX12" fmla="*/ 0 w 504825"/>
              <a:gd name="connsiteY12" fmla="*/ 60325 h 365125"/>
              <a:gd name="connsiteX13" fmla="*/ 38100 w 504825"/>
              <a:gd name="connsiteY13" fmla="*/ 0 h 365125"/>
              <a:gd name="connsiteX14" fmla="*/ 168275 w 504825"/>
              <a:gd name="connsiteY14" fmla="*/ 25400 h 365125"/>
              <a:gd name="connsiteX15" fmla="*/ 320675 w 504825"/>
              <a:gd name="connsiteY15" fmla="*/ 79375 h 365125"/>
              <a:gd name="connsiteX16" fmla="*/ 365125 w 504825"/>
              <a:gd name="connsiteY16" fmla="*/ 117475 h 365125"/>
              <a:gd name="connsiteX17" fmla="*/ 504825 w 504825"/>
              <a:gd name="connsiteY17" fmla="*/ 11112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825" h="365125">
                <a:moveTo>
                  <a:pt x="504825" y="111125"/>
                </a:moveTo>
                <a:lnTo>
                  <a:pt x="473075" y="190500"/>
                </a:lnTo>
                <a:lnTo>
                  <a:pt x="444500" y="209550"/>
                </a:lnTo>
                <a:lnTo>
                  <a:pt x="434975" y="276225"/>
                </a:lnTo>
                <a:lnTo>
                  <a:pt x="333375" y="365125"/>
                </a:lnTo>
                <a:lnTo>
                  <a:pt x="323850" y="257175"/>
                </a:lnTo>
                <a:lnTo>
                  <a:pt x="247650" y="231775"/>
                </a:lnTo>
                <a:lnTo>
                  <a:pt x="212725" y="155575"/>
                </a:lnTo>
                <a:lnTo>
                  <a:pt x="130175" y="152400"/>
                </a:lnTo>
                <a:lnTo>
                  <a:pt x="95250" y="114300"/>
                </a:lnTo>
                <a:lnTo>
                  <a:pt x="69850" y="130175"/>
                </a:lnTo>
                <a:lnTo>
                  <a:pt x="38100" y="85725"/>
                </a:lnTo>
                <a:lnTo>
                  <a:pt x="0" y="60325"/>
                </a:lnTo>
                <a:lnTo>
                  <a:pt x="38100" y="0"/>
                </a:lnTo>
                <a:lnTo>
                  <a:pt x="168275" y="25400"/>
                </a:lnTo>
                <a:lnTo>
                  <a:pt x="320675" y="79375"/>
                </a:lnTo>
                <a:lnTo>
                  <a:pt x="365125" y="117475"/>
                </a:lnTo>
                <a:lnTo>
                  <a:pt x="504825" y="111125"/>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Freeform 12"/>
          <p:cNvSpPr/>
          <p:nvPr/>
        </p:nvSpPr>
        <p:spPr>
          <a:xfrm>
            <a:off x="7165575" y="5450089"/>
            <a:ext cx="147872" cy="145926"/>
          </a:xfrm>
          <a:custGeom>
            <a:avLst/>
            <a:gdLst>
              <a:gd name="connsiteX0" fmla="*/ 44450 w 241300"/>
              <a:gd name="connsiteY0" fmla="*/ 63500 h 238125"/>
              <a:gd name="connsiteX1" fmla="*/ 41275 w 241300"/>
              <a:gd name="connsiteY1" fmla="*/ 22225 h 238125"/>
              <a:gd name="connsiteX2" fmla="*/ 101600 w 241300"/>
              <a:gd name="connsiteY2" fmla="*/ 0 h 238125"/>
              <a:gd name="connsiteX3" fmla="*/ 180975 w 241300"/>
              <a:gd name="connsiteY3" fmla="*/ 19050 h 238125"/>
              <a:gd name="connsiteX4" fmla="*/ 241300 w 241300"/>
              <a:gd name="connsiteY4" fmla="*/ 25400 h 238125"/>
              <a:gd name="connsiteX5" fmla="*/ 161925 w 241300"/>
              <a:gd name="connsiteY5" fmla="*/ 69850 h 238125"/>
              <a:gd name="connsiteX6" fmla="*/ 171450 w 241300"/>
              <a:gd name="connsiteY6" fmla="*/ 127000 h 238125"/>
              <a:gd name="connsiteX7" fmla="*/ 228600 w 241300"/>
              <a:gd name="connsiteY7" fmla="*/ 158750 h 238125"/>
              <a:gd name="connsiteX8" fmla="*/ 196850 w 241300"/>
              <a:gd name="connsiteY8" fmla="*/ 231775 h 238125"/>
              <a:gd name="connsiteX9" fmla="*/ 152400 w 241300"/>
              <a:gd name="connsiteY9" fmla="*/ 238125 h 238125"/>
              <a:gd name="connsiteX10" fmla="*/ 95250 w 241300"/>
              <a:gd name="connsiteY10" fmla="*/ 184150 h 238125"/>
              <a:gd name="connsiteX11" fmla="*/ 34925 w 241300"/>
              <a:gd name="connsiteY11" fmla="*/ 174625 h 238125"/>
              <a:gd name="connsiteX12" fmla="*/ 0 w 241300"/>
              <a:gd name="connsiteY12" fmla="*/ 127000 h 238125"/>
              <a:gd name="connsiteX13" fmla="*/ 44450 w 241300"/>
              <a:gd name="connsiteY13" fmla="*/ 63500 h 238125"/>
              <a:gd name="connsiteX0" fmla="*/ 12700 w 241300"/>
              <a:gd name="connsiteY0" fmla="*/ 66675 h 238125"/>
              <a:gd name="connsiteX1" fmla="*/ 41275 w 241300"/>
              <a:gd name="connsiteY1" fmla="*/ 22225 h 238125"/>
              <a:gd name="connsiteX2" fmla="*/ 101600 w 241300"/>
              <a:gd name="connsiteY2" fmla="*/ 0 h 238125"/>
              <a:gd name="connsiteX3" fmla="*/ 180975 w 241300"/>
              <a:gd name="connsiteY3" fmla="*/ 19050 h 238125"/>
              <a:gd name="connsiteX4" fmla="*/ 241300 w 241300"/>
              <a:gd name="connsiteY4" fmla="*/ 25400 h 238125"/>
              <a:gd name="connsiteX5" fmla="*/ 161925 w 241300"/>
              <a:gd name="connsiteY5" fmla="*/ 69850 h 238125"/>
              <a:gd name="connsiteX6" fmla="*/ 171450 w 241300"/>
              <a:gd name="connsiteY6" fmla="*/ 127000 h 238125"/>
              <a:gd name="connsiteX7" fmla="*/ 228600 w 241300"/>
              <a:gd name="connsiteY7" fmla="*/ 158750 h 238125"/>
              <a:gd name="connsiteX8" fmla="*/ 196850 w 241300"/>
              <a:gd name="connsiteY8" fmla="*/ 231775 h 238125"/>
              <a:gd name="connsiteX9" fmla="*/ 152400 w 241300"/>
              <a:gd name="connsiteY9" fmla="*/ 238125 h 238125"/>
              <a:gd name="connsiteX10" fmla="*/ 95250 w 241300"/>
              <a:gd name="connsiteY10" fmla="*/ 184150 h 238125"/>
              <a:gd name="connsiteX11" fmla="*/ 34925 w 241300"/>
              <a:gd name="connsiteY11" fmla="*/ 174625 h 238125"/>
              <a:gd name="connsiteX12" fmla="*/ 0 w 241300"/>
              <a:gd name="connsiteY12" fmla="*/ 127000 h 238125"/>
              <a:gd name="connsiteX13" fmla="*/ 12700 w 241300"/>
              <a:gd name="connsiteY13" fmla="*/ 666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300" h="238125">
                <a:moveTo>
                  <a:pt x="12700" y="66675"/>
                </a:moveTo>
                <a:lnTo>
                  <a:pt x="41275" y="22225"/>
                </a:lnTo>
                <a:lnTo>
                  <a:pt x="101600" y="0"/>
                </a:lnTo>
                <a:lnTo>
                  <a:pt x="180975" y="19050"/>
                </a:lnTo>
                <a:lnTo>
                  <a:pt x="241300" y="25400"/>
                </a:lnTo>
                <a:lnTo>
                  <a:pt x="161925" y="69850"/>
                </a:lnTo>
                <a:lnTo>
                  <a:pt x="171450" y="127000"/>
                </a:lnTo>
                <a:lnTo>
                  <a:pt x="228600" y="158750"/>
                </a:lnTo>
                <a:lnTo>
                  <a:pt x="196850" y="231775"/>
                </a:lnTo>
                <a:lnTo>
                  <a:pt x="152400" y="238125"/>
                </a:lnTo>
                <a:lnTo>
                  <a:pt x="95250" y="184150"/>
                </a:lnTo>
                <a:lnTo>
                  <a:pt x="34925" y="174625"/>
                </a:lnTo>
                <a:lnTo>
                  <a:pt x="0" y="127000"/>
                </a:lnTo>
                <a:lnTo>
                  <a:pt x="12700" y="66675"/>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Freeform 13"/>
          <p:cNvSpPr/>
          <p:nvPr/>
        </p:nvSpPr>
        <p:spPr>
          <a:xfrm>
            <a:off x="7150009" y="5726376"/>
            <a:ext cx="418322" cy="426105"/>
          </a:xfrm>
          <a:custGeom>
            <a:avLst/>
            <a:gdLst>
              <a:gd name="connsiteX0" fmla="*/ 0 w 682625"/>
              <a:gd name="connsiteY0" fmla="*/ 44450 h 695325"/>
              <a:gd name="connsiteX1" fmla="*/ 82550 w 682625"/>
              <a:gd name="connsiteY1" fmla="*/ 41275 h 695325"/>
              <a:gd name="connsiteX2" fmla="*/ 171450 w 682625"/>
              <a:gd name="connsiteY2" fmla="*/ 19050 h 695325"/>
              <a:gd name="connsiteX3" fmla="*/ 282575 w 682625"/>
              <a:gd name="connsiteY3" fmla="*/ 19050 h 695325"/>
              <a:gd name="connsiteX4" fmla="*/ 333375 w 682625"/>
              <a:gd name="connsiteY4" fmla="*/ 0 h 695325"/>
              <a:gd name="connsiteX5" fmla="*/ 374650 w 682625"/>
              <a:gd name="connsiteY5" fmla="*/ 44450 h 695325"/>
              <a:gd name="connsiteX6" fmla="*/ 339725 w 682625"/>
              <a:gd name="connsiteY6" fmla="*/ 76200 h 695325"/>
              <a:gd name="connsiteX7" fmla="*/ 450850 w 682625"/>
              <a:gd name="connsiteY7" fmla="*/ 98425 h 695325"/>
              <a:gd name="connsiteX8" fmla="*/ 463550 w 682625"/>
              <a:gd name="connsiteY8" fmla="*/ 123825 h 695325"/>
              <a:gd name="connsiteX9" fmla="*/ 415925 w 682625"/>
              <a:gd name="connsiteY9" fmla="*/ 180975 h 695325"/>
              <a:gd name="connsiteX10" fmla="*/ 457200 w 682625"/>
              <a:gd name="connsiteY10" fmla="*/ 250825 h 695325"/>
              <a:gd name="connsiteX11" fmla="*/ 552450 w 682625"/>
              <a:gd name="connsiteY11" fmla="*/ 298450 h 695325"/>
              <a:gd name="connsiteX12" fmla="*/ 523875 w 682625"/>
              <a:gd name="connsiteY12" fmla="*/ 368300 h 695325"/>
              <a:gd name="connsiteX13" fmla="*/ 473075 w 682625"/>
              <a:gd name="connsiteY13" fmla="*/ 371475 h 695325"/>
              <a:gd name="connsiteX14" fmla="*/ 555625 w 682625"/>
              <a:gd name="connsiteY14" fmla="*/ 447675 h 695325"/>
              <a:gd name="connsiteX15" fmla="*/ 600075 w 682625"/>
              <a:gd name="connsiteY15" fmla="*/ 492125 h 695325"/>
              <a:gd name="connsiteX16" fmla="*/ 657225 w 682625"/>
              <a:gd name="connsiteY16" fmla="*/ 492125 h 695325"/>
              <a:gd name="connsiteX17" fmla="*/ 650875 w 682625"/>
              <a:gd name="connsiteY17" fmla="*/ 533400 h 695325"/>
              <a:gd name="connsiteX18" fmla="*/ 682625 w 682625"/>
              <a:gd name="connsiteY18" fmla="*/ 587375 h 695325"/>
              <a:gd name="connsiteX19" fmla="*/ 663575 w 682625"/>
              <a:gd name="connsiteY19" fmla="*/ 612775 h 695325"/>
              <a:gd name="connsiteX20" fmla="*/ 679450 w 682625"/>
              <a:gd name="connsiteY20" fmla="*/ 688975 h 695325"/>
              <a:gd name="connsiteX21" fmla="*/ 581025 w 682625"/>
              <a:gd name="connsiteY21" fmla="*/ 695325 h 695325"/>
              <a:gd name="connsiteX22" fmla="*/ 536575 w 682625"/>
              <a:gd name="connsiteY22" fmla="*/ 584200 h 695325"/>
              <a:gd name="connsiteX23" fmla="*/ 495300 w 682625"/>
              <a:gd name="connsiteY23" fmla="*/ 549275 h 695325"/>
              <a:gd name="connsiteX24" fmla="*/ 482600 w 682625"/>
              <a:gd name="connsiteY24" fmla="*/ 492125 h 695325"/>
              <a:gd name="connsiteX25" fmla="*/ 441325 w 682625"/>
              <a:gd name="connsiteY25" fmla="*/ 523875 h 695325"/>
              <a:gd name="connsiteX26" fmla="*/ 371475 w 682625"/>
              <a:gd name="connsiteY26" fmla="*/ 482600 h 695325"/>
              <a:gd name="connsiteX27" fmla="*/ 342900 w 682625"/>
              <a:gd name="connsiteY27" fmla="*/ 434975 h 695325"/>
              <a:gd name="connsiteX28" fmla="*/ 295275 w 682625"/>
              <a:gd name="connsiteY28" fmla="*/ 457200 h 695325"/>
              <a:gd name="connsiteX29" fmla="*/ 196850 w 682625"/>
              <a:gd name="connsiteY29" fmla="*/ 374650 h 695325"/>
              <a:gd name="connsiteX30" fmla="*/ 133350 w 682625"/>
              <a:gd name="connsiteY30" fmla="*/ 371475 h 695325"/>
              <a:gd name="connsiteX31" fmla="*/ 31750 w 682625"/>
              <a:gd name="connsiteY31" fmla="*/ 339725 h 695325"/>
              <a:gd name="connsiteX32" fmla="*/ 38100 w 682625"/>
              <a:gd name="connsiteY32" fmla="*/ 304800 h 695325"/>
              <a:gd name="connsiteX33" fmla="*/ 25400 w 682625"/>
              <a:gd name="connsiteY33" fmla="*/ 225425 h 695325"/>
              <a:gd name="connsiteX34" fmla="*/ 69850 w 682625"/>
              <a:gd name="connsiteY34" fmla="*/ 174625 h 695325"/>
              <a:gd name="connsiteX35" fmla="*/ 34925 w 682625"/>
              <a:gd name="connsiteY35" fmla="*/ 101600 h 695325"/>
              <a:gd name="connsiteX36" fmla="*/ 0 w 682625"/>
              <a:gd name="connsiteY36" fmla="*/ 4445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2625" h="695325">
                <a:moveTo>
                  <a:pt x="0" y="44450"/>
                </a:moveTo>
                <a:lnTo>
                  <a:pt x="82550" y="41275"/>
                </a:lnTo>
                <a:lnTo>
                  <a:pt x="171450" y="19050"/>
                </a:lnTo>
                <a:lnTo>
                  <a:pt x="282575" y="19050"/>
                </a:lnTo>
                <a:lnTo>
                  <a:pt x="333375" y="0"/>
                </a:lnTo>
                <a:lnTo>
                  <a:pt x="374650" y="44450"/>
                </a:lnTo>
                <a:lnTo>
                  <a:pt x="339725" y="76200"/>
                </a:lnTo>
                <a:lnTo>
                  <a:pt x="450850" y="98425"/>
                </a:lnTo>
                <a:lnTo>
                  <a:pt x="463550" y="123825"/>
                </a:lnTo>
                <a:lnTo>
                  <a:pt x="415925" y="180975"/>
                </a:lnTo>
                <a:lnTo>
                  <a:pt x="457200" y="250825"/>
                </a:lnTo>
                <a:lnTo>
                  <a:pt x="552450" y="298450"/>
                </a:lnTo>
                <a:lnTo>
                  <a:pt x="523875" y="368300"/>
                </a:lnTo>
                <a:lnTo>
                  <a:pt x="473075" y="371475"/>
                </a:lnTo>
                <a:lnTo>
                  <a:pt x="555625" y="447675"/>
                </a:lnTo>
                <a:lnTo>
                  <a:pt x="600075" y="492125"/>
                </a:lnTo>
                <a:lnTo>
                  <a:pt x="657225" y="492125"/>
                </a:lnTo>
                <a:lnTo>
                  <a:pt x="650875" y="533400"/>
                </a:lnTo>
                <a:lnTo>
                  <a:pt x="682625" y="587375"/>
                </a:lnTo>
                <a:lnTo>
                  <a:pt x="663575" y="612775"/>
                </a:lnTo>
                <a:lnTo>
                  <a:pt x="679450" y="688975"/>
                </a:lnTo>
                <a:lnTo>
                  <a:pt x="581025" y="695325"/>
                </a:lnTo>
                <a:lnTo>
                  <a:pt x="536575" y="584200"/>
                </a:lnTo>
                <a:lnTo>
                  <a:pt x="495300" y="549275"/>
                </a:lnTo>
                <a:lnTo>
                  <a:pt x="482600" y="492125"/>
                </a:lnTo>
                <a:lnTo>
                  <a:pt x="441325" y="523875"/>
                </a:lnTo>
                <a:lnTo>
                  <a:pt x="371475" y="482600"/>
                </a:lnTo>
                <a:lnTo>
                  <a:pt x="342900" y="434975"/>
                </a:lnTo>
                <a:lnTo>
                  <a:pt x="295275" y="457200"/>
                </a:lnTo>
                <a:lnTo>
                  <a:pt x="196850" y="374650"/>
                </a:lnTo>
                <a:lnTo>
                  <a:pt x="133350" y="371475"/>
                </a:lnTo>
                <a:lnTo>
                  <a:pt x="31750" y="339725"/>
                </a:lnTo>
                <a:lnTo>
                  <a:pt x="38100" y="304800"/>
                </a:lnTo>
                <a:lnTo>
                  <a:pt x="25400" y="225425"/>
                </a:lnTo>
                <a:lnTo>
                  <a:pt x="69850" y="174625"/>
                </a:lnTo>
                <a:lnTo>
                  <a:pt x="34925" y="101600"/>
                </a:lnTo>
                <a:lnTo>
                  <a:pt x="0" y="44450"/>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descr="Facility, Airfield white.png"/>
          <p:cNvPicPr>
            <a:picLocks noChangeAspect="1"/>
          </p:cNvPicPr>
          <p:nvPr/>
        </p:nvPicPr>
        <p:blipFill>
          <a:blip r:embed="rId7"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636831" y="3180227"/>
            <a:ext cx="164893" cy="112016"/>
          </a:xfrm>
          <a:prstGeom prst="rect">
            <a:avLst/>
          </a:prstGeom>
          <a:effectLst>
            <a:outerShdw blurRad="50800" dist="38100" dir="2700000" algn="tl" rotWithShape="0">
              <a:prstClr val="black">
                <a:alpha val="40000"/>
              </a:prstClr>
            </a:outerShdw>
          </a:effectLst>
        </p:spPr>
      </p:pic>
      <p:pic>
        <p:nvPicPr>
          <p:cNvPr id="16" name="Picture 15" descr="Facility, Airfield white.png"/>
          <p:cNvPicPr>
            <a:picLocks noChangeAspect="1"/>
          </p:cNvPicPr>
          <p:nvPr/>
        </p:nvPicPr>
        <p:blipFill>
          <a:blip r:embed="rId7"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636831" y="3459339"/>
            <a:ext cx="164893" cy="112016"/>
          </a:xfrm>
          <a:prstGeom prst="rect">
            <a:avLst/>
          </a:prstGeom>
          <a:effectLst>
            <a:outerShdw blurRad="50800" dist="38100" dir="2700000" algn="tl" rotWithShape="0">
              <a:prstClr val="black">
                <a:alpha val="40000"/>
              </a:prstClr>
            </a:outerShdw>
          </a:effectLst>
        </p:spPr>
      </p:pic>
      <p:pic>
        <p:nvPicPr>
          <p:cNvPr id="17" name="Picture 16" descr="Facility, Airfield white.png"/>
          <p:cNvPicPr>
            <a:picLocks noChangeAspect="1"/>
          </p:cNvPicPr>
          <p:nvPr/>
        </p:nvPicPr>
        <p:blipFill>
          <a:blip r:embed="rId7"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773345" y="3326568"/>
            <a:ext cx="164893" cy="112016"/>
          </a:xfrm>
          <a:prstGeom prst="rect">
            <a:avLst/>
          </a:prstGeom>
          <a:effectLst>
            <a:outerShdw blurRad="50800" dist="38100" dir="2700000" algn="tl" rotWithShape="0">
              <a:prstClr val="black">
                <a:alpha val="40000"/>
              </a:prstClr>
            </a:outerShdw>
          </a:effectLst>
        </p:spPr>
      </p:pic>
      <p:pic>
        <p:nvPicPr>
          <p:cNvPr id="18" name="Picture 17" descr="Facility, Airfield white.png"/>
          <p:cNvPicPr>
            <a:picLocks noChangeAspect="1"/>
          </p:cNvPicPr>
          <p:nvPr/>
        </p:nvPicPr>
        <p:blipFill>
          <a:blip r:embed="rId7"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61602" y="3175038"/>
            <a:ext cx="164893" cy="112016"/>
          </a:xfrm>
          <a:prstGeom prst="rect">
            <a:avLst/>
          </a:prstGeom>
          <a:effectLst>
            <a:outerShdw blurRad="50800" dist="38100" dir="2700000" algn="tl" rotWithShape="0">
              <a:prstClr val="black">
                <a:alpha val="40000"/>
              </a:prstClr>
            </a:outerShdw>
          </a:effectLst>
        </p:spPr>
      </p:pic>
      <p:pic>
        <p:nvPicPr>
          <p:cNvPr id="19" name="Picture 18" descr="Facility, Airfield white.png"/>
          <p:cNvPicPr>
            <a:picLocks noChangeAspect="1"/>
          </p:cNvPicPr>
          <p:nvPr/>
        </p:nvPicPr>
        <p:blipFill>
          <a:blip r:embed="rId7"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47250" y="3368078"/>
            <a:ext cx="164893" cy="112016"/>
          </a:xfrm>
          <a:prstGeom prst="rect">
            <a:avLst/>
          </a:prstGeom>
          <a:effectLst>
            <a:outerShdw blurRad="50800" dist="38100" dir="2700000" algn="tl" rotWithShape="0">
              <a:prstClr val="black">
                <a:alpha val="40000"/>
              </a:prstClr>
            </a:outerShdw>
          </a:effectLst>
        </p:spPr>
      </p:pic>
      <p:pic>
        <p:nvPicPr>
          <p:cNvPr id="20" name="Picture 19"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38050" y="2910424"/>
            <a:ext cx="164893" cy="112016"/>
          </a:xfrm>
          <a:prstGeom prst="rect">
            <a:avLst/>
          </a:prstGeom>
          <a:effectLst>
            <a:outerShdw blurRad="50800" dist="38100" dir="2700000" algn="tl" rotWithShape="0">
              <a:prstClr val="black">
                <a:alpha val="40000"/>
              </a:prstClr>
            </a:outerShdw>
          </a:effectLst>
        </p:spPr>
      </p:pic>
      <p:pic>
        <p:nvPicPr>
          <p:cNvPr id="21" name="Picture 20"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22484" y="2956054"/>
            <a:ext cx="164893" cy="112016"/>
          </a:xfrm>
          <a:prstGeom prst="rect">
            <a:avLst/>
          </a:prstGeom>
          <a:effectLst>
            <a:outerShdw blurRad="50800" dist="38100" dir="2700000" algn="tl" rotWithShape="0">
              <a:prstClr val="black">
                <a:alpha val="40000"/>
              </a:prstClr>
            </a:outerShdw>
          </a:effectLst>
        </p:spPr>
      </p:pic>
      <p:pic>
        <p:nvPicPr>
          <p:cNvPr id="22" name="Picture 21"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37441" y="4979568"/>
            <a:ext cx="164893" cy="112016"/>
          </a:xfrm>
          <a:prstGeom prst="rect">
            <a:avLst/>
          </a:prstGeom>
          <a:effectLst>
            <a:outerShdw blurRad="50800" dist="38100" dir="2700000" algn="tl" rotWithShape="0">
              <a:prstClr val="black">
                <a:alpha val="40000"/>
              </a:prstClr>
            </a:outerShdw>
          </a:effectLst>
        </p:spPr>
      </p:pic>
      <p:pic>
        <p:nvPicPr>
          <p:cNvPr id="23" name="Picture 2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47819" y="5014821"/>
            <a:ext cx="164893" cy="112016"/>
          </a:xfrm>
          <a:prstGeom prst="rect">
            <a:avLst/>
          </a:prstGeom>
          <a:effectLst>
            <a:outerShdw blurRad="50800" dist="38100" dir="2700000" algn="tl" rotWithShape="0">
              <a:prstClr val="black">
                <a:alpha val="40000"/>
              </a:prstClr>
            </a:outerShdw>
          </a:effectLst>
        </p:spPr>
      </p:pic>
      <p:pic>
        <p:nvPicPr>
          <p:cNvPr id="24" name="Picture 23"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37441" y="5065640"/>
            <a:ext cx="164893" cy="112016"/>
          </a:xfrm>
          <a:prstGeom prst="rect">
            <a:avLst/>
          </a:prstGeom>
          <a:effectLst>
            <a:outerShdw blurRad="50800" dist="38100" dir="2700000" algn="tl" rotWithShape="0">
              <a:prstClr val="black">
                <a:alpha val="40000"/>
              </a:prstClr>
            </a:outerShdw>
          </a:effectLst>
        </p:spPr>
      </p:pic>
      <p:pic>
        <p:nvPicPr>
          <p:cNvPr id="25" name="Picture 24"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85720" y="6679262"/>
            <a:ext cx="164893" cy="112016"/>
          </a:xfrm>
          <a:prstGeom prst="rect">
            <a:avLst/>
          </a:prstGeom>
          <a:effectLst>
            <a:outerShdw blurRad="50800" dist="38100" dir="2700000" algn="tl" rotWithShape="0">
              <a:prstClr val="black">
                <a:alpha val="40000"/>
              </a:prstClr>
            </a:outerShdw>
          </a:effectLst>
        </p:spPr>
      </p:pic>
      <p:pic>
        <p:nvPicPr>
          <p:cNvPr id="26" name="Picture 25"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1000" y="5849103"/>
            <a:ext cx="164893" cy="112016"/>
          </a:xfrm>
          <a:prstGeom prst="rect">
            <a:avLst/>
          </a:prstGeom>
          <a:effectLst>
            <a:outerShdw blurRad="50800" dist="38100" dir="2700000" algn="tl" rotWithShape="0">
              <a:prstClr val="black">
                <a:alpha val="40000"/>
              </a:prstClr>
            </a:outerShdw>
          </a:effectLst>
        </p:spPr>
      </p:pic>
      <p:pic>
        <p:nvPicPr>
          <p:cNvPr id="27" name="Picture 26"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18108" y="5052057"/>
            <a:ext cx="164893" cy="112016"/>
          </a:xfrm>
          <a:prstGeom prst="rect">
            <a:avLst/>
          </a:prstGeom>
          <a:effectLst>
            <a:outerShdw blurRad="50800" dist="38100" dir="2700000" algn="tl" rotWithShape="0">
              <a:prstClr val="black">
                <a:alpha val="40000"/>
              </a:prstClr>
            </a:outerShdw>
          </a:effectLst>
        </p:spPr>
      </p:pic>
      <p:pic>
        <p:nvPicPr>
          <p:cNvPr id="28" name="Picture 27"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13853" y="5034083"/>
            <a:ext cx="164893" cy="112016"/>
          </a:xfrm>
          <a:prstGeom prst="rect">
            <a:avLst/>
          </a:prstGeom>
          <a:effectLst>
            <a:outerShdw blurRad="50800" dist="38100" dir="2700000" algn="tl" rotWithShape="0">
              <a:prstClr val="black">
                <a:alpha val="40000"/>
              </a:prstClr>
            </a:outerShdw>
          </a:effectLst>
        </p:spPr>
      </p:pic>
      <p:pic>
        <p:nvPicPr>
          <p:cNvPr id="29" name="Picture 28"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74492" y="5108065"/>
            <a:ext cx="164893" cy="112016"/>
          </a:xfrm>
          <a:prstGeom prst="rect">
            <a:avLst/>
          </a:prstGeom>
          <a:effectLst>
            <a:outerShdw blurRad="50800" dist="38100" dir="2700000" algn="tl" rotWithShape="0">
              <a:prstClr val="black">
                <a:alpha val="40000"/>
              </a:prstClr>
            </a:outerShdw>
          </a:effectLst>
        </p:spPr>
      </p:pic>
      <p:pic>
        <p:nvPicPr>
          <p:cNvPr id="30" name="Picture 29"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69789" y="5009632"/>
            <a:ext cx="164893" cy="112016"/>
          </a:xfrm>
          <a:prstGeom prst="rect">
            <a:avLst/>
          </a:prstGeom>
          <a:effectLst>
            <a:outerShdw blurRad="50800" dist="38100" dir="2700000" algn="tl" rotWithShape="0">
              <a:prstClr val="black">
                <a:alpha val="40000"/>
              </a:prstClr>
            </a:outerShdw>
          </a:effectLst>
        </p:spPr>
      </p:pic>
      <p:pic>
        <p:nvPicPr>
          <p:cNvPr id="31" name="Picture 30"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09599" y="4958813"/>
            <a:ext cx="164893" cy="112016"/>
          </a:xfrm>
          <a:prstGeom prst="rect">
            <a:avLst/>
          </a:prstGeom>
          <a:effectLst>
            <a:outerShdw blurRad="50800" dist="38100" dir="2700000" algn="tl" rotWithShape="0">
              <a:prstClr val="black">
                <a:alpha val="40000"/>
              </a:prstClr>
            </a:outerShdw>
          </a:effectLst>
        </p:spPr>
      </p:pic>
      <p:pic>
        <p:nvPicPr>
          <p:cNvPr id="32" name="Picture 31"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48960" y="4851986"/>
            <a:ext cx="164893" cy="112016"/>
          </a:xfrm>
          <a:prstGeom prst="rect">
            <a:avLst/>
          </a:prstGeom>
          <a:effectLst>
            <a:outerShdw blurRad="50800" dist="38100" dir="2700000" algn="tl" rotWithShape="0">
              <a:prstClr val="black">
                <a:alpha val="40000"/>
              </a:prstClr>
            </a:outerShdw>
          </a:effectLst>
        </p:spPr>
      </p:pic>
      <p:pic>
        <p:nvPicPr>
          <p:cNvPr id="33" name="Picture 3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888322" y="4745159"/>
            <a:ext cx="164893" cy="112016"/>
          </a:xfrm>
          <a:prstGeom prst="rect">
            <a:avLst/>
          </a:prstGeom>
          <a:effectLst>
            <a:outerShdw blurRad="50800" dist="38100" dir="2700000" algn="tl" rotWithShape="0">
              <a:prstClr val="black">
                <a:alpha val="40000"/>
              </a:prstClr>
            </a:outerShdw>
          </a:effectLst>
        </p:spPr>
      </p:pic>
      <p:pic>
        <p:nvPicPr>
          <p:cNvPr id="34" name="Picture 33"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69789" y="4739970"/>
            <a:ext cx="164893" cy="112016"/>
          </a:xfrm>
          <a:prstGeom prst="rect">
            <a:avLst/>
          </a:prstGeom>
          <a:effectLst>
            <a:outerShdw blurRad="50800" dist="38100" dir="2700000" algn="tl" rotWithShape="0">
              <a:prstClr val="black">
                <a:alpha val="40000"/>
              </a:prstClr>
            </a:outerShdw>
          </a:effectLst>
        </p:spPr>
      </p:pic>
      <p:pic>
        <p:nvPicPr>
          <p:cNvPr id="35" name="Picture 34"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69789" y="4651303"/>
            <a:ext cx="164893" cy="112016"/>
          </a:xfrm>
          <a:prstGeom prst="rect">
            <a:avLst/>
          </a:prstGeom>
          <a:effectLst>
            <a:outerShdw blurRad="50800" dist="38100" dir="2700000" algn="tl" rotWithShape="0">
              <a:prstClr val="black">
                <a:alpha val="40000"/>
              </a:prstClr>
            </a:outerShdw>
          </a:effectLst>
        </p:spPr>
      </p:pic>
      <p:pic>
        <p:nvPicPr>
          <p:cNvPr id="36" name="Picture 35"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52236" y="4562635"/>
            <a:ext cx="164893" cy="112016"/>
          </a:xfrm>
          <a:prstGeom prst="rect">
            <a:avLst/>
          </a:prstGeom>
          <a:effectLst>
            <a:outerShdw blurRad="50800" dist="38100" dir="2700000" algn="tl" rotWithShape="0">
              <a:prstClr val="black">
                <a:alpha val="40000"/>
              </a:prstClr>
            </a:outerShdw>
          </a:effectLst>
        </p:spPr>
      </p:pic>
      <p:pic>
        <p:nvPicPr>
          <p:cNvPr id="37" name="Picture 36"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14123" y="4555466"/>
            <a:ext cx="164893" cy="112016"/>
          </a:xfrm>
          <a:prstGeom prst="rect">
            <a:avLst/>
          </a:prstGeom>
          <a:effectLst>
            <a:outerShdw blurRad="50800" dist="38100" dir="2700000" algn="tl" rotWithShape="0">
              <a:prstClr val="black">
                <a:alpha val="40000"/>
              </a:prstClr>
            </a:outerShdw>
          </a:effectLst>
        </p:spPr>
      </p:pic>
      <p:pic>
        <p:nvPicPr>
          <p:cNvPr id="38" name="Picture 37"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51834" y="4633143"/>
            <a:ext cx="164893" cy="112016"/>
          </a:xfrm>
          <a:prstGeom prst="rect">
            <a:avLst/>
          </a:prstGeom>
          <a:effectLst>
            <a:outerShdw blurRad="50800" dist="38100" dir="2700000" algn="tl" rotWithShape="0">
              <a:prstClr val="black">
                <a:alpha val="40000"/>
              </a:prstClr>
            </a:outerShdw>
          </a:effectLst>
        </p:spPr>
      </p:pic>
      <p:pic>
        <p:nvPicPr>
          <p:cNvPr id="39" name="Picture 38"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527152" y="4707310"/>
            <a:ext cx="164893" cy="112016"/>
          </a:xfrm>
          <a:prstGeom prst="rect">
            <a:avLst/>
          </a:prstGeom>
          <a:effectLst>
            <a:outerShdw blurRad="50800" dist="38100" dir="2700000" algn="tl" rotWithShape="0">
              <a:prstClr val="black">
                <a:alpha val="40000"/>
              </a:prstClr>
            </a:outerShdw>
          </a:effectLst>
        </p:spPr>
      </p:pic>
      <p:pic>
        <p:nvPicPr>
          <p:cNvPr id="40" name="Picture 39"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51834" y="4270503"/>
            <a:ext cx="164893" cy="112016"/>
          </a:xfrm>
          <a:prstGeom prst="rect">
            <a:avLst/>
          </a:prstGeom>
          <a:effectLst>
            <a:outerShdw blurRad="50800" dist="38100" dir="2700000" algn="tl" rotWithShape="0">
              <a:prstClr val="black">
                <a:alpha val="40000"/>
              </a:prstClr>
            </a:outerShdw>
          </a:effectLst>
        </p:spPr>
      </p:pic>
      <p:pic>
        <p:nvPicPr>
          <p:cNvPr id="41" name="Picture 40"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858961" y="4364812"/>
            <a:ext cx="164893" cy="112016"/>
          </a:xfrm>
          <a:prstGeom prst="rect">
            <a:avLst/>
          </a:prstGeom>
          <a:effectLst>
            <a:outerShdw blurRad="50800" dist="38100" dir="2700000" algn="tl" rotWithShape="0">
              <a:prstClr val="black">
                <a:alpha val="40000"/>
              </a:prstClr>
            </a:outerShdw>
          </a:effectLst>
        </p:spPr>
      </p:pic>
      <p:pic>
        <p:nvPicPr>
          <p:cNvPr id="42" name="Picture 41"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48535" y="4308805"/>
            <a:ext cx="164893" cy="112016"/>
          </a:xfrm>
          <a:prstGeom prst="rect">
            <a:avLst/>
          </a:prstGeom>
          <a:effectLst>
            <a:outerShdw blurRad="50800" dist="38100" dir="2700000" algn="tl" rotWithShape="0">
              <a:prstClr val="black">
                <a:alpha val="40000"/>
              </a:prstClr>
            </a:outerShdw>
          </a:effectLst>
        </p:spPr>
      </p:pic>
      <p:pic>
        <p:nvPicPr>
          <p:cNvPr id="43" name="Picture 4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438109" y="4364812"/>
            <a:ext cx="164893" cy="112016"/>
          </a:xfrm>
          <a:prstGeom prst="rect">
            <a:avLst/>
          </a:prstGeom>
          <a:effectLst>
            <a:outerShdw blurRad="50800" dist="38100" dir="2700000" algn="tl" rotWithShape="0">
              <a:prstClr val="black">
                <a:alpha val="40000"/>
              </a:prstClr>
            </a:outerShdw>
          </a:effectLst>
        </p:spPr>
      </p:pic>
      <p:pic>
        <p:nvPicPr>
          <p:cNvPr id="44" name="Picture 43"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727683" y="4739970"/>
            <a:ext cx="164893" cy="112016"/>
          </a:xfrm>
          <a:prstGeom prst="rect">
            <a:avLst/>
          </a:prstGeom>
          <a:effectLst>
            <a:outerShdw blurRad="50800" dist="38100" dir="2700000" algn="tl" rotWithShape="0">
              <a:prstClr val="black">
                <a:alpha val="40000"/>
              </a:prstClr>
            </a:outerShdw>
          </a:effectLst>
        </p:spPr>
      </p:pic>
      <p:pic>
        <p:nvPicPr>
          <p:cNvPr id="45" name="Picture 44"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53215" y="4480683"/>
            <a:ext cx="164893" cy="112016"/>
          </a:xfrm>
          <a:prstGeom prst="rect">
            <a:avLst/>
          </a:prstGeom>
          <a:effectLst>
            <a:outerShdw blurRad="50800" dist="38100" dir="2700000" algn="tl" rotWithShape="0">
              <a:prstClr val="black">
                <a:alpha val="40000"/>
              </a:prstClr>
            </a:outerShdw>
          </a:effectLst>
        </p:spPr>
      </p:pic>
      <p:pic>
        <p:nvPicPr>
          <p:cNvPr id="47" name="Picture 46"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39596" y="3728573"/>
            <a:ext cx="164893" cy="112016"/>
          </a:xfrm>
          <a:prstGeom prst="rect">
            <a:avLst/>
          </a:prstGeom>
          <a:effectLst>
            <a:outerShdw blurRad="50800" dist="38100" dir="2700000" algn="tl" rotWithShape="0">
              <a:prstClr val="black">
                <a:alpha val="40000"/>
              </a:prstClr>
            </a:outerShdw>
          </a:effectLst>
        </p:spPr>
      </p:pic>
      <p:pic>
        <p:nvPicPr>
          <p:cNvPr id="48" name="Picture 47"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39385" y="3728573"/>
            <a:ext cx="164893" cy="112016"/>
          </a:xfrm>
          <a:prstGeom prst="rect">
            <a:avLst/>
          </a:prstGeom>
          <a:effectLst>
            <a:outerShdw blurRad="50800" dist="38100" dir="2700000" algn="tl" rotWithShape="0">
              <a:prstClr val="black">
                <a:alpha val="40000"/>
              </a:prstClr>
            </a:outerShdw>
          </a:effectLst>
        </p:spPr>
      </p:pic>
      <p:pic>
        <p:nvPicPr>
          <p:cNvPr id="49" name="Picture 48"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04278" y="3693550"/>
            <a:ext cx="164893" cy="112016"/>
          </a:xfrm>
          <a:prstGeom prst="rect">
            <a:avLst/>
          </a:prstGeom>
          <a:effectLst>
            <a:outerShdw blurRad="50800" dist="38100" dir="2700000" algn="tl" rotWithShape="0">
              <a:prstClr val="black">
                <a:alpha val="40000"/>
              </a:prstClr>
            </a:outerShdw>
          </a:effectLst>
        </p:spPr>
      </p:pic>
      <p:pic>
        <p:nvPicPr>
          <p:cNvPr id="50" name="Picture 49"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8939" y="3658527"/>
            <a:ext cx="164893" cy="112016"/>
          </a:xfrm>
          <a:prstGeom prst="rect">
            <a:avLst/>
          </a:prstGeom>
          <a:effectLst>
            <a:outerShdw blurRad="50800" dist="38100" dir="2700000" algn="tl" rotWithShape="0">
              <a:prstClr val="black">
                <a:alpha val="40000"/>
              </a:prstClr>
            </a:outerShdw>
          </a:effectLst>
        </p:spPr>
      </p:pic>
      <p:pic>
        <p:nvPicPr>
          <p:cNvPr id="51" name="Picture 50"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355662" y="3672566"/>
            <a:ext cx="164893" cy="112016"/>
          </a:xfrm>
          <a:prstGeom prst="rect">
            <a:avLst/>
          </a:prstGeom>
          <a:effectLst>
            <a:outerShdw blurRad="50800" dist="38100" dir="2700000" algn="tl" rotWithShape="0">
              <a:prstClr val="black">
                <a:alpha val="40000"/>
              </a:prstClr>
            </a:outerShdw>
          </a:effectLst>
        </p:spPr>
      </p:pic>
      <p:pic>
        <p:nvPicPr>
          <p:cNvPr id="52" name="Picture 51"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727683" y="3328931"/>
            <a:ext cx="164893" cy="112016"/>
          </a:xfrm>
          <a:prstGeom prst="rect">
            <a:avLst/>
          </a:prstGeom>
          <a:effectLst>
            <a:outerShdw blurRad="50800" dist="38100" dir="2700000" algn="tl" rotWithShape="0">
              <a:prstClr val="black">
                <a:alpha val="40000"/>
              </a:prstClr>
            </a:outerShdw>
          </a:effectLst>
        </p:spPr>
      </p:pic>
      <p:pic>
        <p:nvPicPr>
          <p:cNvPr id="53" name="Picture 5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28930" y="3602519"/>
            <a:ext cx="164893" cy="112016"/>
          </a:xfrm>
          <a:prstGeom prst="rect">
            <a:avLst/>
          </a:prstGeom>
          <a:effectLst>
            <a:outerShdw blurRad="50800" dist="38100" dir="2700000" algn="tl" rotWithShape="0">
              <a:prstClr val="black">
                <a:alpha val="40000"/>
              </a:prstClr>
            </a:outerShdw>
          </a:effectLst>
        </p:spPr>
      </p:pic>
      <p:pic>
        <p:nvPicPr>
          <p:cNvPr id="54" name="Picture 53"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65575" y="3459339"/>
            <a:ext cx="164893" cy="112016"/>
          </a:xfrm>
          <a:prstGeom prst="rect">
            <a:avLst/>
          </a:prstGeom>
          <a:effectLst>
            <a:outerShdw blurRad="50800" dist="38100" dir="2700000" algn="tl" rotWithShape="0">
              <a:prstClr val="black">
                <a:alpha val="40000"/>
              </a:prstClr>
            </a:outerShdw>
          </a:effectLst>
        </p:spPr>
      </p:pic>
      <p:pic>
        <p:nvPicPr>
          <p:cNvPr id="55" name="Picture 54"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857190" y="3459339"/>
            <a:ext cx="164893" cy="112016"/>
          </a:xfrm>
          <a:prstGeom prst="rect">
            <a:avLst/>
          </a:prstGeom>
          <a:effectLst>
            <a:outerShdw blurRad="50800" dist="38100" dir="2700000" algn="tl" rotWithShape="0">
              <a:prstClr val="black">
                <a:alpha val="40000"/>
              </a:prstClr>
            </a:outerShdw>
          </a:effectLst>
        </p:spPr>
      </p:pic>
      <p:pic>
        <p:nvPicPr>
          <p:cNvPr id="56" name="Picture 55"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17828" y="3382576"/>
            <a:ext cx="164893" cy="112016"/>
          </a:xfrm>
          <a:prstGeom prst="rect">
            <a:avLst/>
          </a:prstGeom>
          <a:effectLst>
            <a:outerShdw blurRad="50800" dist="38100" dir="2700000" algn="tl" rotWithShape="0">
              <a:prstClr val="black">
                <a:alpha val="40000"/>
              </a:prstClr>
            </a:outerShdw>
          </a:effectLst>
        </p:spPr>
      </p:pic>
      <p:pic>
        <p:nvPicPr>
          <p:cNvPr id="57" name="Picture 56"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584067" y="3469588"/>
            <a:ext cx="164893" cy="112016"/>
          </a:xfrm>
          <a:prstGeom prst="rect">
            <a:avLst/>
          </a:prstGeom>
          <a:effectLst>
            <a:outerShdw blurRad="50800" dist="38100" dir="2700000" algn="tl" rotWithShape="0">
              <a:prstClr val="black">
                <a:alpha val="40000"/>
              </a:prstClr>
            </a:outerShdw>
          </a:effectLst>
        </p:spPr>
      </p:pic>
      <p:pic>
        <p:nvPicPr>
          <p:cNvPr id="58" name="Picture 57"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686854" y="3165493"/>
            <a:ext cx="164893" cy="112016"/>
          </a:xfrm>
          <a:prstGeom prst="rect">
            <a:avLst/>
          </a:prstGeom>
          <a:effectLst>
            <a:outerShdw blurRad="50800" dist="38100" dir="2700000" algn="tl" rotWithShape="0">
              <a:prstClr val="black">
                <a:alpha val="40000"/>
              </a:prstClr>
            </a:outerShdw>
          </a:effectLst>
        </p:spPr>
      </p:pic>
      <p:pic>
        <p:nvPicPr>
          <p:cNvPr id="59" name="Picture 58"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819888" y="3077255"/>
            <a:ext cx="164893" cy="112016"/>
          </a:xfrm>
          <a:prstGeom prst="rect">
            <a:avLst/>
          </a:prstGeom>
          <a:effectLst>
            <a:outerShdw blurRad="50800" dist="38100" dir="2700000" algn="tl" rotWithShape="0">
              <a:prstClr val="black">
                <a:alpha val="40000"/>
              </a:prstClr>
            </a:outerShdw>
          </a:effectLst>
        </p:spPr>
      </p:pic>
      <p:pic>
        <p:nvPicPr>
          <p:cNvPr id="60" name="Picture 59"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842303" y="2891535"/>
            <a:ext cx="164893" cy="112016"/>
          </a:xfrm>
          <a:prstGeom prst="rect">
            <a:avLst/>
          </a:prstGeom>
          <a:effectLst>
            <a:outerShdw blurRad="50800" dist="38100" dir="2700000" algn="tl" rotWithShape="0">
              <a:prstClr val="black">
                <a:alpha val="40000"/>
              </a:prstClr>
            </a:outerShdw>
          </a:effectLst>
        </p:spPr>
      </p:pic>
      <p:pic>
        <p:nvPicPr>
          <p:cNvPr id="61" name="Picture 60"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604407" y="2593799"/>
            <a:ext cx="164893" cy="112016"/>
          </a:xfrm>
          <a:prstGeom prst="rect">
            <a:avLst/>
          </a:prstGeom>
          <a:effectLst>
            <a:outerShdw blurRad="50800" dist="38100" dir="2700000" algn="tl" rotWithShape="0">
              <a:prstClr val="black">
                <a:alpha val="40000"/>
              </a:prstClr>
            </a:outerShdw>
          </a:effectLst>
        </p:spPr>
      </p:pic>
      <p:pic>
        <p:nvPicPr>
          <p:cNvPr id="62" name="Picture 61"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44049" y="2222358"/>
            <a:ext cx="164893" cy="112016"/>
          </a:xfrm>
          <a:prstGeom prst="rect">
            <a:avLst/>
          </a:prstGeom>
          <a:effectLst>
            <a:outerShdw blurRad="50800" dist="38100" dir="2700000" algn="tl" rotWithShape="0">
              <a:prstClr val="black">
                <a:alpha val="40000"/>
              </a:prstClr>
            </a:outerShdw>
          </a:effectLst>
        </p:spPr>
      </p:pic>
      <p:pic>
        <p:nvPicPr>
          <p:cNvPr id="63" name="Picture 6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229696" y="2110342"/>
            <a:ext cx="164893" cy="112016"/>
          </a:xfrm>
          <a:prstGeom prst="rect">
            <a:avLst/>
          </a:prstGeom>
          <a:effectLst>
            <a:outerShdw blurRad="50800" dist="38100" dir="2700000" algn="tl" rotWithShape="0">
              <a:prstClr val="black">
                <a:alpha val="40000"/>
              </a:prstClr>
            </a:outerShdw>
          </a:effectLst>
        </p:spPr>
      </p:pic>
      <p:pic>
        <p:nvPicPr>
          <p:cNvPr id="64" name="Picture 63"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819888" y="2278365"/>
            <a:ext cx="164893" cy="112016"/>
          </a:xfrm>
          <a:prstGeom prst="rect">
            <a:avLst/>
          </a:prstGeom>
          <a:effectLst>
            <a:outerShdw blurRad="50800" dist="38100" dir="2700000" algn="tl" rotWithShape="0">
              <a:prstClr val="black">
                <a:alpha val="40000"/>
              </a:prstClr>
            </a:outerShdw>
          </a:effectLst>
        </p:spPr>
      </p:pic>
      <p:pic>
        <p:nvPicPr>
          <p:cNvPr id="65" name="Picture 64"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957794" y="2390380"/>
            <a:ext cx="164893" cy="112016"/>
          </a:xfrm>
          <a:prstGeom prst="rect">
            <a:avLst/>
          </a:prstGeom>
          <a:effectLst>
            <a:outerShdw blurRad="50800" dist="38100" dir="2700000" algn="tl" rotWithShape="0">
              <a:prstClr val="black">
                <a:alpha val="40000"/>
              </a:prstClr>
            </a:outerShdw>
          </a:effectLst>
        </p:spPr>
      </p:pic>
      <p:pic>
        <p:nvPicPr>
          <p:cNvPr id="66" name="Picture 65"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71815" y="2464086"/>
            <a:ext cx="164893" cy="112016"/>
          </a:xfrm>
          <a:prstGeom prst="rect">
            <a:avLst/>
          </a:prstGeom>
          <a:effectLst>
            <a:outerShdw blurRad="50800" dist="38100" dir="2700000" algn="tl" rotWithShape="0">
              <a:prstClr val="black">
                <a:alpha val="40000"/>
              </a:prstClr>
            </a:outerShdw>
          </a:effectLst>
        </p:spPr>
      </p:pic>
      <p:pic>
        <p:nvPicPr>
          <p:cNvPr id="67" name="Picture 66"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154261" y="2625369"/>
            <a:ext cx="164893" cy="112016"/>
          </a:xfrm>
          <a:prstGeom prst="rect">
            <a:avLst/>
          </a:prstGeom>
          <a:effectLst>
            <a:outerShdw blurRad="50800" dist="38100" dir="2700000" algn="tl" rotWithShape="0">
              <a:prstClr val="black">
                <a:alpha val="40000"/>
              </a:prstClr>
            </a:outerShdw>
          </a:effectLst>
        </p:spPr>
      </p:pic>
      <p:pic>
        <p:nvPicPr>
          <p:cNvPr id="68" name="Picture 67"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154261" y="2767821"/>
            <a:ext cx="164893" cy="112016"/>
          </a:xfrm>
          <a:prstGeom prst="rect">
            <a:avLst/>
          </a:prstGeom>
          <a:effectLst>
            <a:outerShdw blurRad="50800" dist="38100" dir="2700000" algn="tl" rotWithShape="0">
              <a:prstClr val="black">
                <a:alpha val="40000"/>
              </a:prstClr>
            </a:outerShdw>
          </a:effectLst>
        </p:spPr>
      </p:pic>
      <p:pic>
        <p:nvPicPr>
          <p:cNvPr id="69" name="Picture 68"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12848" y="2705814"/>
            <a:ext cx="164893" cy="112016"/>
          </a:xfrm>
          <a:prstGeom prst="rect">
            <a:avLst/>
          </a:prstGeom>
          <a:effectLst>
            <a:outerShdw blurRad="50800" dist="38100" dir="2700000" algn="tl" rotWithShape="0">
              <a:prstClr val="black">
                <a:alpha val="40000"/>
              </a:prstClr>
            </a:outerShdw>
          </a:effectLst>
        </p:spPr>
      </p:pic>
      <p:pic>
        <p:nvPicPr>
          <p:cNvPr id="70" name="Picture 69"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734280" y="2353808"/>
            <a:ext cx="164893" cy="112016"/>
          </a:xfrm>
          <a:prstGeom prst="rect">
            <a:avLst/>
          </a:prstGeom>
          <a:effectLst>
            <a:outerShdw blurRad="50800" dist="38100" dir="2700000" algn="tl" rotWithShape="0">
              <a:prstClr val="black">
                <a:alpha val="40000"/>
              </a:prstClr>
            </a:outerShdw>
          </a:effectLst>
        </p:spPr>
      </p:pic>
      <p:pic>
        <p:nvPicPr>
          <p:cNvPr id="71" name="Picture 70"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970768" y="2798408"/>
            <a:ext cx="164893" cy="112016"/>
          </a:xfrm>
          <a:prstGeom prst="rect">
            <a:avLst/>
          </a:prstGeom>
          <a:effectLst>
            <a:outerShdw blurRad="50800" dist="38100" dir="2700000" algn="tl" rotWithShape="0">
              <a:prstClr val="black">
                <a:alpha val="40000"/>
              </a:prstClr>
            </a:outerShdw>
          </a:effectLst>
        </p:spPr>
      </p:pic>
      <p:pic>
        <p:nvPicPr>
          <p:cNvPr id="72" name="Picture 71"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635381" y="3053478"/>
            <a:ext cx="164893" cy="112016"/>
          </a:xfrm>
          <a:prstGeom prst="rect">
            <a:avLst/>
          </a:prstGeom>
          <a:effectLst>
            <a:outerShdw blurRad="50800" dist="38100" dir="2700000" algn="tl" rotWithShape="0">
              <a:prstClr val="black">
                <a:alpha val="40000"/>
              </a:prstClr>
            </a:outerShdw>
          </a:effectLst>
        </p:spPr>
      </p:pic>
      <p:pic>
        <p:nvPicPr>
          <p:cNvPr id="73" name="Picture 7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126495" y="1500091"/>
            <a:ext cx="164893" cy="112016"/>
          </a:xfrm>
          <a:prstGeom prst="rect">
            <a:avLst/>
          </a:prstGeom>
          <a:effectLst>
            <a:outerShdw blurRad="50800" dist="38100" dir="2700000" algn="tl" rotWithShape="0">
              <a:prstClr val="black">
                <a:alpha val="40000"/>
              </a:prstClr>
            </a:outerShdw>
          </a:effectLst>
        </p:spPr>
      </p:pic>
      <p:pic>
        <p:nvPicPr>
          <p:cNvPr id="74" name="Picture 73"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356087" y="1671311"/>
            <a:ext cx="164893" cy="112016"/>
          </a:xfrm>
          <a:prstGeom prst="rect">
            <a:avLst/>
          </a:prstGeom>
          <a:effectLst>
            <a:outerShdw blurRad="50800" dist="38100" dir="2700000" algn="tl" rotWithShape="0">
              <a:prstClr val="black">
                <a:alpha val="40000"/>
              </a:prstClr>
            </a:outerShdw>
          </a:effectLst>
        </p:spPr>
      </p:pic>
      <p:pic>
        <p:nvPicPr>
          <p:cNvPr id="75" name="Picture 74"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686774" y="1444083"/>
            <a:ext cx="164893" cy="112016"/>
          </a:xfrm>
          <a:prstGeom prst="rect">
            <a:avLst/>
          </a:prstGeom>
          <a:effectLst>
            <a:outerShdw blurRad="50800" dist="38100" dir="2700000" algn="tl" rotWithShape="0">
              <a:prstClr val="black">
                <a:alpha val="40000"/>
              </a:prstClr>
            </a:outerShdw>
          </a:effectLst>
        </p:spPr>
      </p:pic>
      <p:pic>
        <p:nvPicPr>
          <p:cNvPr id="76" name="Picture 75"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830265" y="1160846"/>
            <a:ext cx="164893" cy="112016"/>
          </a:xfrm>
          <a:prstGeom prst="rect">
            <a:avLst/>
          </a:prstGeom>
          <a:effectLst>
            <a:outerShdw blurRad="50800" dist="38100" dir="2700000" algn="tl" rotWithShape="0">
              <a:prstClr val="black">
                <a:alpha val="40000"/>
              </a:prstClr>
            </a:outerShdw>
          </a:effectLst>
        </p:spPr>
      </p:pic>
      <p:pic>
        <p:nvPicPr>
          <p:cNvPr id="77" name="Picture 76"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104278" y="1500091"/>
            <a:ext cx="164893" cy="112016"/>
          </a:xfrm>
          <a:prstGeom prst="rect">
            <a:avLst/>
          </a:prstGeom>
          <a:effectLst>
            <a:outerShdw blurRad="50800" dist="38100" dir="2700000" algn="tl" rotWithShape="0">
              <a:prstClr val="black">
                <a:alpha val="40000"/>
              </a:prstClr>
            </a:outerShdw>
          </a:effectLst>
        </p:spPr>
      </p:pic>
      <p:pic>
        <p:nvPicPr>
          <p:cNvPr id="81" name="Picture 80"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711376" y="2247791"/>
            <a:ext cx="164893" cy="112016"/>
          </a:xfrm>
          <a:prstGeom prst="rect">
            <a:avLst/>
          </a:prstGeom>
          <a:effectLst>
            <a:outerShdw blurRad="50800" dist="38100" dir="2700000" algn="tl" rotWithShape="0">
              <a:prstClr val="black">
                <a:alpha val="40000"/>
              </a:prstClr>
            </a:outerShdw>
          </a:effectLst>
        </p:spPr>
      </p:pic>
      <p:pic>
        <p:nvPicPr>
          <p:cNvPr id="82" name="Picture 81"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936949" y="4867553"/>
            <a:ext cx="164893" cy="112016"/>
          </a:xfrm>
          <a:prstGeom prst="rect">
            <a:avLst/>
          </a:prstGeom>
          <a:effectLst>
            <a:outerShdw blurRad="50800" dist="38100" dir="2700000" algn="tl" rotWithShape="0">
              <a:prstClr val="black">
                <a:alpha val="40000"/>
              </a:prstClr>
            </a:outerShdw>
          </a:effectLst>
        </p:spPr>
      </p:pic>
      <p:pic>
        <p:nvPicPr>
          <p:cNvPr id="83" name="Picture 82"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988683" y="1849502"/>
            <a:ext cx="164893" cy="112016"/>
          </a:xfrm>
          <a:prstGeom prst="rect">
            <a:avLst/>
          </a:prstGeom>
          <a:effectLst>
            <a:outerShdw blurRad="50800" dist="38100" dir="2700000" algn="tl" rotWithShape="0">
              <a:prstClr val="black">
                <a:alpha val="40000"/>
              </a:prstClr>
            </a:outerShdw>
          </a:effectLst>
        </p:spPr>
      </p:pic>
      <p:pic>
        <p:nvPicPr>
          <p:cNvPr id="84" name="Picture 83"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778309" y="3896596"/>
            <a:ext cx="164893" cy="112016"/>
          </a:xfrm>
          <a:prstGeom prst="rect">
            <a:avLst/>
          </a:prstGeom>
          <a:effectLst>
            <a:outerShdw blurRad="50800" dist="38100" dir="2700000" algn="tl" rotWithShape="0">
              <a:prstClr val="black">
                <a:alpha val="40000"/>
              </a:prstClr>
            </a:outerShdw>
          </a:effectLst>
        </p:spPr>
      </p:pic>
      <p:pic>
        <p:nvPicPr>
          <p:cNvPr id="85" name="Picture 84"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116610" y="3851764"/>
            <a:ext cx="164893" cy="112016"/>
          </a:xfrm>
          <a:prstGeom prst="rect">
            <a:avLst/>
          </a:prstGeom>
          <a:effectLst>
            <a:outerShdw blurRad="50800" dist="38100" dir="2700000" algn="tl" rotWithShape="0">
              <a:prstClr val="black">
                <a:alpha val="40000"/>
              </a:prstClr>
            </a:outerShdw>
          </a:effectLst>
        </p:spPr>
      </p:pic>
      <p:pic>
        <p:nvPicPr>
          <p:cNvPr id="86" name="Picture 85"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199056" y="4058540"/>
            <a:ext cx="164893" cy="112016"/>
          </a:xfrm>
          <a:prstGeom prst="rect">
            <a:avLst/>
          </a:prstGeom>
          <a:effectLst>
            <a:outerShdw blurRad="50800" dist="38100" dir="2700000" algn="tl" rotWithShape="0">
              <a:prstClr val="black">
                <a:alpha val="40000"/>
              </a:prstClr>
            </a:outerShdw>
          </a:effectLst>
        </p:spPr>
      </p:pic>
      <p:pic>
        <p:nvPicPr>
          <p:cNvPr id="87" name="Picture 86"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245183" y="4026153"/>
            <a:ext cx="164893" cy="112016"/>
          </a:xfrm>
          <a:prstGeom prst="rect">
            <a:avLst/>
          </a:prstGeom>
          <a:effectLst>
            <a:outerShdw blurRad="50800" dist="38100" dir="2700000" algn="tl" rotWithShape="0">
              <a:prstClr val="black">
                <a:alpha val="40000"/>
              </a:prstClr>
            </a:outerShdw>
          </a:effectLst>
        </p:spPr>
      </p:pic>
      <p:pic>
        <p:nvPicPr>
          <p:cNvPr id="88" name="Picture 87"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309875" y="4138169"/>
            <a:ext cx="164893" cy="112016"/>
          </a:xfrm>
          <a:prstGeom prst="rect">
            <a:avLst/>
          </a:prstGeom>
          <a:effectLst>
            <a:outerShdw blurRad="50800" dist="38100" dir="2700000" algn="tl" rotWithShape="0">
              <a:prstClr val="black">
                <a:alpha val="40000"/>
              </a:prstClr>
            </a:outerShdw>
          </a:effectLst>
        </p:spPr>
      </p:pic>
      <p:pic>
        <p:nvPicPr>
          <p:cNvPr id="89" name="Picture 88"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701443" y="4923560"/>
            <a:ext cx="164893" cy="112016"/>
          </a:xfrm>
          <a:prstGeom prst="rect">
            <a:avLst/>
          </a:prstGeom>
          <a:effectLst>
            <a:outerShdw blurRad="50800" dist="38100" dir="2700000" algn="tl" rotWithShape="0">
              <a:prstClr val="black">
                <a:alpha val="40000"/>
              </a:prstClr>
            </a:outerShdw>
          </a:effectLst>
        </p:spPr>
      </p:pic>
      <p:pic>
        <p:nvPicPr>
          <p:cNvPr id="90" name="Picture 89"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611860" y="4521127"/>
            <a:ext cx="164893" cy="112016"/>
          </a:xfrm>
          <a:prstGeom prst="rect">
            <a:avLst/>
          </a:prstGeom>
          <a:effectLst>
            <a:outerShdw blurRad="50800" dist="38100" dir="2700000" algn="tl" rotWithShape="0">
              <a:prstClr val="black">
                <a:alpha val="40000"/>
              </a:prstClr>
            </a:outerShdw>
          </a:effectLst>
        </p:spPr>
      </p:pic>
      <p:pic>
        <p:nvPicPr>
          <p:cNvPr id="91" name="Picture 90"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984781" y="6428769"/>
            <a:ext cx="164893" cy="112016"/>
          </a:xfrm>
          <a:prstGeom prst="rect">
            <a:avLst/>
          </a:prstGeom>
          <a:effectLst>
            <a:outerShdw blurRad="50800" dist="38100" dir="2700000" algn="tl" rotWithShape="0">
              <a:prstClr val="black">
                <a:alpha val="40000"/>
              </a:prstClr>
            </a:outerShdw>
          </a:effectLst>
        </p:spPr>
      </p:pic>
      <p:pic>
        <p:nvPicPr>
          <p:cNvPr id="92" name="Picture 91"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825968" y="5447053"/>
            <a:ext cx="164893" cy="112016"/>
          </a:xfrm>
          <a:prstGeom prst="rect">
            <a:avLst/>
          </a:prstGeom>
          <a:effectLst>
            <a:outerShdw blurRad="50800" dist="38100" dir="2700000" algn="tl" rotWithShape="0">
              <a:prstClr val="black">
                <a:alpha val="40000"/>
              </a:prstClr>
            </a:outerShdw>
          </a:effectLst>
        </p:spPr>
      </p:pic>
      <p:pic>
        <p:nvPicPr>
          <p:cNvPr id="93" name="Picture 92"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6050" y="5503061"/>
            <a:ext cx="164893" cy="112016"/>
          </a:xfrm>
          <a:prstGeom prst="rect">
            <a:avLst/>
          </a:prstGeom>
          <a:effectLst>
            <a:outerShdw blurRad="50800" dist="38100" dir="2700000" algn="tl" rotWithShape="0">
              <a:prstClr val="black">
                <a:alpha val="40000"/>
              </a:prstClr>
            </a:outerShdw>
          </a:effectLst>
        </p:spPr>
      </p:pic>
      <p:grpSp>
        <p:nvGrpSpPr>
          <p:cNvPr id="269" name="Group 268"/>
          <p:cNvGrpSpPr/>
          <p:nvPr/>
        </p:nvGrpSpPr>
        <p:grpSpPr>
          <a:xfrm>
            <a:off x="8485109" y="1526605"/>
            <a:ext cx="655749" cy="5132787"/>
            <a:chOff x="14262507" y="1350080"/>
            <a:chExt cx="1070060" cy="8375760"/>
          </a:xfrm>
        </p:grpSpPr>
        <p:grpSp>
          <p:nvGrpSpPr>
            <p:cNvPr id="270" name="Group 269"/>
            <p:cNvGrpSpPr/>
            <p:nvPr/>
          </p:nvGrpSpPr>
          <p:grpSpPr>
            <a:xfrm>
              <a:off x="14262507" y="1352487"/>
              <a:ext cx="1001268" cy="93757"/>
              <a:chOff x="195789" y="1340658"/>
              <a:chExt cx="1001268" cy="93757"/>
            </a:xfrm>
          </p:grpSpPr>
          <p:cxnSp>
            <p:nvCxnSpPr>
              <p:cNvPr id="282" name="Straight Connector 281"/>
              <p:cNvCxnSpPr/>
              <p:nvPr/>
            </p:nvCxnSpPr>
            <p:spPr>
              <a:xfrm>
                <a:off x="195789" y="1388695"/>
                <a:ext cx="1001268"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rot="5400000">
                <a:off x="1151337" y="1386378"/>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rot="5400000">
                <a:off x="150070" y="1388695"/>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71" name="TextBox 270"/>
            <p:cNvSpPr txBox="1"/>
            <p:nvPr/>
          </p:nvSpPr>
          <p:spPr>
            <a:xfrm>
              <a:off x="14364938" y="1350080"/>
              <a:ext cx="810277" cy="351565"/>
            </a:xfrm>
            <a:prstGeom prst="rect">
              <a:avLst/>
            </a:prstGeom>
            <a:noFill/>
          </p:spPr>
          <p:txBody>
            <a:bodyPr wrap="none" rtlCol="0">
              <a:spAutoFit/>
            </a:bodyPr>
            <a:lstStyle/>
            <a:p>
              <a:r>
                <a:rPr lang="en-US" sz="800" b="1" dirty="0"/>
                <a:t>250 km</a:t>
              </a:r>
            </a:p>
          </p:txBody>
        </p:sp>
        <p:grpSp>
          <p:nvGrpSpPr>
            <p:cNvPr id="272" name="Group 271"/>
            <p:cNvGrpSpPr/>
            <p:nvPr/>
          </p:nvGrpSpPr>
          <p:grpSpPr>
            <a:xfrm>
              <a:off x="14496593" y="5545220"/>
              <a:ext cx="767182" cy="91440"/>
              <a:chOff x="2451099" y="5508400"/>
              <a:chExt cx="767182" cy="91440"/>
            </a:xfrm>
          </p:grpSpPr>
          <p:cxnSp>
            <p:nvCxnSpPr>
              <p:cNvPr id="279" name="Straight Connector 278"/>
              <p:cNvCxnSpPr/>
              <p:nvPr/>
            </p:nvCxnSpPr>
            <p:spPr>
              <a:xfrm>
                <a:off x="2451099" y="5554120"/>
                <a:ext cx="767182"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rot="5400000">
                <a:off x="2405379"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rot="5400000">
                <a:off x="3171315"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73" name="TextBox 272"/>
            <p:cNvSpPr txBox="1"/>
            <p:nvPr/>
          </p:nvSpPr>
          <p:spPr>
            <a:xfrm>
              <a:off x="14481981" y="5529348"/>
              <a:ext cx="810277" cy="351565"/>
            </a:xfrm>
            <a:prstGeom prst="rect">
              <a:avLst/>
            </a:prstGeom>
            <a:noFill/>
          </p:spPr>
          <p:txBody>
            <a:bodyPr wrap="none" rtlCol="0">
              <a:spAutoFit/>
            </a:bodyPr>
            <a:lstStyle/>
            <a:p>
              <a:r>
                <a:rPr lang="en-US" sz="800" b="1" dirty="0"/>
                <a:t>250 km</a:t>
              </a:r>
            </a:p>
          </p:txBody>
        </p:sp>
        <p:grpSp>
          <p:nvGrpSpPr>
            <p:cNvPr id="274" name="Group 273"/>
            <p:cNvGrpSpPr/>
            <p:nvPr/>
          </p:nvGrpSpPr>
          <p:grpSpPr>
            <a:xfrm>
              <a:off x="14577214" y="9380625"/>
              <a:ext cx="686561" cy="91440"/>
              <a:chOff x="2451099" y="5508400"/>
              <a:chExt cx="686561" cy="91440"/>
            </a:xfrm>
          </p:grpSpPr>
          <p:cxnSp>
            <p:nvCxnSpPr>
              <p:cNvPr id="276" name="Straight Connector 275"/>
              <p:cNvCxnSpPr/>
              <p:nvPr/>
            </p:nvCxnSpPr>
            <p:spPr>
              <a:xfrm>
                <a:off x="2451099" y="5554120"/>
                <a:ext cx="68488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rot="5400000">
                <a:off x="2405379"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rot="5400000">
                <a:off x="3091940"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75" name="TextBox 274"/>
            <p:cNvSpPr txBox="1"/>
            <p:nvPr/>
          </p:nvSpPr>
          <p:spPr>
            <a:xfrm>
              <a:off x="14522290" y="9374275"/>
              <a:ext cx="810277" cy="351565"/>
            </a:xfrm>
            <a:prstGeom prst="rect">
              <a:avLst/>
            </a:prstGeom>
            <a:noFill/>
          </p:spPr>
          <p:txBody>
            <a:bodyPr wrap="none" rtlCol="0">
              <a:spAutoFit/>
            </a:bodyPr>
            <a:lstStyle/>
            <a:p>
              <a:r>
                <a:rPr lang="en-US" sz="800" b="1" dirty="0"/>
                <a:t>250 km</a:t>
              </a:r>
            </a:p>
          </p:txBody>
        </p:sp>
      </p:grpSp>
      <p:pic>
        <p:nvPicPr>
          <p:cNvPr id="95" name="Picture 94"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105816" y="6773550"/>
            <a:ext cx="96889" cy="96889"/>
          </a:xfrm>
          <a:prstGeom prst="rect">
            <a:avLst/>
          </a:prstGeom>
          <a:effectLst>
            <a:outerShdw blurRad="50800" dist="38100" dir="2700000" algn="tl" rotWithShape="0">
              <a:prstClr val="black">
                <a:alpha val="40000"/>
              </a:prstClr>
            </a:outerShdw>
          </a:effectLst>
        </p:spPr>
      </p:pic>
      <p:pic>
        <p:nvPicPr>
          <p:cNvPr id="96" name="Picture 95"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37275" y="5024759"/>
            <a:ext cx="96889" cy="96889"/>
          </a:xfrm>
          <a:prstGeom prst="rect">
            <a:avLst/>
          </a:prstGeom>
          <a:effectLst>
            <a:outerShdw blurRad="50800" dist="38100" dir="2700000" algn="tl" rotWithShape="0">
              <a:prstClr val="black">
                <a:alpha val="40000"/>
              </a:prstClr>
            </a:outerShdw>
          </a:effectLst>
        </p:spPr>
      </p:pic>
      <p:pic>
        <p:nvPicPr>
          <p:cNvPr id="97" name="Picture 96"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356087" y="1686438"/>
            <a:ext cx="96889" cy="96889"/>
          </a:xfrm>
          <a:prstGeom prst="rect">
            <a:avLst/>
          </a:prstGeom>
          <a:effectLst>
            <a:outerShdw blurRad="50800" dist="38100" dir="2700000" algn="tl" rotWithShape="0">
              <a:prstClr val="black">
                <a:alpha val="40000"/>
              </a:prstClr>
            </a:outerShdw>
          </a:effectLst>
        </p:spPr>
      </p:pic>
      <p:pic>
        <p:nvPicPr>
          <p:cNvPr id="98" name="Picture 97" descr="Facility, Port.png"/>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38932" y="2741056"/>
            <a:ext cx="96889" cy="96889"/>
          </a:xfrm>
          <a:prstGeom prst="rect">
            <a:avLst/>
          </a:prstGeom>
          <a:effectLst>
            <a:outerShdw blurRad="50800" dist="38100" dir="2700000" algn="tl" rotWithShape="0">
              <a:prstClr val="black">
                <a:alpha val="40000"/>
              </a:prstClr>
            </a:outerShdw>
          </a:effectLst>
        </p:spPr>
      </p:pic>
      <p:pic>
        <p:nvPicPr>
          <p:cNvPr id="99" name="Picture 98"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293729" y="1658633"/>
            <a:ext cx="96889" cy="96889"/>
          </a:xfrm>
          <a:prstGeom prst="rect">
            <a:avLst/>
          </a:prstGeom>
          <a:effectLst>
            <a:outerShdw blurRad="50800" dist="38100" dir="2700000" algn="tl" rotWithShape="0">
              <a:prstClr val="black">
                <a:alpha val="40000"/>
              </a:prstClr>
            </a:outerShdw>
          </a:effectLst>
        </p:spPr>
      </p:pic>
      <p:pic>
        <p:nvPicPr>
          <p:cNvPr id="100" name="Picture 99"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47313" y="5065640"/>
            <a:ext cx="96889" cy="96889"/>
          </a:xfrm>
          <a:prstGeom prst="rect">
            <a:avLst/>
          </a:prstGeom>
          <a:effectLst>
            <a:outerShdw blurRad="50800" dist="38100" dir="2700000" algn="tl" rotWithShape="0">
              <a:prstClr val="black">
                <a:alpha val="40000"/>
              </a:prstClr>
            </a:outerShdw>
          </a:effectLst>
        </p:spPr>
      </p:pic>
      <p:pic>
        <p:nvPicPr>
          <p:cNvPr id="101" name="Picture 100"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342707" y="5052057"/>
            <a:ext cx="96889" cy="96889"/>
          </a:xfrm>
          <a:prstGeom prst="rect">
            <a:avLst/>
          </a:prstGeom>
          <a:effectLst>
            <a:outerShdw blurRad="50800" dist="38100" dir="2700000" algn="tl" rotWithShape="0">
              <a:prstClr val="black">
                <a:alpha val="40000"/>
              </a:prstClr>
            </a:outerShdw>
          </a:effectLst>
        </p:spPr>
      </p:pic>
      <p:pic>
        <p:nvPicPr>
          <p:cNvPr id="102" name="Picture 101"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535622" y="5193721"/>
            <a:ext cx="96889" cy="96889"/>
          </a:xfrm>
          <a:prstGeom prst="rect">
            <a:avLst/>
          </a:prstGeom>
          <a:effectLst>
            <a:outerShdw blurRad="50800" dist="38100" dir="2700000" algn="tl" rotWithShape="0">
              <a:prstClr val="black">
                <a:alpha val="40000"/>
              </a:prstClr>
            </a:outerShdw>
          </a:effectLst>
        </p:spPr>
      </p:pic>
      <p:pic>
        <p:nvPicPr>
          <p:cNvPr id="103" name="Picture 10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792901" y="4953624"/>
            <a:ext cx="164893" cy="112016"/>
          </a:xfrm>
          <a:prstGeom prst="rect">
            <a:avLst/>
          </a:prstGeom>
          <a:effectLst>
            <a:outerShdw blurRad="50800" dist="38100" dir="2700000" algn="tl" rotWithShape="0">
              <a:prstClr val="black">
                <a:alpha val="40000"/>
              </a:prstClr>
            </a:outerShdw>
          </a:effectLst>
        </p:spPr>
      </p:pic>
      <p:pic>
        <p:nvPicPr>
          <p:cNvPr id="104" name="Picture 103"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808493" y="5430401"/>
            <a:ext cx="96889" cy="96889"/>
          </a:xfrm>
          <a:prstGeom prst="rect">
            <a:avLst/>
          </a:prstGeom>
          <a:effectLst>
            <a:outerShdw blurRad="50800" dist="38100" dir="2700000" algn="tl" rotWithShape="0">
              <a:prstClr val="black">
                <a:alpha val="40000"/>
              </a:prstClr>
            </a:outerShdw>
          </a:effectLst>
        </p:spPr>
      </p:pic>
      <p:pic>
        <p:nvPicPr>
          <p:cNvPr id="105" name="Picture 104"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630794" y="5397114"/>
            <a:ext cx="96889" cy="96889"/>
          </a:xfrm>
          <a:prstGeom prst="rect">
            <a:avLst/>
          </a:prstGeom>
          <a:effectLst>
            <a:outerShdw blurRad="50800" dist="38100" dir="2700000" algn="tl" rotWithShape="0">
              <a:prstClr val="black">
                <a:alpha val="40000"/>
              </a:prstClr>
            </a:outerShdw>
          </a:effectLst>
        </p:spPr>
      </p:pic>
      <p:pic>
        <p:nvPicPr>
          <p:cNvPr id="106" name="Picture 105"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679238" y="4803031"/>
            <a:ext cx="96889" cy="96889"/>
          </a:xfrm>
          <a:prstGeom prst="rect">
            <a:avLst/>
          </a:prstGeom>
          <a:effectLst>
            <a:outerShdw blurRad="50800" dist="38100" dir="2700000" algn="tl" rotWithShape="0">
              <a:prstClr val="black">
                <a:alpha val="40000"/>
              </a:prstClr>
            </a:outerShdw>
          </a:effectLst>
        </p:spPr>
      </p:pic>
      <p:pic>
        <p:nvPicPr>
          <p:cNvPr id="107" name="Picture 106" descr="Missile Launcher, Iskander.png"/>
          <p:cNvPicPr>
            <a:picLocks noChangeAspect="1"/>
          </p:cNvPicPr>
          <p:nvPr/>
        </p:nvPicPr>
        <p:blipFill>
          <a:blip r:embed="rId9"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108553" y="2916729"/>
            <a:ext cx="127268" cy="112081"/>
          </a:xfrm>
          <a:prstGeom prst="rect">
            <a:avLst/>
          </a:prstGeom>
        </p:spPr>
      </p:pic>
      <p:pic>
        <p:nvPicPr>
          <p:cNvPr id="108" name="Picture 107" descr="Missile Launcher, Iskander.png"/>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59053" y="3624006"/>
            <a:ext cx="127268" cy="112081"/>
          </a:xfrm>
          <a:prstGeom prst="rect">
            <a:avLst/>
          </a:prstGeom>
          <a:effectLst>
            <a:outerShdw blurRad="50800" dist="38100" dir="2700000" algn="tl" rotWithShape="0">
              <a:prstClr val="black">
                <a:alpha val="40000"/>
              </a:prstClr>
            </a:outerShdw>
          </a:effectLst>
        </p:spPr>
      </p:pic>
      <p:pic>
        <p:nvPicPr>
          <p:cNvPr id="109" name="Picture 108" descr="Missile Launcher, Iskander.png"/>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39596" y="5041828"/>
            <a:ext cx="127268" cy="112081"/>
          </a:xfrm>
          <a:prstGeom prst="rect">
            <a:avLst/>
          </a:prstGeom>
          <a:effectLst>
            <a:outerShdw blurRad="50800" dist="38100" dir="2700000" algn="tl" rotWithShape="0">
              <a:prstClr val="black">
                <a:alpha val="40000"/>
              </a:prstClr>
            </a:outerShdw>
          </a:effectLst>
        </p:spPr>
      </p:pic>
      <p:pic>
        <p:nvPicPr>
          <p:cNvPr id="110" name="Picture 109" descr="Missile Launcher, Iskander.png"/>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570449" y="3559232"/>
            <a:ext cx="127268" cy="112081"/>
          </a:xfrm>
          <a:prstGeom prst="rect">
            <a:avLst/>
          </a:prstGeom>
          <a:effectLst>
            <a:outerShdw blurRad="50800" dist="38100" dir="2700000" algn="tl" rotWithShape="0">
              <a:prstClr val="black">
                <a:alpha val="40000"/>
              </a:prstClr>
            </a:outerShdw>
          </a:effectLst>
        </p:spPr>
      </p:pic>
      <p:pic>
        <p:nvPicPr>
          <p:cNvPr id="111" name="Picture 110" descr="Missile Launcher, Iskander.png"/>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184875" y="2054301"/>
            <a:ext cx="127268" cy="112081"/>
          </a:xfrm>
          <a:prstGeom prst="rect">
            <a:avLst/>
          </a:prstGeom>
          <a:effectLst>
            <a:outerShdw blurRad="50800" dist="38100" dir="2700000" algn="tl" rotWithShape="0">
              <a:prstClr val="black">
                <a:alpha val="40000"/>
              </a:prstClr>
            </a:outerShdw>
          </a:effectLst>
        </p:spPr>
      </p:pic>
      <p:pic>
        <p:nvPicPr>
          <p:cNvPr id="112" name="Picture 111" descr="Missile Launcher, Iskander.png"/>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800274" y="2395110"/>
            <a:ext cx="127268" cy="112081"/>
          </a:xfrm>
          <a:prstGeom prst="rect">
            <a:avLst/>
          </a:prstGeom>
          <a:effectLst>
            <a:outerShdw blurRad="50800" dist="38100" dir="2700000" algn="tl" rotWithShape="0">
              <a:prstClr val="black">
                <a:alpha val="40000"/>
              </a:prstClr>
            </a:outerShdw>
          </a:effectLst>
        </p:spPr>
      </p:pic>
      <p:pic>
        <p:nvPicPr>
          <p:cNvPr id="113" name="Picture 112"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071815" y="3672565"/>
            <a:ext cx="164893" cy="112016"/>
          </a:xfrm>
          <a:prstGeom prst="rect">
            <a:avLst/>
          </a:prstGeom>
          <a:effectLst>
            <a:outerShdw blurRad="50800" dist="38100" dir="2700000" algn="tl" rotWithShape="0">
              <a:prstClr val="black">
                <a:alpha val="40000"/>
              </a:prstClr>
            </a:outerShdw>
          </a:effectLst>
        </p:spPr>
      </p:pic>
      <p:sp>
        <p:nvSpPr>
          <p:cNvPr id="114" name="Block Arc 113"/>
          <p:cNvSpPr>
            <a:spLocks noChangeAspect="1"/>
          </p:cNvSpPr>
          <p:nvPr/>
        </p:nvSpPr>
        <p:spPr>
          <a:xfrm>
            <a:off x="3893709" y="277219"/>
            <a:ext cx="2465573" cy="2465573"/>
          </a:xfrm>
          <a:prstGeom prst="blockArc">
            <a:avLst>
              <a:gd name="adj1" fmla="val 9561278"/>
              <a:gd name="adj2" fmla="val 13183554"/>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15" name="Block Arc 114"/>
          <p:cNvSpPr>
            <a:spLocks noChangeAspect="1"/>
          </p:cNvSpPr>
          <p:nvPr/>
        </p:nvSpPr>
        <p:spPr>
          <a:xfrm>
            <a:off x="3929620" y="1182694"/>
            <a:ext cx="2241392" cy="2241392"/>
          </a:xfrm>
          <a:prstGeom prst="blockArc">
            <a:avLst>
              <a:gd name="adj1" fmla="val 9641071"/>
              <a:gd name="adj2" fmla="val 11846021"/>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16" name="Block Arc 115"/>
          <p:cNvSpPr>
            <a:spLocks noChangeAspect="1"/>
          </p:cNvSpPr>
          <p:nvPr/>
        </p:nvSpPr>
        <p:spPr>
          <a:xfrm>
            <a:off x="3047516" y="1988826"/>
            <a:ext cx="2017287" cy="2017287"/>
          </a:xfrm>
          <a:prstGeom prst="blockArc">
            <a:avLst>
              <a:gd name="adj1" fmla="val 3130504"/>
              <a:gd name="adj2" fmla="val 15890438"/>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17" name="Block Arc 116"/>
          <p:cNvSpPr>
            <a:spLocks noChangeAspect="1"/>
          </p:cNvSpPr>
          <p:nvPr/>
        </p:nvSpPr>
        <p:spPr>
          <a:xfrm>
            <a:off x="4002947" y="1538303"/>
            <a:ext cx="2241392" cy="2133010"/>
          </a:xfrm>
          <a:prstGeom prst="blockArc">
            <a:avLst>
              <a:gd name="adj1" fmla="val 6941436"/>
              <a:gd name="adj2" fmla="val 10547830"/>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18" name="Block Arc 117"/>
          <p:cNvSpPr>
            <a:spLocks noChangeAspect="1"/>
          </p:cNvSpPr>
          <p:nvPr/>
        </p:nvSpPr>
        <p:spPr>
          <a:xfrm>
            <a:off x="4663006" y="2638326"/>
            <a:ext cx="1882801" cy="1882802"/>
          </a:xfrm>
          <a:prstGeom prst="blockArc">
            <a:avLst>
              <a:gd name="adj1" fmla="val 7614074"/>
              <a:gd name="adj2" fmla="val 10799461"/>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19" name="Block Arc 118"/>
          <p:cNvSpPr>
            <a:spLocks noChangeAspect="1"/>
          </p:cNvSpPr>
          <p:nvPr/>
        </p:nvSpPr>
        <p:spPr>
          <a:xfrm>
            <a:off x="4833356" y="4057052"/>
            <a:ext cx="1793144" cy="1793144"/>
          </a:xfrm>
          <a:prstGeom prst="blockArc">
            <a:avLst>
              <a:gd name="adj1" fmla="val 7273510"/>
              <a:gd name="adj2" fmla="val 13365235"/>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0" name="Block Arc 119"/>
          <p:cNvSpPr>
            <a:spLocks noChangeAspect="1"/>
          </p:cNvSpPr>
          <p:nvPr/>
        </p:nvSpPr>
        <p:spPr>
          <a:xfrm>
            <a:off x="5005762" y="4230265"/>
            <a:ext cx="1737108" cy="1737109"/>
          </a:xfrm>
          <a:prstGeom prst="blockArc">
            <a:avLst>
              <a:gd name="adj1" fmla="val 3739382"/>
              <a:gd name="adj2" fmla="val 8090989"/>
              <a:gd name="adj3" fmla="val 0"/>
            </a:avLst>
          </a:prstGeom>
          <a:noFill/>
          <a:ln w="1270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1" name="Block Arc 120"/>
          <p:cNvSpPr>
            <a:spLocks noChangeAspect="1"/>
          </p:cNvSpPr>
          <p:nvPr/>
        </p:nvSpPr>
        <p:spPr>
          <a:xfrm>
            <a:off x="6105816" y="4480683"/>
            <a:ext cx="1737108" cy="1737109"/>
          </a:xfrm>
          <a:prstGeom prst="blockArc">
            <a:avLst>
              <a:gd name="adj1" fmla="val 5086151"/>
              <a:gd name="adj2" fmla="val 8574040"/>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2" name="Block Arc 121"/>
          <p:cNvSpPr>
            <a:spLocks noChangeAspect="1"/>
          </p:cNvSpPr>
          <p:nvPr/>
        </p:nvSpPr>
        <p:spPr>
          <a:xfrm>
            <a:off x="3554722" y="2222358"/>
            <a:ext cx="2017287" cy="2017287"/>
          </a:xfrm>
          <a:prstGeom prst="blockArc">
            <a:avLst>
              <a:gd name="adj1" fmla="val 9847888"/>
              <a:gd name="adj2" fmla="val 13844391"/>
              <a:gd name="adj3" fmla="val 0"/>
            </a:avLst>
          </a:prstGeom>
          <a:noFill/>
          <a:ln w="19050" cmpd="sng">
            <a:solidFill>
              <a:schemeClr val="accent6">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3" name="Block Arc 122"/>
          <p:cNvSpPr>
            <a:spLocks noChangeAspect="1"/>
          </p:cNvSpPr>
          <p:nvPr/>
        </p:nvSpPr>
        <p:spPr>
          <a:xfrm>
            <a:off x="3587768" y="2718069"/>
            <a:ext cx="1933234" cy="1933234"/>
          </a:xfrm>
          <a:prstGeom prst="blockArc">
            <a:avLst>
              <a:gd name="adj1" fmla="val 4094702"/>
              <a:gd name="adj2" fmla="val 11330123"/>
              <a:gd name="adj3" fmla="val 0"/>
            </a:avLst>
          </a:prstGeom>
          <a:noFill/>
          <a:ln w="19050" cmpd="sng">
            <a:solidFill>
              <a:schemeClr val="accent6">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4" name="Block Arc 123"/>
          <p:cNvSpPr>
            <a:spLocks noChangeAspect="1"/>
          </p:cNvSpPr>
          <p:nvPr/>
        </p:nvSpPr>
        <p:spPr>
          <a:xfrm>
            <a:off x="6472911" y="5091584"/>
            <a:ext cx="1681073" cy="1681073"/>
          </a:xfrm>
          <a:prstGeom prst="blockArc">
            <a:avLst>
              <a:gd name="adj1" fmla="val 7458273"/>
              <a:gd name="adj2" fmla="val 10252890"/>
              <a:gd name="adj3" fmla="val 0"/>
            </a:avLst>
          </a:prstGeom>
          <a:noFill/>
          <a:ln w="19050" cmpd="sng">
            <a:solidFill>
              <a:srgbClr val="E46C0A"/>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5" name="Block Arc 124"/>
          <p:cNvSpPr>
            <a:spLocks noChangeAspect="1"/>
          </p:cNvSpPr>
          <p:nvPr/>
        </p:nvSpPr>
        <p:spPr>
          <a:xfrm>
            <a:off x="6853707" y="4819326"/>
            <a:ext cx="1737108" cy="1737109"/>
          </a:xfrm>
          <a:prstGeom prst="blockArc">
            <a:avLst>
              <a:gd name="adj1" fmla="val 3090095"/>
              <a:gd name="adj2" fmla="val 8525430"/>
              <a:gd name="adj3" fmla="val 0"/>
            </a:avLst>
          </a:prstGeom>
          <a:noFill/>
          <a:ln w="19050" cmpd="sng">
            <a:solidFill>
              <a:schemeClr val="accent2">
                <a:lumMod val="75000"/>
              </a:schemeClr>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6" name="Block Arc 125"/>
          <p:cNvSpPr>
            <a:spLocks noChangeAspect="1"/>
          </p:cNvSpPr>
          <p:nvPr/>
        </p:nvSpPr>
        <p:spPr>
          <a:xfrm>
            <a:off x="6680706" y="5300987"/>
            <a:ext cx="1681073" cy="1681073"/>
          </a:xfrm>
          <a:prstGeom prst="blockArc">
            <a:avLst>
              <a:gd name="adj1" fmla="val 2040252"/>
              <a:gd name="adj2" fmla="val 8788729"/>
              <a:gd name="adj3" fmla="val 0"/>
            </a:avLst>
          </a:prstGeom>
          <a:noFill/>
          <a:ln w="19050" cmpd="sng">
            <a:solidFill>
              <a:srgbClr val="E46C0A"/>
            </a:solidFill>
            <a:prstDash val="lgDashDot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127" name="Freeform 126"/>
          <p:cNvSpPr/>
          <p:nvPr/>
        </p:nvSpPr>
        <p:spPr>
          <a:xfrm>
            <a:off x="6256940" y="4039466"/>
            <a:ext cx="466965" cy="636239"/>
          </a:xfrm>
          <a:custGeom>
            <a:avLst/>
            <a:gdLst>
              <a:gd name="connsiteX0" fmla="*/ 279400 w 762000"/>
              <a:gd name="connsiteY0" fmla="*/ 76200 h 1038225"/>
              <a:gd name="connsiteX1" fmla="*/ 279400 w 762000"/>
              <a:gd name="connsiteY1" fmla="*/ 371475 h 1038225"/>
              <a:gd name="connsiteX2" fmla="*/ 161925 w 762000"/>
              <a:gd name="connsiteY2" fmla="*/ 454025 h 1038225"/>
              <a:gd name="connsiteX3" fmla="*/ 47625 w 762000"/>
              <a:gd name="connsiteY3" fmla="*/ 517525 h 1038225"/>
              <a:gd name="connsiteX4" fmla="*/ 60325 w 762000"/>
              <a:gd name="connsiteY4" fmla="*/ 619125 h 1038225"/>
              <a:gd name="connsiteX5" fmla="*/ 79375 w 762000"/>
              <a:gd name="connsiteY5" fmla="*/ 663575 h 1038225"/>
              <a:gd name="connsiteX6" fmla="*/ 0 w 762000"/>
              <a:gd name="connsiteY6" fmla="*/ 654050 h 1038225"/>
              <a:gd name="connsiteX7" fmla="*/ 53975 w 762000"/>
              <a:gd name="connsiteY7" fmla="*/ 847725 h 1038225"/>
              <a:gd name="connsiteX8" fmla="*/ 158750 w 762000"/>
              <a:gd name="connsiteY8" fmla="*/ 857250 h 1038225"/>
              <a:gd name="connsiteX9" fmla="*/ 66675 w 762000"/>
              <a:gd name="connsiteY9" fmla="*/ 936625 h 1038225"/>
              <a:gd name="connsiteX10" fmla="*/ 130175 w 762000"/>
              <a:gd name="connsiteY10" fmla="*/ 1038225 h 1038225"/>
              <a:gd name="connsiteX11" fmla="*/ 196850 w 762000"/>
              <a:gd name="connsiteY11" fmla="*/ 993775 h 1038225"/>
              <a:gd name="connsiteX12" fmla="*/ 327025 w 762000"/>
              <a:gd name="connsiteY12" fmla="*/ 984250 h 1038225"/>
              <a:gd name="connsiteX13" fmla="*/ 342900 w 762000"/>
              <a:gd name="connsiteY13" fmla="*/ 825500 h 1038225"/>
              <a:gd name="connsiteX14" fmla="*/ 463550 w 762000"/>
              <a:gd name="connsiteY14" fmla="*/ 749300 h 1038225"/>
              <a:gd name="connsiteX15" fmla="*/ 673100 w 762000"/>
              <a:gd name="connsiteY15" fmla="*/ 762000 h 1038225"/>
              <a:gd name="connsiteX16" fmla="*/ 695325 w 762000"/>
              <a:gd name="connsiteY16" fmla="*/ 593725 h 1038225"/>
              <a:gd name="connsiteX17" fmla="*/ 682625 w 762000"/>
              <a:gd name="connsiteY17" fmla="*/ 520700 h 1038225"/>
              <a:gd name="connsiteX18" fmla="*/ 628650 w 762000"/>
              <a:gd name="connsiteY18" fmla="*/ 495300 h 1038225"/>
              <a:gd name="connsiteX19" fmla="*/ 663575 w 762000"/>
              <a:gd name="connsiteY19" fmla="*/ 425450 h 1038225"/>
              <a:gd name="connsiteX20" fmla="*/ 704850 w 762000"/>
              <a:gd name="connsiteY20" fmla="*/ 428625 h 1038225"/>
              <a:gd name="connsiteX21" fmla="*/ 730250 w 762000"/>
              <a:gd name="connsiteY21" fmla="*/ 400050 h 1038225"/>
              <a:gd name="connsiteX22" fmla="*/ 641350 w 762000"/>
              <a:gd name="connsiteY22" fmla="*/ 358775 h 1038225"/>
              <a:gd name="connsiteX23" fmla="*/ 762000 w 762000"/>
              <a:gd name="connsiteY23" fmla="*/ 282575 h 1038225"/>
              <a:gd name="connsiteX24" fmla="*/ 714375 w 762000"/>
              <a:gd name="connsiteY24" fmla="*/ 212725 h 1038225"/>
              <a:gd name="connsiteX25" fmla="*/ 730250 w 762000"/>
              <a:gd name="connsiteY25" fmla="*/ 155575 h 1038225"/>
              <a:gd name="connsiteX26" fmla="*/ 679450 w 762000"/>
              <a:gd name="connsiteY26" fmla="*/ 165100 h 1038225"/>
              <a:gd name="connsiteX27" fmla="*/ 584200 w 762000"/>
              <a:gd name="connsiteY27" fmla="*/ 117475 h 1038225"/>
              <a:gd name="connsiteX28" fmla="*/ 527050 w 762000"/>
              <a:gd name="connsiteY28" fmla="*/ 82550 h 1038225"/>
              <a:gd name="connsiteX29" fmla="*/ 400050 w 762000"/>
              <a:gd name="connsiteY29" fmla="*/ 38100 h 1038225"/>
              <a:gd name="connsiteX30" fmla="*/ 314325 w 762000"/>
              <a:gd name="connsiteY30" fmla="*/ 0 h 1038225"/>
              <a:gd name="connsiteX31" fmla="*/ 279400 w 762000"/>
              <a:gd name="connsiteY31" fmla="*/ 7620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0" h="1038225">
                <a:moveTo>
                  <a:pt x="279400" y="76200"/>
                </a:moveTo>
                <a:lnTo>
                  <a:pt x="279400" y="371475"/>
                </a:lnTo>
                <a:lnTo>
                  <a:pt x="161925" y="454025"/>
                </a:lnTo>
                <a:lnTo>
                  <a:pt x="47625" y="517525"/>
                </a:lnTo>
                <a:lnTo>
                  <a:pt x="60325" y="619125"/>
                </a:lnTo>
                <a:lnTo>
                  <a:pt x="79375" y="663575"/>
                </a:lnTo>
                <a:lnTo>
                  <a:pt x="0" y="654050"/>
                </a:lnTo>
                <a:lnTo>
                  <a:pt x="53975" y="847725"/>
                </a:lnTo>
                <a:lnTo>
                  <a:pt x="158750" y="857250"/>
                </a:lnTo>
                <a:lnTo>
                  <a:pt x="66675" y="936625"/>
                </a:lnTo>
                <a:lnTo>
                  <a:pt x="130175" y="1038225"/>
                </a:lnTo>
                <a:lnTo>
                  <a:pt x="196850" y="993775"/>
                </a:lnTo>
                <a:lnTo>
                  <a:pt x="327025" y="984250"/>
                </a:lnTo>
                <a:lnTo>
                  <a:pt x="342900" y="825500"/>
                </a:lnTo>
                <a:lnTo>
                  <a:pt x="463550" y="749300"/>
                </a:lnTo>
                <a:lnTo>
                  <a:pt x="673100" y="762000"/>
                </a:lnTo>
                <a:lnTo>
                  <a:pt x="695325" y="593725"/>
                </a:lnTo>
                <a:lnTo>
                  <a:pt x="682625" y="520700"/>
                </a:lnTo>
                <a:lnTo>
                  <a:pt x="628650" y="495300"/>
                </a:lnTo>
                <a:lnTo>
                  <a:pt x="663575" y="425450"/>
                </a:lnTo>
                <a:lnTo>
                  <a:pt x="704850" y="428625"/>
                </a:lnTo>
                <a:lnTo>
                  <a:pt x="730250" y="400050"/>
                </a:lnTo>
                <a:lnTo>
                  <a:pt x="641350" y="358775"/>
                </a:lnTo>
                <a:lnTo>
                  <a:pt x="762000" y="282575"/>
                </a:lnTo>
                <a:lnTo>
                  <a:pt x="714375" y="212725"/>
                </a:lnTo>
                <a:lnTo>
                  <a:pt x="730250" y="155575"/>
                </a:lnTo>
                <a:lnTo>
                  <a:pt x="679450" y="165100"/>
                </a:lnTo>
                <a:lnTo>
                  <a:pt x="584200" y="117475"/>
                </a:lnTo>
                <a:lnTo>
                  <a:pt x="527050" y="82550"/>
                </a:lnTo>
                <a:lnTo>
                  <a:pt x="400050" y="38100"/>
                </a:lnTo>
                <a:lnTo>
                  <a:pt x="314325" y="0"/>
                </a:lnTo>
                <a:lnTo>
                  <a:pt x="279400" y="76200"/>
                </a:lnTo>
                <a:close/>
              </a:path>
            </a:pathLst>
          </a:custGeom>
          <a:solidFill>
            <a:schemeClr val="accent6">
              <a:lumMod val="7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28" name="Picture 127"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48216" y="6423194"/>
            <a:ext cx="164893" cy="112016"/>
          </a:xfrm>
          <a:prstGeom prst="rect">
            <a:avLst/>
          </a:prstGeom>
          <a:effectLst>
            <a:outerShdw blurRad="50800" dist="38100" dir="2700000" algn="tl" rotWithShape="0">
              <a:prstClr val="black">
                <a:alpha val="40000"/>
              </a:prstClr>
            </a:outerShdw>
          </a:effectLst>
        </p:spPr>
      </p:pic>
      <p:pic>
        <p:nvPicPr>
          <p:cNvPr id="129" name="Picture 128" descr="Facility, Port.png"/>
          <p:cNvPicPr>
            <a:picLocks noChangeAspect="1"/>
          </p:cNvPicPr>
          <p:nvPr/>
        </p:nvPicPr>
        <p:blipFill>
          <a:blip r:embed="rId8"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99772" y="6486336"/>
            <a:ext cx="96889" cy="96889"/>
          </a:xfrm>
          <a:prstGeom prst="rect">
            <a:avLst/>
          </a:prstGeom>
          <a:effectLst>
            <a:outerShdw blurRad="50800" dist="38100" dir="2700000" algn="tl" rotWithShape="0">
              <a:prstClr val="black">
                <a:alpha val="40000"/>
              </a:prstClr>
            </a:outerShdw>
          </a:effectLst>
        </p:spPr>
      </p:pic>
      <p:pic>
        <p:nvPicPr>
          <p:cNvPr id="130" name="Picture 129"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261737" y="6354263"/>
            <a:ext cx="164893" cy="112016"/>
          </a:xfrm>
          <a:prstGeom prst="rect">
            <a:avLst/>
          </a:prstGeom>
          <a:effectLst>
            <a:outerShdw blurRad="50800" dist="38100" dir="2700000" algn="tl" rotWithShape="0">
              <a:prstClr val="black">
                <a:alpha val="40000"/>
              </a:prstClr>
            </a:outerShdw>
          </a:effectLst>
        </p:spPr>
      </p:pic>
      <p:pic>
        <p:nvPicPr>
          <p:cNvPr id="131" name="Picture 130"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176126" y="5740044"/>
            <a:ext cx="164893" cy="112016"/>
          </a:xfrm>
          <a:prstGeom prst="rect">
            <a:avLst/>
          </a:prstGeom>
          <a:effectLst>
            <a:outerShdw blurRad="50800" dist="38100" dir="2700000" algn="tl" rotWithShape="0">
              <a:prstClr val="black">
                <a:alpha val="40000"/>
              </a:prstClr>
            </a:outerShdw>
          </a:effectLst>
        </p:spPr>
      </p:pic>
      <p:pic>
        <p:nvPicPr>
          <p:cNvPr id="132" name="Picture 131" descr="Facility, Aegis Ashore white icon.png"/>
          <p:cNvPicPr>
            <a:picLocks noChangeAspect="1"/>
          </p:cNvPicPr>
          <p:nvPr/>
        </p:nvPicPr>
        <p:blipFill>
          <a:blip r:embed="rId11"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71403" y="5193721"/>
            <a:ext cx="181597" cy="121124"/>
          </a:xfrm>
          <a:prstGeom prst="rect">
            <a:avLst/>
          </a:prstGeom>
          <a:effectLst>
            <a:outerShdw blurRad="50800" dist="38100" dir="2700000" algn="tl" rotWithShape="0">
              <a:prstClr val="black">
                <a:alpha val="40000"/>
              </a:prstClr>
            </a:outerShdw>
          </a:effectLst>
        </p:spPr>
      </p:pic>
      <p:cxnSp>
        <p:nvCxnSpPr>
          <p:cNvPr id="133" name="Straight Arrow Connector 132"/>
          <p:cNvCxnSpPr/>
          <p:nvPr/>
        </p:nvCxnSpPr>
        <p:spPr>
          <a:xfrm flipH="1">
            <a:off x="3299497" y="5134840"/>
            <a:ext cx="2447817" cy="0"/>
          </a:xfrm>
          <a:prstGeom prst="straightConnector1">
            <a:avLst/>
          </a:prstGeom>
          <a:ln w="38100" cmpd="sng">
            <a:solidFill>
              <a:schemeClr val="accent2">
                <a:lumMod val="75000"/>
                <a:alpha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4" name="Group 133"/>
          <p:cNvGrpSpPr/>
          <p:nvPr/>
        </p:nvGrpSpPr>
        <p:grpSpPr>
          <a:xfrm>
            <a:off x="3926511" y="5025407"/>
            <a:ext cx="290874" cy="205770"/>
            <a:chOff x="8453708" y="7098490"/>
            <a:chExt cx="474652" cy="335779"/>
          </a:xfrm>
        </p:grpSpPr>
        <p:pic>
          <p:nvPicPr>
            <p:cNvPr id="266" name="Picture 265"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63366" y="7242580"/>
              <a:ext cx="264994" cy="191689"/>
            </a:xfrm>
            <a:prstGeom prst="rect">
              <a:avLst/>
            </a:prstGeom>
            <a:effectLst>
              <a:outerShdw blurRad="50800" dist="38100" dir="2700000" algn="tl" rotWithShape="0">
                <a:prstClr val="black">
                  <a:alpha val="40000"/>
                </a:prstClr>
              </a:outerShdw>
            </a:effectLst>
          </p:spPr>
        </p:pic>
        <p:pic>
          <p:nvPicPr>
            <p:cNvPr id="267" name="Picture 266"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53708" y="7098490"/>
              <a:ext cx="264994" cy="191689"/>
            </a:xfrm>
            <a:prstGeom prst="rect">
              <a:avLst/>
            </a:prstGeom>
            <a:effectLst>
              <a:outerShdw blurRad="50800" dist="38100" dir="2700000" algn="tl" rotWithShape="0">
                <a:prstClr val="black">
                  <a:alpha val="40000"/>
                </a:prstClr>
              </a:outerShdw>
            </a:effectLst>
          </p:spPr>
        </p:pic>
      </p:grpSp>
      <p:cxnSp>
        <p:nvCxnSpPr>
          <p:cNvPr id="135" name="Straight Arrow Connector 134"/>
          <p:cNvCxnSpPr/>
          <p:nvPr/>
        </p:nvCxnSpPr>
        <p:spPr>
          <a:xfrm flipH="1" flipV="1">
            <a:off x="3426630" y="3685767"/>
            <a:ext cx="2321190" cy="1422299"/>
          </a:xfrm>
          <a:prstGeom prst="straightConnector1">
            <a:avLst/>
          </a:prstGeom>
          <a:ln w="38100" cmpd="sng">
            <a:solidFill>
              <a:schemeClr val="accent2">
                <a:lumMod val="75000"/>
                <a:alpha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6" name="Group 135"/>
          <p:cNvGrpSpPr/>
          <p:nvPr/>
        </p:nvGrpSpPr>
        <p:grpSpPr>
          <a:xfrm rot="1734141">
            <a:off x="4255088" y="4174787"/>
            <a:ext cx="290874" cy="205770"/>
            <a:chOff x="8453708" y="7098490"/>
            <a:chExt cx="474652" cy="335779"/>
          </a:xfrm>
        </p:grpSpPr>
        <p:pic>
          <p:nvPicPr>
            <p:cNvPr id="264" name="Picture 263"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63366" y="7242580"/>
              <a:ext cx="264994" cy="191689"/>
            </a:xfrm>
            <a:prstGeom prst="rect">
              <a:avLst/>
            </a:prstGeom>
            <a:effectLst>
              <a:outerShdw blurRad="50800" dist="38100" dir="2700000" algn="tl" rotWithShape="0">
                <a:prstClr val="black">
                  <a:alpha val="40000"/>
                </a:prstClr>
              </a:outerShdw>
            </a:effectLst>
          </p:spPr>
        </p:pic>
        <p:pic>
          <p:nvPicPr>
            <p:cNvPr id="265" name="Picture 264"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53708" y="7098490"/>
              <a:ext cx="264994" cy="191689"/>
            </a:xfrm>
            <a:prstGeom prst="rect">
              <a:avLst/>
            </a:prstGeom>
            <a:effectLst>
              <a:outerShdw blurRad="50800" dist="38100" dir="2700000" algn="tl" rotWithShape="0">
                <a:prstClr val="black">
                  <a:alpha val="40000"/>
                </a:prstClr>
              </a:outerShdw>
            </a:effectLst>
          </p:spPr>
        </p:pic>
      </p:grpSp>
      <p:cxnSp>
        <p:nvCxnSpPr>
          <p:cNvPr id="137" name="Straight Arrow Connector 136"/>
          <p:cNvCxnSpPr/>
          <p:nvPr/>
        </p:nvCxnSpPr>
        <p:spPr>
          <a:xfrm flipH="1">
            <a:off x="1737759" y="2422113"/>
            <a:ext cx="3378439" cy="153989"/>
          </a:xfrm>
          <a:prstGeom prst="straightConnector1">
            <a:avLst/>
          </a:prstGeom>
          <a:ln w="38100" cmpd="sng">
            <a:solidFill>
              <a:schemeClr val="accent2">
                <a:lumMod val="75000"/>
                <a:alpha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flipV="1">
            <a:off x="1988683" y="1002250"/>
            <a:ext cx="3133197" cy="1405829"/>
          </a:xfrm>
          <a:prstGeom prst="straightConnector1">
            <a:avLst/>
          </a:prstGeom>
          <a:ln w="38100" cmpd="sng">
            <a:solidFill>
              <a:schemeClr val="accent2">
                <a:lumMod val="75000"/>
                <a:alpha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39" name="Group 138"/>
          <p:cNvGrpSpPr/>
          <p:nvPr/>
        </p:nvGrpSpPr>
        <p:grpSpPr>
          <a:xfrm rot="21264447">
            <a:off x="2648767" y="2414589"/>
            <a:ext cx="290874" cy="205770"/>
            <a:chOff x="8453708" y="7098490"/>
            <a:chExt cx="474652" cy="335779"/>
          </a:xfrm>
        </p:grpSpPr>
        <p:pic>
          <p:nvPicPr>
            <p:cNvPr id="262" name="Picture 261"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63366" y="7242580"/>
              <a:ext cx="264994" cy="191689"/>
            </a:xfrm>
            <a:prstGeom prst="rect">
              <a:avLst/>
            </a:prstGeom>
            <a:effectLst>
              <a:outerShdw blurRad="50800" dist="38100" dir="2700000" algn="tl" rotWithShape="0">
                <a:prstClr val="black">
                  <a:alpha val="40000"/>
                </a:prstClr>
              </a:outerShdw>
            </a:effectLst>
          </p:spPr>
        </p:pic>
        <p:pic>
          <p:nvPicPr>
            <p:cNvPr id="263" name="Picture 262"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53708" y="7098490"/>
              <a:ext cx="264994" cy="191689"/>
            </a:xfrm>
            <a:prstGeom prst="rect">
              <a:avLst/>
            </a:prstGeom>
            <a:effectLst>
              <a:outerShdw blurRad="50800" dist="38100" dir="2700000" algn="tl" rotWithShape="0">
                <a:prstClr val="black">
                  <a:alpha val="40000"/>
                </a:prstClr>
              </a:outerShdw>
            </a:effectLst>
          </p:spPr>
        </p:pic>
      </p:grpSp>
      <p:grpSp>
        <p:nvGrpSpPr>
          <p:cNvPr id="140" name="Group 139"/>
          <p:cNvGrpSpPr/>
          <p:nvPr/>
        </p:nvGrpSpPr>
        <p:grpSpPr>
          <a:xfrm rot="1441251">
            <a:off x="2682090" y="1275605"/>
            <a:ext cx="290874" cy="205770"/>
            <a:chOff x="8453708" y="7098490"/>
            <a:chExt cx="474652" cy="335779"/>
          </a:xfrm>
        </p:grpSpPr>
        <p:pic>
          <p:nvPicPr>
            <p:cNvPr id="260" name="Picture 259"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63366" y="7242580"/>
              <a:ext cx="264994" cy="191689"/>
            </a:xfrm>
            <a:prstGeom prst="rect">
              <a:avLst/>
            </a:prstGeom>
            <a:effectLst>
              <a:outerShdw blurRad="50800" dist="38100" dir="2700000" algn="tl" rotWithShape="0">
                <a:prstClr val="black">
                  <a:alpha val="40000"/>
                </a:prstClr>
              </a:outerShdw>
            </a:effectLst>
          </p:spPr>
        </p:pic>
        <p:pic>
          <p:nvPicPr>
            <p:cNvPr id="261" name="Picture 260"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53708" y="7098490"/>
              <a:ext cx="264994" cy="191689"/>
            </a:xfrm>
            <a:prstGeom prst="rect">
              <a:avLst/>
            </a:prstGeom>
            <a:effectLst>
              <a:outerShdw blurRad="50800" dist="38100" dir="2700000" algn="tl" rotWithShape="0">
                <a:prstClr val="black">
                  <a:alpha val="40000"/>
                </a:prstClr>
              </a:outerShdw>
            </a:effectLst>
          </p:spPr>
        </p:pic>
      </p:grpSp>
      <p:cxnSp>
        <p:nvCxnSpPr>
          <p:cNvPr id="141" name="Straight Arrow Connector 140"/>
          <p:cNvCxnSpPr>
            <a:stCxn id="100" idx="2"/>
          </p:cNvCxnSpPr>
          <p:nvPr/>
        </p:nvCxnSpPr>
        <p:spPr>
          <a:xfrm flipH="1">
            <a:off x="4517158" y="5162529"/>
            <a:ext cx="1239374" cy="1707910"/>
          </a:xfrm>
          <a:prstGeom prst="straightConnector1">
            <a:avLst/>
          </a:prstGeom>
          <a:ln w="38100" cmpd="sng">
            <a:solidFill>
              <a:schemeClr val="accent2">
                <a:lumMod val="75000"/>
                <a:alpha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42" name="Picture 141"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17158" y="6679262"/>
            <a:ext cx="164893" cy="112016"/>
          </a:xfrm>
          <a:prstGeom prst="rect">
            <a:avLst/>
          </a:prstGeom>
          <a:effectLst>
            <a:outerShdw blurRad="50800" dist="38100" dir="2700000" algn="tl" rotWithShape="0">
              <a:prstClr val="black">
                <a:alpha val="40000"/>
              </a:prstClr>
            </a:outerShdw>
          </a:effectLst>
        </p:spPr>
      </p:pic>
      <p:pic>
        <p:nvPicPr>
          <p:cNvPr id="143" name="Picture 142" descr="Facility, Port.png"/>
          <p:cNvPicPr>
            <a:picLocks noChangeAspect="1"/>
          </p:cNvPicPr>
          <p:nvPr/>
        </p:nvPicPr>
        <p:blipFill>
          <a:blip r:embed="rId8"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49413" y="6709955"/>
            <a:ext cx="96889" cy="96889"/>
          </a:xfrm>
          <a:prstGeom prst="rect">
            <a:avLst/>
          </a:prstGeom>
          <a:effectLst>
            <a:outerShdw blurRad="50800" dist="38100" dir="2700000" algn="tl" rotWithShape="0">
              <a:prstClr val="black">
                <a:alpha val="40000"/>
              </a:prstClr>
            </a:outerShdw>
          </a:effectLst>
        </p:spPr>
      </p:pic>
      <p:grpSp>
        <p:nvGrpSpPr>
          <p:cNvPr id="144" name="Group 143"/>
          <p:cNvGrpSpPr/>
          <p:nvPr/>
        </p:nvGrpSpPr>
        <p:grpSpPr>
          <a:xfrm rot="18343700">
            <a:off x="4659844" y="6370818"/>
            <a:ext cx="290874" cy="205770"/>
            <a:chOff x="8453708" y="7098490"/>
            <a:chExt cx="474652" cy="335779"/>
          </a:xfrm>
        </p:grpSpPr>
        <p:pic>
          <p:nvPicPr>
            <p:cNvPr id="258" name="Picture 257"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63366" y="7242580"/>
              <a:ext cx="264994" cy="191689"/>
            </a:xfrm>
            <a:prstGeom prst="rect">
              <a:avLst/>
            </a:prstGeom>
            <a:effectLst>
              <a:outerShdw blurRad="50800" dist="38100" dir="2700000" algn="tl" rotWithShape="0">
                <a:prstClr val="black">
                  <a:alpha val="40000"/>
                </a:prstClr>
              </a:outerShdw>
            </a:effectLst>
          </p:spPr>
        </p:pic>
        <p:pic>
          <p:nvPicPr>
            <p:cNvPr id="259" name="Picture 258"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53708" y="7098490"/>
              <a:ext cx="264994" cy="191689"/>
            </a:xfrm>
            <a:prstGeom prst="rect">
              <a:avLst/>
            </a:prstGeom>
            <a:effectLst>
              <a:outerShdw blurRad="50800" dist="38100" dir="2700000" algn="tl" rotWithShape="0">
                <a:prstClr val="black">
                  <a:alpha val="40000"/>
                </a:prstClr>
              </a:outerShdw>
            </a:effectLst>
          </p:spPr>
        </p:pic>
      </p:grpSp>
      <p:pic>
        <p:nvPicPr>
          <p:cNvPr id="145" name="Picture 144"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899910" y="6152481"/>
            <a:ext cx="164893" cy="112016"/>
          </a:xfrm>
          <a:prstGeom prst="rect">
            <a:avLst/>
          </a:prstGeom>
          <a:effectLst>
            <a:outerShdw blurRad="50800" dist="38100" dir="2700000" algn="tl" rotWithShape="0">
              <a:prstClr val="black">
                <a:alpha val="40000"/>
              </a:prstClr>
            </a:outerShdw>
          </a:effectLst>
        </p:spPr>
      </p:pic>
      <p:cxnSp>
        <p:nvCxnSpPr>
          <p:cNvPr id="146" name="Straight Arrow Connector 145"/>
          <p:cNvCxnSpPr/>
          <p:nvPr/>
        </p:nvCxnSpPr>
        <p:spPr>
          <a:xfrm flipH="1">
            <a:off x="2624992" y="2422576"/>
            <a:ext cx="2522259" cy="1747979"/>
          </a:xfrm>
          <a:prstGeom prst="straightConnector1">
            <a:avLst/>
          </a:prstGeom>
          <a:ln w="38100" cmpd="sng">
            <a:solidFill>
              <a:schemeClr val="accent2">
                <a:lumMod val="75000"/>
                <a:alpha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47" name="Picture 146"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64803" y="2352070"/>
            <a:ext cx="164893" cy="112016"/>
          </a:xfrm>
          <a:prstGeom prst="rect">
            <a:avLst/>
          </a:prstGeom>
          <a:effectLst>
            <a:outerShdw blurRad="50800" dist="38100" dir="2700000" algn="tl" rotWithShape="0">
              <a:prstClr val="black">
                <a:alpha val="40000"/>
              </a:prstClr>
            </a:outerShdw>
          </a:effectLst>
        </p:spPr>
      </p:pic>
      <p:grpSp>
        <p:nvGrpSpPr>
          <p:cNvPr id="148" name="Group 147"/>
          <p:cNvGrpSpPr/>
          <p:nvPr/>
        </p:nvGrpSpPr>
        <p:grpSpPr>
          <a:xfrm rot="19399991">
            <a:off x="3029807" y="3688002"/>
            <a:ext cx="290874" cy="205770"/>
            <a:chOff x="8453708" y="7098490"/>
            <a:chExt cx="474652" cy="335779"/>
          </a:xfrm>
        </p:grpSpPr>
        <p:pic>
          <p:nvPicPr>
            <p:cNvPr id="256" name="Picture 255"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663366" y="7242580"/>
              <a:ext cx="264994" cy="191689"/>
            </a:xfrm>
            <a:prstGeom prst="rect">
              <a:avLst/>
            </a:prstGeom>
            <a:effectLst>
              <a:outerShdw blurRad="50800" dist="38100" dir="2700000" algn="tl" rotWithShape="0">
                <a:prstClr val="black">
                  <a:alpha val="40000"/>
                </a:prstClr>
              </a:outerShdw>
            </a:effectLst>
          </p:spPr>
        </p:pic>
        <p:pic>
          <p:nvPicPr>
            <p:cNvPr id="257" name="Picture 256" descr="Multirole, Su-35 no canard.png"/>
            <p:cNvPicPr>
              <a:picLocks noChangeAspect="1"/>
            </p:cNvPicPr>
            <p:nvPr/>
          </p:nvPicPr>
          <p:blipFill>
            <a:blip r:embed="rId12"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453708" y="7098490"/>
              <a:ext cx="264994" cy="191689"/>
            </a:xfrm>
            <a:prstGeom prst="rect">
              <a:avLst/>
            </a:prstGeom>
            <a:effectLst>
              <a:outerShdw blurRad="50800" dist="38100" dir="2700000" algn="tl" rotWithShape="0">
                <a:prstClr val="black">
                  <a:alpha val="40000"/>
                </a:prstClr>
              </a:outerShdw>
            </a:effectLst>
          </p:spPr>
        </p:pic>
      </p:grpSp>
      <p:grpSp>
        <p:nvGrpSpPr>
          <p:cNvPr id="149" name="Group 148"/>
          <p:cNvGrpSpPr/>
          <p:nvPr/>
        </p:nvGrpSpPr>
        <p:grpSpPr>
          <a:xfrm>
            <a:off x="4235821" y="1425343"/>
            <a:ext cx="1793144" cy="1793144"/>
            <a:chOff x="222660" y="2025687"/>
            <a:chExt cx="2926080" cy="2926080"/>
          </a:xfrm>
        </p:grpSpPr>
        <p:pic>
          <p:nvPicPr>
            <p:cNvPr id="249" name="Picture 248" descr="Missile Launcher, S-300 white.png"/>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564050" y="3385792"/>
              <a:ext cx="243301" cy="205870"/>
            </a:xfrm>
            <a:prstGeom prst="rect">
              <a:avLst/>
            </a:prstGeom>
            <a:ln>
              <a:noFill/>
            </a:ln>
            <a:effectLst>
              <a:outerShdw blurRad="50800" dist="38100" dir="2700000" algn="tl" rotWithShape="0">
                <a:prstClr val="black">
                  <a:alpha val="40000"/>
                </a:prstClr>
              </a:outerShdw>
            </a:effectLst>
          </p:spPr>
        </p:pic>
        <p:grpSp>
          <p:nvGrpSpPr>
            <p:cNvPr id="250" name="Group 249"/>
            <p:cNvGrpSpPr/>
            <p:nvPr/>
          </p:nvGrpSpPr>
          <p:grpSpPr>
            <a:xfrm>
              <a:off x="222660" y="2025687"/>
              <a:ext cx="2926080" cy="2926080"/>
              <a:chOff x="1288990" y="2635821"/>
              <a:chExt cx="2926080" cy="2926080"/>
            </a:xfrm>
          </p:grpSpPr>
          <p:sp>
            <p:nvSpPr>
              <p:cNvPr id="251" name="Block Arc 250"/>
              <p:cNvSpPr>
                <a:spLocks noChangeAspect="1"/>
              </p:cNvSpPr>
              <p:nvPr/>
            </p:nvSpPr>
            <p:spPr>
              <a:xfrm>
                <a:off x="2422846" y="3769677"/>
                <a:ext cx="658368" cy="658368"/>
              </a:xfrm>
              <a:prstGeom prst="blockArc">
                <a:avLst>
                  <a:gd name="adj1" fmla="val 3130504"/>
                  <a:gd name="adj2" fmla="val 15927373"/>
                  <a:gd name="adj3" fmla="val 0"/>
                </a:avLst>
              </a:prstGeom>
              <a:noFill/>
              <a:ln w="12700" cmpd="sng">
                <a:solidFill>
                  <a:schemeClr val="accent2">
                    <a:lumMod val="7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52" name="Block Arc 251"/>
              <p:cNvSpPr>
                <a:spLocks noChangeAspect="1"/>
              </p:cNvSpPr>
              <p:nvPr/>
            </p:nvSpPr>
            <p:spPr>
              <a:xfrm>
                <a:off x="2203390" y="3550221"/>
                <a:ext cx="1097280" cy="1097280"/>
              </a:xfrm>
              <a:prstGeom prst="blockArc">
                <a:avLst>
                  <a:gd name="adj1" fmla="val 3130504"/>
                  <a:gd name="adj2" fmla="val 15927373"/>
                  <a:gd name="adj3" fmla="val 0"/>
                </a:avLst>
              </a:prstGeom>
              <a:noFill/>
              <a:ln w="12700" cmpd="sng">
                <a:solidFill>
                  <a:schemeClr val="accent2">
                    <a:lumMod val="7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53" name="Block Arc 252"/>
              <p:cNvSpPr>
                <a:spLocks noChangeAspect="1"/>
              </p:cNvSpPr>
              <p:nvPr/>
            </p:nvSpPr>
            <p:spPr>
              <a:xfrm>
                <a:off x="2011366" y="3358197"/>
                <a:ext cx="1481328" cy="1481328"/>
              </a:xfrm>
              <a:prstGeom prst="blockArc">
                <a:avLst>
                  <a:gd name="adj1" fmla="val 3130504"/>
                  <a:gd name="adj2" fmla="val 15927373"/>
                  <a:gd name="adj3" fmla="val 0"/>
                </a:avLst>
              </a:prstGeom>
              <a:noFill/>
              <a:ln w="12700" cmpd="sng">
                <a:solidFill>
                  <a:schemeClr val="accent2">
                    <a:lumMod val="7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54" name="Block Arc 253"/>
              <p:cNvSpPr>
                <a:spLocks noChangeAspect="1"/>
              </p:cNvSpPr>
              <p:nvPr/>
            </p:nvSpPr>
            <p:spPr>
              <a:xfrm>
                <a:off x="1837630" y="3184461"/>
                <a:ext cx="1828800" cy="1828800"/>
              </a:xfrm>
              <a:prstGeom prst="blockArc">
                <a:avLst>
                  <a:gd name="adj1" fmla="val 3130504"/>
                  <a:gd name="adj2" fmla="val 15927373"/>
                  <a:gd name="adj3" fmla="val 0"/>
                </a:avLst>
              </a:prstGeom>
              <a:noFill/>
              <a:ln w="12700" cmpd="sng">
                <a:solidFill>
                  <a:schemeClr val="accent2">
                    <a:lumMod val="7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55" name="Block Arc 254"/>
              <p:cNvSpPr>
                <a:spLocks noChangeAspect="1"/>
              </p:cNvSpPr>
              <p:nvPr/>
            </p:nvSpPr>
            <p:spPr>
              <a:xfrm>
                <a:off x="1288990" y="2635821"/>
                <a:ext cx="2926080" cy="2926080"/>
              </a:xfrm>
              <a:prstGeom prst="blockArc">
                <a:avLst>
                  <a:gd name="adj1" fmla="val 3130504"/>
                  <a:gd name="adj2" fmla="val 15927373"/>
                  <a:gd name="adj3" fmla="val 0"/>
                </a:avLst>
              </a:prstGeom>
              <a:noFill/>
              <a:ln w="12700" cmpd="sng">
                <a:solidFill>
                  <a:schemeClr val="accent2">
                    <a:lumMod val="7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grpSp>
      </p:grpSp>
      <p:pic>
        <p:nvPicPr>
          <p:cNvPr id="150" name="Picture 149" descr="Missile Launcher, S-300 white.png"/>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6075124" y="3811121"/>
            <a:ext cx="149098" cy="126160"/>
          </a:xfrm>
          <a:prstGeom prst="rect">
            <a:avLst/>
          </a:prstGeom>
          <a:effectLst>
            <a:outerShdw blurRad="50800" dist="38100" dir="2700000" algn="tl" rotWithShape="0">
              <a:prstClr val="black">
                <a:alpha val="40000"/>
              </a:prstClr>
            </a:outerShdw>
          </a:effectLst>
        </p:spPr>
      </p:pic>
      <p:grpSp>
        <p:nvGrpSpPr>
          <p:cNvPr id="151" name="Group 150"/>
          <p:cNvGrpSpPr>
            <a:grpSpLocks noChangeAspect="1"/>
          </p:cNvGrpSpPr>
          <p:nvPr/>
        </p:nvGrpSpPr>
        <p:grpSpPr>
          <a:xfrm rot="20113067">
            <a:off x="5393190" y="3117718"/>
            <a:ext cx="1512965" cy="1512966"/>
            <a:chOff x="1288990" y="2635821"/>
            <a:chExt cx="2926080" cy="2926080"/>
          </a:xfrm>
        </p:grpSpPr>
        <p:sp>
          <p:nvSpPr>
            <p:cNvPr id="244" name="Block Arc 243"/>
            <p:cNvSpPr>
              <a:spLocks noChangeAspect="1"/>
            </p:cNvSpPr>
            <p:nvPr/>
          </p:nvSpPr>
          <p:spPr>
            <a:xfrm>
              <a:off x="2422846" y="3769677"/>
              <a:ext cx="658368" cy="658368"/>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5" name="Block Arc 244"/>
            <p:cNvSpPr>
              <a:spLocks noChangeAspect="1"/>
            </p:cNvSpPr>
            <p:nvPr/>
          </p:nvSpPr>
          <p:spPr>
            <a:xfrm>
              <a:off x="2203390" y="3550221"/>
              <a:ext cx="1097280" cy="1097280"/>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6" name="Block Arc 245"/>
            <p:cNvSpPr>
              <a:spLocks noChangeAspect="1"/>
            </p:cNvSpPr>
            <p:nvPr/>
          </p:nvSpPr>
          <p:spPr>
            <a:xfrm>
              <a:off x="2011366" y="3358197"/>
              <a:ext cx="1481328" cy="1481328"/>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7" name="Block Arc 246"/>
            <p:cNvSpPr>
              <a:spLocks noChangeAspect="1"/>
            </p:cNvSpPr>
            <p:nvPr/>
          </p:nvSpPr>
          <p:spPr>
            <a:xfrm>
              <a:off x="1837630" y="3184461"/>
              <a:ext cx="1828800" cy="1828800"/>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8" name="Block Arc 247"/>
            <p:cNvSpPr>
              <a:spLocks noChangeAspect="1"/>
            </p:cNvSpPr>
            <p:nvPr/>
          </p:nvSpPr>
          <p:spPr>
            <a:xfrm>
              <a:off x="1288990" y="2635821"/>
              <a:ext cx="2926080" cy="2926080"/>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grpSp>
      <p:grpSp>
        <p:nvGrpSpPr>
          <p:cNvPr id="152" name="Group 151"/>
          <p:cNvGrpSpPr>
            <a:grpSpLocks noChangeAspect="1"/>
          </p:cNvGrpSpPr>
          <p:nvPr/>
        </p:nvGrpSpPr>
        <p:grpSpPr>
          <a:xfrm>
            <a:off x="3317076" y="2200489"/>
            <a:ext cx="1625037" cy="1625037"/>
            <a:chOff x="1288990" y="2635821"/>
            <a:chExt cx="2926080" cy="2926080"/>
          </a:xfrm>
        </p:grpSpPr>
        <p:sp>
          <p:nvSpPr>
            <p:cNvPr id="239" name="Block Arc 238"/>
            <p:cNvSpPr>
              <a:spLocks noChangeAspect="1"/>
            </p:cNvSpPr>
            <p:nvPr/>
          </p:nvSpPr>
          <p:spPr>
            <a:xfrm>
              <a:off x="2422846" y="3769677"/>
              <a:ext cx="658368" cy="658368"/>
            </a:xfrm>
            <a:prstGeom prst="blockArc">
              <a:avLst>
                <a:gd name="adj1" fmla="val 3130504"/>
                <a:gd name="adj2" fmla="val 390087"/>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0" name="Block Arc 239"/>
            <p:cNvSpPr>
              <a:spLocks noChangeAspect="1"/>
            </p:cNvSpPr>
            <p:nvPr/>
          </p:nvSpPr>
          <p:spPr>
            <a:xfrm>
              <a:off x="2203390" y="3550221"/>
              <a:ext cx="1097280" cy="1097280"/>
            </a:xfrm>
            <a:prstGeom prst="blockArc">
              <a:avLst>
                <a:gd name="adj1" fmla="val 3130504"/>
                <a:gd name="adj2" fmla="val 401581"/>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1" name="Block Arc 240"/>
            <p:cNvSpPr>
              <a:spLocks noChangeAspect="1"/>
            </p:cNvSpPr>
            <p:nvPr/>
          </p:nvSpPr>
          <p:spPr>
            <a:xfrm>
              <a:off x="2011366" y="3358197"/>
              <a:ext cx="1481329" cy="1481329"/>
            </a:xfrm>
            <a:prstGeom prst="blockArc">
              <a:avLst>
                <a:gd name="adj1" fmla="val 3130504"/>
                <a:gd name="adj2" fmla="val 26483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2" name="Block Arc 241"/>
            <p:cNvSpPr>
              <a:spLocks noChangeAspect="1"/>
            </p:cNvSpPr>
            <p:nvPr/>
          </p:nvSpPr>
          <p:spPr>
            <a:xfrm>
              <a:off x="1837630" y="3184461"/>
              <a:ext cx="1828800" cy="1828800"/>
            </a:xfrm>
            <a:prstGeom prst="blockArc">
              <a:avLst>
                <a:gd name="adj1" fmla="val 3130504"/>
                <a:gd name="adj2" fmla="val 83417"/>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43" name="Block Arc 242"/>
            <p:cNvSpPr>
              <a:spLocks noChangeAspect="1"/>
            </p:cNvSpPr>
            <p:nvPr/>
          </p:nvSpPr>
          <p:spPr>
            <a:xfrm>
              <a:off x="1288990" y="2635821"/>
              <a:ext cx="2926080" cy="2926080"/>
            </a:xfrm>
            <a:prstGeom prst="blockArc">
              <a:avLst>
                <a:gd name="adj1" fmla="val 3130504"/>
                <a:gd name="adj2" fmla="val 21201427"/>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grpSp>
      <p:grpSp>
        <p:nvGrpSpPr>
          <p:cNvPr id="153" name="Group 152"/>
          <p:cNvGrpSpPr>
            <a:grpSpLocks noChangeAspect="1"/>
          </p:cNvGrpSpPr>
          <p:nvPr/>
        </p:nvGrpSpPr>
        <p:grpSpPr>
          <a:xfrm>
            <a:off x="3853342" y="2800386"/>
            <a:ext cx="1512965" cy="1512966"/>
            <a:chOff x="1288990" y="2635821"/>
            <a:chExt cx="2926080" cy="2926080"/>
          </a:xfrm>
        </p:grpSpPr>
        <p:sp>
          <p:nvSpPr>
            <p:cNvPr id="234" name="Block Arc 233"/>
            <p:cNvSpPr>
              <a:spLocks noChangeAspect="1"/>
            </p:cNvSpPr>
            <p:nvPr/>
          </p:nvSpPr>
          <p:spPr>
            <a:xfrm>
              <a:off x="2422846" y="3769677"/>
              <a:ext cx="658368" cy="658368"/>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5" name="Block Arc 234"/>
            <p:cNvSpPr>
              <a:spLocks noChangeAspect="1"/>
            </p:cNvSpPr>
            <p:nvPr/>
          </p:nvSpPr>
          <p:spPr>
            <a:xfrm>
              <a:off x="2203390" y="3550221"/>
              <a:ext cx="1097280" cy="1097280"/>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6" name="Block Arc 235"/>
            <p:cNvSpPr>
              <a:spLocks noChangeAspect="1"/>
            </p:cNvSpPr>
            <p:nvPr/>
          </p:nvSpPr>
          <p:spPr>
            <a:xfrm>
              <a:off x="2011366" y="3358197"/>
              <a:ext cx="1481328" cy="1481328"/>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7" name="Block Arc 236"/>
            <p:cNvSpPr>
              <a:spLocks noChangeAspect="1"/>
            </p:cNvSpPr>
            <p:nvPr/>
          </p:nvSpPr>
          <p:spPr>
            <a:xfrm>
              <a:off x="1837630" y="3184461"/>
              <a:ext cx="1828800" cy="1828800"/>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8" name="Block Arc 237"/>
            <p:cNvSpPr>
              <a:spLocks noChangeAspect="1"/>
            </p:cNvSpPr>
            <p:nvPr/>
          </p:nvSpPr>
          <p:spPr>
            <a:xfrm>
              <a:off x="1288990" y="2635821"/>
              <a:ext cx="2926080" cy="2926080"/>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grpSp>
      <p:grpSp>
        <p:nvGrpSpPr>
          <p:cNvPr id="154" name="Group 153"/>
          <p:cNvGrpSpPr>
            <a:grpSpLocks noChangeAspect="1"/>
          </p:cNvGrpSpPr>
          <p:nvPr/>
        </p:nvGrpSpPr>
        <p:grpSpPr>
          <a:xfrm rot="18521784">
            <a:off x="6534682" y="5134191"/>
            <a:ext cx="1456930" cy="1456930"/>
            <a:chOff x="1288990" y="2635821"/>
            <a:chExt cx="2926080" cy="2926080"/>
          </a:xfrm>
        </p:grpSpPr>
        <p:sp>
          <p:nvSpPr>
            <p:cNvPr id="229" name="Block Arc 228"/>
            <p:cNvSpPr>
              <a:spLocks noChangeAspect="1"/>
            </p:cNvSpPr>
            <p:nvPr/>
          </p:nvSpPr>
          <p:spPr>
            <a:xfrm>
              <a:off x="2422846" y="3769677"/>
              <a:ext cx="658368" cy="658368"/>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0" name="Block Arc 229"/>
            <p:cNvSpPr>
              <a:spLocks noChangeAspect="1"/>
            </p:cNvSpPr>
            <p:nvPr/>
          </p:nvSpPr>
          <p:spPr>
            <a:xfrm>
              <a:off x="2203390" y="3550221"/>
              <a:ext cx="1097280" cy="1097280"/>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1" name="Block Arc 230"/>
            <p:cNvSpPr>
              <a:spLocks noChangeAspect="1"/>
            </p:cNvSpPr>
            <p:nvPr/>
          </p:nvSpPr>
          <p:spPr>
            <a:xfrm>
              <a:off x="2011366" y="3358197"/>
              <a:ext cx="1481328" cy="1481328"/>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2" name="Block Arc 231"/>
            <p:cNvSpPr>
              <a:spLocks noChangeAspect="1"/>
            </p:cNvSpPr>
            <p:nvPr/>
          </p:nvSpPr>
          <p:spPr>
            <a:xfrm>
              <a:off x="1837630" y="3184461"/>
              <a:ext cx="1828800" cy="1828800"/>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33" name="Block Arc 232"/>
            <p:cNvSpPr>
              <a:spLocks noChangeAspect="1"/>
            </p:cNvSpPr>
            <p:nvPr/>
          </p:nvSpPr>
          <p:spPr>
            <a:xfrm>
              <a:off x="1288990" y="2635821"/>
              <a:ext cx="2926080" cy="2926080"/>
            </a:xfrm>
            <a:prstGeom prst="blockArc">
              <a:avLst>
                <a:gd name="adj1" fmla="val 3130504"/>
                <a:gd name="adj2" fmla="val 15927373"/>
                <a:gd name="adj3" fmla="val 0"/>
              </a:avLst>
            </a:prstGeom>
            <a:noFill/>
            <a:ln w="12700" cmpd="sng">
              <a:solidFill>
                <a:schemeClr val="accent6">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grpSp>
      <p:pic>
        <p:nvPicPr>
          <p:cNvPr id="155" name="Picture 154" descr="Missile Launcher, S-300 white.png"/>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7188598" y="5799576"/>
            <a:ext cx="149098" cy="126160"/>
          </a:xfrm>
          <a:prstGeom prst="rect">
            <a:avLst/>
          </a:prstGeom>
          <a:effectLst>
            <a:outerShdw blurRad="50800" dist="38100" dir="2700000" algn="tl" rotWithShape="0">
              <a:prstClr val="black">
                <a:alpha val="40000"/>
              </a:prstClr>
            </a:outerShdw>
          </a:effectLst>
        </p:spPr>
      </p:pic>
      <p:grpSp>
        <p:nvGrpSpPr>
          <p:cNvPr id="156" name="Group 155"/>
          <p:cNvGrpSpPr>
            <a:grpSpLocks noChangeAspect="1"/>
          </p:cNvGrpSpPr>
          <p:nvPr/>
        </p:nvGrpSpPr>
        <p:grpSpPr>
          <a:xfrm rot="21070381">
            <a:off x="5154985" y="4330103"/>
            <a:ext cx="1456930" cy="1456930"/>
            <a:chOff x="1288990" y="2635821"/>
            <a:chExt cx="2926080" cy="2926080"/>
          </a:xfrm>
        </p:grpSpPr>
        <p:sp>
          <p:nvSpPr>
            <p:cNvPr id="224" name="Block Arc 223"/>
            <p:cNvSpPr>
              <a:spLocks noChangeAspect="1"/>
            </p:cNvSpPr>
            <p:nvPr/>
          </p:nvSpPr>
          <p:spPr>
            <a:xfrm>
              <a:off x="2422846" y="3769677"/>
              <a:ext cx="658368" cy="658368"/>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5" name="Block Arc 224"/>
            <p:cNvSpPr>
              <a:spLocks noChangeAspect="1"/>
            </p:cNvSpPr>
            <p:nvPr/>
          </p:nvSpPr>
          <p:spPr>
            <a:xfrm>
              <a:off x="2203390" y="3550221"/>
              <a:ext cx="1097280" cy="1097280"/>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6" name="Block Arc 225"/>
            <p:cNvSpPr>
              <a:spLocks noChangeAspect="1"/>
            </p:cNvSpPr>
            <p:nvPr/>
          </p:nvSpPr>
          <p:spPr>
            <a:xfrm>
              <a:off x="2011366" y="3358197"/>
              <a:ext cx="1481328" cy="1481328"/>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7" name="Block Arc 226"/>
            <p:cNvSpPr>
              <a:spLocks noChangeAspect="1"/>
            </p:cNvSpPr>
            <p:nvPr/>
          </p:nvSpPr>
          <p:spPr>
            <a:xfrm>
              <a:off x="1837630" y="3184461"/>
              <a:ext cx="1828800" cy="1828800"/>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8" name="Block Arc 227"/>
            <p:cNvSpPr>
              <a:spLocks noChangeAspect="1"/>
            </p:cNvSpPr>
            <p:nvPr/>
          </p:nvSpPr>
          <p:spPr>
            <a:xfrm>
              <a:off x="1288990" y="2635821"/>
              <a:ext cx="2926080" cy="2926080"/>
            </a:xfrm>
            <a:prstGeom prst="blockArc">
              <a:avLst>
                <a:gd name="adj1" fmla="val 3130504"/>
                <a:gd name="adj2" fmla="val 15927373"/>
                <a:gd name="adj3" fmla="val 0"/>
              </a:avLst>
            </a:prstGeom>
            <a:noFill/>
            <a:ln w="12700" cmpd="sng">
              <a:solidFill>
                <a:schemeClr val="accent2">
                  <a:lumMod val="50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grpSp>
      <p:pic>
        <p:nvPicPr>
          <p:cNvPr id="157" name="Picture 156" descr="Missile Launcher, S-300 white.png"/>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5808901" y="4995487"/>
            <a:ext cx="149098" cy="126160"/>
          </a:xfrm>
          <a:prstGeom prst="rect">
            <a:avLst/>
          </a:prstGeom>
          <a:effectLst>
            <a:outerShdw blurRad="50800" dist="38100" dir="2700000" algn="tl" rotWithShape="0">
              <a:prstClr val="black">
                <a:alpha val="40000"/>
              </a:prstClr>
            </a:outerShdw>
          </a:effectLst>
        </p:spPr>
      </p:pic>
      <p:grpSp>
        <p:nvGrpSpPr>
          <p:cNvPr id="158" name="Group 157"/>
          <p:cNvGrpSpPr>
            <a:grpSpLocks noChangeAspect="1"/>
          </p:cNvGrpSpPr>
          <p:nvPr/>
        </p:nvGrpSpPr>
        <p:grpSpPr>
          <a:xfrm rot="1601572">
            <a:off x="5484390" y="6066591"/>
            <a:ext cx="1400894" cy="1400894"/>
            <a:chOff x="1288990" y="2635821"/>
            <a:chExt cx="2926080" cy="2926080"/>
          </a:xfrm>
        </p:grpSpPr>
        <p:sp>
          <p:nvSpPr>
            <p:cNvPr id="219" name="Block Arc 218"/>
            <p:cNvSpPr>
              <a:spLocks noChangeAspect="1"/>
            </p:cNvSpPr>
            <p:nvPr/>
          </p:nvSpPr>
          <p:spPr>
            <a:xfrm>
              <a:off x="2422846" y="3769677"/>
              <a:ext cx="658368" cy="658368"/>
            </a:xfrm>
            <a:prstGeom prst="blockArc">
              <a:avLst>
                <a:gd name="adj1" fmla="val 3130504"/>
                <a:gd name="adj2" fmla="val 15927373"/>
                <a:gd name="adj3" fmla="val 0"/>
              </a:avLst>
            </a:prstGeom>
            <a:noFill/>
            <a:ln w="12700" cmpd="sng">
              <a:solidFill>
                <a:srgbClr val="984807"/>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0" name="Block Arc 219"/>
            <p:cNvSpPr>
              <a:spLocks noChangeAspect="1"/>
            </p:cNvSpPr>
            <p:nvPr/>
          </p:nvSpPr>
          <p:spPr>
            <a:xfrm>
              <a:off x="2203390" y="3550221"/>
              <a:ext cx="1097280" cy="1097280"/>
            </a:xfrm>
            <a:prstGeom prst="blockArc">
              <a:avLst>
                <a:gd name="adj1" fmla="val 3130504"/>
                <a:gd name="adj2" fmla="val 15927373"/>
                <a:gd name="adj3" fmla="val 0"/>
              </a:avLst>
            </a:prstGeom>
            <a:noFill/>
            <a:ln w="12700" cmpd="sng">
              <a:solidFill>
                <a:srgbClr val="984807"/>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1" name="Block Arc 220"/>
            <p:cNvSpPr>
              <a:spLocks noChangeAspect="1"/>
            </p:cNvSpPr>
            <p:nvPr/>
          </p:nvSpPr>
          <p:spPr>
            <a:xfrm>
              <a:off x="2011366" y="3358197"/>
              <a:ext cx="1481328" cy="1481328"/>
            </a:xfrm>
            <a:prstGeom prst="blockArc">
              <a:avLst>
                <a:gd name="adj1" fmla="val 3130504"/>
                <a:gd name="adj2" fmla="val 15927373"/>
                <a:gd name="adj3" fmla="val 0"/>
              </a:avLst>
            </a:prstGeom>
            <a:noFill/>
            <a:ln w="12700" cmpd="sng">
              <a:solidFill>
                <a:srgbClr val="984807"/>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2" name="Block Arc 221"/>
            <p:cNvSpPr>
              <a:spLocks noChangeAspect="1"/>
            </p:cNvSpPr>
            <p:nvPr/>
          </p:nvSpPr>
          <p:spPr>
            <a:xfrm>
              <a:off x="1837630" y="3184461"/>
              <a:ext cx="1828800" cy="1828800"/>
            </a:xfrm>
            <a:prstGeom prst="blockArc">
              <a:avLst>
                <a:gd name="adj1" fmla="val 3130504"/>
                <a:gd name="adj2" fmla="val 15927373"/>
                <a:gd name="adj3" fmla="val 0"/>
              </a:avLst>
            </a:prstGeom>
            <a:noFill/>
            <a:ln w="12700" cmpd="sng">
              <a:solidFill>
                <a:srgbClr val="984807"/>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23" name="Block Arc 222"/>
            <p:cNvSpPr>
              <a:spLocks noChangeAspect="1"/>
            </p:cNvSpPr>
            <p:nvPr/>
          </p:nvSpPr>
          <p:spPr>
            <a:xfrm>
              <a:off x="1288990" y="2635821"/>
              <a:ext cx="2926080" cy="2926080"/>
            </a:xfrm>
            <a:prstGeom prst="blockArc">
              <a:avLst>
                <a:gd name="adj1" fmla="val 3130504"/>
                <a:gd name="adj2" fmla="val 15927373"/>
                <a:gd name="adj3" fmla="val 0"/>
              </a:avLst>
            </a:prstGeom>
            <a:noFill/>
            <a:ln w="12700" cmpd="sng">
              <a:solidFill>
                <a:srgbClr val="984807"/>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grpSp>
      <p:pic>
        <p:nvPicPr>
          <p:cNvPr id="159" name="Picture 158" descr="Missile Launcher, S-300 white.png"/>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6149674" y="6699607"/>
            <a:ext cx="149098" cy="126160"/>
          </a:xfrm>
          <a:prstGeom prst="rect">
            <a:avLst/>
          </a:prstGeom>
          <a:effectLst>
            <a:outerShdw blurRad="50800" dist="38100" dir="2700000" algn="tl" rotWithShape="0">
              <a:prstClr val="black">
                <a:alpha val="40000"/>
              </a:prstClr>
            </a:outerShdw>
          </a:effectLst>
        </p:spPr>
      </p:pic>
      <p:pic>
        <p:nvPicPr>
          <p:cNvPr id="160" name="Picture 159" descr="Facility, Airfield white.png"/>
          <p:cNvPicPr>
            <a:picLocks noChangeAspect="1"/>
          </p:cNvPicPr>
          <p:nvPr/>
        </p:nvPicPr>
        <p:blipFill>
          <a:blip r:embed="rId7" cstate="screen">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54385" y="3424086"/>
            <a:ext cx="164893" cy="112016"/>
          </a:xfrm>
          <a:prstGeom prst="rect">
            <a:avLst/>
          </a:prstGeom>
          <a:effectLst>
            <a:outerShdw blurRad="50800" dist="38100" dir="2700000" algn="tl" rotWithShape="0">
              <a:prstClr val="black">
                <a:alpha val="40000"/>
              </a:prstClr>
            </a:outerShdw>
          </a:effectLst>
        </p:spPr>
      </p:pic>
      <p:pic>
        <p:nvPicPr>
          <p:cNvPr id="161" name="Picture 160"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312950" y="3628461"/>
            <a:ext cx="164893" cy="112016"/>
          </a:xfrm>
          <a:prstGeom prst="rect">
            <a:avLst/>
          </a:prstGeom>
          <a:effectLst>
            <a:outerShdw blurRad="50800" dist="38100" dir="2700000" algn="tl" rotWithShape="0">
              <a:prstClr val="black">
                <a:alpha val="40000"/>
              </a:prstClr>
            </a:outerShdw>
          </a:effectLst>
        </p:spPr>
      </p:pic>
      <p:pic>
        <p:nvPicPr>
          <p:cNvPr id="162" name="Picture 161"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30503" y="3616557"/>
            <a:ext cx="164893" cy="112016"/>
          </a:xfrm>
          <a:prstGeom prst="rect">
            <a:avLst/>
          </a:prstGeom>
          <a:effectLst>
            <a:outerShdw blurRad="50800" dist="38100" dir="2700000" algn="tl" rotWithShape="0">
              <a:prstClr val="black">
                <a:alpha val="40000"/>
              </a:prstClr>
            </a:outerShdw>
          </a:effectLst>
        </p:spPr>
      </p:pic>
      <p:pic>
        <p:nvPicPr>
          <p:cNvPr id="163" name="Picture 162"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65610" y="3685767"/>
            <a:ext cx="164893" cy="112016"/>
          </a:xfrm>
          <a:prstGeom prst="rect">
            <a:avLst/>
          </a:prstGeom>
          <a:effectLst>
            <a:outerShdw blurRad="50800" dist="38100" dir="2700000" algn="tl" rotWithShape="0">
              <a:prstClr val="black">
                <a:alpha val="40000"/>
              </a:prstClr>
            </a:outerShdw>
          </a:effectLst>
        </p:spPr>
      </p:pic>
      <p:pic>
        <p:nvPicPr>
          <p:cNvPr id="164" name="Picture 163"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0514" y="3714535"/>
            <a:ext cx="164893" cy="112016"/>
          </a:xfrm>
          <a:prstGeom prst="rect">
            <a:avLst/>
          </a:prstGeom>
          <a:effectLst>
            <a:outerShdw blurRad="50800" dist="38100" dir="2700000" algn="tl" rotWithShape="0">
              <a:prstClr val="black">
                <a:alpha val="40000"/>
              </a:prstClr>
            </a:outerShdw>
          </a:effectLst>
        </p:spPr>
      </p:pic>
      <p:pic>
        <p:nvPicPr>
          <p:cNvPr id="165" name="Picture 164"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988683" y="3764754"/>
            <a:ext cx="164893" cy="112016"/>
          </a:xfrm>
          <a:prstGeom prst="rect">
            <a:avLst/>
          </a:prstGeom>
          <a:effectLst>
            <a:outerShdw blurRad="50800" dist="38100" dir="2700000" algn="tl" rotWithShape="0">
              <a:prstClr val="black">
                <a:alpha val="40000"/>
              </a:prstClr>
            </a:outerShdw>
          </a:effectLst>
        </p:spPr>
      </p:pic>
      <p:pic>
        <p:nvPicPr>
          <p:cNvPr id="166" name="Picture 165"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34164" y="3632911"/>
            <a:ext cx="164893" cy="112016"/>
          </a:xfrm>
          <a:prstGeom prst="rect">
            <a:avLst/>
          </a:prstGeom>
          <a:effectLst>
            <a:outerShdw blurRad="50800" dist="38100" dir="2700000" algn="tl" rotWithShape="0">
              <a:prstClr val="black">
                <a:alpha val="40000"/>
              </a:prstClr>
            </a:outerShdw>
          </a:effectLst>
        </p:spPr>
      </p:pic>
      <p:pic>
        <p:nvPicPr>
          <p:cNvPr id="167" name="Picture 166"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341511" y="3133262"/>
            <a:ext cx="164893" cy="112016"/>
          </a:xfrm>
          <a:prstGeom prst="rect">
            <a:avLst/>
          </a:prstGeom>
          <a:effectLst>
            <a:outerShdw blurRad="50800" dist="38100" dir="2700000" algn="tl" rotWithShape="0">
              <a:prstClr val="black">
                <a:alpha val="40000"/>
              </a:prstClr>
            </a:outerShdw>
          </a:effectLst>
        </p:spPr>
      </p:pic>
      <p:pic>
        <p:nvPicPr>
          <p:cNvPr id="168" name="Picture 167"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486297" y="3560549"/>
            <a:ext cx="164893" cy="112016"/>
          </a:xfrm>
          <a:prstGeom prst="rect">
            <a:avLst/>
          </a:prstGeom>
          <a:effectLst>
            <a:outerShdw blurRad="50800" dist="38100" dir="2700000" algn="tl" rotWithShape="0">
              <a:prstClr val="black">
                <a:alpha val="40000"/>
              </a:prstClr>
            </a:outerShdw>
          </a:effectLst>
        </p:spPr>
      </p:pic>
      <p:pic>
        <p:nvPicPr>
          <p:cNvPr id="169" name="Picture 168"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73157" y="3637542"/>
            <a:ext cx="164893" cy="112016"/>
          </a:xfrm>
          <a:prstGeom prst="rect">
            <a:avLst/>
          </a:prstGeom>
          <a:effectLst>
            <a:outerShdw blurRad="50800" dist="38100" dir="2700000" algn="tl" rotWithShape="0">
              <a:prstClr val="black">
                <a:alpha val="40000"/>
              </a:prstClr>
            </a:outerShdw>
          </a:effectLst>
        </p:spPr>
      </p:pic>
      <p:pic>
        <p:nvPicPr>
          <p:cNvPr id="170" name="Picture 169"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747820" y="2997469"/>
            <a:ext cx="164893" cy="112016"/>
          </a:xfrm>
          <a:prstGeom prst="rect">
            <a:avLst/>
          </a:prstGeom>
          <a:effectLst>
            <a:outerShdw blurRad="50800" dist="38100" dir="2700000" algn="tl" rotWithShape="0">
              <a:prstClr val="black">
                <a:alpha val="40000"/>
              </a:prstClr>
            </a:outerShdw>
          </a:effectLst>
        </p:spPr>
      </p:pic>
      <p:pic>
        <p:nvPicPr>
          <p:cNvPr id="171" name="Picture 170"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388286" y="3260507"/>
            <a:ext cx="164893" cy="112016"/>
          </a:xfrm>
          <a:prstGeom prst="rect">
            <a:avLst/>
          </a:prstGeom>
          <a:effectLst>
            <a:outerShdw blurRad="50800" dist="38100" dir="2700000" algn="tl" rotWithShape="0">
              <a:prstClr val="black">
                <a:alpha val="40000"/>
              </a:prstClr>
            </a:outerShdw>
          </a:effectLst>
        </p:spPr>
      </p:pic>
      <p:pic>
        <p:nvPicPr>
          <p:cNvPr id="172" name="Picture 171"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702583" y="3373194"/>
            <a:ext cx="164893" cy="112016"/>
          </a:xfrm>
          <a:prstGeom prst="rect">
            <a:avLst/>
          </a:prstGeom>
          <a:effectLst>
            <a:outerShdw blurRad="50800" dist="38100" dir="2700000" algn="tl" rotWithShape="0">
              <a:prstClr val="black">
                <a:alpha val="40000"/>
              </a:prstClr>
            </a:outerShdw>
          </a:effectLst>
        </p:spPr>
      </p:pic>
      <p:pic>
        <p:nvPicPr>
          <p:cNvPr id="173" name="Picture 172"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65374" y="3560549"/>
            <a:ext cx="164893" cy="112016"/>
          </a:xfrm>
          <a:prstGeom prst="rect">
            <a:avLst/>
          </a:prstGeom>
          <a:effectLst>
            <a:outerShdw blurRad="50800" dist="38100" dir="2700000" algn="tl" rotWithShape="0">
              <a:prstClr val="black">
                <a:alpha val="40000"/>
              </a:prstClr>
            </a:outerShdw>
          </a:effectLst>
        </p:spPr>
      </p:pic>
      <p:pic>
        <p:nvPicPr>
          <p:cNvPr id="174" name="Picture 173"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04930" y="3520895"/>
            <a:ext cx="164893" cy="112016"/>
          </a:xfrm>
          <a:prstGeom prst="rect">
            <a:avLst/>
          </a:prstGeom>
          <a:effectLst>
            <a:outerShdw blurRad="50800" dist="38100" dir="2700000" algn="tl" rotWithShape="0">
              <a:prstClr val="black">
                <a:alpha val="40000"/>
              </a:prstClr>
            </a:outerShdw>
          </a:effectLst>
        </p:spPr>
      </p:pic>
      <p:pic>
        <p:nvPicPr>
          <p:cNvPr id="175" name="Picture 174"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253373" y="3507933"/>
            <a:ext cx="164893" cy="112016"/>
          </a:xfrm>
          <a:prstGeom prst="rect">
            <a:avLst/>
          </a:prstGeom>
          <a:effectLst>
            <a:outerShdw blurRad="50800" dist="38100" dir="2700000" algn="tl" rotWithShape="0">
              <a:prstClr val="black">
                <a:alpha val="40000"/>
              </a:prstClr>
            </a:outerShdw>
          </a:effectLst>
        </p:spPr>
      </p:pic>
      <p:pic>
        <p:nvPicPr>
          <p:cNvPr id="176" name="Picture 175"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35819" y="3700545"/>
            <a:ext cx="164893" cy="112016"/>
          </a:xfrm>
          <a:prstGeom prst="rect">
            <a:avLst/>
          </a:prstGeom>
          <a:effectLst>
            <a:outerShdw blurRad="50800" dist="38100" dir="2700000" algn="tl" rotWithShape="0">
              <a:prstClr val="black">
                <a:alpha val="40000"/>
              </a:prstClr>
            </a:outerShdw>
          </a:effectLst>
        </p:spPr>
      </p:pic>
      <p:pic>
        <p:nvPicPr>
          <p:cNvPr id="177" name="Picture 176"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20496" y="3714535"/>
            <a:ext cx="164893" cy="112016"/>
          </a:xfrm>
          <a:prstGeom prst="rect">
            <a:avLst/>
          </a:prstGeom>
          <a:effectLst>
            <a:outerShdw blurRad="50800" dist="38100" dir="2700000" algn="tl" rotWithShape="0">
              <a:prstClr val="black">
                <a:alpha val="40000"/>
              </a:prstClr>
            </a:outerShdw>
          </a:effectLst>
        </p:spPr>
      </p:pic>
      <p:pic>
        <p:nvPicPr>
          <p:cNvPr id="178" name="Picture 177" descr="Facility, Port.png"/>
          <p:cNvPicPr>
            <a:picLocks noChangeAspect="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981943" y="2982843"/>
            <a:ext cx="96889" cy="96889"/>
          </a:xfrm>
          <a:prstGeom prst="rect">
            <a:avLst/>
          </a:prstGeom>
          <a:effectLst>
            <a:outerShdw blurRad="50800" dist="38100" dir="2700000" algn="tl" rotWithShape="0">
              <a:prstClr val="black">
                <a:alpha val="40000"/>
              </a:prstClr>
            </a:outerShdw>
          </a:effectLst>
        </p:spPr>
      </p:pic>
      <p:pic>
        <p:nvPicPr>
          <p:cNvPr id="179" name="Picture 178" descr="Facility, Port.png"/>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08130" y="3028810"/>
            <a:ext cx="96889" cy="96889"/>
          </a:xfrm>
          <a:prstGeom prst="rect">
            <a:avLst/>
          </a:prstGeom>
          <a:effectLst>
            <a:outerShdw blurRad="50800" dist="38100" dir="2700000" algn="tl" rotWithShape="0">
              <a:prstClr val="black">
                <a:alpha val="40000"/>
              </a:prstClr>
            </a:outerShdw>
          </a:effectLst>
        </p:spPr>
      </p:pic>
      <p:pic>
        <p:nvPicPr>
          <p:cNvPr id="180" name="Picture 179" descr="Facility, Port.png"/>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41789" y="3141505"/>
            <a:ext cx="96889" cy="96889"/>
          </a:xfrm>
          <a:prstGeom prst="rect">
            <a:avLst/>
          </a:prstGeom>
          <a:effectLst>
            <a:outerShdw blurRad="50800" dist="38100" dir="2700000" algn="tl" rotWithShape="0">
              <a:prstClr val="black">
                <a:alpha val="40000"/>
              </a:prstClr>
            </a:outerShdw>
          </a:effectLst>
        </p:spPr>
      </p:pic>
      <p:pic>
        <p:nvPicPr>
          <p:cNvPr id="181" name="Picture 180" descr="Facility, Aegis Ashore white icon.png"/>
          <p:cNvPicPr>
            <a:picLocks noChangeAspect="1"/>
          </p:cNvPicPr>
          <p:nvPr/>
        </p:nvPicPr>
        <p:blipFill>
          <a:blip r:embed="rId11"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36660" y="3034561"/>
            <a:ext cx="181597" cy="121124"/>
          </a:xfrm>
          <a:prstGeom prst="rect">
            <a:avLst/>
          </a:prstGeom>
          <a:effectLst>
            <a:outerShdw blurRad="50800" dist="38100" dir="2700000" algn="tl" rotWithShape="0">
              <a:prstClr val="black">
                <a:alpha val="40000"/>
              </a:prstClr>
            </a:outerShdw>
          </a:effectLst>
        </p:spPr>
      </p:pic>
      <p:pic>
        <p:nvPicPr>
          <p:cNvPr id="182" name="Picture 181" descr="Facility, Airfield white.png"/>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187377" y="2966432"/>
            <a:ext cx="164893" cy="112016"/>
          </a:xfrm>
          <a:prstGeom prst="rect">
            <a:avLst/>
          </a:prstGeom>
          <a:effectLst>
            <a:outerShdw blurRad="50800" dist="38100" dir="2700000" algn="tl" rotWithShape="0">
              <a:prstClr val="black">
                <a:alpha val="40000"/>
              </a:prstClr>
            </a:outerShdw>
          </a:effectLst>
        </p:spPr>
      </p:pic>
      <p:pic>
        <p:nvPicPr>
          <p:cNvPr id="183" name="Picture 182" descr="Missile Launcher, S-300 white.png"/>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4535276" y="3493789"/>
            <a:ext cx="149098" cy="126160"/>
          </a:xfrm>
          <a:prstGeom prst="rect">
            <a:avLst/>
          </a:prstGeom>
          <a:effectLst>
            <a:outerShdw blurRad="50800" dist="38100" dir="2700000" algn="tl" rotWithShape="0">
              <a:prstClr val="black">
                <a:alpha val="40000"/>
              </a:prstClr>
            </a:outerShdw>
          </a:effectLst>
        </p:spPr>
      </p:pic>
      <p:pic>
        <p:nvPicPr>
          <p:cNvPr id="184" name="Picture 183" descr="Missile Launcher, S-300 white.png"/>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4038278" y="2965730"/>
            <a:ext cx="149098" cy="126160"/>
          </a:xfrm>
          <a:prstGeom prst="rect">
            <a:avLst/>
          </a:prstGeom>
          <a:effectLst>
            <a:outerShdw blurRad="50800" dist="38100" dir="2700000" algn="tl" rotWithShape="0">
              <a:prstClr val="black">
                <a:alpha val="40000"/>
              </a:prstClr>
            </a:outerShdw>
          </a:effectLst>
        </p:spPr>
      </p:pic>
      <p:sp>
        <p:nvSpPr>
          <p:cNvPr id="185" name="TextBox 184"/>
          <p:cNvSpPr txBox="1"/>
          <p:nvPr/>
        </p:nvSpPr>
        <p:spPr>
          <a:xfrm rot="21438853">
            <a:off x="1697596" y="2314411"/>
            <a:ext cx="1095172" cy="451406"/>
          </a:xfrm>
          <a:prstGeom prst="rect">
            <a:avLst/>
          </a:prstGeom>
          <a:noFill/>
        </p:spPr>
        <p:txBody>
          <a:bodyPr wrap="none" rtlCol="0">
            <a:spAutoFit/>
          </a:bodyPr>
          <a:lstStyle/>
          <a:p>
            <a:pPr algn="ctr">
              <a:lnSpc>
                <a:spcPts val="1400"/>
              </a:lnSpc>
            </a:pPr>
            <a:r>
              <a:rPr lang="en-US" sz="800" dirty="0">
                <a:solidFill>
                  <a:prstClr val="black"/>
                </a:solidFill>
              </a:rPr>
              <a:t>Su-35 Combat Radius </a:t>
            </a:r>
          </a:p>
          <a:p>
            <a:pPr algn="ctr">
              <a:lnSpc>
                <a:spcPts val="1400"/>
              </a:lnSpc>
            </a:pPr>
            <a:r>
              <a:rPr lang="en-US" sz="800" dirty="0">
                <a:solidFill>
                  <a:prstClr val="black"/>
                </a:solidFill>
              </a:rPr>
              <a:t>(1500-1600 km)</a:t>
            </a:r>
          </a:p>
        </p:txBody>
      </p:sp>
      <p:sp>
        <p:nvSpPr>
          <p:cNvPr id="186" name="TextBox 185"/>
          <p:cNvSpPr txBox="1"/>
          <p:nvPr/>
        </p:nvSpPr>
        <p:spPr>
          <a:xfrm rot="16928005">
            <a:off x="3508621" y="1091069"/>
            <a:ext cx="838691" cy="307777"/>
          </a:xfrm>
          <a:prstGeom prst="rect">
            <a:avLst/>
          </a:prstGeom>
          <a:noFill/>
        </p:spPr>
        <p:txBody>
          <a:bodyPr wrap="none" rtlCol="0">
            <a:spAutoFit/>
          </a:bodyPr>
          <a:lstStyle/>
          <a:p>
            <a:pPr algn="ctr"/>
            <a:r>
              <a:rPr lang="en-US" sz="700" dirty="0">
                <a:solidFill>
                  <a:prstClr val="black"/>
                </a:solidFill>
              </a:rPr>
              <a:t>Iskander-M SRBM</a:t>
            </a:r>
          </a:p>
          <a:p>
            <a:pPr algn="ctr"/>
            <a:r>
              <a:rPr lang="en-US" sz="700" dirty="0">
                <a:solidFill>
                  <a:prstClr val="black"/>
                </a:solidFill>
              </a:rPr>
              <a:t>(500 km)</a:t>
            </a:r>
          </a:p>
        </p:txBody>
      </p:sp>
      <p:sp>
        <p:nvSpPr>
          <p:cNvPr id="187" name="TextBox 186"/>
          <p:cNvSpPr txBox="1"/>
          <p:nvPr/>
        </p:nvSpPr>
        <p:spPr>
          <a:xfrm>
            <a:off x="6733328" y="4128982"/>
            <a:ext cx="1313180" cy="182101"/>
          </a:xfrm>
          <a:prstGeom prst="rect">
            <a:avLst/>
          </a:prstGeom>
          <a:noFill/>
        </p:spPr>
        <p:txBody>
          <a:bodyPr wrap="none" rtlCol="0">
            <a:spAutoFit/>
          </a:bodyPr>
          <a:lstStyle/>
          <a:p>
            <a:pPr algn="ctr">
              <a:lnSpc>
                <a:spcPct val="80000"/>
              </a:lnSpc>
            </a:pPr>
            <a:r>
              <a:rPr lang="en-US" sz="700" dirty="0">
                <a:solidFill>
                  <a:prstClr val="black"/>
                </a:solidFill>
              </a:rPr>
              <a:t>S-300V4/S-400/S-500 (400 km)</a:t>
            </a:r>
          </a:p>
        </p:txBody>
      </p:sp>
      <p:sp>
        <p:nvSpPr>
          <p:cNvPr id="189" name="TextBox 188"/>
          <p:cNvSpPr txBox="1"/>
          <p:nvPr/>
        </p:nvSpPr>
        <p:spPr>
          <a:xfrm>
            <a:off x="6429267" y="3965652"/>
            <a:ext cx="960144" cy="182101"/>
          </a:xfrm>
          <a:prstGeom prst="rect">
            <a:avLst/>
          </a:prstGeom>
          <a:noFill/>
        </p:spPr>
        <p:txBody>
          <a:bodyPr wrap="none" rtlCol="0">
            <a:spAutoFit/>
          </a:bodyPr>
          <a:lstStyle/>
          <a:p>
            <a:pPr algn="ctr">
              <a:lnSpc>
                <a:spcPct val="80000"/>
              </a:lnSpc>
            </a:pPr>
            <a:r>
              <a:rPr lang="en-US" sz="700" dirty="0">
                <a:solidFill>
                  <a:prstClr val="black"/>
                </a:solidFill>
              </a:rPr>
              <a:t>S-300PMU2 (200 km)</a:t>
            </a:r>
          </a:p>
        </p:txBody>
      </p:sp>
      <p:sp>
        <p:nvSpPr>
          <p:cNvPr id="190" name="TextBox 189"/>
          <p:cNvSpPr txBox="1"/>
          <p:nvPr/>
        </p:nvSpPr>
        <p:spPr>
          <a:xfrm>
            <a:off x="6319676" y="3883986"/>
            <a:ext cx="960144" cy="182101"/>
          </a:xfrm>
          <a:prstGeom prst="rect">
            <a:avLst/>
          </a:prstGeom>
          <a:noFill/>
        </p:spPr>
        <p:txBody>
          <a:bodyPr wrap="none" rtlCol="0">
            <a:spAutoFit/>
          </a:bodyPr>
          <a:lstStyle/>
          <a:p>
            <a:pPr algn="ctr">
              <a:lnSpc>
                <a:spcPct val="80000"/>
              </a:lnSpc>
            </a:pPr>
            <a:r>
              <a:rPr lang="en-US" sz="700" dirty="0">
                <a:solidFill>
                  <a:prstClr val="black"/>
                </a:solidFill>
              </a:rPr>
              <a:t>S-300PMU1 (150 km)</a:t>
            </a:r>
          </a:p>
        </p:txBody>
      </p:sp>
      <p:sp>
        <p:nvSpPr>
          <p:cNvPr id="192" name="Freeform 191"/>
          <p:cNvSpPr/>
          <p:nvPr/>
        </p:nvSpPr>
        <p:spPr>
          <a:xfrm>
            <a:off x="6712230" y="3813767"/>
            <a:ext cx="976734" cy="348278"/>
          </a:xfrm>
          <a:custGeom>
            <a:avLst/>
            <a:gdLst>
              <a:gd name="connsiteX0" fmla="*/ 1593850 w 1593850"/>
              <a:gd name="connsiteY0" fmla="*/ 238125 h 568325"/>
              <a:gd name="connsiteX1" fmla="*/ 1368425 w 1593850"/>
              <a:gd name="connsiteY1" fmla="*/ 174625 h 568325"/>
              <a:gd name="connsiteX2" fmla="*/ 1301750 w 1593850"/>
              <a:gd name="connsiteY2" fmla="*/ 203200 h 568325"/>
              <a:gd name="connsiteX3" fmla="*/ 1273175 w 1593850"/>
              <a:gd name="connsiteY3" fmla="*/ 139700 h 568325"/>
              <a:gd name="connsiteX4" fmla="*/ 1190625 w 1593850"/>
              <a:gd name="connsiteY4" fmla="*/ 158750 h 568325"/>
              <a:gd name="connsiteX5" fmla="*/ 1222375 w 1593850"/>
              <a:gd name="connsiteY5" fmla="*/ 228600 h 568325"/>
              <a:gd name="connsiteX6" fmla="*/ 1047750 w 1593850"/>
              <a:gd name="connsiteY6" fmla="*/ 225425 h 568325"/>
              <a:gd name="connsiteX7" fmla="*/ 1012825 w 1593850"/>
              <a:gd name="connsiteY7" fmla="*/ 88900 h 568325"/>
              <a:gd name="connsiteX8" fmla="*/ 860425 w 1593850"/>
              <a:gd name="connsiteY8" fmla="*/ 0 h 568325"/>
              <a:gd name="connsiteX9" fmla="*/ 682625 w 1593850"/>
              <a:gd name="connsiteY9" fmla="*/ 66675 h 568325"/>
              <a:gd name="connsiteX10" fmla="*/ 561975 w 1593850"/>
              <a:gd name="connsiteY10" fmla="*/ 12700 h 568325"/>
              <a:gd name="connsiteX11" fmla="*/ 473075 w 1593850"/>
              <a:gd name="connsiteY11" fmla="*/ 111125 h 568325"/>
              <a:gd name="connsiteX12" fmla="*/ 333375 w 1593850"/>
              <a:gd name="connsiteY12" fmla="*/ 85725 h 568325"/>
              <a:gd name="connsiteX13" fmla="*/ 257175 w 1593850"/>
              <a:gd name="connsiteY13" fmla="*/ 234950 h 568325"/>
              <a:gd name="connsiteX14" fmla="*/ 339725 w 1593850"/>
              <a:gd name="connsiteY14" fmla="*/ 333375 h 568325"/>
              <a:gd name="connsiteX15" fmla="*/ 273050 w 1593850"/>
              <a:gd name="connsiteY15" fmla="*/ 450850 h 568325"/>
              <a:gd name="connsiteX16" fmla="*/ 123825 w 1593850"/>
              <a:gd name="connsiteY16" fmla="*/ 568325 h 568325"/>
              <a:gd name="connsiteX17" fmla="*/ 0 w 1593850"/>
              <a:gd name="connsiteY17" fmla="*/ 52705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3850" h="568325">
                <a:moveTo>
                  <a:pt x="1593850" y="238125"/>
                </a:moveTo>
                <a:lnTo>
                  <a:pt x="1368425" y="174625"/>
                </a:lnTo>
                <a:lnTo>
                  <a:pt x="1301750" y="203200"/>
                </a:lnTo>
                <a:lnTo>
                  <a:pt x="1273175" y="139700"/>
                </a:lnTo>
                <a:lnTo>
                  <a:pt x="1190625" y="158750"/>
                </a:lnTo>
                <a:lnTo>
                  <a:pt x="1222375" y="228600"/>
                </a:lnTo>
                <a:lnTo>
                  <a:pt x="1047750" y="225425"/>
                </a:lnTo>
                <a:lnTo>
                  <a:pt x="1012825" y="88900"/>
                </a:lnTo>
                <a:lnTo>
                  <a:pt x="860425" y="0"/>
                </a:lnTo>
                <a:lnTo>
                  <a:pt x="682625" y="66675"/>
                </a:lnTo>
                <a:lnTo>
                  <a:pt x="561975" y="12700"/>
                </a:lnTo>
                <a:lnTo>
                  <a:pt x="473075" y="111125"/>
                </a:lnTo>
                <a:lnTo>
                  <a:pt x="333375" y="85725"/>
                </a:lnTo>
                <a:lnTo>
                  <a:pt x="257175" y="234950"/>
                </a:lnTo>
                <a:lnTo>
                  <a:pt x="339725" y="333375"/>
                </a:lnTo>
                <a:lnTo>
                  <a:pt x="273050" y="450850"/>
                </a:lnTo>
                <a:lnTo>
                  <a:pt x="123825" y="568325"/>
                </a:lnTo>
                <a:lnTo>
                  <a:pt x="0" y="527050"/>
                </a:lnTo>
              </a:path>
            </a:pathLst>
          </a:custGeom>
          <a:ln w="12700" cmpd="sng">
            <a:solidFill>
              <a:schemeClr val="accent2"/>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193" name="TextBox 192"/>
          <p:cNvSpPr txBox="1"/>
          <p:nvPr/>
        </p:nvSpPr>
        <p:spPr>
          <a:xfrm>
            <a:off x="6816727" y="4577181"/>
            <a:ext cx="1675459" cy="261610"/>
          </a:xfrm>
          <a:prstGeom prst="rect">
            <a:avLst/>
          </a:prstGeom>
          <a:noFill/>
        </p:spPr>
        <p:txBody>
          <a:bodyPr wrap="none" rtlCol="0">
            <a:spAutoFit/>
          </a:bodyPr>
          <a:lstStyle/>
          <a:p>
            <a:r>
              <a:rPr lang="en-US" sz="1100" b="1" dirty="0">
                <a:solidFill>
                  <a:srgbClr val="C0504D">
                    <a:lumMod val="75000"/>
                  </a:srgbClr>
                </a:solidFill>
              </a:rPr>
              <a:t>Southern Military District</a:t>
            </a:r>
          </a:p>
        </p:txBody>
      </p:sp>
      <p:sp>
        <p:nvSpPr>
          <p:cNvPr id="194" name="TextBox 193"/>
          <p:cNvSpPr txBox="1"/>
          <p:nvPr/>
        </p:nvSpPr>
        <p:spPr>
          <a:xfrm>
            <a:off x="5399951" y="2038060"/>
            <a:ext cx="1636987" cy="261610"/>
          </a:xfrm>
          <a:prstGeom prst="rect">
            <a:avLst/>
          </a:prstGeom>
          <a:noFill/>
        </p:spPr>
        <p:txBody>
          <a:bodyPr wrap="none" rtlCol="0">
            <a:spAutoFit/>
          </a:bodyPr>
          <a:lstStyle/>
          <a:p>
            <a:r>
              <a:rPr lang="en-US" sz="1100" b="1" dirty="0">
                <a:solidFill>
                  <a:srgbClr val="C0504D">
                    <a:lumMod val="75000"/>
                  </a:srgbClr>
                </a:solidFill>
              </a:rPr>
              <a:t>Western Military District</a:t>
            </a:r>
          </a:p>
        </p:txBody>
      </p:sp>
      <p:sp>
        <p:nvSpPr>
          <p:cNvPr id="195" name="Freeform 194"/>
          <p:cNvSpPr/>
          <p:nvPr/>
        </p:nvSpPr>
        <p:spPr>
          <a:xfrm>
            <a:off x="7078020" y="696777"/>
            <a:ext cx="1607137" cy="3140337"/>
          </a:xfrm>
          <a:custGeom>
            <a:avLst/>
            <a:gdLst>
              <a:gd name="connsiteX0" fmla="*/ 47625 w 733425"/>
              <a:gd name="connsiteY0" fmla="*/ 2016125 h 2016125"/>
              <a:gd name="connsiteX1" fmla="*/ 0 w 733425"/>
              <a:gd name="connsiteY1" fmla="*/ 1781175 h 2016125"/>
              <a:gd name="connsiteX2" fmla="*/ 231775 w 733425"/>
              <a:gd name="connsiteY2" fmla="*/ 1346200 h 2016125"/>
              <a:gd name="connsiteX3" fmla="*/ 31750 w 733425"/>
              <a:gd name="connsiteY3" fmla="*/ 955675 h 2016125"/>
              <a:gd name="connsiteX4" fmla="*/ 127000 w 733425"/>
              <a:gd name="connsiteY4" fmla="*/ 708025 h 2016125"/>
              <a:gd name="connsiteX5" fmla="*/ 257175 w 733425"/>
              <a:gd name="connsiteY5" fmla="*/ 666750 h 2016125"/>
              <a:gd name="connsiteX6" fmla="*/ 539750 w 733425"/>
              <a:gd name="connsiteY6" fmla="*/ 800100 h 2016125"/>
              <a:gd name="connsiteX7" fmla="*/ 679450 w 733425"/>
              <a:gd name="connsiteY7" fmla="*/ 596900 h 2016125"/>
              <a:gd name="connsiteX8" fmla="*/ 714375 w 733425"/>
              <a:gd name="connsiteY8" fmla="*/ 390525 h 2016125"/>
              <a:gd name="connsiteX9" fmla="*/ 708025 w 733425"/>
              <a:gd name="connsiteY9" fmla="*/ 184150 h 2016125"/>
              <a:gd name="connsiteX10" fmla="*/ 733425 w 733425"/>
              <a:gd name="connsiteY10" fmla="*/ 0 h 2016125"/>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1819275 w 1819275"/>
              <a:gd name="connsiteY10"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920750 w 1819275"/>
              <a:gd name="connsiteY10" fmla="*/ 2101850 h 4432300"/>
              <a:gd name="connsiteX11" fmla="*/ 1819275 w 1819275"/>
              <a:gd name="connsiteY11"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1819275 w 1819275"/>
              <a:gd name="connsiteY11"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815975 w 1819275"/>
              <a:gd name="connsiteY11" fmla="*/ 1768475 h 4432300"/>
              <a:gd name="connsiteX12" fmla="*/ 1819275 w 1819275"/>
              <a:gd name="connsiteY12"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1819275 w 1819275"/>
              <a:gd name="connsiteY12"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831850 w 1819275"/>
              <a:gd name="connsiteY12" fmla="*/ 1425575 h 4432300"/>
              <a:gd name="connsiteX13" fmla="*/ 1819275 w 1819275"/>
              <a:gd name="connsiteY13"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52450 w 1819275"/>
              <a:gd name="connsiteY12" fmla="*/ 1416050 h 4432300"/>
              <a:gd name="connsiteX13" fmla="*/ 1819275 w 1819275"/>
              <a:gd name="connsiteY13"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552450 w 1819275"/>
              <a:gd name="connsiteY13" fmla="*/ 1416050 h 4432300"/>
              <a:gd name="connsiteX14" fmla="*/ 1819275 w 1819275"/>
              <a:gd name="connsiteY14"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50850 w 1819275"/>
              <a:gd name="connsiteY13" fmla="*/ 1206500 h 4432300"/>
              <a:gd name="connsiteX14" fmla="*/ 1819275 w 1819275"/>
              <a:gd name="connsiteY14"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450850 w 1819275"/>
              <a:gd name="connsiteY14" fmla="*/ 1206500 h 4432300"/>
              <a:gd name="connsiteX15" fmla="*/ 1819275 w 1819275"/>
              <a:gd name="connsiteY15"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1819275 w 1819275"/>
              <a:gd name="connsiteY15"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1819275 w 1819275"/>
              <a:gd name="connsiteY16"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517525 w 1819275"/>
              <a:gd name="connsiteY16" fmla="*/ 1050925 h 4432300"/>
              <a:gd name="connsiteX17" fmla="*/ 1819275 w 1819275"/>
              <a:gd name="connsiteY17"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1819275 w 1819275"/>
              <a:gd name="connsiteY17"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38150 w 1819275"/>
              <a:gd name="connsiteY17" fmla="*/ 676275 h 4432300"/>
              <a:gd name="connsiteX18" fmla="*/ 1819275 w 1819275"/>
              <a:gd name="connsiteY18"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1819275 w 1819275"/>
              <a:gd name="connsiteY18"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590550 w 1819275"/>
              <a:gd name="connsiteY18" fmla="*/ 625475 h 4432300"/>
              <a:gd name="connsiteX19" fmla="*/ 1819275 w 1819275"/>
              <a:gd name="connsiteY19"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1819275 w 1819275"/>
              <a:gd name="connsiteY19"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914400 w 1819275"/>
              <a:gd name="connsiteY19" fmla="*/ 1022350 h 4432300"/>
              <a:gd name="connsiteX20" fmla="*/ 1819275 w 1819275"/>
              <a:gd name="connsiteY20"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898525 w 1819275"/>
              <a:gd name="connsiteY19" fmla="*/ 1504950 h 4432300"/>
              <a:gd name="connsiteX20" fmla="*/ 1819275 w 1819275"/>
              <a:gd name="connsiteY20"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898525 w 1819275"/>
              <a:gd name="connsiteY19" fmla="*/ 1504950 h 4432300"/>
              <a:gd name="connsiteX20" fmla="*/ 1000125 w 1819275"/>
              <a:gd name="connsiteY20" fmla="*/ 1327150 h 4432300"/>
              <a:gd name="connsiteX21" fmla="*/ 1819275 w 1819275"/>
              <a:gd name="connsiteY21"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898525 w 1819275"/>
              <a:gd name="connsiteY19" fmla="*/ 1504950 h 4432300"/>
              <a:gd name="connsiteX20" fmla="*/ 1193800 w 1819275"/>
              <a:gd name="connsiteY20" fmla="*/ 1304925 h 4432300"/>
              <a:gd name="connsiteX21" fmla="*/ 1819275 w 1819275"/>
              <a:gd name="connsiteY21"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898525 w 1819275"/>
              <a:gd name="connsiteY19" fmla="*/ 1504950 h 4432300"/>
              <a:gd name="connsiteX20" fmla="*/ 1193800 w 1819275"/>
              <a:gd name="connsiteY20" fmla="*/ 1304925 h 4432300"/>
              <a:gd name="connsiteX21" fmla="*/ 1273175 w 1819275"/>
              <a:gd name="connsiteY21" fmla="*/ 1136650 h 4432300"/>
              <a:gd name="connsiteX22" fmla="*/ 1819275 w 1819275"/>
              <a:gd name="connsiteY22"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898525 w 1819275"/>
              <a:gd name="connsiteY19" fmla="*/ 1504950 h 4432300"/>
              <a:gd name="connsiteX20" fmla="*/ 1193800 w 1819275"/>
              <a:gd name="connsiteY20" fmla="*/ 1304925 h 4432300"/>
              <a:gd name="connsiteX21" fmla="*/ 1101725 w 1819275"/>
              <a:gd name="connsiteY21" fmla="*/ 1260475 h 4432300"/>
              <a:gd name="connsiteX22" fmla="*/ 1819275 w 1819275"/>
              <a:gd name="connsiteY22"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898525 w 1819275"/>
              <a:gd name="connsiteY19" fmla="*/ 1504950 h 4432300"/>
              <a:gd name="connsiteX20" fmla="*/ 1193800 w 1819275"/>
              <a:gd name="connsiteY20" fmla="*/ 1304925 h 4432300"/>
              <a:gd name="connsiteX21" fmla="*/ 1101725 w 1819275"/>
              <a:gd name="connsiteY21" fmla="*/ 1260475 h 4432300"/>
              <a:gd name="connsiteX22" fmla="*/ 1184275 w 1819275"/>
              <a:gd name="connsiteY22" fmla="*/ 1114425 h 4432300"/>
              <a:gd name="connsiteX23" fmla="*/ 1819275 w 1819275"/>
              <a:gd name="connsiteY23" fmla="*/ 0 h 4432300"/>
              <a:gd name="connsiteX0" fmla="*/ 47625 w 1819275"/>
              <a:gd name="connsiteY0" fmla="*/ 4432300 h 4432300"/>
              <a:gd name="connsiteX1" fmla="*/ 0 w 1819275"/>
              <a:gd name="connsiteY1" fmla="*/ 4197350 h 4432300"/>
              <a:gd name="connsiteX2" fmla="*/ 231775 w 1819275"/>
              <a:gd name="connsiteY2" fmla="*/ 3762375 h 4432300"/>
              <a:gd name="connsiteX3" fmla="*/ 31750 w 1819275"/>
              <a:gd name="connsiteY3" fmla="*/ 3371850 h 4432300"/>
              <a:gd name="connsiteX4" fmla="*/ 127000 w 1819275"/>
              <a:gd name="connsiteY4" fmla="*/ 3124200 h 4432300"/>
              <a:gd name="connsiteX5" fmla="*/ 257175 w 1819275"/>
              <a:gd name="connsiteY5" fmla="*/ 3082925 h 4432300"/>
              <a:gd name="connsiteX6" fmla="*/ 539750 w 1819275"/>
              <a:gd name="connsiteY6" fmla="*/ 3216275 h 4432300"/>
              <a:gd name="connsiteX7" fmla="*/ 679450 w 1819275"/>
              <a:gd name="connsiteY7" fmla="*/ 3013075 h 4432300"/>
              <a:gd name="connsiteX8" fmla="*/ 714375 w 1819275"/>
              <a:gd name="connsiteY8" fmla="*/ 2806700 h 4432300"/>
              <a:gd name="connsiteX9" fmla="*/ 708025 w 1819275"/>
              <a:gd name="connsiteY9" fmla="*/ 2600325 h 4432300"/>
              <a:gd name="connsiteX10" fmla="*/ 508000 w 1819275"/>
              <a:gd name="connsiteY10" fmla="*/ 2320925 h 4432300"/>
              <a:gd name="connsiteX11" fmla="*/ 492125 w 1819275"/>
              <a:gd name="connsiteY11" fmla="*/ 1924050 h 4432300"/>
              <a:gd name="connsiteX12" fmla="*/ 539750 w 1819275"/>
              <a:gd name="connsiteY12" fmla="*/ 1520825 h 4432300"/>
              <a:gd name="connsiteX13" fmla="*/ 460375 w 1819275"/>
              <a:gd name="connsiteY13" fmla="*/ 1238250 h 4432300"/>
              <a:gd name="connsiteX14" fmla="*/ 311150 w 1819275"/>
              <a:gd name="connsiteY14" fmla="*/ 1225550 h 4432300"/>
              <a:gd name="connsiteX15" fmla="*/ 400050 w 1819275"/>
              <a:gd name="connsiteY15" fmla="*/ 1152525 h 4432300"/>
              <a:gd name="connsiteX16" fmla="*/ 333375 w 1819275"/>
              <a:gd name="connsiteY16" fmla="*/ 730250 h 4432300"/>
              <a:gd name="connsiteX17" fmla="*/ 492125 w 1819275"/>
              <a:gd name="connsiteY17" fmla="*/ 682625 h 4432300"/>
              <a:gd name="connsiteX18" fmla="*/ 657225 w 1819275"/>
              <a:gd name="connsiteY18" fmla="*/ 1320800 h 4432300"/>
              <a:gd name="connsiteX19" fmla="*/ 898525 w 1819275"/>
              <a:gd name="connsiteY19" fmla="*/ 1504950 h 4432300"/>
              <a:gd name="connsiteX20" fmla="*/ 1193800 w 1819275"/>
              <a:gd name="connsiteY20" fmla="*/ 1304925 h 4432300"/>
              <a:gd name="connsiteX21" fmla="*/ 1101725 w 1819275"/>
              <a:gd name="connsiteY21" fmla="*/ 1260475 h 4432300"/>
              <a:gd name="connsiteX22" fmla="*/ 1098550 w 1819275"/>
              <a:gd name="connsiteY22" fmla="*/ 1123950 h 4432300"/>
              <a:gd name="connsiteX23" fmla="*/ 1819275 w 1819275"/>
              <a:gd name="connsiteY23" fmla="*/ 0 h 4432300"/>
              <a:gd name="connsiteX0" fmla="*/ 47625 w 2219325"/>
              <a:gd name="connsiteY0" fmla="*/ 3749675 h 3749675"/>
              <a:gd name="connsiteX1" fmla="*/ 0 w 2219325"/>
              <a:gd name="connsiteY1" fmla="*/ 3514725 h 3749675"/>
              <a:gd name="connsiteX2" fmla="*/ 231775 w 2219325"/>
              <a:gd name="connsiteY2" fmla="*/ 3079750 h 3749675"/>
              <a:gd name="connsiteX3" fmla="*/ 31750 w 2219325"/>
              <a:gd name="connsiteY3" fmla="*/ 2689225 h 3749675"/>
              <a:gd name="connsiteX4" fmla="*/ 127000 w 2219325"/>
              <a:gd name="connsiteY4" fmla="*/ 2441575 h 3749675"/>
              <a:gd name="connsiteX5" fmla="*/ 257175 w 2219325"/>
              <a:gd name="connsiteY5" fmla="*/ 2400300 h 3749675"/>
              <a:gd name="connsiteX6" fmla="*/ 539750 w 2219325"/>
              <a:gd name="connsiteY6" fmla="*/ 2533650 h 3749675"/>
              <a:gd name="connsiteX7" fmla="*/ 679450 w 2219325"/>
              <a:gd name="connsiteY7" fmla="*/ 2330450 h 3749675"/>
              <a:gd name="connsiteX8" fmla="*/ 714375 w 2219325"/>
              <a:gd name="connsiteY8" fmla="*/ 2124075 h 3749675"/>
              <a:gd name="connsiteX9" fmla="*/ 708025 w 2219325"/>
              <a:gd name="connsiteY9" fmla="*/ 1917700 h 3749675"/>
              <a:gd name="connsiteX10" fmla="*/ 508000 w 2219325"/>
              <a:gd name="connsiteY10" fmla="*/ 1638300 h 3749675"/>
              <a:gd name="connsiteX11" fmla="*/ 492125 w 2219325"/>
              <a:gd name="connsiteY11" fmla="*/ 1241425 h 3749675"/>
              <a:gd name="connsiteX12" fmla="*/ 539750 w 2219325"/>
              <a:gd name="connsiteY12" fmla="*/ 838200 h 3749675"/>
              <a:gd name="connsiteX13" fmla="*/ 460375 w 2219325"/>
              <a:gd name="connsiteY13" fmla="*/ 555625 h 3749675"/>
              <a:gd name="connsiteX14" fmla="*/ 311150 w 2219325"/>
              <a:gd name="connsiteY14" fmla="*/ 542925 h 3749675"/>
              <a:gd name="connsiteX15" fmla="*/ 400050 w 2219325"/>
              <a:gd name="connsiteY15" fmla="*/ 469900 h 3749675"/>
              <a:gd name="connsiteX16" fmla="*/ 333375 w 2219325"/>
              <a:gd name="connsiteY16" fmla="*/ 47625 h 3749675"/>
              <a:gd name="connsiteX17" fmla="*/ 492125 w 2219325"/>
              <a:gd name="connsiteY17" fmla="*/ 0 h 3749675"/>
              <a:gd name="connsiteX18" fmla="*/ 657225 w 2219325"/>
              <a:gd name="connsiteY18" fmla="*/ 638175 h 3749675"/>
              <a:gd name="connsiteX19" fmla="*/ 898525 w 2219325"/>
              <a:gd name="connsiteY19" fmla="*/ 822325 h 3749675"/>
              <a:gd name="connsiteX20" fmla="*/ 1193800 w 2219325"/>
              <a:gd name="connsiteY20" fmla="*/ 622300 h 3749675"/>
              <a:gd name="connsiteX21" fmla="*/ 1101725 w 2219325"/>
              <a:gd name="connsiteY21" fmla="*/ 577850 h 3749675"/>
              <a:gd name="connsiteX22" fmla="*/ 1098550 w 2219325"/>
              <a:gd name="connsiteY22" fmla="*/ 441325 h 3749675"/>
              <a:gd name="connsiteX23" fmla="*/ 2219325 w 2219325"/>
              <a:gd name="connsiteY23" fmla="*/ 22225 h 3749675"/>
              <a:gd name="connsiteX0" fmla="*/ 47625 w 2622550"/>
              <a:gd name="connsiteY0" fmla="*/ 5124450 h 5124450"/>
              <a:gd name="connsiteX1" fmla="*/ 0 w 2622550"/>
              <a:gd name="connsiteY1" fmla="*/ 4889500 h 5124450"/>
              <a:gd name="connsiteX2" fmla="*/ 231775 w 2622550"/>
              <a:gd name="connsiteY2" fmla="*/ 4454525 h 5124450"/>
              <a:gd name="connsiteX3" fmla="*/ 31750 w 2622550"/>
              <a:gd name="connsiteY3" fmla="*/ 4064000 h 5124450"/>
              <a:gd name="connsiteX4" fmla="*/ 127000 w 2622550"/>
              <a:gd name="connsiteY4" fmla="*/ 3816350 h 5124450"/>
              <a:gd name="connsiteX5" fmla="*/ 257175 w 2622550"/>
              <a:gd name="connsiteY5" fmla="*/ 3775075 h 5124450"/>
              <a:gd name="connsiteX6" fmla="*/ 539750 w 2622550"/>
              <a:gd name="connsiteY6" fmla="*/ 3908425 h 5124450"/>
              <a:gd name="connsiteX7" fmla="*/ 679450 w 2622550"/>
              <a:gd name="connsiteY7" fmla="*/ 3705225 h 5124450"/>
              <a:gd name="connsiteX8" fmla="*/ 714375 w 2622550"/>
              <a:gd name="connsiteY8" fmla="*/ 3498850 h 5124450"/>
              <a:gd name="connsiteX9" fmla="*/ 708025 w 2622550"/>
              <a:gd name="connsiteY9" fmla="*/ 3292475 h 5124450"/>
              <a:gd name="connsiteX10" fmla="*/ 508000 w 2622550"/>
              <a:gd name="connsiteY10" fmla="*/ 3013075 h 5124450"/>
              <a:gd name="connsiteX11" fmla="*/ 492125 w 2622550"/>
              <a:gd name="connsiteY11" fmla="*/ 2616200 h 5124450"/>
              <a:gd name="connsiteX12" fmla="*/ 539750 w 2622550"/>
              <a:gd name="connsiteY12" fmla="*/ 2212975 h 5124450"/>
              <a:gd name="connsiteX13" fmla="*/ 460375 w 2622550"/>
              <a:gd name="connsiteY13" fmla="*/ 1930400 h 5124450"/>
              <a:gd name="connsiteX14" fmla="*/ 311150 w 2622550"/>
              <a:gd name="connsiteY14" fmla="*/ 1917700 h 5124450"/>
              <a:gd name="connsiteX15" fmla="*/ 400050 w 2622550"/>
              <a:gd name="connsiteY15" fmla="*/ 1844675 h 5124450"/>
              <a:gd name="connsiteX16" fmla="*/ 333375 w 2622550"/>
              <a:gd name="connsiteY16" fmla="*/ 1422400 h 5124450"/>
              <a:gd name="connsiteX17" fmla="*/ 492125 w 2622550"/>
              <a:gd name="connsiteY17" fmla="*/ 1374775 h 5124450"/>
              <a:gd name="connsiteX18" fmla="*/ 657225 w 2622550"/>
              <a:gd name="connsiteY18" fmla="*/ 2012950 h 5124450"/>
              <a:gd name="connsiteX19" fmla="*/ 898525 w 2622550"/>
              <a:gd name="connsiteY19" fmla="*/ 2197100 h 5124450"/>
              <a:gd name="connsiteX20" fmla="*/ 1193800 w 2622550"/>
              <a:gd name="connsiteY20" fmla="*/ 1997075 h 5124450"/>
              <a:gd name="connsiteX21" fmla="*/ 1101725 w 2622550"/>
              <a:gd name="connsiteY21" fmla="*/ 1952625 h 5124450"/>
              <a:gd name="connsiteX22" fmla="*/ 1098550 w 2622550"/>
              <a:gd name="connsiteY22" fmla="*/ 1816100 h 5124450"/>
              <a:gd name="connsiteX23" fmla="*/ 2622550 w 2622550"/>
              <a:gd name="connsiteY23" fmla="*/ 0 h 5124450"/>
              <a:gd name="connsiteX0" fmla="*/ 47625 w 2622550"/>
              <a:gd name="connsiteY0" fmla="*/ 5124450 h 5124450"/>
              <a:gd name="connsiteX1" fmla="*/ 0 w 2622550"/>
              <a:gd name="connsiteY1" fmla="*/ 4889500 h 5124450"/>
              <a:gd name="connsiteX2" fmla="*/ 231775 w 2622550"/>
              <a:gd name="connsiteY2" fmla="*/ 4454525 h 5124450"/>
              <a:gd name="connsiteX3" fmla="*/ 31750 w 2622550"/>
              <a:gd name="connsiteY3" fmla="*/ 4064000 h 5124450"/>
              <a:gd name="connsiteX4" fmla="*/ 127000 w 2622550"/>
              <a:gd name="connsiteY4" fmla="*/ 3816350 h 5124450"/>
              <a:gd name="connsiteX5" fmla="*/ 257175 w 2622550"/>
              <a:gd name="connsiteY5" fmla="*/ 3775075 h 5124450"/>
              <a:gd name="connsiteX6" fmla="*/ 539750 w 2622550"/>
              <a:gd name="connsiteY6" fmla="*/ 3908425 h 5124450"/>
              <a:gd name="connsiteX7" fmla="*/ 679450 w 2622550"/>
              <a:gd name="connsiteY7" fmla="*/ 3705225 h 5124450"/>
              <a:gd name="connsiteX8" fmla="*/ 714375 w 2622550"/>
              <a:gd name="connsiteY8" fmla="*/ 3498850 h 5124450"/>
              <a:gd name="connsiteX9" fmla="*/ 708025 w 2622550"/>
              <a:gd name="connsiteY9" fmla="*/ 3292475 h 5124450"/>
              <a:gd name="connsiteX10" fmla="*/ 508000 w 2622550"/>
              <a:gd name="connsiteY10" fmla="*/ 3013075 h 5124450"/>
              <a:gd name="connsiteX11" fmla="*/ 492125 w 2622550"/>
              <a:gd name="connsiteY11" fmla="*/ 2616200 h 5124450"/>
              <a:gd name="connsiteX12" fmla="*/ 539750 w 2622550"/>
              <a:gd name="connsiteY12" fmla="*/ 2212975 h 5124450"/>
              <a:gd name="connsiteX13" fmla="*/ 460375 w 2622550"/>
              <a:gd name="connsiteY13" fmla="*/ 1930400 h 5124450"/>
              <a:gd name="connsiteX14" fmla="*/ 311150 w 2622550"/>
              <a:gd name="connsiteY14" fmla="*/ 1917700 h 5124450"/>
              <a:gd name="connsiteX15" fmla="*/ 400050 w 2622550"/>
              <a:gd name="connsiteY15" fmla="*/ 1844675 h 5124450"/>
              <a:gd name="connsiteX16" fmla="*/ 333375 w 2622550"/>
              <a:gd name="connsiteY16" fmla="*/ 1422400 h 5124450"/>
              <a:gd name="connsiteX17" fmla="*/ 492125 w 2622550"/>
              <a:gd name="connsiteY17" fmla="*/ 1374775 h 5124450"/>
              <a:gd name="connsiteX18" fmla="*/ 657225 w 2622550"/>
              <a:gd name="connsiteY18" fmla="*/ 2012950 h 5124450"/>
              <a:gd name="connsiteX19" fmla="*/ 898525 w 2622550"/>
              <a:gd name="connsiteY19" fmla="*/ 2197100 h 5124450"/>
              <a:gd name="connsiteX20" fmla="*/ 1193800 w 2622550"/>
              <a:gd name="connsiteY20" fmla="*/ 1997075 h 5124450"/>
              <a:gd name="connsiteX21" fmla="*/ 1101725 w 2622550"/>
              <a:gd name="connsiteY21" fmla="*/ 1952625 h 5124450"/>
              <a:gd name="connsiteX22" fmla="*/ 1098550 w 2622550"/>
              <a:gd name="connsiteY22" fmla="*/ 1816100 h 5124450"/>
              <a:gd name="connsiteX23" fmla="*/ 1590674 w 2622550"/>
              <a:gd name="connsiteY23" fmla="*/ 1222375 h 5124450"/>
              <a:gd name="connsiteX24" fmla="*/ 2622550 w 2622550"/>
              <a:gd name="connsiteY24" fmla="*/ 0 h 5124450"/>
              <a:gd name="connsiteX0" fmla="*/ 47625 w 2622550"/>
              <a:gd name="connsiteY0" fmla="*/ 5124450 h 5124450"/>
              <a:gd name="connsiteX1" fmla="*/ 0 w 2622550"/>
              <a:gd name="connsiteY1" fmla="*/ 4889500 h 5124450"/>
              <a:gd name="connsiteX2" fmla="*/ 231775 w 2622550"/>
              <a:gd name="connsiteY2" fmla="*/ 4454525 h 5124450"/>
              <a:gd name="connsiteX3" fmla="*/ 31750 w 2622550"/>
              <a:gd name="connsiteY3" fmla="*/ 4064000 h 5124450"/>
              <a:gd name="connsiteX4" fmla="*/ 127000 w 2622550"/>
              <a:gd name="connsiteY4" fmla="*/ 3816350 h 5124450"/>
              <a:gd name="connsiteX5" fmla="*/ 257175 w 2622550"/>
              <a:gd name="connsiteY5" fmla="*/ 3775075 h 5124450"/>
              <a:gd name="connsiteX6" fmla="*/ 539750 w 2622550"/>
              <a:gd name="connsiteY6" fmla="*/ 3908425 h 5124450"/>
              <a:gd name="connsiteX7" fmla="*/ 679450 w 2622550"/>
              <a:gd name="connsiteY7" fmla="*/ 3705225 h 5124450"/>
              <a:gd name="connsiteX8" fmla="*/ 714375 w 2622550"/>
              <a:gd name="connsiteY8" fmla="*/ 3498850 h 5124450"/>
              <a:gd name="connsiteX9" fmla="*/ 708025 w 2622550"/>
              <a:gd name="connsiteY9" fmla="*/ 3292475 h 5124450"/>
              <a:gd name="connsiteX10" fmla="*/ 508000 w 2622550"/>
              <a:gd name="connsiteY10" fmla="*/ 3013075 h 5124450"/>
              <a:gd name="connsiteX11" fmla="*/ 492125 w 2622550"/>
              <a:gd name="connsiteY11" fmla="*/ 2616200 h 5124450"/>
              <a:gd name="connsiteX12" fmla="*/ 539750 w 2622550"/>
              <a:gd name="connsiteY12" fmla="*/ 2212975 h 5124450"/>
              <a:gd name="connsiteX13" fmla="*/ 460375 w 2622550"/>
              <a:gd name="connsiteY13" fmla="*/ 1930400 h 5124450"/>
              <a:gd name="connsiteX14" fmla="*/ 311150 w 2622550"/>
              <a:gd name="connsiteY14" fmla="*/ 1917700 h 5124450"/>
              <a:gd name="connsiteX15" fmla="*/ 400050 w 2622550"/>
              <a:gd name="connsiteY15" fmla="*/ 1844675 h 5124450"/>
              <a:gd name="connsiteX16" fmla="*/ 333375 w 2622550"/>
              <a:gd name="connsiteY16" fmla="*/ 1422400 h 5124450"/>
              <a:gd name="connsiteX17" fmla="*/ 492125 w 2622550"/>
              <a:gd name="connsiteY17" fmla="*/ 1374775 h 5124450"/>
              <a:gd name="connsiteX18" fmla="*/ 657225 w 2622550"/>
              <a:gd name="connsiteY18" fmla="*/ 2012950 h 5124450"/>
              <a:gd name="connsiteX19" fmla="*/ 898525 w 2622550"/>
              <a:gd name="connsiteY19" fmla="*/ 2197100 h 5124450"/>
              <a:gd name="connsiteX20" fmla="*/ 1193800 w 2622550"/>
              <a:gd name="connsiteY20" fmla="*/ 1997075 h 5124450"/>
              <a:gd name="connsiteX21" fmla="*/ 1101725 w 2622550"/>
              <a:gd name="connsiteY21" fmla="*/ 1952625 h 5124450"/>
              <a:gd name="connsiteX22" fmla="*/ 1098550 w 2622550"/>
              <a:gd name="connsiteY22" fmla="*/ 1816100 h 5124450"/>
              <a:gd name="connsiteX23" fmla="*/ 1666874 w 2622550"/>
              <a:gd name="connsiteY23" fmla="*/ 1774825 h 5124450"/>
              <a:gd name="connsiteX24" fmla="*/ 2622550 w 2622550"/>
              <a:gd name="connsiteY24" fmla="*/ 0 h 5124450"/>
              <a:gd name="connsiteX0" fmla="*/ 47625 w 2622550"/>
              <a:gd name="connsiteY0" fmla="*/ 5124450 h 5124450"/>
              <a:gd name="connsiteX1" fmla="*/ 0 w 2622550"/>
              <a:gd name="connsiteY1" fmla="*/ 4889500 h 5124450"/>
              <a:gd name="connsiteX2" fmla="*/ 231775 w 2622550"/>
              <a:gd name="connsiteY2" fmla="*/ 4454525 h 5124450"/>
              <a:gd name="connsiteX3" fmla="*/ 31750 w 2622550"/>
              <a:gd name="connsiteY3" fmla="*/ 4064000 h 5124450"/>
              <a:gd name="connsiteX4" fmla="*/ 127000 w 2622550"/>
              <a:gd name="connsiteY4" fmla="*/ 3816350 h 5124450"/>
              <a:gd name="connsiteX5" fmla="*/ 257175 w 2622550"/>
              <a:gd name="connsiteY5" fmla="*/ 3775075 h 5124450"/>
              <a:gd name="connsiteX6" fmla="*/ 539750 w 2622550"/>
              <a:gd name="connsiteY6" fmla="*/ 3908425 h 5124450"/>
              <a:gd name="connsiteX7" fmla="*/ 679450 w 2622550"/>
              <a:gd name="connsiteY7" fmla="*/ 3705225 h 5124450"/>
              <a:gd name="connsiteX8" fmla="*/ 714375 w 2622550"/>
              <a:gd name="connsiteY8" fmla="*/ 3498850 h 5124450"/>
              <a:gd name="connsiteX9" fmla="*/ 708025 w 2622550"/>
              <a:gd name="connsiteY9" fmla="*/ 3292475 h 5124450"/>
              <a:gd name="connsiteX10" fmla="*/ 508000 w 2622550"/>
              <a:gd name="connsiteY10" fmla="*/ 3013075 h 5124450"/>
              <a:gd name="connsiteX11" fmla="*/ 492125 w 2622550"/>
              <a:gd name="connsiteY11" fmla="*/ 2616200 h 5124450"/>
              <a:gd name="connsiteX12" fmla="*/ 539750 w 2622550"/>
              <a:gd name="connsiteY12" fmla="*/ 2212975 h 5124450"/>
              <a:gd name="connsiteX13" fmla="*/ 460375 w 2622550"/>
              <a:gd name="connsiteY13" fmla="*/ 1930400 h 5124450"/>
              <a:gd name="connsiteX14" fmla="*/ 311150 w 2622550"/>
              <a:gd name="connsiteY14" fmla="*/ 1917700 h 5124450"/>
              <a:gd name="connsiteX15" fmla="*/ 400050 w 2622550"/>
              <a:gd name="connsiteY15" fmla="*/ 1844675 h 5124450"/>
              <a:gd name="connsiteX16" fmla="*/ 333375 w 2622550"/>
              <a:gd name="connsiteY16" fmla="*/ 1422400 h 5124450"/>
              <a:gd name="connsiteX17" fmla="*/ 492125 w 2622550"/>
              <a:gd name="connsiteY17" fmla="*/ 1374775 h 5124450"/>
              <a:gd name="connsiteX18" fmla="*/ 657225 w 2622550"/>
              <a:gd name="connsiteY18" fmla="*/ 2012950 h 5124450"/>
              <a:gd name="connsiteX19" fmla="*/ 898525 w 2622550"/>
              <a:gd name="connsiteY19" fmla="*/ 2197100 h 5124450"/>
              <a:gd name="connsiteX20" fmla="*/ 1193800 w 2622550"/>
              <a:gd name="connsiteY20" fmla="*/ 1997075 h 5124450"/>
              <a:gd name="connsiteX21" fmla="*/ 1101725 w 2622550"/>
              <a:gd name="connsiteY21" fmla="*/ 1952625 h 5124450"/>
              <a:gd name="connsiteX22" fmla="*/ 1098550 w 2622550"/>
              <a:gd name="connsiteY22" fmla="*/ 1816100 h 5124450"/>
              <a:gd name="connsiteX23" fmla="*/ 1666874 w 2622550"/>
              <a:gd name="connsiteY23" fmla="*/ 1774825 h 5124450"/>
              <a:gd name="connsiteX24" fmla="*/ 1739899 w 2622550"/>
              <a:gd name="connsiteY24" fmla="*/ 1631950 h 5124450"/>
              <a:gd name="connsiteX25" fmla="*/ 2622550 w 2622550"/>
              <a:gd name="connsiteY25" fmla="*/ 0 h 5124450"/>
              <a:gd name="connsiteX0" fmla="*/ 47625 w 2622550"/>
              <a:gd name="connsiteY0" fmla="*/ 5124450 h 5124450"/>
              <a:gd name="connsiteX1" fmla="*/ 0 w 2622550"/>
              <a:gd name="connsiteY1" fmla="*/ 4889500 h 5124450"/>
              <a:gd name="connsiteX2" fmla="*/ 231775 w 2622550"/>
              <a:gd name="connsiteY2" fmla="*/ 4454525 h 5124450"/>
              <a:gd name="connsiteX3" fmla="*/ 31750 w 2622550"/>
              <a:gd name="connsiteY3" fmla="*/ 4064000 h 5124450"/>
              <a:gd name="connsiteX4" fmla="*/ 127000 w 2622550"/>
              <a:gd name="connsiteY4" fmla="*/ 3816350 h 5124450"/>
              <a:gd name="connsiteX5" fmla="*/ 257175 w 2622550"/>
              <a:gd name="connsiteY5" fmla="*/ 3775075 h 5124450"/>
              <a:gd name="connsiteX6" fmla="*/ 539750 w 2622550"/>
              <a:gd name="connsiteY6" fmla="*/ 3908425 h 5124450"/>
              <a:gd name="connsiteX7" fmla="*/ 679450 w 2622550"/>
              <a:gd name="connsiteY7" fmla="*/ 3705225 h 5124450"/>
              <a:gd name="connsiteX8" fmla="*/ 714375 w 2622550"/>
              <a:gd name="connsiteY8" fmla="*/ 3498850 h 5124450"/>
              <a:gd name="connsiteX9" fmla="*/ 708025 w 2622550"/>
              <a:gd name="connsiteY9" fmla="*/ 3292475 h 5124450"/>
              <a:gd name="connsiteX10" fmla="*/ 508000 w 2622550"/>
              <a:gd name="connsiteY10" fmla="*/ 3013075 h 5124450"/>
              <a:gd name="connsiteX11" fmla="*/ 492125 w 2622550"/>
              <a:gd name="connsiteY11" fmla="*/ 2616200 h 5124450"/>
              <a:gd name="connsiteX12" fmla="*/ 539750 w 2622550"/>
              <a:gd name="connsiteY12" fmla="*/ 2212975 h 5124450"/>
              <a:gd name="connsiteX13" fmla="*/ 460375 w 2622550"/>
              <a:gd name="connsiteY13" fmla="*/ 1930400 h 5124450"/>
              <a:gd name="connsiteX14" fmla="*/ 311150 w 2622550"/>
              <a:gd name="connsiteY14" fmla="*/ 1917700 h 5124450"/>
              <a:gd name="connsiteX15" fmla="*/ 400050 w 2622550"/>
              <a:gd name="connsiteY15" fmla="*/ 1844675 h 5124450"/>
              <a:gd name="connsiteX16" fmla="*/ 333375 w 2622550"/>
              <a:gd name="connsiteY16" fmla="*/ 1422400 h 5124450"/>
              <a:gd name="connsiteX17" fmla="*/ 492125 w 2622550"/>
              <a:gd name="connsiteY17" fmla="*/ 1374775 h 5124450"/>
              <a:gd name="connsiteX18" fmla="*/ 657225 w 2622550"/>
              <a:gd name="connsiteY18" fmla="*/ 2012950 h 5124450"/>
              <a:gd name="connsiteX19" fmla="*/ 898525 w 2622550"/>
              <a:gd name="connsiteY19" fmla="*/ 2197100 h 5124450"/>
              <a:gd name="connsiteX20" fmla="*/ 1193800 w 2622550"/>
              <a:gd name="connsiteY20" fmla="*/ 1997075 h 5124450"/>
              <a:gd name="connsiteX21" fmla="*/ 1101725 w 2622550"/>
              <a:gd name="connsiteY21" fmla="*/ 1952625 h 5124450"/>
              <a:gd name="connsiteX22" fmla="*/ 1098550 w 2622550"/>
              <a:gd name="connsiteY22" fmla="*/ 1816100 h 5124450"/>
              <a:gd name="connsiteX23" fmla="*/ 1666874 w 2622550"/>
              <a:gd name="connsiteY23" fmla="*/ 1774825 h 5124450"/>
              <a:gd name="connsiteX24" fmla="*/ 2197099 w 2622550"/>
              <a:gd name="connsiteY24" fmla="*/ 1470025 h 5124450"/>
              <a:gd name="connsiteX25" fmla="*/ 2622550 w 2622550"/>
              <a:gd name="connsiteY25" fmla="*/ 0 h 5124450"/>
              <a:gd name="connsiteX0" fmla="*/ 47625 w 2622550"/>
              <a:gd name="connsiteY0" fmla="*/ 5124450 h 5124450"/>
              <a:gd name="connsiteX1" fmla="*/ 0 w 2622550"/>
              <a:gd name="connsiteY1" fmla="*/ 4889500 h 5124450"/>
              <a:gd name="connsiteX2" fmla="*/ 231775 w 2622550"/>
              <a:gd name="connsiteY2" fmla="*/ 4454525 h 5124450"/>
              <a:gd name="connsiteX3" fmla="*/ 31750 w 2622550"/>
              <a:gd name="connsiteY3" fmla="*/ 4064000 h 5124450"/>
              <a:gd name="connsiteX4" fmla="*/ 127000 w 2622550"/>
              <a:gd name="connsiteY4" fmla="*/ 3816350 h 5124450"/>
              <a:gd name="connsiteX5" fmla="*/ 257175 w 2622550"/>
              <a:gd name="connsiteY5" fmla="*/ 3775075 h 5124450"/>
              <a:gd name="connsiteX6" fmla="*/ 539750 w 2622550"/>
              <a:gd name="connsiteY6" fmla="*/ 3908425 h 5124450"/>
              <a:gd name="connsiteX7" fmla="*/ 679450 w 2622550"/>
              <a:gd name="connsiteY7" fmla="*/ 3705225 h 5124450"/>
              <a:gd name="connsiteX8" fmla="*/ 714375 w 2622550"/>
              <a:gd name="connsiteY8" fmla="*/ 3498850 h 5124450"/>
              <a:gd name="connsiteX9" fmla="*/ 708025 w 2622550"/>
              <a:gd name="connsiteY9" fmla="*/ 3292475 h 5124450"/>
              <a:gd name="connsiteX10" fmla="*/ 508000 w 2622550"/>
              <a:gd name="connsiteY10" fmla="*/ 3013075 h 5124450"/>
              <a:gd name="connsiteX11" fmla="*/ 492125 w 2622550"/>
              <a:gd name="connsiteY11" fmla="*/ 2616200 h 5124450"/>
              <a:gd name="connsiteX12" fmla="*/ 539750 w 2622550"/>
              <a:gd name="connsiteY12" fmla="*/ 2212975 h 5124450"/>
              <a:gd name="connsiteX13" fmla="*/ 460375 w 2622550"/>
              <a:gd name="connsiteY13" fmla="*/ 1930400 h 5124450"/>
              <a:gd name="connsiteX14" fmla="*/ 311150 w 2622550"/>
              <a:gd name="connsiteY14" fmla="*/ 1917700 h 5124450"/>
              <a:gd name="connsiteX15" fmla="*/ 400050 w 2622550"/>
              <a:gd name="connsiteY15" fmla="*/ 1844675 h 5124450"/>
              <a:gd name="connsiteX16" fmla="*/ 333375 w 2622550"/>
              <a:gd name="connsiteY16" fmla="*/ 1422400 h 5124450"/>
              <a:gd name="connsiteX17" fmla="*/ 492125 w 2622550"/>
              <a:gd name="connsiteY17" fmla="*/ 1374775 h 5124450"/>
              <a:gd name="connsiteX18" fmla="*/ 657225 w 2622550"/>
              <a:gd name="connsiteY18" fmla="*/ 2012950 h 5124450"/>
              <a:gd name="connsiteX19" fmla="*/ 898525 w 2622550"/>
              <a:gd name="connsiteY19" fmla="*/ 2197100 h 5124450"/>
              <a:gd name="connsiteX20" fmla="*/ 1193800 w 2622550"/>
              <a:gd name="connsiteY20" fmla="*/ 1997075 h 5124450"/>
              <a:gd name="connsiteX21" fmla="*/ 1101725 w 2622550"/>
              <a:gd name="connsiteY21" fmla="*/ 1952625 h 5124450"/>
              <a:gd name="connsiteX22" fmla="*/ 1098550 w 2622550"/>
              <a:gd name="connsiteY22" fmla="*/ 1816100 h 5124450"/>
              <a:gd name="connsiteX23" fmla="*/ 1666874 w 2622550"/>
              <a:gd name="connsiteY23" fmla="*/ 1774825 h 5124450"/>
              <a:gd name="connsiteX24" fmla="*/ 2197099 w 2622550"/>
              <a:gd name="connsiteY24" fmla="*/ 1470025 h 5124450"/>
              <a:gd name="connsiteX25" fmla="*/ 2412999 w 2622550"/>
              <a:gd name="connsiteY25" fmla="*/ 708025 h 5124450"/>
              <a:gd name="connsiteX26" fmla="*/ 2622550 w 2622550"/>
              <a:gd name="connsiteY26" fmla="*/ 0 h 5124450"/>
              <a:gd name="connsiteX0" fmla="*/ 47625 w 2622550"/>
              <a:gd name="connsiteY0" fmla="*/ 5124450 h 5124450"/>
              <a:gd name="connsiteX1" fmla="*/ 0 w 2622550"/>
              <a:gd name="connsiteY1" fmla="*/ 4889500 h 5124450"/>
              <a:gd name="connsiteX2" fmla="*/ 231775 w 2622550"/>
              <a:gd name="connsiteY2" fmla="*/ 4454525 h 5124450"/>
              <a:gd name="connsiteX3" fmla="*/ 31750 w 2622550"/>
              <a:gd name="connsiteY3" fmla="*/ 4064000 h 5124450"/>
              <a:gd name="connsiteX4" fmla="*/ 127000 w 2622550"/>
              <a:gd name="connsiteY4" fmla="*/ 3816350 h 5124450"/>
              <a:gd name="connsiteX5" fmla="*/ 257175 w 2622550"/>
              <a:gd name="connsiteY5" fmla="*/ 3775075 h 5124450"/>
              <a:gd name="connsiteX6" fmla="*/ 539750 w 2622550"/>
              <a:gd name="connsiteY6" fmla="*/ 3908425 h 5124450"/>
              <a:gd name="connsiteX7" fmla="*/ 679450 w 2622550"/>
              <a:gd name="connsiteY7" fmla="*/ 3705225 h 5124450"/>
              <a:gd name="connsiteX8" fmla="*/ 714375 w 2622550"/>
              <a:gd name="connsiteY8" fmla="*/ 3498850 h 5124450"/>
              <a:gd name="connsiteX9" fmla="*/ 708025 w 2622550"/>
              <a:gd name="connsiteY9" fmla="*/ 3292475 h 5124450"/>
              <a:gd name="connsiteX10" fmla="*/ 508000 w 2622550"/>
              <a:gd name="connsiteY10" fmla="*/ 3013075 h 5124450"/>
              <a:gd name="connsiteX11" fmla="*/ 492125 w 2622550"/>
              <a:gd name="connsiteY11" fmla="*/ 2616200 h 5124450"/>
              <a:gd name="connsiteX12" fmla="*/ 539750 w 2622550"/>
              <a:gd name="connsiteY12" fmla="*/ 2212975 h 5124450"/>
              <a:gd name="connsiteX13" fmla="*/ 460375 w 2622550"/>
              <a:gd name="connsiteY13" fmla="*/ 1930400 h 5124450"/>
              <a:gd name="connsiteX14" fmla="*/ 311150 w 2622550"/>
              <a:gd name="connsiteY14" fmla="*/ 1917700 h 5124450"/>
              <a:gd name="connsiteX15" fmla="*/ 400050 w 2622550"/>
              <a:gd name="connsiteY15" fmla="*/ 1844675 h 5124450"/>
              <a:gd name="connsiteX16" fmla="*/ 333375 w 2622550"/>
              <a:gd name="connsiteY16" fmla="*/ 1422400 h 5124450"/>
              <a:gd name="connsiteX17" fmla="*/ 492125 w 2622550"/>
              <a:gd name="connsiteY17" fmla="*/ 1374775 h 5124450"/>
              <a:gd name="connsiteX18" fmla="*/ 657225 w 2622550"/>
              <a:gd name="connsiteY18" fmla="*/ 2012950 h 5124450"/>
              <a:gd name="connsiteX19" fmla="*/ 898525 w 2622550"/>
              <a:gd name="connsiteY19" fmla="*/ 2197100 h 5124450"/>
              <a:gd name="connsiteX20" fmla="*/ 1193800 w 2622550"/>
              <a:gd name="connsiteY20" fmla="*/ 1997075 h 5124450"/>
              <a:gd name="connsiteX21" fmla="*/ 1101725 w 2622550"/>
              <a:gd name="connsiteY21" fmla="*/ 1952625 h 5124450"/>
              <a:gd name="connsiteX22" fmla="*/ 1098550 w 2622550"/>
              <a:gd name="connsiteY22" fmla="*/ 1816100 h 5124450"/>
              <a:gd name="connsiteX23" fmla="*/ 1666874 w 2622550"/>
              <a:gd name="connsiteY23" fmla="*/ 1774825 h 5124450"/>
              <a:gd name="connsiteX24" fmla="*/ 2197099 w 2622550"/>
              <a:gd name="connsiteY24" fmla="*/ 1470025 h 5124450"/>
              <a:gd name="connsiteX25" fmla="*/ 2165349 w 2622550"/>
              <a:gd name="connsiteY25" fmla="*/ 679450 h 5124450"/>
              <a:gd name="connsiteX26" fmla="*/ 2622550 w 2622550"/>
              <a:gd name="connsiteY26" fmla="*/ 0 h 512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2550" h="5124450">
                <a:moveTo>
                  <a:pt x="47625" y="5124450"/>
                </a:moveTo>
                <a:lnTo>
                  <a:pt x="0" y="4889500"/>
                </a:lnTo>
                <a:lnTo>
                  <a:pt x="231775" y="4454525"/>
                </a:lnTo>
                <a:lnTo>
                  <a:pt x="31750" y="4064000"/>
                </a:lnTo>
                <a:lnTo>
                  <a:pt x="127000" y="3816350"/>
                </a:lnTo>
                <a:lnTo>
                  <a:pt x="257175" y="3775075"/>
                </a:lnTo>
                <a:lnTo>
                  <a:pt x="539750" y="3908425"/>
                </a:lnTo>
                <a:lnTo>
                  <a:pt x="679450" y="3705225"/>
                </a:lnTo>
                <a:lnTo>
                  <a:pt x="714375" y="3498850"/>
                </a:lnTo>
                <a:lnTo>
                  <a:pt x="708025" y="3292475"/>
                </a:lnTo>
                <a:lnTo>
                  <a:pt x="508000" y="3013075"/>
                </a:lnTo>
                <a:lnTo>
                  <a:pt x="492125" y="2616200"/>
                </a:lnTo>
                <a:lnTo>
                  <a:pt x="539750" y="2212975"/>
                </a:lnTo>
                <a:lnTo>
                  <a:pt x="460375" y="1930400"/>
                </a:lnTo>
                <a:lnTo>
                  <a:pt x="311150" y="1917700"/>
                </a:lnTo>
                <a:lnTo>
                  <a:pt x="400050" y="1844675"/>
                </a:lnTo>
                <a:lnTo>
                  <a:pt x="333375" y="1422400"/>
                </a:lnTo>
                <a:lnTo>
                  <a:pt x="492125" y="1374775"/>
                </a:lnTo>
                <a:lnTo>
                  <a:pt x="657225" y="2012950"/>
                </a:lnTo>
                <a:lnTo>
                  <a:pt x="898525" y="2197100"/>
                </a:lnTo>
                <a:lnTo>
                  <a:pt x="1193800" y="1997075"/>
                </a:lnTo>
                <a:lnTo>
                  <a:pt x="1101725" y="1952625"/>
                </a:lnTo>
                <a:cubicBezTo>
                  <a:pt x="1100667" y="1907117"/>
                  <a:pt x="1099608" y="1861608"/>
                  <a:pt x="1098550" y="1816100"/>
                </a:cubicBezTo>
                <a:lnTo>
                  <a:pt x="1666874" y="1774825"/>
                </a:lnTo>
                <a:lnTo>
                  <a:pt x="2197099" y="1470025"/>
                </a:lnTo>
                <a:lnTo>
                  <a:pt x="2165349" y="679450"/>
                </a:lnTo>
                <a:lnTo>
                  <a:pt x="2622550" y="0"/>
                </a:lnTo>
              </a:path>
            </a:pathLst>
          </a:custGeom>
          <a:ln w="12700" cmpd="sng">
            <a:solidFill>
              <a:srgbClr val="C0504D"/>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196" name="TextBox 195"/>
          <p:cNvSpPr txBox="1"/>
          <p:nvPr/>
        </p:nvSpPr>
        <p:spPr>
          <a:xfrm>
            <a:off x="7526621" y="2468641"/>
            <a:ext cx="1561646" cy="261610"/>
          </a:xfrm>
          <a:prstGeom prst="rect">
            <a:avLst/>
          </a:prstGeom>
          <a:noFill/>
        </p:spPr>
        <p:txBody>
          <a:bodyPr wrap="none" rtlCol="0">
            <a:spAutoFit/>
          </a:bodyPr>
          <a:lstStyle/>
          <a:p>
            <a:r>
              <a:rPr lang="en-US" sz="1100" b="1" dirty="0">
                <a:solidFill>
                  <a:srgbClr val="C0504D">
                    <a:lumMod val="75000"/>
                  </a:srgbClr>
                </a:solidFill>
              </a:rPr>
              <a:t>Central Military District</a:t>
            </a:r>
          </a:p>
        </p:txBody>
      </p:sp>
      <p:sp>
        <p:nvSpPr>
          <p:cNvPr id="197" name="TextBox 196"/>
          <p:cNvSpPr txBox="1"/>
          <p:nvPr/>
        </p:nvSpPr>
        <p:spPr>
          <a:xfrm>
            <a:off x="6501265" y="2473219"/>
            <a:ext cx="723275" cy="291811"/>
          </a:xfrm>
          <a:prstGeom prst="rect">
            <a:avLst/>
          </a:prstGeom>
          <a:noFill/>
        </p:spPr>
        <p:txBody>
          <a:bodyPr wrap="none" rtlCol="0">
            <a:spAutoFit/>
          </a:bodyPr>
          <a:lstStyle/>
          <a:p>
            <a:pPr algn="ctr">
              <a:lnSpc>
                <a:spcPct val="80000"/>
              </a:lnSpc>
            </a:pPr>
            <a:r>
              <a:rPr lang="en-US" sz="800" dirty="0">
                <a:solidFill>
                  <a:prstClr val="black"/>
                </a:solidFill>
              </a:rPr>
              <a:t>Missile </a:t>
            </a:r>
          </a:p>
          <a:p>
            <a:pPr algn="ctr">
              <a:lnSpc>
                <a:spcPct val="80000"/>
              </a:lnSpc>
            </a:pPr>
            <a:r>
              <a:rPr lang="en-US" sz="800" dirty="0">
                <a:solidFill>
                  <a:prstClr val="black"/>
                </a:solidFill>
              </a:rPr>
              <a:t>Brigade Base</a:t>
            </a:r>
          </a:p>
        </p:txBody>
      </p:sp>
      <p:sp>
        <p:nvSpPr>
          <p:cNvPr id="198" name="TextBox 197"/>
          <p:cNvSpPr txBox="1"/>
          <p:nvPr/>
        </p:nvSpPr>
        <p:spPr>
          <a:xfrm>
            <a:off x="4265594" y="5275437"/>
            <a:ext cx="771365" cy="289310"/>
          </a:xfrm>
          <a:prstGeom prst="rect">
            <a:avLst/>
          </a:prstGeom>
          <a:noFill/>
        </p:spPr>
        <p:txBody>
          <a:bodyPr wrap="none" rtlCol="0">
            <a:spAutoFit/>
          </a:bodyPr>
          <a:lstStyle/>
          <a:p>
            <a:pPr algn="ctr">
              <a:lnSpc>
                <a:spcPct val="80000"/>
              </a:lnSpc>
            </a:pPr>
            <a:r>
              <a:rPr lang="en-US" sz="800" dirty="0">
                <a:solidFill>
                  <a:prstClr val="black"/>
                </a:solidFill>
              </a:rPr>
              <a:t>Aegis Ashore</a:t>
            </a:r>
          </a:p>
          <a:p>
            <a:pPr algn="ctr">
              <a:lnSpc>
                <a:spcPct val="80000"/>
              </a:lnSpc>
            </a:pPr>
            <a:r>
              <a:rPr lang="en-US" sz="800" dirty="0">
                <a:solidFill>
                  <a:prstClr val="black"/>
                </a:solidFill>
              </a:rPr>
              <a:t>BMD Location</a:t>
            </a:r>
          </a:p>
        </p:txBody>
      </p:sp>
      <p:pic>
        <p:nvPicPr>
          <p:cNvPr id="199" name="Picture 198" descr="Facility, Port.png"/>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210248" y="5767780"/>
            <a:ext cx="96889" cy="96889"/>
          </a:xfrm>
          <a:prstGeom prst="rect">
            <a:avLst/>
          </a:prstGeom>
          <a:effectLst>
            <a:outerShdw blurRad="50800" dist="38100" dir="2700000" algn="tl" rotWithShape="0">
              <a:prstClr val="black">
                <a:alpha val="40000"/>
              </a:prstClr>
            </a:outerShdw>
          </a:effectLst>
        </p:spPr>
      </p:pic>
      <p:pic>
        <p:nvPicPr>
          <p:cNvPr id="200" name="Picture 199"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431158" y="2687875"/>
            <a:ext cx="164893" cy="112016"/>
          </a:xfrm>
          <a:prstGeom prst="rect">
            <a:avLst/>
          </a:prstGeom>
          <a:effectLst>
            <a:outerShdw blurRad="50800" dist="38100" dir="2700000" algn="tl" rotWithShape="0">
              <a:prstClr val="black">
                <a:alpha val="40000"/>
              </a:prstClr>
            </a:outerShdw>
          </a:effectLst>
        </p:spPr>
      </p:pic>
      <p:pic>
        <p:nvPicPr>
          <p:cNvPr id="201" name="Picture 200"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15427" y="2481783"/>
            <a:ext cx="164893" cy="112016"/>
          </a:xfrm>
          <a:prstGeom prst="rect">
            <a:avLst/>
          </a:prstGeom>
          <a:effectLst>
            <a:outerShdw blurRad="50800" dist="38100" dir="2700000" algn="tl" rotWithShape="0">
              <a:prstClr val="black">
                <a:alpha val="40000"/>
              </a:prstClr>
            </a:outerShdw>
          </a:effectLst>
        </p:spPr>
      </p:pic>
      <p:pic>
        <p:nvPicPr>
          <p:cNvPr id="202" name="Picture 201" descr="Facility, Airfield white.png"/>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97030" y="1844313"/>
            <a:ext cx="164893" cy="112016"/>
          </a:xfrm>
          <a:prstGeom prst="rect">
            <a:avLst/>
          </a:prstGeom>
          <a:effectLst>
            <a:outerShdw blurRad="50800" dist="38100" dir="2700000" algn="tl" rotWithShape="0">
              <a:prstClr val="black">
                <a:alpha val="40000"/>
              </a:prstClr>
            </a:outerShdw>
          </a:effectLst>
        </p:spPr>
      </p:pic>
      <p:pic>
        <p:nvPicPr>
          <p:cNvPr id="203" name="Picture 202"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513604" y="2446388"/>
            <a:ext cx="164893" cy="112016"/>
          </a:xfrm>
          <a:prstGeom prst="rect">
            <a:avLst/>
          </a:prstGeom>
          <a:effectLst>
            <a:outerShdw blurRad="50800" dist="38100" dir="2700000" algn="tl" rotWithShape="0">
              <a:prstClr val="black">
                <a:alpha val="40000"/>
              </a:prstClr>
            </a:outerShdw>
          </a:effectLst>
        </p:spPr>
      </p:pic>
      <p:pic>
        <p:nvPicPr>
          <p:cNvPr id="204" name="Picture 203" descr="Facility, Port.png"/>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20496" y="2537154"/>
            <a:ext cx="96889" cy="96889"/>
          </a:xfrm>
          <a:prstGeom prst="rect">
            <a:avLst/>
          </a:prstGeom>
          <a:effectLst>
            <a:outerShdw blurRad="50800" dist="38100" dir="2700000" algn="tl" rotWithShape="0">
              <a:prstClr val="black">
                <a:alpha val="40000"/>
              </a:prstClr>
            </a:outerShdw>
          </a:effectLst>
        </p:spPr>
      </p:pic>
      <p:pic>
        <p:nvPicPr>
          <p:cNvPr id="205" name="Picture 204" descr="Facility, Port.png"/>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605954" y="1801057"/>
            <a:ext cx="96889" cy="96889"/>
          </a:xfrm>
          <a:prstGeom prst="rect">
            <a:avLst/>
          </a:prstGeom>
          <a:effectLst>
            <a:outerShdw blurRad="50800" dist="38100" dir="2700000" algn="tl" rotWithShape="0">
              <a:prstClr val="black">
                <a:alpha val="40000"/>
              </a:prstClr>
            </a:outerShdw>
          </a:effectLst>
        </p:spPr>
      </p:pic>
      <p:pic>
        <p:nvPicPr>
          <p:cNvPr id="206" name="Picture 205" descr="Facility, Port.png"/>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55381" y="4125466"/>
            <a:ext cx="96889" cy="96889"/>
          </a:xfrm>
          <a:prstGeom prst="rect">
            <a:avLst/>
          </a:prstGeom>
          <a:effectLst>
            <a:outerShdw blurRad="50800" dist="38100" dir="2700000" algn="tl" rotWithShape="0">
              <a:prstClr val="black">
                <a:alpha val="40000"/>
              </a:prstClr>
            </a:outerShdw>
          </a:effectLst>
        </p:spPr>
      </p:pic>
      <p:pic>
        <p:nvPicPr>
          <p:cNvPr id="207" name="Picture 206" descr="Facility, Port.png"/>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870545" y="3736087"/>
            <a:ext cx="96889" cy="96889"/>
          </a:xfrm>
          <a:prstGeom prst="rect">
            <a:avLst/>
          </a:prstGeom>
          <a:effectLst>
            <a:outerShdw blurRad="50800" dist="38100" dir="2700000" algn="tl" rotWithShape="0">
              <a:prstClr val="black">
                <a:alpha val="40000"/>
              </a:prstClr>
            </a:outerShdw>
          </a:effectLst>
        </p:spPr>
      </p:pic>
      <p:pic>
        <p:nvPicPr>
          <p:cNvPr id="208" name="Picture 207" descr="Facility, Port.png"/>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878491" y="3563312"/>
            <a:ext cx="96889" cy="96889"/>
          </a:xfrm>
          <a:prstGeom prst="rect">
            <a:avLst/>
          </a:prstGeom>
          <a:effectLst>
            <a:outerShdw blurRad="50800" dist="38100" dir="2700000" algn="tl" rotWithShape="0">
              <a:prstClr val="black">
                <a:alpha val="40000"/>
              </a:prstClr>
            </a:outerShdw>
          </a:effectLst>
        </p:spPr>
      </p:pic>
      <p:pic>
        <p:nvPicPr>
          <p:cNvPr id="209" name="Picture 208"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55603" y="3983874"/>
            <a:ext cx="164893" cy="112016"/>
          </a:xfrm>
          <a:prstGeom prst="rect">
            <a:avLst/>
          </a:prstGeom>
          <a:effectLst>
            <a:outerShdw blurRad="50800" dist="38100" dir="2700000" algn="tl" rotWithShape="0">
              <a:prstClr val="black">
                <a:alpha val="40000"/>
              </a:prstClr>
            </a:outerShdw>
          </a:effectLst>
        </p:spPr>
      </p:pic>
      <p:pic>
        <p:nvPicPr>
          <p:cNvPr id="210" name="Picture 209" descr="Facility, Airfield white.png"/>
          <p:cNvPicPr>
            <a:picLocks noChangeAspect="1"/>
          </p:cNvPicPr>
          <p:nvPr/>
        </p:nvPicPr>
        <p:blipFill>
          <a:blip r:embed="rId7" cstate="screen">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830267" y="3148491"/>
            <a:ext cx="164893" cy="112016"/>
          </a:xfrm>
          <a:prstGeom prst="rect">
            <a:avLst/>
          </a:prstGeom>
          <a:effectLst>
            <a:outerShdw blurRad="50800" dist="38100" dir="2700000" algn="tl" rotWithShape="0">
              <a:prstClr val="black">
                <a:alpha val="40000"/>
              </a:prstClr>
            </a:outerShdw>
          </a:effectLst>
        </p:spPr>
      </p:pic>
      <p:pic>
        <p:nvPicPr>
          <p:cNvPr id="211" name="Picture 210" descr="Radar, OTHR 2.png"/>
          <p:cNvPicPr>
            <a:picLocks noChangeAspect="1"/>
          </p:cNvPicPr>
          <p:nvPr/>
        </p:nvPicPr>
        <p:blipFill>
          <a:blip r:embed="rId14"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7009112" y="2329638"/>
            <a:ext cx="128247" cy="99957"/>
          </a:xfrm>
          <a:prstGeom prst="rect">
            <a:avLst/>
          </a:prstGeom>
          <a:effectLst>
            <a:outerShdw blurRad="50800" dist="38100" dir="2700000" algn="tl" rotWithShape="0">
              <a:prstClr val="black">
                <a:alpha val="40000"/>
              </a:prstClr>
            </a:outerShdw>
          </a:effectLst>
        </p:spPr>
      </p:pic>
      <p:pic>
        <p:nvPicPr>
          <p:cNvPr id="212" name="Picture 211" descr="Radar, OTHR 2.png"/>
          <p:cNvPicPr>
            <a:picLocks noChangeAspect="1"/>
          </p:cNvPicPr>
          <p:nvPr/>
        </p:nvPicPr>
        <p:blipFill>
          <a:blip r:embed="rId14" cstate="screen">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7214216" y="3072447"/>
            <a:ext cx="128247" cy="99957"/>
          </a:xfrm>
          <a:prstGeom prst="rect">
            <a:avLst/>
          </a:prstGeom>
          <a:effectLst>
            <a:outerShdw blurRad="50800" dist="38100" dir="2700000" algn="tl" rotWithShape="0">
              <a:prstClr val="black">
                <a:alpha val="40000"/>
              </a:prstClr>
            </a:outerShdw>
          </a:effectLst>
        </p:spPr>
      </p:pic>
      <p:sp>
        <p:nvSpPr>
          <p:cNvPr id="213" name="Block Arc 212"/>
          <p:cNvSpPr>
            <a:spLocks noChangeAspect="1"/>
          </p:cNvSpPr>
          <p:nvPr/>
        </p:nvSpPr>
        <p:spPr>
          <a:xfrm>
            <a:off x="803830" y="-3117485"/>
            <a:ext cx="12249207" cy="10610544"/>
          </a:xfrm>
          <a:prstGeom prst="blockArc">
            <a:avLst>
              <a:gd name="adj1" fmla="val 7265872"/>
              <a:gd name="adj2" fmla="val 11665736"/>
              <a:gd name="adj3" fmla="val 0"/>
            </a:avLst>
          </a:prstGeom>
          <a:noFill/>
          <a:ln w="19050" cmpd="sng">
            <a:solidFill>
              <a:schemeClr val="accent2">
                <a:lumMod val="7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endParaRPr>
          </a:p>
        </p:txBody>
      </p:sp>
      <p:sp>
        <p:nvSpPr>
          <p:cNvPr id="214" name="TextBox 213"/>
          <p:cNvSpPr txBox="1"/>
          <p:nvPr/>
        </p:nvSpPr>
        <p:spPr>
          <a:xfrm rot="3396738">
            <a:off x="568187" y="4406704"/>
            <a:ext cx="2692689" cy="531476"/>
          </a:xfrm>
          <a:prstGeom prst="rect">
            <a:avLst/>
          </a:prstGeom>
          <a:noFill/>
        </p:spPr>
        <p:txBody>
          <a:bodyPr wrap="none" rtlCol="0">
            <a:prstTxWarp prst="textArchDown">
              <a:avLst>
                <a:gd name="adj" fmla="val 294495"/>
              </a:avLst>
            </a:prstTxWarp>
            <a:spAutoFit/>
          </a:bodyPr>
          <a:lstStyle/>
          <a:p>
            <a:pPr algn="ctr"/>
            <a:r>
              <a:rPr lang="en-US" sz="800" dirty="0">
                <a:solidFill>
                  <a:prstClr val="black"/>
                </a:solidFill>
              </a:rPr>
              <a:t>29B6 Kontainer Over-the-Horizon Airspace Monitoring  Radar</a:t>
            </a:r>
          </a:p>
          <a:p>
            <a:pPr algn="ctr">
              <a:lnSpc>
                <a:spcPts val="1200"/>
              </a:lnSpc>
            </a:pPr>
            <a:r>
              <a:rPr lang="en-US" sz="800" dirty="0">
                <a:solidFill>
                  <a:prstClr val="black"/>
                </a:solidFill>
              </a:rPr>
              <a:t>(3,000 km) </a:t>
            </a:r>
          </a:p>
        </p:txBody>
      </p:sp>
      <p:sp>
        <p:nvSpPr>
          <p:cNvPr id="215" name="TextBox 214"/>
          <p:cNvSpPr txBox="1"/>
          <p:nvPr/>
        </p:nvSpPr>
        <p:spPr>
          <a:xfrm>
            <a:off x="7066687" y="2283726"/>
            <a:ext cx="965329" cy="193323"/>
          </a:xfrm>
          <a:prstGeom prst="rect">
            <a:avLst/>
          </a:prstGeom>
          <a:noFill/>
        </p:spPr>
        <p:txBody>
          <a:bodyPr wrap="none" rtlCol="0">
            <a:spAutoFit/>
          </a:bodyPr>
          <a:lstStyle/>
          <a:p>
            <a:pPr algn="ctr">
              <a:lnSpc>
                <a:spcPct val="80000"/>
              </a:lnSpc>
            </a:pPr>
            <a:r>
              <a:rPr lang="en-US" sz="800" dirty="0">
                <a:solidFill>
                  <a:prstClr val="black"/>
                </a:solidFill>
              </a:rPr>
              <a:t>OTH-R Transmitter</a:t>
            </a:r>
          </a:p>
        </p:txBody>
      </p:sp>
      <p:sp>
        <p:nvSpPr>
          <p:cNvPr id="216" name="TextBox 215"/>
          <p:cNvSpPr txBox="1"/>
          <p:nvPr/>
        </p:nvSpPr>
        <p:spPr>
          <a:xfrm>
            <a:off x="7282394" y="3021492"/>
            <a:ext cx="835486" cy="193323"/>
          </a:xfrm>
          <a:prstGeom prst="rect">
            <a:avLst/>
          </a:prstGeom>
          <a:noFill/>
        </p:spPr>
        <p:txBody>
          <a:bodyPr wrap="none" rtlCol="0">
            <a:spAutoFit/>
          </a:bodyPr>
          <a:lstStyle/>
          <a:p>
            <a:pPr algn="ctr">
              <a:lnSpc>
                <a:spcPct val="80000"/>
              </a:lnSpc>
            </a:pPr>
            <a:r>
              <a:rPr lang="en-US" sz="800" dirty="0">
                <a:solidFill>
                  <a:prstClr val="black"/>
                </a:solidFill>
              </a:rPr>
              <a:t>OTH-R Receiver</a:t>
            </a:r>
          </a:p>
        </p:txBody>
      </p:sp>
      <p:sp>
        <p:nvSpPr>
          <p:cNvPr id="217" name="TextBox 216"/>
          <p:cNvSpPr txBox="1"/>
          <p:nvPr/>
        </p:nvSpPr>
        <p:spPr>
          <a:xfrm>
            <a:off x="-44660" y="4633143"/>
            <a:ext cx="1398064" cy="605294"/>
          </a:xfrm>
          <a:prstGeom prst="rect">
            <a:avLst/>
          </a:prstGeom>
          <a:noFill/>
          <a:effectLst>
            <a:softEdge rad="38100"/>
          </a:effectLst>
        </p:spPr>
        <p:txBody>
          <a:bodyPr wrap="square" rtlCol="0">
            <a:spAutoFit/>
          </a:bodyPr>
          <a:lstStyle/>
          <a:p>
            <a:pPr>
              <a:lnSpc>
                <a:spcPts val="1000"/>
              </a:lnSpc>
            </a:pPr>
            <a:r>
              <a:rPr lang="en-US" sz="1050" dirty="0">
                <a:solidFill>
                  <a:prstClr val="black"/>
                </a:solidFill>
              </a:rPr>
              <a:t>NOTE:  Range arcs are illustrative of possible threats rather than an actual force laydown.</a:t>
            </a:r>
          </a:p>
        </p:txBody>
      </p:sp>
      <p:pic>
        <p:nvPicPr>
          <p:cNvPr id="218" name="Picture 217" descr="Facility, Airfield white.png"/>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46146" y="3292242"/>
            <a:ext cx="164893" cy="112016"/>
          </a:xfrm>
          <a:prstGeom prst="rect">
            <a:avLst/>
          </a:prstGeom>
          <a:effectLst>
            <a:outerShdw blurRad="50800" dist="38100" dir="2700000" algn="tl" rotWithShape="0">
              <a:prstClr val="black">
                <a:alpha val="40000"/>
              </a:prstClr>
            </a:outerShdw>
          </a:effectLst>
        </p:spPr>
      </p:pic>
      <p:sp>
        <p:nvSpPr>
          <p:cNvPr id="306" name="TextBox 305"/>
          <p:cNvSpPr txBox="1"/>
          <p:nvPr/>
        </p:nvSpPr>
        <p:spPr>
          <a:xfrm>
            <a:off x="6500548" y="4047317"/>
            <a:ext cx="864339" cy="182101"/>
          </a:xfrm>
          <a:prstGeom prst="rect">
            <a:avLst/>
          </a:prstGeom>
          <a:noFill/>
        </p:spPr>
        <p:txBody>
          <a:bodyPr wrap="none" rtlCol="0">
            <a:spAutoFit/>
          </a:bodyPr>
          <a:lstStyle/>
          <a:p>
            <a:pPr algn="ctr">
              <a:lnSpc>
                <a:spcPct val="80000"/>
              </a:lnSpc>
            </a:pPr>
            <a:r>
              <a:rPr lang="en-US" sz="700" dirty="0">
                <a:solidFill>
                  <a:prstClr val="black"/>
                </a:solidFill>
              </a:rPr>
              <a:t>S-300VM (250 km)</a:t>
            </a:r>
          </a:p>
        </p:txBody>
      </p:sp>
      <p:sp>
        <p:nvSpPr>
          <p:cNvPr id="307" name="TextBox 306"/>
          <p:cNvSpPr txBox="1"/>
          <p:nvPr/>
        </p:nvSpPr>
        <p:spPr>
          <a:xfrm>
            <a:off x="6137488" y="3802320"/>
            <a:ext cx="919490" cy="182101"/>
          </a:xfrm>
          <a:prstGeom prst="rect">
            <a:avLst/>
          </a:prstGeom>
          <a:noFill/>
        </p:spPr>
        <p:txBody>
          <a:bodyPr wrap="square" rtlCol="0">
            <a:spAutoFit/>
          </a:bodyPr>
          <a:lstStyle/>
          <a:p>
            <a:pPr algn="ctr">
              <a:lnSpc>
                <a:spcPct val="80000"/>
              </a:lnSpc>
            </a:pPr>
            <a:r>
              <a:rPr lang="en-US" sz="700" dirty="0">
                <a:solidFill>
                  <a:prstClr val="black"/>
                </a:solidFill>
              </a:rPr>
              <a:t>S-300PMU (90 km)</a:t>
            </a:r>
          </a:p>
        </p:txBody>
      </p:sp>
      <p:sp>
        <p:nvSpPr>
          <p:cNvPr id="308" name="Slide Number Placeholder 1"/>
          <p:cNvSpPr txBox="1">
            <a:spLocks/>
          </p:cNvSpPr>
          <p:nvPr/>
        </p:nvSpPr>
        <p:spPr>
          <a:xfrm>
            <a:off x="8429625" y="6530438"/>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rgbClr val="000000"/>
                </a:solidFill>
              </a:rPr>
              <a:pPr/>
              <a:t>7</a:t>
            </a:fld>
            <a:endParaRPr lang="en-US" dirty="0">
              <a:solidFill>
                <a:srgbClr val="000000"/>
              </a:solidFill>
            </a:endParaRPr>
          </a:p>
        </p:txBody>
      </p:sp>
      <p:grpSp>
        <p:nvGrpSpPr>
          <p:cNvPr id="309" name="Group 308"/>
          <p:cNvGrpSpPr/>
          <p:nvPr/>
        </p:nvGrpSpPr>
        <p:grpSpPr>
          <a:xfrm>
            <a:off x="179208" y="1526605"/>
            <a:ext cx="629415" cy="5132787"/>
            <a:chOff x="169968" y="1338251"/>
            <a:chExt cx="1027089" cy="8375760"/>
          </a:xfrm>
        </p:grpSpPr>
        <p:grpSp>
          <p:nvGrpSpPr>
            <p:cNvPr id="310" name="Group 309"/>
            <p:cNvGrpSpPr/>
            <p:nvPr/>
          </p:nvGrpSpPr>
          <p:grpSpPr>
            <a:xfrm>
              <a:off x="195789" y="1340658"/>
              <a:ext cx="1001268" cy="93757"/>
              <a:chOff x="195789" y="1340658"/>
              <a:chExt cx="1001268" cy="93757"/>
            </a:xfrm>
          </p:grpSpPr>
          <p:cxnSp>
            <p:nvCxnSpPr>
              <p:cNvPr id="322" name="Straight Connector 321"/>
              <p:cNvCxnSpPr/>
              <p:nvPr/>
            </p:nvCxnSpPr>
            <p:spPr>
              <a:xfrm>
                <a:off x="195789" y="1388695"/>
                <a:ext cx="1001268"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p:cNvCxnSpPr/>
              <p:nvPr/>
            </p:nvCxnSpPr>
            <p:spPr>
              <a:xfrm rot="5400000">
                <a:off x="1151337" y="1386378"/>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p:cNvCxnSpPr/>
              <p:nvPr/>
            </p:nvCxnSpPr>
            <p:spPr>
              <a:xfrm rot="5400000">
                <a:off x="150070" y="1388695"/>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11" name="TextBox 310"/>
            <p:cNvSpPr txBox="1"/>
            <p:nvPr/>
          </p:nvSpPr>
          <p:spPr>
            <a:xfrm>
              <a:off x="325852" y="1338251"/>
              <a:ext cx="806192" cy="351565"/>
            </a:xfrm>
            <a:prstGeom prst="rect">
              <a:avLst/>
            </a:prstGeom>
            <a:noFill/>
          </p:spPr>
          <p:txBody>
            <a:bodyPr wrap="none" rtlCol="0">
              <a:spAutoFit/>
            </a:bodyPr>
            <a:lstStyle/>
            <a:p>
              <a:r>
                <a:rPr lang="en-US" sz="800" b="1" dirty="0"/>
                <a:t>250 km</a:t>
              </a:r>
            </a:p>
          </p:txBody>
        </p:sp>
        <p:grpSp>
          <p:nvGrpSpPr>
            <p:cNvPr id="312" name="Group 311"/>
            <p:cNvGrpSpPr/>
            <p:nvPr/>
          </p:nvGrpSpPr>
          <p:grpSpPr>
            <a:xfrm>
              <a:off x="195789" y="5533391"/>
              <a:ext cx="767182" cy="91440"/>
              <a:chOff x="2451099" y="5508400"/>
              <a:chExt cx="767182" cy="91440"/>
            </a:xfrm>
          </p:grpSpPr>
          <p:cxnSp>
            <p:nvCxnSpPr>
              <p:cNvPr id="319" name="Straight Connector 318"/>
              <p:cNvCxnSpPr/>
              <p:nvPr/>
            </p:nvCxnSpPr>
            <p:spPr>
              <a:xfrm>
                <a:off x="2451099" y="5554120"/>
                <a:ext cx="767182"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rot="5400000">
                <a:off x="2405379"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p:cNvCxnSpPr/>
              <p:nvPr/>
            </p:nvCxnSpPr>
            <p:spPr>
              <a:xfrm rot="5400000">
                <a:off x="3171315"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13" name="TextBox 312"/>
            <p:cNvSpPr txBox="1"/>
            <p:nvPr/>
          </p:nvSpPr>
          <p:spPr>
            <a:xfrm>
              <a:off x="208808" y="5517519"/>
              <a:ext cx="806192" cy="351565"/>
            </a:xfrm>
            <a:prstGeom prst="rect">
              <a:avLst/>
            </a:prstGeom>
            <a:noFill/>
          </p:spPr>
          <p:txBody>
            <a:bodyPr wrap="none" rtlCol="0">
              <a:spAutoFit/>
            </a:bodyPr>
            <a:lstStyle/>
            <a:p>
              <a:r>
                <a:rPr lang="en-US" sz="800" b="1" dirty="0"/>
                <a:t>250 km</a:t>
              </a:r>
            </a:p>
          </p:txBody>
        </p:sp>
        <p:grpSp>
          <p:nvGrpSpPr>
            <p:cNvPr id="314" name="Group 313"/>
            <p:cNvGrpSpPr/>
            <p:nvPr/>
          </p:nvGrpSpPr>
          <p:grpSpPr>
            <a:xfrm>
              <a:off x="197259" y="9368796"/>
              <a:ext cx="686561" cy="91440"/>
              <a:chOff x="2451099" y="5508400"/>
              <a:chExt cx="686561" cy="91440"/>
            </a:xfrm>
          </p:grpSpPr>
          <p:cxnSp>
            <p:nvCxnSpPr>
              <p:cNvPr id="316" name="Straight Connector 315"/>
              <p:cNvCxnSpPr/>
              <p:nvPr/>
            </p:nvCxnSpPr>
            <p:spPr>
              <a:xfrm>
                <a:off x="2451099" y="5554120"/>
                <a:ext cx="684886"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p:cNvCxnSpPr/>
              <p:nvPr/>
            </p:nvCxnSpPr>
            <p:spPr>
              <a:xfrm rot="5400000">
                <a:off x="2405379"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p:cNvCxnSpPr/>
              <p:nvPr/>
            </p:nvCxnSpPr>
            <p:spPr>
              <a:xfrm rot="5400000">
                <a:off x="3091940" y="5554120"/>
                <a:ext cx="9144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15" name="TextBox 314"/>
            <p:cNvSpPr txBox="1"/>
            <p:nvPr/>
          </p:nvSpPr>
          <p:spPr>
            <a:xfrm>
              <a:off x="169968" y="9362446"/>
              <a:ext cx="806192" cy="351565"/>
            </a:xfrm>
            <a:prstGeom prst="rect">
              <a:avLst/>
            </a:prstGeom>
            <a:noFill/>
          </p:spPr>
          <p:txBody>
            <a:bodyPr wrap="none" rtlCol="0">
              <a:spAutoFit/>
            </a:bodyPr>
            <a:lstStyle/>
            <a:p>
              <a:r>
                <a:rPr lang="en-US" sz="800" b="1" dirty="0"/>
                <a:t>250 km</a:t>
              </a:r>
            </a:p>
          </p:txBody>
        </p:sp>
      </p:grpSp>
      <p:sp>
        <p:nvSpPr>
          <p:cNvPr id="325" name="Rectangle 324"/>
          <p:cNvSpPr/>
          <p:nvPr/>
        </p:nvSpPr>
        <p:spPr>
          <a:xfrm>
            <a:off x="728805" y="5988054"/>
            <a:ext cx="7906670" cy="761802"/>
          </a:xfrm>
          <a:prstGeom prst="rect">
            <a:avLst/>
          </a:prstGeom>
          <a:solidFill>
            <a:srgbClr val="953735"/>
          </a:solidFill>
        </p:spPr>
        <p:style>
          <a:lnRef idx="1">
            <a:schemeClr val="accent1"/>
          </a:lnRef>
          <a:fillRef idx="3">
            <a:schemeClr val="accent1"/>
          </a:fillRef>
          <a:effectRef idx="2">
            <a:schemeClr val="accent1"/>
          </a:effectRef>
          <a:fontRef idx="minor">
            <a:schemeClr val="lt1"/>
          </a:fontRef>
        </p:style>
        <p:txBody>
          <a:bodyPr wrap="square" lIns="68634" tIns="34317" rIns="68634" bIns="34317" rtlCol="0" anchor="ctr">
            <a:spAutoFit/>
          </a:bodyPr>
          <a:lstStyle/>
          <a:p>
            <a:pPr algn="ctr">
              <a:lnSpc>
                <a:spcPts val="2600"/>
              </a:lnSpc>
            </a:pPr>
            <a:r>
              <a:rPr lang="en-US" sz="2400" b="1" i="1" dirty="0">
                <a:solidFill>
                  <a:prstClr val="white"/>
                </a:solidFill>
              </a:rPr>
              <a:t>Russian, Chinese, Iranian, and North Korean guided </a:t>
            </a:r>
          </a:p>
          <a:p>
            <a:pPr algn="ctr">
              <a:lnSpc>
                <a:spcPts val="2600"/>
              </a:lnSpc>
            </a:pPr>
            <a:r>
              <a:rPr lang="en-US" sz="2400" b="1" i="1" dirty="0">
                <a:solidFill>
                  <a:prstClr val="white"/>
                </a:solidFill>
              </a:rPr>
              <a:t>weapons are improving in accuracy, range, and payloads</a:t>
            </a:r>
          </a:p>
        </p:txBody>
      </p:sp>
    </p:spTree>
    <p:extLst>
      <p:ext uri="{BB962C8B-B14F-4D97-AF65-F5344CB8AC3E}">
        <p14:creationId xmlns:p14="http://schemas.microsoft.com/office/powerpoint/2010/main" val="1512709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98" descr="x07.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20159" y="59169"/>
            <a:ext cx="9085862" cy="6798831"/>
          </a:xfrm>
          <a:prstGeom prst="rect">
            <a:avLst/>
          </a:prstGeom>
          <a:noFill/>
          <a:ln w="9525">
            <a:noFill/>
            <a:miter lim="800000"/>
            <a:headEnd/>
            <a:tailEnd/>
          </a:ln>
        </p:spPr>
      </p:pic>
      <p:sp>
        <p:nvSpPr>
          <p:cNvPr id="8" name="Slide Number Placeholder 3"/>
          <p:cNvSpPr>
            <a:spLocks noGrp="1"/>
          </p:cNvSpPr>
          <p:nvPr>
            <p:ph type="sldNum" sz="quarter" idx="12"/>
          </p:nvPr>
        </p:nvSpPr>
        <p:spPr bwMode="auto">
          <a:xfrm>
            <a:off x="8753475" y="6518275"/>
            <a:ext cx="390525" cy="365125"/>
          </a:xfrm>
          <a:noFill/>
          <a:ln>
            <a:miter lim="800000"/>
            <a:headEnd/>
            <a:tailEnd/>
          </a:ln>
        </p:spPr>
        <p:txBody>
          <a:bodyPr rIns="91440" anchor="t"/>
          <a:lstStyle/>
          <a:p>
            <a:pPr algn="ctr"/>
            <a:r>
              <a:rPr lang="en-US" dirty="0">
                <a:solidFill>
                  <a:schemeClr val="tx1"/>
                </a:solidFill>
              </a:rPr>
              <a:t>8</a:t>
            </a:r>
          </a:p>
        </p:txBody>
      </p:sp>
      <p:pic>
        <p:nvPicPr>
          <p:cNvPr id="9"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175" y="-2570"/>
            <a:ext cx="9144001" cy="67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0" y="677156"/>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1055064" y="34738"/>
            <a:ext cx="778741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i="0" kern="1200" spc="-100" baseline="0">
                <a:ln>
                  <a:solidFill>
                    <a:schemeClr val="tx2"/>
                  </a:solidFill>
                </a:ln>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defTabSz="457200" eaLnBrk="0" fontAlgn="base" hangingPunct="0">
              <a:lnSpc>
                <a:spcPts val="2500"/>
              </a:lnSpc>
              <a:spcAft>
                <a:spcPct val="0"/>
              </a:spcAft>
            </a:pPr>
            <a:r>
              <a:rPr lang="en-US" sz="2800" i="1" dirty="0">
                <a:ln>
                  <a:solidFill>
                    <a:schemeClr val="accent1">
                      <a:lumMod val="75000"/>
                    </a:schemeClr>
                  </a:solidFill>
                </a:ln>
                <a:latin typeface="+mj-lt"/>
                <a:ea typeface="ＭＳ Ｐゴシック" charset="-128"/>
                <a:cs typeface="+mj-cs"/>
              </a:rPr>
              <a:t>Iran fielding cruise &amp; ballistic missiles </a:t>
            </a:r>
          </a:p>
          <a:p>
            <a:pPr defTabSz="457200" eaLnBrk="0" fontAlgn="base" hangingPunct="0">
              <a:lnSpc>
                <a:spcPts val="2500"/>
              </a:lnSpc>
              <a:spcAft>
                <a:spcPct val="0"/>
              </a:spcAft>
            </a:pPr>
            <a:r>
              <a:rPr lang="en-US" sz="2800" i="1" dirty="0">
                <a:ln>
                  <a:solidFill>
                    <a:schemeClr val="accent1">
                      <a:lumMod val="75000"/>
                    </a:schemeClr>
                  </a:solidFill>
                </a:ln>
                <a:latin typeface="+mj-lt"/>
                <a:ea typeface="ＭＳ Ｐゴシック" charset="-128"/>
                <a:cs typeface="+mj-cs"/>
              </a:rPr>
              <a:t>to coerce and attack at range</a:t>
            </a:r>
          </a:p>
        </p:txBody>
      </p:sp>
      <p:graphicFrame>
        <p:nvGraphicFramePr>
          <p:cNvPr id="2" name="Table 1"/>
          <p:cNvGraphicFramePr>
            <a:graphicFrameLocks noGrp="1"/>
          </p:cNvGraphicFramePr>
          <p:nvPr>
            <p:extLst>
              <p:ext uri="{D42A27DB-BD31-4B8C-83A1-F6EECF244321}">
                <p14:modId xmlns:p14="http://schemas.microsoft.com/office/powerpoint/2010/main" val="1256607345"/>
              </p:ext>
            </p:extLst>
          </p:nvPr>
        </p:nvGraphicFramePr>
        <p:xfrm>
          <a:off x="6825803" y="743089"/>
          <a:ext cx="2186648" cy="2492248"/>
        </p:xfrm>
        <a:graphic>
          <a:graphicData uri="http://schemas.openxmlformats.org/drawingml/2006/table">
            <a:tbl>
              <a:tblPr firstRow="1" firstCol="1" bandRow="1">
                <a:solidFill>
                  <a:schemeClr val="accent2">
                    <a:lumMod val="20000"/>
                    <a:lumOff val="80000"/>
                  </a:schemeClr>
                </a:solidFill>
                <a:tableStyleId>{5C22544A-7EE6-4342-B048-85BDC9FD1C3A}</a:tableStyleId>
              </a:tblPr>
              <a:tblGrid>
                <a:gridCol w="1369147">
                  <a:extLst>
                    <a:ext uri="{9D8B030D-6E8A-4147-A177-3AD203B41FA5}">
                      <a16:colId xmlns:a16="http://schemas.microsoft.com/office/drawing/2014/main" xmlns="" val="4065331746"/>
                    </a:ext>
                  </a:extLst>
                </a:gridCol>
                <a:gridCol w="817501">
                  <a:extLst>
                    <a:ext uri="{9D8B030D-6E8A-4147-A177-3AD203B41FA5}">
                      <a16:colId xmlns:a16="http://schemas.microsoft.com/office/drawing/2014/main" xmlns="" val="2641157712"/>
                    </a:ext>
                  </a:extLst>
                </a:gridCol>
              </a:tblGrid>
              <a:tr h="165522">
                <a:tc>
                  <a:txBody>
                    <a:bodyPr/>
                    <a:lstStyle/>
                    <a:p>
                      <a:pPr marL="0" marR="0" algn="ctr">
                        <a:lnSpc>
                          <a:spcPct val="115000"/>
                        </a:lnSpc>
                        <a:spcBef>
                          <a:spcPts val="0"/>
                        </a:spcBef>
                        <a:spcAft>
                          <a:spcPts val="0"/>
                        </a:spcAft>
                      </a:pPr>
                      <a:r>
                        <a:rPr lang="en-US" sz="1200" b="1" dirty="0">
                          <a:effectLst/>
                        </a:rPr>
                        <a:t>SRBM</a:t>
                      </a:r>
                      <a:endParaRPr lang="en-US" sz="1200" b="1" dirty="0">
                        <a:effectLst/>
                        <a:latin typeface="Times New Roman" panose="02020603050405020304" pitchFamily="18" charset="0"/>
                        <a:ea typeface="Calibri" panose="020F0502020204030204" pitchFamily="34" charset="0"/>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0"/>
                        </a:spcAft>
                      </a:pPr>
                      <a:r>
                        <a:rPr lang="en-US" sz="1200" b="1" dirty="0">
                          <a:effectLst/>
                        </a:rPr>
                        <a:t>Range (km)</a:t>
                      </a:r>
                      <a:endParaRPr lang="en-US" sz="1200" b="1" dirty="0">
                        <a:effectLst/>
                        <a:latin typeface="Times New Roman" panose="02020603050405020304" pitchFamily="18" charset="0"/>
                        <a:ea typeface="Calibri" panose="020F0502020204030204" pitchFamily="34" charset="0"/>
                      </a:endParaRPr>
                    </a:p>
                  </a:txBody>
                  <a:tcPr marL="0" marR="0" marT="0" marB="0" anchor="ct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xmlns="" val="3104260877"/>
                  </a:ext>
                </a:extLst>
              </a:tr>
              <a:tr h="165522">
                <a:tc>
                  <a:txBody>
                    <a:bodyPr/>
                    <a:lstStyle/>
                    <a:p>
                      <a:pPr marL="0" marR="0" algn="l">
                        <a:lnSpc>
                          <a:spcPct val="115000"/>
                        </a:lnSpc>
                        <a:spcBef>
                          <a:spcPts val="0"/>
                        </a:spcBef>
                        <a:spcAft>
                          <a:spcPts val="0"/>
                        </a:spcAft>
                      </a:pPr>
                      <a:r>
                        <a:rPr lang="en-US" sz="1200" b="1" dirty="0">
                          <a:solidFill>
                            <a:schemeClr val="tx1"/>
                          </a:solidFill>
                          <a:effectLst/>
                        </a:rPr>
                        <a:t>Scud-B/ Hwasong-5</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ct val="115000"/>
                        </a:lnSpc>
                        <a:spcBef>
                          <a:spcPts val="0"/>
                        </a:spcBef>
                        <a:spcAft>
                          <a:spcPts val="0"/>
                        </a:spcAft>
                      </a:pPr>
                      <a:r>
                        <a:rPr lang="en-US" sz="1200" b="1" dirty="0">
                          <a:effectLst/>
                        </a:rPr>
                        <a:t>300</a:t>
                      </a:r>
                      <a:endParaRPr lang="en-US" sz="1200" b="1" dirty="0">
                        <a:effectLst/>
                        <a:latin typeface="Times New Roman" panose="02020603050405020304" pitchFamily="18" charset="0"/>
                        <a:ea typeface="Calibri" panose="020F0502020204030204" pitchFamily="34" charset="0"/>
                      </a:endParaRPr>
                    </a:p>
                  </a:txBody>
                  <a:tcPr marL="58265" marR="58265"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3529350046"/>
                  </a:ext>
                </a:extLst>
              </a:tr>
              <a:tr h="165522">
                <a:tc>
                  <a:txBody>
                    <a:bodyPr/>
                    <a:lstStyle/>
                    <a:p>
                      <a:pPr marL="0" marR="0" algn="l">
                        <a:lnSpc>
                          <a:spcPct val="115000"/>
                        </a:lnSpc>
                        <a:spcBef>
                          <a:spcPts val="0"/>
                        </a:spcBef>
                        <a:spcAft>
                          <a:spcPts val="0"/>
                        </a:spcAft>
                      </a:pPr>
                      <a:r>
                        <a:rPr lang="en-US" sz="1200" b="1" dirty="0">
                          <a:solidFill>
                            <a:schemeClr val="tx1"/>
                          </a:solidFill>
                          <a:effectLst/>
                        </a:rPr>
                        <a:t>Tondar-69</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ct val="115000"/>
                        </a:lnSpc>
                        <a:spcBef>
                          <a:spcPts val="0"/>
                        </a:spcBef>
                        <a:spcAft>
                          <a:spcPts val="0"/>
                        </a:spcAft>
                      </a:pPr>
                      <a:r>
                        <a:rPr lang="en-US" sz="1200" b="1" dirty="0">
                          <a:effectLst/>
                        </a:rPr>
                        <a:t>150</a:t>
                      </a:r>
                      <a:endParaRPr lang="en-US" sz="1200" b="1" dirty="0">
                        <a:effectLst/>
                        <a:latin typeface="Times New Roman" panose="02020603050405020304" pitchFamily="18" charset="0"/>
                        <a:ea typeface="Calibri" panose="020F0502020204030204" pitchFamily="34" charset="0"/>
                      </a:endParaRPr>
                    </a:p>
                  </a:txBody>
                  <a:tcPr marL="58265" marR="58265"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3404032804"/>
                  </a:ext>
                </a:extLst>
              </a:tr>
              <a:tr h="1039509">
                <a:tc>
                  <a:txBody>
                    <a:bodyPr/>
                    <a:lstStyle/>
                    <a:p>
                      <a:pPr marL="0" marR="0" algn="l">
                        <a:lnSpc>
                          <a:spcPts val="1300"/>
                        </a:lnSpc>
                        <a:spcBef>
                          <a:spcPts val="0"/>
                        </a:spcBef>
                        <a:spcAft>
                          <a:spcPts val="0"/>
                        </a:spcAft>
                      </a:pPr>
                      <a:r>
                        <a:rPr lang="en-US" sz="1200" b="1" dirty="0">
                          <a:solidFill>
                            <a:schemeClr val="tx1"/>
                          </a:solidFill>
                          <a:effectLst/>
                        </a:rPr>
                        <a:t>Fateh-110</a:t>
                      </a:r>
                    </a:p>
                    <a:p>
                      <a:pPr marL="0" marR="0" algn="l">
                        <a:lnSpc>
                          <a:spcPts val="1300"/>
                        </a:lnSpc>
                        <a:spcBef>
                          <a:spcPts val="0"/>
                        </a:spcBef>
                        <a:spcAft>
                          <a:spcPts val="0"/>
                        </a:spcAft>
                      </a:pPr>
                      <a:r>
                        <a:rPr lang="en-US" sz="1200" b="1" dirty="0">
                          <a:solidFill>
                            <a:schemeClr val="tx1"/>
                          </a:solidFill>
                          <a:effectLst/>
                        </a:rPr>
                        <a:t>Fateh-110 2</a:t>
                      </a:r>
                      <a:r>
                        <a:rPr lang="en-US" sz="1200" b="1" baseline="30000" dirty="0">
                          <a:solidFill>
                            <a:schemeClr val="tx1"/>
                          </a:solidFill>
                          <a:effectLst/>
                        </a:rPr>
                        <a:t>nd</a:t>
                      </a:r>
                      <a:r>
                        <a:rPr lang="en-US" sz="1200" b="1" dirty="0">
                          <a:solidFill>
                            <a:schemeClr val="tx1"/>
                          </a:solidFill>
                          <a:effectLst/>
                        </a:rPr>
                        <a:t> gen</a:t>
                      </a:r>
                    </a:p>
                    <a:p>
                      <a:pPr marL="0" marR="0" algn="l">
                        <a:lnSpc>
                          <a:spcPts val="1300"/>
                        </a:lnSpc>
                        <a:spcBef>
                          <a:spcPts val="0"/>
                        </a:spcBef>
                        <a:spcAft>
                          <a:spcPts val="0"/>
                        </a:spcAft>
                      </a:pPr>
                      <a:r>
                        <a:rPr lang="en-US" sz="1200" b="1" dirty="0">
                          <a:solidFill>
                            <a:schemeClr val="tx1"/>
                          </a:solidFill>
                          <a:effectLst/>
                        </a:rPr>
                        <a:t>Fateh-110 3</a:t>
                      </a:r>
                      <a:r>
                        <a:rPr lang="en-US" sz="1200" b="1" baseline="30000" dirty="0">
                          <a:solidFill>
                            <a:schemeClr val="tx1"/>
                          </a:solidFill>
                          <a:effectLst/>
                        </a:rPr>
                        <a:t>rd</a:t>
                      </a:r>
                      <a:r>
                        <a:rPr lang="en-US" sz="1200" b="1" dirty="0">
                          <a:solidFill>
                            <a:schemeClr val="tx1"/>
                          </a:solidFill>
                          <a:effectLst/>
                        </a:rPr>
                        <a:t> gen</a:t>
                      </a:r>
                    </a:p>
                    <a:p>
                      <a:pPr marL="0" marR="0" algn="l">
                        <a:lnSpc>
                          <a:spcPts val="1300"/>
                        </a:lnSpc>
                        <a:spcBef>
                          <a:spcPts val="0"/>
                        </a:spcBef>
                        <a:spcAft>
                          <a:spcPts val="0"/>
                        </a:spcAft>
                      </a:pPr>
                      <a:r>
                        <a:rPr lang="en-US" sz="1200" b="1" dirty="0">
                          <a:solidFill>
                            <a:schemeClr val="tx1"/>
                          </a:solidFill>
                          <a:effectLst/>
                        </a:rPr>
                        <a:t>Fateh-110-D1</a:t>
                      </a:r>
                    </a:p>
                    <a:p>
                      <a:pPr marL="0" marR="0" algn="l">
                        <a:lnSpc>
                          <a:spcPts val="1300"/>
                        </a:lnSpc>
                        <a:spcBef>
                          <a:spcPts val="0"/>
                        </a:spcBef>
                        <a:spcAft>
                          <a:spcPts val="0"/>
                        </a:spcAft>
                      </a:pPr>
                      <a:r>
                        <a:rPr lang="en-US" sz="1200" b="1" dirty="0">
                          <a:solidFill>
                            <a:schemeClr val="tx1"/>
                          </a:solidFill>
                          <a:effectLst/>
                        </a:rPr>
                        <a:t>Khalij Fars ASBM</a:t>
                      </a:r>
                    </a:p>
                    <a:p>
                      <a:pPr marL="0" marR="0" algn="l">
                        <a:lnSpc>
                          <a:spcPts val="1300"/>
                        </a:lnSpc>
                        <a:spcBef>
                          <a:spcPts val="0"/>
                        </a:spcBef>
                        <a:spcAft>
                          <a:spcPts val="0"/>
                        </a:spcAft>
                      </a:pPr>
                      <a:r>
                        <a:rPr lang="en-US" sz="1200" b="1" dirty="0">
                          <a:solidFill>
                            <a:schemeClr val="tx1"/>
                          </a:solidFill>
                          <a:effectLst/>
                        </a:rPr>
                        <a:t>Fateh-313</a:t>
                      </a:r>
                    </a:p>
                    <a:p>
                      <a:pPr marL="0" marR="0" algn="l">
                        <a:lnSpc>
                          <a:spcPts val="1300"/>
                        </a:lnSpc>
                        <a:spcBef>
                          <a:spcPts val="0"/>
                        </a:spcBef>
                        <a:spcAft>
                          <a:spcPts val="0"/>
                        </a:spcAft>
                      </a:pPr>
                      <a:r>
                        <a:rPr lang="en-US" sz="1200" b="1" dirty="0">
                          <a:solidFill>
                            <a:schemeClr val="tx1"/>
                          </a:solidFill>
                          <a:effectLst/>
                        </a:rPr>
                        <a:t>Hormuz-1 </a:t>
                      </a:r>
                    </a:p>
                    <a:p>
                      <a:pPr marL="0" marR="0" algn="l">
                        <a:lnSpc>
                          <a:spcPts val="1300"/>
                        </a:lnSpc>
                        <a:spcBef>
                          <a:spcPts val="0"/>
                        </a:spcBef>
                        <a:spcAft>
                          <a:spcPts val="0"/>
                        </a:spcAft>
                      </a:pPr>
                      <a:r>
                        <a:rPr lang="en-US" sz="1200" b="1" dirty="0">
                          <a:solidFill>
                            <a:schemeClr val="tx1"/>
                          </a:solidFill>
                          <a:effectLst/>
                        </a:rPr>
                        <a:t>Hormuz-2 ASBM</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ts val="1300"/>
                        </a:lnSpc>
                        <a:spcBef>
                          <a:spcPts val="0"/>
                        </a:spcBef>
                        <a:spcAft>
                          <a:spcPts val="0"/>
                        </a:spcAft>
                      </a:pPr>
                      <a:r>
                        <a:rPr lang="en-US" sz="1200" b="1" dirty="0">
                          <a:effectLst/>
                        </a:rPr>
                        <a:t>200</a:t>
                      </a:r>
                    </a:p>
                    <a:p>
                      <a:pPr marL="0" marR="0" algn="ctr">
                        <a:lnSpc>
                          <a:spcPts val="1300"/>
                        </a:lnSpc>
                        <a:spcBef>
                          <a:spcPts val="0"/>
                        </a:spcBef>
                        <a:spcAft>
                          <a:spcPts val="0"/>
                        </a:spcAft>
                      </a:pPr>
                      <a:r>
                        <a:rPr lang="en-US" sz="1200" b="1" dirty="0">
                          <a:effectLst/>
                        </a:rPr>
                        <a:t>250</a:t>
                      </a:r>
                    </a:p>
                    <a:p>
                      <a:pPr marL="0" marR="0" algn="ctr">
                        <a:lnSpc>
                          <a:spcPts val="1300"/>
                        </a:lnSpc>
                        <a:spcBef>
                          <a:spcPts val="0"/>
                        </a:spcBef>
                        <a:spcAft>
                          <a:spcPts val="0"/>
                        </a:spcAft>
                      </a:pPr>
                      <a:r>
                        <a:rPr lang="en-US" sz="1200" b="1" dirty="0">
                          <a:effectLst/>
                        </a:rPr>
                        <a:t>300</a:t>
                      </a:r>
                    </a:p>
                    <a:p>
                      <a:pPr marL="0" marR="0" algn="ctr">
                        <a:lnSpc>
                          <a:spcPts val="1300"/>
                        </a:lnSpc>
                        <a:spcBef>
                          <a:spcPts val="0"/>
                        </a:spcBef>
                        <a:spcAft>
                          <a:spcPts val="0"/>
                        </a:spcAft>
                      </a:pPr>
                      <a:r>
                        <a:rPr lang="en-US" sz="1200" b="1" dirty="0">
                          <a:effectLst/>
                        </a:rPr>
                        <a:t>300</a:t>
                      </a:r>
                    </a:p>
                    <a:p>
                      <a:pPr marL="0" marR="0" algn="ctr">
                        <a:lnSpc>
                          <a:spcPts val="1300"/>
                        </a:lnSpc>
                        <a:spcBef>
                          <a:spcPts val="0"/>
                        </a:spcBef>
                        <a:spcAft>
                          <a:spcPts val="0"/>
                        </a:spcAft>
                      </a:pPr>
                      <a:r>
                        <a:rPr lang="en-US" sz="1200" b="1" dirty="0">
                          <a:effectLst/>
                        </a:rPr>
                        <a:t>300</a:t>
                      </a:r>
                    </a:p>
                    <a:p>
                      <a:pPr marL="0" marR="0" algn="ctr">
                        <a:lnSpc>
                          <a:spcPts val="1300"/>
                        </a:lnSpc>
                        <a:spcBef>
                          <a:spcPts val="0"/>
                        </a:spcBef>
                        <a:spcAft>
                          <a:spcPts val="0"/>
                        </a:spcAft>
                      </a:pPr>
                      <a:r>
                        <a:rPr lang="en-US" sz="1200" b="1" dirty="0">
                          <a:effectLst/>
                        </a:rPr>
                        <a:t>500</a:t>
                      </a:r>
                    </a:p>
                    <a:p>
                      <a:pPr marL="0" marR="0" algn="ctr">
                        <a:lnSpc>
                          <a:spcPts val="1300"/>
                        </a:lnSpc>
                        <a:spcBef>
                          <a:spcPts val="0"/>
                        </a:spcBef>
                        <a:spcAft>
                          <a:spcPts val="0"/>
                        </a:spcAft>
                      </a:pPr>
                      <a:r>
                        <a:rPr lang="en-US" sz="1200" b="1" dirty="0">
                          <a:effectLst/>
                        </a:rPr>
                        <a:t>300</a:t>
                      </a:r>
                    </a:p>
                    <a:p>
                      <a:pPr marL="0" marR="0" algn="ctr">
                        <a:lnSpc>
                          <a:spcPts val="1300"/>
                        </a:lnSpc>
                        <a:spcBef>
                          <a:spcPts val="0"/>
                        </a:spcBef>
                        <a:spcAft>
                          <a:spcPts val="0"/>
                        </a:spcAft>
                      </a:pPr>
                      <a:r>
                        <a:rPr lang="en-US" sz="1200" b="1" dirty="0">
                          <a:effectLst/>
                        </a:rPr>
                        <a:t>300</a:t>
                      </a:r>
                      <a:endParaRPr lang="en-US" sz="1200" b="1" dirty="0">
                        <a:effectLst/>
                        <a:latin typeface="Times New Roman" panose="02020603050405020304" pitchFamily="18" charset="0"/>
                        <a:ea typeface="Calibri" panose="020F0502020204030204" pitchFamily="34" charset="0"/>
                      </a:endParaRPr>
                    </a:p>
                  </a:txBody>
                  <a:tcPr marL="58265" marR="58265"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210335288"/>
                  </a:ext>
                </a:extLst>
              </a:tr>
              <a:tr h="259877">
                <a:tc>
                  <a:txBody>
                    <a:bodyPr/>
                    <a:lstStyle/>
                    <a:p>
                      <a:pPr marL="0" marR="0" algn="l">
                        <a:lnSpc>
                          <a:spcPts val="1300"/>
                        </a:lnSpc>
                        <a:spcBef>
                          <a:spcPts val="0"/>
                        </a:spcBef>
                        <a:spcAft>
                          <a:spcPts val="0"/>
                        </a:spcAft>
                      </a:pPr>
                      <a:r>
                        <a:rPr lang="en-US" sz="1200" b="1" dirty="0">
                          <a:solidFill>
                            <a:schemeClr val="tx1"/>
                          </a:solidFill>
                          <a:effectLst/>
                        </a:rPr>
                        <a:t>Shahab-1</a:t>
                      </a:r>
                    </a:p>
                    <a:p>
                      <a:pPr marL="0" marR="0" algn="l">
                        <a:lnSpc>
                          <a:spcPts val="1300"/>
                        </a:lnSpc>
                        <a:spcBef>
                          <a:spcPts val="0"/>
                        </a:spcBef>
                        <a:spcAft>
                          <a:spcPts val="0"/>
                        </a:spcAft>
                      </a:pPr>
                      <a:r>
                        <a:rPr lang="en-US" sz="1200" b="1" dirty="0">
                          <a:solidFill>
                            <a:schemeClr val="tx1"/>
                          </a:solidFill>
                          <a:effectLst/>
                        </a:rPr>
                        <a:t>Shahab-2</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ts val="1300"/>
                        </a:lnSpc>
                        <a:spcBef>
                          <a:spcPts val="0"/>
                        </a:spcBef>
                        <a:spcAft>
                          <a:spcPts val="0"/>
                        </a:spcAft>
                      </a:pPr>
                      <a:r>
                        <a:rPr lang="en-US" sz="1200" b="1" dirty="0">
                          <a:effectLst/>
                        </a:rPr>
                        <a:t>300</a:t>
                      </a:r>
                    </a:p>
                    <a:p>
                      <a:pPr marL="0" marR="0" algn="ctr">
                        <a:lnSpc>
                          <a:spcPts val="1300"/>
                        </a:lnSpc>
                        <a:spcBef>
                          <a:spcPts val="0"/>
                        </a:spcBef>
                        <a:spcAft>
                          <a:spcPts val="0"/>
                        </a:spcAft>
                      </a:pPr>
                      <a:r>
                        <a:rPr lang="en-US" sz="1200" b="1" dirty="0">
                          <a:effectLst/>
                        </a:rPr>
                        <a:t>500</a:t>
                      </a:r>
                      <a:endParaRPr lang="en-US" sz="1200" b="1" dirty="0">
                        <a:effectLst/>
                        <a:latin typeface="Times New Roman" panose="02020603050405020304" pitchFamily="18" charset="0"/>
                        <a:ea typeface="Calibri" panose="020F0502020204030204" pitchFamily="34" charset="0"/>
                      </a:endParaRPr>
                    </a:p>
                  </a:txBody>
                  <a:tcPr marL="58265" marR="58265"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1381637485"/>
                  </a:ext>
                </a:extLst>
              </a:tr>
              <a:tr h="165522">
                <a:tc>
                  <a:txBody>
                    <a:bodyPr/>
                    <a:lstStyle/>
                    <a:p>
                      <a:pPr marL="0" marR="0" algn="l">
                        <a:lnSpc>
                          <a:spcPct val="115000"/>
                        </a:lnSpc>
                        <a:spcBef>
                          <a:spcPts val="0"/>
                        </a:spcBef>
                        <a:spcAft>
                          <a:spcPts val="0"/>
                        </a:spcAft>
                      </a:pPr>
                      <a:r>
                        <a:rPr lang="en-US" sz="1200" b="1" dirty="0">
                          <a:solidFill>
                            <a:schemeClr val="tx1"/>
                          </a:solidFill>
                          <a:effectLst/>
                        </a:rPr>
                        <a:t>Qiam-1</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ct val="115000"/>
                        </a:lnSpc>
                        <a:spcBef>
                          <a:spcPts val="0"/>
                        </a:spcBef>
                        <a:spcAft>
                          <a:spcPts val="0"/>
                        </a:spcAft>
                      </a:pPr>
                      <a:r>
                        <a:rPr lang="en-US" sz="1200" b="1" dirty="0">
                          <a:effectLst/>
                        </a:rPr>
                        <a:t>800</a:t>
                      </a:r>
                      <a:endParaRPr lang="en-US" sz="1200" b="1" dirty="0">
                        <a:effectLst/>
                        <a:latin typeface="Times New Roman" panose="02020603050405020304" pitchFamily="18" charset="0"/>
                        <a:ea typeface="Calibri" panose="020F0502020204030204" pitchFamily="34" charset="0"/>
                      </a:endParaRPr>
                    </a:p>
                  </a:txBody>
                  <a:tcPr marL="58265" marR="58265"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584103819"/>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4530175"/>
              </p:ext>
            </p:extLst>
          </p:nvPr>
        </p:nvGraphicFramePr>
        <p:xfrm>
          <a:off x="202087" y="5090961"/>
          <a:ext cx="2353542" cy="1581912"/>
        </p:xfrm>
        <a:graphic>
          <a:graphicData uri="http://schemas.openxmlformats.org/drawingml/2006/table">
            <a:tbl>
              <a:tblPr firstRow="1" firstCol="1" bandRow="1">
                <a:solidFill>
                  <a:schemeClr val="accent2">
                    <a:lumMod val="20000"/>
                    <a:lumOff val="80000"/>
                  </a:schemeClr>
                </a:solidFill>
                <a:tableStyleId>{5C22544A-7EE6-4342-B048-85BDC9FD1C3A}</a:tableStyleId>
              </a:tblPr>
              <a:tblGrid>
                <a:gridCol w="1463041">
                  <a:extLst>
                    <a:ext uri="{9D8B030D-6E8A-4147-A177-3AD203B41FA5}">
                      <a16:colId xmlns:a16="http://schemas.microsoft.com/office/drawing/2014/main" xmlns="" val="4065331746"/>
                    </a:ext>
                  </a:extLst>
                </a:gridCol>
                <a:gridCol w="890501">
                  <a:extLst>
                    <a:ext uri="{9D8B030D-6E8A-4147-A177-3AD203B41FA5}">
                      <a16:colId xmlns:a16="http://schemas.microsoft.com/office/drawing/2014/main" xmlns="" val="2641157712"/>
                    </a:ext>
                  </a:extLst>
                </a:gridCol>
              </a:tblGrid>
              <a:tr h="163657">
                <a:tc>
                  <a:txBody>
                    <a:bodyPr/>
                    <a:lstStyle/>
                    <a:p>
                      <a:pPr marL="0" marR="0" algn="ctr">
                        <a:lnSpc>
                          <a:spcPct val="115000"/>
                        </a:lnSpc>
                        <a:spcBef>
                          <a:spcPts val="0"/>
                        </a:spcBef>
                        <a:spcAft>
                          <a:spcPts val="0"/>
                        </a:spcAft>
                      </a:pPr>
                      <a:r>
                        <a:rPr lang="en-US" sz="1200" b="1" dirty="0">
                          <a:effectLst/>
                        </a:rPr>
                        <a:t>MRBM</a:t>
                      </a:r>
                      <a:endParaRPr lang="en-US" sz="1200" b="1" dirty="0">
                        <a:effectLst/>
                        <a:latin typeface="Times New Roman" panose="02020603050405020304" pitchFamily="18" charset="0"/>
                        <a:ea typeface="Calibri" panose="020F0502020204030204" pitchFamily="34" charset="0"/>
                      </a:endParaRPr>
                    </a:p>
                  </a:txBody>
                  <a:tcPr marL="58265" marR="58265" marT="0" marB="0" anchor="ctr">
                    <a:lnL w="1905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marR="0" algn="ctr">
                        <a:lnSpc>
                          <a:spcPct val="115000"/>
                        </a:lnSpc>
                        <a:spcBef>
                          <a:spcPts val="0"/>
                        </a:spcBef>
                        <a:spcAft>
                          <a:spcPts val="0"/>
                        </a:spcAft>
                      </a:pPr>
                      <a:r>
                        <a:rPr lang="en-US" sz="1200" b="1" dirty="0">
                          <a:effectLst/>
                        </a:rPr>
                        <a:t>Range (km)</a:t>
                      </a:r>
                      <a:endParaRPr lang="en-US" sz="1200" b="1" dirty="0">
                        <a:effectLst/>
                        <a:latin typeface="Times New Roman" panose="02020603050405020304" pitchFamily="18" charset="0"/>
                        <a:ea typeface="Calibri" panose="020F0502020204030204" pitchFamily="34" charset="0"/>
                      </a:endParaRPr>
                    </a:p>
                  </a:txBody>
                  <a:tcPr marL="58265" marR="58265"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xmlns="" val="2116958351"/>
                  </a:ext>
                </a:extLst>
              </a:tr>
              <a:tr h="475307">
                <a:tc>
                  <a:txBody>
                    <a:bodyPr/>
                    <a:lstStyle/>
                    <a:p>
                      <a:pPr marL="0" marR="0" algn="l">
                        <a:lnSpc>
                          <a:spcPts val="1200"/>
                        </a:lnSpc>
                        <a:spcBef>
                          <a:spcPts val="0"/>
                        </a:spcBef>
                        <a:spcAft>
                          <a:spcPts val="0"/>
                        </a:spcAft>
                      </a:pPr>
                      <a:r>
                        <a:rPr lang="en-US" sz="1200" b="1" dirty="0">
                          <a:solidFill>
                            <a:schemeClr val="tx1"/>
                          </a:solidFill>
                          <a:effectLst/>
                        </a:rPr>
                        <a:t>Shahab-3</a:t>
                      </a:r>
                    </a:p>
                    <a:p>
                      <a:pPr marL="0" marR="0" algn="l">
                        <a:lnSpc>
                          <a:spcPts val="1200"/>
                        </a:lnSpc>
                        <a:spcBef>
                          <a:spcPts val="0"/>
                        </a:spcBef>
                        <a:spcAft>
                          <a:spcPts val="0"/>
                        </a:spcAft>
                      </a:pPr>
                      <a:r>
                        <a:rPr lang="en-US" sz="1200" b="1" dirty="0">
                          <a:solidFill>
                            <a:schemeClr val="tx1"/>
                          </a:solidFill>
                          <a:effectLst/>
                        </a:rPr>
                        <a:t>Shahab-3A</a:t>
                      </a:r>
                    </a:p>
                    <a:p>
                      <a:pPr marL="0" marR="0" algn="l">
                        <a:lnSpc>
                          <a:spcPts val="1200"/>
                        </a:lnSpc>
                        <a:spcBef>
                          <a:spcPts val="0"/>
                        </a:spcBef>
                        <a:spcAft>
                          <a:spcPts val="0"/>
                        </a:spcAft>
                      </a:pPr>
                      <a:r>
                        <a:rPr lang="en-US" sz="1200" b="1" dirty="0">
                          <a:solidFill>
                            <a:schemeClr val="tx1"/>
                          </a:solidFill>
                          <a:effectLst/>
                        </a:rPr>
                        <a:t>Shahab-3B</a:t>
                      </a:r>
                    </a:p>
                    <a:p>
                      <a:pPr marL="0" marR="0" algn="l">
                        <a:lnSpc>
                          <a:spcPts val="1200"/>
                        </a:lnSpc>
                        <a:spcBef>
                          <a:spcPts val="0"/>
                        </a:spcBef>
                        <a:spcAft>
                          <a:spcPts val="0"/>
                        </a:spcAft>
                      </a:pPr>
                      <a:r>
                        <a:rPr lang="en-US" sz="1200" b="1" dirty="0">
                          <a:solidFill>
                            <a:schemeClr val="tx1"/>
                          </a:solidFill>
                          <a:effectLst/>
                        </a:rPr>
                        <a:t>Shahab-4</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ts val="1200"/>
                        </a:lnSpc>
                        <a:spcBef>
                          <a:spcPts val="0"/>
                        </a:spcBef>
                        <a:spcAft>
                          <a:spcPts val="0"/>
                        </a:spcAft>
                      </a:pPr>
                      <a:r>
                        <a:rPr lang="en-US" sz="1200" b="1" dirty="0">
                          <a:effectLst/>
                        </a:rPr>
                        <a:t>1,300-1,500</a:t>
                      </a:r>
                    </a:p>
                    <a:p>
                      <a:pPr marL="0" marR="0" algn="ctr">
                        <a:lnSpc>
                          <a:spcPts val="1200"/>
                        </a:lnSpc>
                        <a:spcBef>
                          <a:spcPts val="0"/>
                        </a:spcBef>
                        <a:spcAft>
                          <a:spcPts val="0"/>
                        </a:spcAft>
                      </a:pPr>
                      <a:r>
                        <a:rPr lang="en-US" sz="1200" b="1" dirty="0">
                          <a:effectLst/>
                        </a:rPr>
                        <a:t>1,500-1,800</a:t>
                      </a:r>
                    </a:p>
                    <a:p>
                      <a:pPr marL="0" marR="0" algn="ctr">
                        <a:lnSpc>
                          <a:spcPts val="1200"/>
                        </a:lnSpc>
                        <a:spcBef>
                          <a:spcPts val="0"/>
                        </a:spcBef>
                        <a:spcAft>
                          <a:spcPts val="0"/>
                        </a:spcAft>
                      </a:pPr>
                      <a:r>
                        <a:rPr lang="en-US" sz="1200" b="1" dirty="0">
                          <a:effectLst/>
                        </a:rPr>
                        <a:t>2,000-2,500</a:t>
                      </a:r>
                    </a:p>
                    <a:p>
                      <a:pPr marL="0" marR="0" algn="ctr">
                        <a:lnSpc>
                          <a:spcPts val="1200"/>
                        </a:lnSpc>
                        <a:spcBef>
                          <a:spcPts val="0"/>
                        </a:spcBef>
                        <a:spcAft>
                          <a:spcPts val="0"/>
                        </a:spcAft>
                      </a:pPr>
                      <a:r>
                        <a:rPr lang="en-US" sz="1200" b="1" dirty="0">
                          <a:effectLst/>
                        </a:rPr>
                        <a:t>2,000</a:t>
                      </a:r>
                      <a:endParaRPr lang="en-US" sz="1200" b="1" dirty="0">
                        <a:effectLst/>
                        <a:latin typeface="Times New Roman" panose="02020603050405020304" pitchFamily="18" charset="0"/>
                        <a:ea typeface="Calibri" panose="020F0502020204030204" pitchFamily="34" charset="0"/>
                      </a:endParaRPr>
                    </a:p>
                  </a:txBody>
                  <a:tcPr marL="58265" marR="5826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2664183985"/>
                  </a:ext>
                </a:extLst>
              </a:tr>
              <a:tr h="119531">
                <a:tc>
                  <a:txBody>
                    <a:bodyPr/>
                    <a:lstStyle/>
                    <a:p>
                      <a:pPr marL="0" marR="0" algn="l">
                        <a:lnSpc>
                          <a:spcPts val="1200"/>
                        </a:lnSpc>
                        <a:spcBef>
                          <a:spcPts val="0"/>
                        </a:spcBef>
                        <a:spcAft>
                          <a:spcPts val="0"/>
                        </a:spcAft>
                      </a:pPr>
                      <a:r>
                        <a:rPr lang="en-US" sz="1200" b="1" dirty="0">
                          <a:solidFill>
                            <a:schemeClr val="tx1"/>
                          </a:solidFill>
                          <a:effectLst/>
                        </a:rPr>
                        <a:t>Ghadr-1</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ts val="1200"/>
                        </a:lnSpc>
                        <a:spcBef>
                          <a:spcPts val="0"/>
                        </a:spcBef>
                        <a:spcAft>
                          <a:spcPts val="0"/>
                        </a:spcAft>
                      </a:pPr>
                      <a:r>
                        <a:rPr lang="en-US" sz="1200" b="1" dirty="0">
                          <a:effectLst/>
                        </a:rPr>
                        <a:t>1,950</a:t>
                      </a:r>
                      <a:endParaRPr lang="en-US" sz="1200" b="1" dirty="0">
                        <a:effectLst/>
                        <a:latin typeface="Times New Roman" panose="02020603050405020304" pitchFamily="18" charset="0"/>
                        <a:ea typeface="Calibri" panose="020F0502020204030204" pitchFamily="34" charset="0"/>
                      </a:endParaRPr>
                    </a:p>
                  </a:txBody>
                  <a:tcPr marL="58265" marR="5826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2853945168"/>
                  </a:ext>
                </a:extLst>
              </a:tr>
              <a:tr h="238123">
                <a:tc>
                  <a:txBody>
                    <a:bodyPr/>
                    <a:lstStyle/>
                    <a:p>
                      <a:pPr marL="0" marR="0" algn="l">
                        <a:lnSpc>
                          <a:spcPts val="1200"/>
                        </a:lnSpc>
                        <a:spcBef>
                          <a:spcPts val="0"/>
                        </a:spcBef>
                        <a:spcAft>
                          <a:spcPts val="0"/>
                        </a:spcAft>
                      </a:pPr>
                      <a:r>
                        <a:rPr lang="en-US" sz="1200" b="1" dirty="0">
                          <a:solidFill>
                            <a:schemeClr val="tx1"/>
                          </a:solidFill>
                          <a:effectLst/>
                        </a:rPr>
                        <a:t>Sejil/Sejil-2/Ashoura</a:t>
                      </a:r>
                    </a:p>
                    <a:p>
                      <a:pPr marL="0" marR="0" algn="l">
                        <a:lnSpc>
                          <a:spcPts val="1200"/>
                        </a:lnSpc>
                        <a:spcBef>
                          <a:spcPts val="0"/>
                        </a:spcBef>
                        <a:spcAft>
                          <a:spcPts val="0"/>
                        </a:spcAft>
                      </a:pPr>
                      <a:r>
                        <a:rPr lang="en-US" sz="1200" b="1" dirty="0">
                          <a:solidFill>
                            <a:schemeClr val="tx1"/>
                          </a:solidFill>
                          <a:effectLst/>
                        </a:rPr>
                        <a:t>Sejil-3</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ts val="1200"/>
                        </a:lnSpc>
                        <a:spcBef>
                          <a:spcPts val="0"/>
                        </a:spcBef>
                        <a:spcAft>
                          <a:spcPts val="0"/>
                        </a:spcAft>
                      </a:pPr>
                      <a:r>
                        <a:rPr lang="en-US" sz="1200" b="1" dirty="0">
                          <a:effectLst/>
                        </a:rPr>
                        <a:t>2,000</a:t>
                      </a:r>
                    </a:p>
                    <a:p>
                      <a:pPr marL="0" marR="0" algn="ctr">
                        <a:lnSpc>
                          <a:spcPts val="1200"/>
                        </a:lnSpc>
                        <a:spcBef>
                          <a:spcPts val="0"/>
                        </a:spcBef>
                        <a:spcAft>
                          <a:spcPts val="0"/>
                        </a:spcAft>
                      </a:pPr>
                      <a:r>
                        <a:rPr lang="en-US" sz="1200" b="1" dirty="0">
                          <a:effectLst/>
                        </a:rPr>
                        <a:t>4,000</a:t>
                      </a:r>
                      <a:endParaRPr lang="en-US" sz="1200" b="1" dirty="0">
                        <a:effectLst/>
                        <a:latin typeface="Times New Roman" panose="02020603050405020304" pitchFamily="18" charset="0"/>
                        <a:ea typeface="Calibri" panose="020F0502020204030204" pitchFamily="34" charset="0"/>
                      </a:endParaRPr>
                    </a:p>
                  </a:txBody>
                  <a:tcPr marL="58265" marR="5826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1930190387"/>
                  </a:ext>
                </a:extLst>
              </a:tr>
              <a:tr h="119531">
                <a:tc>
                  <a:txBody>
                    <a:bodyPr/>
                    <a:lstStyle/>
                    <a:p>
                      <a:pPr marL="0" marR="0" algn="ctr">
                        <a:lnSpc>
                          <a:spcPts val="1200"/>
                        </a:lnSpc>
                        <a:spcBef>
                          <a:spcPts val="0"/>
                        </a:spcBef>
                        <a:spcAft>
                          <a:spcPts val="0"/>
                        </a:spcAft>
                      </a:pPr>
                      <a:r>
                        <a:rPr lang="en-US" sz="1200" b="1" dirty="0">
                          <a:effectLst/>
                        </a:rPr>
                        <a:t>IRBM</a:t>
                      </a:r>
                      <a:endParaRPr lang="en-US" sz="1200" b="1" dirty="0">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tc>
                  <a:txBody>
                    <a:bodyPr/>
                    <a:lstStyle/>
                    <a:p>
                      <a:pPr marL="0" marR="0" algn="ctr">
                        <a:lnSpc>
                          <a:spcPts val="1200"/>
                        </a:lnSpc>
                        <a:spcBef>
                          <a:spcPts val="0"/>
                        </a:spcBef>
                        <a:spcAft>
                          <a:spcPts val="0"/>
                        </a:spcAft>
                      </a:pPr>
                      <a:r>
                        <a:rPr lang="en-US" sz="1200" b="1" dirty="0">
                          <a:effectLst/>
                        </a:rPr>
                        <a:t> </a:t>
                      </a:r>
                      <a:endParaRPr lang="en-US" sz="1200" b="1" dirty="0">
                        <a:effectLst/>
                        <a:latin typeface="Times New Roman" panose="02020603050405020304" pitchFamily="18" charset="0"/>
                        <a:ea typeface="Calibri" panose="020F0502020204030204" pitchFamily="34" charset="0"/>
                      </a:endParaRPr>
                    </a:p>
                  </a:txBody>
                  <a:tcPr marL="58265" marR="58265" marT="0" marB="0"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xmlns="" val="1560225518"/>
                  </a:ext>
                </a:extLst>
              </a:tr>
              <a:tr h="119531">
                <a:tc>
                  <a:txBody>
                    <a:bodyPr/>
                    <a:lstStyle/>
                    <a:p>
                      <a:pPr marL="0" marR="0" algn="l">
                        <a:lnSpc>
                          <a:spcPts val="1200"/>
                        </a:lnSpc>
                        <a:spcBef>
                          <a:spcPts val="0"/>
                        </a:spcBef>
                        <a:spcAft>
                          <a:spcPts val="0"/>
                        </a:spcAft>
                      </a:pPr>
                      <a:r>
                        <a:rPr lang="en-US" sz="1200" b="1" dirty="0">
                          <a:solidFill>
                            <a:schemeClr val="tx1"/>
                          </a:solidFill>
                          <a:effectLst/>
                        </a:rPr>
                        <a:t>Musudan (BM-25)</a:t>
                      </a:r>
                      <a:endParaRPr lang="en-US" sz="1200" b="1" dirty="0">
                        <a:solidFill>
                          <a:schemeClr val="tx1"/>
                        </a:solidFill>
                        <a:effectLst/>
                        <a:latin typeface="Times New Roman" panose="02020603050405020304" pitchFamily="18" charset="0"/>
                        <a:ea typeface="Calibri" panose="020F0502020204030204" pitchFamily="34" charset="0"/>
                      </a:endParaRPr>
                    </a:p>
                  </a:txBody>
                  <a:tcPr marL="58265" marR="58265" marT="0" marB="0">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alpha val="5098"/>
                      </a:srgbClr>
                    </a:solidFill>
                  </a:tcPr>
                </a:tc>
                <a:tc>
                  <a:txBody>
                    <a:bodyPr/>
                    <a:lstStyle/>
                    <a:p>
                      <a:pPr marL="0" marR="0" algn="ctr">
                        <a:lnSpc>
                          <a:spcPts val="1200"/>
                        </a:lnSpc>
                        <a:spcBef>
                          <a:spcPts val="0"/>
                        </a:spcBef>
                        <a:spcAft>
                          <a:spcPts val="0"/>
                        </a:spcAft>
                      </a:pPr>
                      <a:r>
                        <a:rPr lang="en-US" sz="1200" b="1" dirty="0">
                          <a:effectLst/>
                        </a:rPr>
                        <a:t>4,000</a:t>
                      </a:r>
                      <a:endParaRPr lang="en-US" sz="1200" b="1" dirty="0">
                        <a:effectLst/>
                        <a:latin typeface="Times New Roman" panose="02020603050405020304" pitchFamily="18" charset="0"/>
                        <a:ea typeface="Calibri" panose="020F0502020204030204" pitchFamily="34" charset="0"/>
                      </a:endParaRPr>
                    </a:p>
                  </a:txBody>
                  <a:tcPr marL="58265" marR="58265"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alpha val="5098"/>
                      </a:srgbClr>
                    </a:solidFill>
                  </a:tcPr>
                </a:tc>
                <a:extLst>
                  <a:ext uri="{0D108BD9-81ED-4DB2-BD59-A6C34878D82A}">
                    <a16:rowId xmlns:a16="http://schemas.microsoft.com/office/drawing/2014/main" xmlns="" val="4167541568"/>
                  </a:ext>
                </a:extLst>
              </a:tr>
            </a:tbl>
          </a:graphicData>
        </a:graphic>
      </p:graphicFrame>
      <p:grpSp>
        <p:nvGrpSpPr>
          <p:cNvPr id="3" name="Group 2"/>
          <p:cNvGrpSpPr/>
          <p:nvPr/>
        </p:nvGrpSpPr>
        <p:grpSpPr>
          <a:xfrm>
            <a:off x="322522" y="1097487"/>
            <a:ext cx="2019734" cy="1242650"/>
            <a:chOff x="1904263" y="3587264"/>
            <a:chExt cx="2019734" cy="1242650"/>
          </a:xfrm>
        </p:grpSpPr>
        <p:pic>
          <p:nvPicPr>
            <p:cNvPr id="1027" name="Picture 3" descr="http://defense-update.com/images_large2/shahab_laun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4263" y="3587264"/>
              <a:ext cx="2019734" cy="124265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1" name="Content Placeholder 2"/>
            <p:cNvSpPr txBox="1">
              <a:spLocks/>
            </p:cNvSpPr>
            <p:nvPr/>
          </p:nvSpPr>
          <p:spPr bwMode="auto">
            <a:xfrm>
              <a:off x="3104197" y="3666252"/>
              <a:ext cx="815390" cy="409263"/>
            </a:xfrm>
            <a:prstGeom prst="rect">
              <a:avLst/>
            </a:prstGeom>
            <a:noFill/>
            <a:ln w="9525">
              <a:noFill/>
              <a:miter lim="800000"/>
              <a:headEnd/>
              <a:tailEnd/>
            </a:ln>
          </p:spPr>
          <p:txBody>
            <a:bodyPr/>
            <a:lstStyle/>
            <a:p>
              <a:pPr eaLnBrk="0" hangingPunct="0">
                <a:lnSpc>
                  <a:spcPts val="2200"/>
                </a:lnSpc>
                <a:spcBef>
                  <a:spcPts val="600"/>
                </a:spcBef>
              </a:pPr>
              <a:r>
                <a:rPr lang="en-US" sz="1400" b="1" i="1" dirty="0">
                  <a:solidFill>
                    <a:prstClr val="black"/>
                  </a:solidFill>
                </a:rPr>
                <a:t>Shahab</a:t>
              </a:r>
            </a:p>
          </p:txBody>
        </p:sp>
      </p:grpSp>
      <p:grpSp>
        <p:nvGrpSpPr>
          <p:cNvPr id="12" name="Group 11"/>
          <p:cNvGrpSpPr/>
          <p:nvPr/>
        </p:nvGrpSpPr>
        <p:grpSpPr>
          <a:xfrm>
            <a:off x="5768901" y="3706047"/>
            <a:ext cx="2477560" cy="1140530"/>
            <a:chOff x="5258661" y="4013038"/>
            <a:chExt cx="2477560" cy="1140530"/>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flipH="1">
              <a:off x="5258661" y="4013038"/>
              <a:ext cx="2477560" cy="1088940"/>
            </a:xfrm>
            <a:prstGeom prst="rect">
              <a:avLst/>
            </a:prstGeom>
            <a:effectLst>
              <a:softEdge rad="31750"/>
            </a:effectLst>
          </p:spPr>
        </p:pic>
        <p:sp>
          <p:nvSpPr>
            <p:cNvPr id="22" name="Content Placeholder 2"/>
            <p:cNvSpPr txBox="1">
              <a:spLocks/>
            </p:cNvSpPr>
            <p:nvPr/>
          </p:nvSpPr>
          <p:spPr bwMode="auto">
            <a:xfrm>
              <a:off x="5258661" y="4760528"/>
              <a:ext cx="776078" cy="393040"/>
            </a:xfrm>
            <a:prstGeom prst="rect">
              <a:avLst/>
            </a:prstGeom>
            <a:noFill/>
            <a:ln w="9525">
              <a:noFill/>
              <a:miter lim="800000"/>
              <a:headEnd/>
              <a:tailEnd/>
            </a:ln>
          </p:spPr>
          <p:txBody>
            <a:bodyPr/>
            <a:lstStyle/>
            <a:p>
              <a:pPr eaLnBrk="0" hangingPunct="0">
                <a:lnSpc>
                  <a:spcPts val="2200"/>
                </a:lnSpc>
                <a:spcBef>
                  <a:spcPts val="600"/>
                </a:spcBef>
              </a:pPr>
              <a:r>
                <a:rPr lang="en-US" sz="1400" b="1" i="1" dirty="0">
                  <a:solidFill>
                    <a:schemeClr val="bg1"/>
                  </a:solidFill>
                </a:rPr>
                <a:t>Ghader </a:t>
              </a:r>
            </a:p>
          </p:txBody>
        </p:sp>
      </p:grpSp>
    </p:spTree>
    <p:extLst>
      <p:ext uri="{BB962C8B-B14F-4D97-AF65-F5344CB8AC3E}">
        <p14:creationId xmlns:p14="http://schemas.microsoft.com/office/powerpoint/2010/main" val="475922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1677" y="745130"/>
            <a:ext cx="8710666" cy="4073400"/>
            <a:chOff x="288900" y="1037230"/>
            <a:chExt cx="8591846" cy="3942691"/>
          </a:xfrm>
        </p:grpSpPr>
        <p:grpSp>
          <p:nvGrpSpPr>
            <p:cNvPr id="385" name="Group 384"/>
            <p:cNvGrpSpPr/>
            <p:nvPr/>
          </p:nvGrpSpPr>
          <p:grpSpPr>
            <a:xfrm>
              <a:off x="288900" y="1037230"/>
              <a:ext cx="8591846" cy="3942691"/>
              <a:chOff x="288900" y="1037230"/>
              <a:chExt cx="8591846" cy="3942691"/>
            </a:xfrm>
          </p:grpSpPr>
          <p:cxnSp>
            <p:nvCxnSpPr>
              <p:cNvPr id="387" name="Straight Connector 386"/>
              <p:cNvCxnSpPr/>
              <p:nvPr/>
            </p:nvCxnSpPr>
            <p:spPr>
              <a:xfrm rot="16200000" flipH="1">
                <a:off x="-808757"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rot="16200000" flipH="1">
                <a:off x="195687"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16200000" flipH="1">
                <a:off x="1200131"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16200000" flipH="1">
                <a:off x="2204575"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rot="16200000" flipH="1">
                <a:off x="3209019"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rot="16200000" flipH="1">
                <a:off x="4213463"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rot="16200000" flipH="1">
                <a:off x="5217907"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16200000" flipH="1">
                <a:off x="6222351" y="3055518"/>
                <a:ext cx="3713373" cy="26844"/>
              </a:xfrm>
              <a:prstGeom prst="line">
                <a:avLst/>
              </a:prstGeom>
              <a:ln w="15875"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16200000" flipH="1">
                <a:off x="4715685"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16200000" flipH="1">
                <a:off x="697909"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6200000" flipH="1">
                <a:off x="2706797"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rot="16200000" flipH="1">
                <a:off x="6724559"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16200000" flipH="1">
                <a:off x="-306535"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rot="16200000" flipH="1">
                <a:off x="1702353"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rot="16200000" flipH="1">
                <a:off x="3711241"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rot="16200000" flipH="1">
                <a:off x="5720129" y="3055518"/>
                <a:ext cx="3713373" cy="26844"/>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a:off x="555159" y="1212253"/>
                <a:ext cx="3971" cy="3685652"/>
              </a:xfrm>
              <a:prstGeom prst="line">
                <a:avLst/>
              </a:prstGeom>
              <a:ln w="9525" cap="sq">
                <a:solidFill>
                  <a:schemeClr val="bg1">
                    <a:lumMod val="50000"/>
                  </a:schemeClr>
                </a:solidFill>
                <a:prstDash val="lgDash"/>
                <a:miter lim="800000"/>
              </a:ln>
            </p:spPr>
            <p:style>
              <a:lnRef idx="1">
                <a:schemeClr val="accent1"/>
              </a:lnRef>
              <a:fillRef idx="0">
                <a:schemeClr val="accent1"/>
              </a:fillRef>
              <a:effectRef idx="0">
                <a:schemeClr val="accent1"/>
              </a:effectRef>
              <a:fontRef idx="minor">
                <a:schemeClr val="tx1"/>
              </a:fontRef>
            </p:style>
          </p:cxnSp>
          <p:sp>
            <p:nvSpPr>
              <p:cNvPr id="404" name="TextBox 403"/>
              <p:cNvSpPr txBox="1"/>
              <p:nvPr/>
            </p:nvSpPr>
            <p:spPr>
              <a:xfrm>
                <a:off x="1274766" y="1037230"/>
                <a:ext cx="538228"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400 nm</a:t>
                </a:r>
              </a:p>
            </p:txBody>
          </p:sp>
          <p:sp>
            <p:nvSpPr>
              <p:cNvPr id="405" name="TextBox 404"/>
              <p:cNvSpPr txBox="1"/>
              <p:nvPr/>
            </p:nvSpPr>
            <p:spPr>
              <a:xfrm>
                <a:off x="2270999" y="1037230"/>
                <a:ext cx="538228"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800 nm</a:t>
                </a:r>
              </a:p>
            </p:txBody>
          </p:sp>
          <p:sp>
            <p:nvSpPr>
              <p:cNvPr id="406" name="TextBox 405"/>
              <p:cNvSpPr txBox="1"/>
              <p:nvPr/>
            </p:nvSpPr>
            <p:spPr>
              <a:xfrm>
                <a:off x="3229866" y="1037230"/>
                <a:ext cx="627095"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1,200 nm</a:t>
                </a:r>
              </a:p>
            </p:txBody>
          </p:sp>
          <p:sp>
            <p:nvSpPr>
              <p:cNvPr id="407" name="TextBox 406"/>
              <p:cNvSpPr txBox="1"/>
              <p:nvPr/>
            </p:nvSpPr>
            <p:spPr>
              <a:xfrm>
                <a:off x="4233166" y="1037230"/>
                <a:ext cx="627095"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1,600 nm</a:t>
                </a:r>
              </a:p>
            </p:txBody>
          </p:sp>
          <p:sp>
            <p:nvSpPr>
              <p:cNvPr id="408" name="TextBox 407"/>
              <p:cNvSpPr txBox="1"/>
              <p:nvPr/>
            </p:nvSpPr>
            <p:spPr>
              <a:xfrm>
                <a:off x="5240844" y="1040428"/>
                <a:ext cx="627095"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2,000 nm</a:t>
                </a:r>
              </a:p>
            </p:txBody>
          </p:sp>
          <p:sp>
            <p:nvSpPr>
              <p:cNvPr id="409" name="TextBox 408"/>
              <p:cNvSpPr txBox="1"/>
              <p:nvPr/>
            </p:nvSpPr>
            <p:spPr>
              <a:xfrm>
                <a:off x="6251917" y="1037230"/>
                <a:ext cx="627095"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2,400 nm</a:t>
                </a:r>
              </a:p>
            </p:txBody>
          </p:sp>
          <p:sp>
            <p:nvSpPr>
              <p:cNvPr id="410" name="TextBox 409"/>
              <p:cNvSpPr txBox="1"/>
              <p:nvPr/>
            </p:nvSpPr>
            <p:spPr>
              <a:xfrm>
                <a:off x="7250351" y="1037230"/>
                <a:ext cx="627095"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2,800 nm</a:t>
                </a:r>
              </a:p>
            </p:txBody>
          </p:sp>
          <p:sp>
            <p:nvSpPr>
              <p:cNvPr id="411" name="TextBox 410"/>
              <p:cNvSpPr txBox="1"/>
              <p:nvPr/>
            </p:nvSpPr>
            <p:spPr>
              <a:xfrm>
                <a:off x="8253651" y="1037230"/>
                <a:ext cx="627095" cy="215444"/>
              </a:xfrm>
              <a:prstGeom prst="rect">
                <a:avLst/>
              </a:prstGeom>
              <a:noFill/>
            </p:spPr>
            <p:txBody>
              <a:bodyPr wrap="none" rtlCol="0">
                <a:spAutoFit/>
              </a:bodyPr>
              <a:lstStyle/>
              <a:p>
                <a:pPr algn="ctr"/>
                <a:r>
                  <a:rPr lang="en-US" sz="800" b="1" dirty="0">
                    <a:solidFill>
                      <a:schemeClr val="bg1">
                        <a:lumMod val="50000"/>
                      </a:schemeClr>
                    </a:solidFill>
                    <a:latin typeface="Arial" pitchFamily="34" charset="0"/>
                    <a:cs typeface="Arial" pitchFamily="34" charset="0"/>
                  </a:rPr>
                  <a:t>3,200 nm</a:t>
                </a:r>
              </a:p>
            </p:txBody>
          </p:sp>
          <p:sp>
            <p:nvSpPr>
              <p:cNvPr id="412" name="TextBox 411"/>
              <p:cNvSpPr txBox="1"/>
              <p:nvPr/>
            </p:nvSpPr>
            <p:spPr>
              <a:xfrm>
                <a:off x="288900" y="1037230"/>
                <a:ext cx="532518" cy="215444"/>
              </a:xfrm>
              <a:prstGeom prst="rect">
                <a:avLst/>
              </a:prstGeom>
              <a:noFill/>
            </p:spPr>
            <p:txBody>
              <a:bodyPr wrap="none" rtlCol="0">
                <a:spAutoFit/>
              </a:bodyPr>
              <a:lstStyle/>
              <a:p>
                <a:r>
                  <a:rPr lang="en-US" sz="800" b="1" dirty="0">
                    <a:solidFill>
                      <a:schemeClr val="bg1">
                        <a:lumMod val="50000"/>
                      </a:schemeClr>
                    </a:solidFill>
                    <a:latin typeface="Arial" pitchFamily="34" charset="0"/>
                    <a:cs typeface="Arial" pitchFamily="34" charset="0"/>
                  </a:rPr>
                  <a:t>Range:</a:t>
                </a:r>
              </a:p>
            </p:txBody>
          </p:sp>
          <p:sp>
            <p:nvSpPr>
              <p:cNvPr id="413" name="TextBox 412"/>
              <p:cNvSpPr txBox="1"/>
              <p:nvPr/>
            </p:nvSpPr>
            <p:spPr>
              <a:xfrm rot="16200000">
                <a:off x="-1441122" y="3051272"/>
                <a:ext cx="3764964" cy="92334"/>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Variation in Y-values is for illustration only, not intended to reflect  relative altitude</a:t>
                </a:r>
              </a:p>
            </p:txBody>
          </p:sp>
          <p:cxnSp>
            <p:nvCxnSpPr>
              <p:cNvPr id="414" name="Straight Connector 413"/>
              <p:cNvCxnSpPr/>
              <p:nvPr/>
            </p:nvCxnSpPr>
            <p:spPr>
              <a:xfrm rot="16200000" flipH="1">
                <a:off x="-1059868"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16200000" flipH="1">
                <a:off x="-557646"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rot="16200000" flipH="1">
                <a:off x="-55424"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rot="16200000" flipH="1">
                <a:off x="446798"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rot="16200000" flipH="1">
                <a:off x="949020"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16200000" flipH="1">
                <a:off x="1451242"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16200000" flipH="1">
                <a:off x="1953464"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rot="16200000" flipH="1">
                <a:off x="2455686"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rot="16200000" flipH="1">
                <a:off x="2957908"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rot="16200000" flipH="1">
                <a:off x="3460130"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16200000" flipH="1">
                <a:off x="3962352"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rot="16200000" flipH="1">
                <a:off x="4464574"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16200000" flipH="1">
                <a:off x="5469018"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rot="16200000" flipH="1">
                <a:off x="5971240"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rot="16200000" flipH="1">
                <a:off x="6473462" y="3055518"/>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rot="16200000" flipH="1">
              <a:off x="4966796" y="3068230"/>
              <a:ext cx="3713373" cy="26844"/>
            </a:xfrm>
            <a:prstGeom prst="line">
              <a:avLst/>
            </a:prstGeom>
            <a:ln w="15875" cap="rnd">
              <a:solidFill>
                <a:schemeClr val="bg1">
                  <a:lumMod val="50000"/>
                  <a:alpha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Freeform 4"/>
          <p:cNvSpPr/>
          <p:nvPr/>
        </p:nvSpPr>
        <p:spPr>
          <a:xfrm>
            <a:off x="565654" y="2445332"/>
            <a:ext cx="312233" cy="2370918"/>
          </a:xfrm>
          <a:custGeom>
            <a:avLst/>
            <a:gdLst>
              <a:gd name="connsiteX0" fmla="*/ 0 w 504825"/>
              <a:gd name="connsiteY0" fmla="*/ 2419350 h 2419350"/>
              <a:gd name="connsiteX1" fmla="*/ 190500 w 504825"/>
              <a:gd name="connsiteY1" fmla="*/ 704850 h 2419350"/>
              <a:gd name="connsiteX2" fmla="*/ 504825 w 504825"/>
              <a:gd name="connsiteY2" fmla="*/ 0 h 2419350"/>
              <a:gd name="connsiteX0" fmla="*/ 0 w 504825"/>
              <a:gd name="connsiteY0" fmla="*/ 2419350 h 2419350"/>
              <a:gd name="connsiteX1" fmla="*/ 104775 w 504825"/>
              <a:gd name="connsiteY1" fmla="*/ 1104900 h 2419350"/>
              <a:gd name="connsiteX2" fmla="*/ 504825 w 504825"/>
              <a:gd name="connsiteY2" fmla="*/ 0 h 2419350"/>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Lst>
            <a:ahLst/>
            <a:cxnLst>
              <a:cxn ang="0">
                <a:pos x="connsiteX0" y="connsiteY0"/>
              </a:cxn>
              <a:cxn ang="0">
                <a:pos x="connsiteX1" y="connsiteY1"/>
              </a:cxn>
              <a:cxn ang="0">
                <a:pos x="connsiteX2" y="connsiteY2"/>
              </a:cxn>
            </a:cxnLst>
            <a:rect l="l" t="t" r="r" b="b"/>
            <a:pathLst>
              <a:path w="590550" h="2466975">
                <a:moveTo>
                  <a:pt x="0" y="2466975"/>
                </a:moveTo>
                <a:cubicBezTo>
                  <a:pt x="24606" y="1849437"/>
                  <a:pt x="44450" y="1573213"/>
                  <a:pt x="142875" y="1162050"/>
                </a:cubicBezTo>
                <a:cubicBezTo>
                  <a:pt x="241300" y="750887"/>
                  <a:pt x="399256" y="255587"/>
                  <a:pt x="590550" y="0"/>
                </a:cubicBezTo>
              </a:path>
            </a:pathLst>
          </a:custGeom>
          <a:ln w="19050">
            <a:gradFill>
              <a:gsLst>
                <a:gs pos="30000">
                  <a:srgbClr val="C00000"/>
                </a:gs>
                <a:gs pos="59000">
                  <a:srgbClr val="FFC000"/>
                </a:gs>
              </a:gsLst>
              <a:lin ang="5400000" scaled="0"/>
            </a:gradFil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568075" y="4574220"/>
            <a:ext cx="2099525" cy="202668"/>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138323 h 1152391"/>
              <a:gd name="connsiteX1" fmla="*/ 979857 w 1969477"/>
              <a:gd name="connsiteY1" fmla="*/ 6 h 1152391"/>
              <a:gd name="connsiteX2" fmla="*/ 1969477 w 1969477"/>
              <a:gd name="connsiteY2" fmla="*/ 1152391 h 1152391"/>
              <a:gd name="connsiteX0" fmla="*/ 0 w 1969477"/>
              <a:gd name="connsiteY0" fmla="*/ 1140152 h 1154220"/>
              <a:gd name="connsiteX1" fmla="*/ 979857 w 1969477"/>
              <a:gd name="connsiteY1" fmla="*/ 1835 h 1154220"/>
              <a:gd name="connsiteX2" fmla="*/ 1969477 w 1969477"/>
              <a:gd name="connsiteY2" fmla="*/ 1154220 h 1154220"/>
              <a:gd name="connsiteX0" fmla="*/ 0 w 1969477"/>
              <a:gd name="connsiteY0" fmla="*/ 1144283 h 1158351"/>
              <a:gd name="connsiteX1" fmla="*/ 979857 w 1969477"/>
              <a:gd name="connsiteY1" fmla="*/ 5966 h 1158351"/>
              <a:gd name="connsiteX2" fmla="*/ 1969477 w 1969477"/>
              <a:gd name="connsiteY2" fmla="*/ 1158351 h 1158351"/>
              <a:gd name="connsiteX0" fmla="*/ 0 w 1969477"/>
              <a:gd name="connsiteY0" fmla="*/ 1144283 h 1158351"/>
              <a:gd name="connsiteX1" fmla="*/ 979857 w 1969477"/>
              <a:gd name="connsiteY1" fmla="*/ 5966 h 1158351"/>
              <a:gd name="connsiteX2" fmla="*/ 1969477 w 1969477"/>
              <a:gd name="connsiteY2" fmla="*/ 1158351 h 1158351"/>
              <a:gd name="connsiteX0" fmla="*/ 0 w 1969998"/>
              <a:gd name="connsiteY0" fmla="*/ 1144283 h 1158351"/>
              <a:gd name="connsiteX1" fmla="*/ 979857 w 1969998"/>
              <a:gd name="connsiteY1" fmla="*/ 5966 h 1158351"/>
              <a:gd name="connsiteX2" fmla="*/ 1969477 w 1969998"/>
              <a:gd name="connsiteY2" fmla="*/ 1158351 h 1158351"/>
            </a:gdLst>
            <a:ahLst/>
            <a:cxnLst>
              <a:cxn ang="0">
                <a:pos x="connsiteX0" y="connsiteY0"/>
              </a:cxn>
              <a:cxn ang="0">
                <a:pos x="connsiteX1" y="connsiteY1"/>
              </a:cxn>
              <a:cxn ang="0">
                <a:pos x="connsiteX2" y="connsiteY2"/>
              </a:cxn>
            </a:cxnLst>
            <a:rect l="l" t="t" r="r" b="b"/>
            <a:pathLst>
              <a:path w="1969998" h="1158351">
                <a:moveTo>
                  <a:pt x="0" y="1144283"/>
                </a:moveTo>
                <a:cubicBezTo>
                  <a:pt x="1477" y="581495"/>
                  <a:pt x="55364" y="67836"/>
                  <a:pt x="979857" y="5966"/>
                </a:cubicBezTo>
                <a:cubicBezTo>
                  <a:pt x="1904350" y="-55904"/>
                  <a:pt x="1977472" y="365871"/>
                  <a:pt x="1969477" y="1158351"/>
                </a:cubicBezTo>
              </a:path>
            </a:pathLst>
          </a:custGeom>
          <a:ln w="22225">
            <a:gradFill flip="none" rotWithShape="1">
              <a:gsLst>
                <a:gs pos="21000">
                  <a:srgbClr val="FFFF00">
                    <a:alpha val="20000"/>
                  </a:srgbClr>
                </a:gs>
                <a:gs pos="74000">
                  <a:srgbClr val="C00000"/>
                </a:gs>
              </a:gsLst>
              <a:lin ang="0" scaled="1"/>
              <a:tileRect/>
            </a:gradFill>
            <a:prstDash val="soli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Freeform 7"/>
          <p:cNvSpPr/>
          <p:nvPr/>
        </p:nvSpPr>
        <p:spPr>
          <a:xfrm>
            <a:off x="579961" y="2455173"/>
            <a:ext cx="1205658" cy="2338942"/>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Lst>
            <a:ahLst/>
            <a:cxnLst>
              <a:cxn ang="0">
                <a:pos x="connsiteX0" y="connsiteY0"/>
              </a:cxn>
              <a:cxn ang="0">
                <a:pos x="connsiteX1" y="connsiteY1"/>
              </a:cxn>
              <a:cxn ang="0">
                <a:pos x="connsiteX2" y="connsiteY2"/>
              </a:cxn>
            </a:cxnLst>
            <a:rect l="l" t="t" r="r" b="b"/>
            <a:pathLst>
              <a:path w="1969477" h="1730329">
                <a:moveTo>
                  <a:pt x="0" y="1716261"/>
                </a:moveTo>
                <a:cubicBezTo>
                  <a:pt x="23446" y="1097283"/>
                  <a:pt x="375138" y="-2340"/>
                  <a:pt x="984739" y="4"/>
                </a:cubicBezTo>
                <a:cubicBezTo>
                  <a:pt x="1594340" y="2348"/>
                  <a:pt x="1931963" y="937849"/>
                  <a:pt x="1969477" y="1730329"/>
                </a:cubicBezTo>
              </a:path>
            </a:pathLst>
          </a:custGeom>
          <a:ln w="22225">
            <a:gradFill flip="none" rotWithShape="1">
              <a:gsLst>
                <a:gs pos="34000">
                  <a:srgbClr val="FFFF00">
                    <a:alpha val="20000"/>
                  </a:srgbClr>
                </a:gs>
                <a:gs pos="74000">
                  <a:srgbClr val="C00000"/>
                </a:gs>
              </a:gsLst>
              <a:lin ang="0" scaled="1"/>
              <a:tileRect/>
            </a:gradFill>
            <a:prstDash val="soli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Freeform 8"/>
          <p:cNvSpPr/>
          <p:nvPr/>
        </p:nvSpPr>
        <p:spPr>
          <a:xfrm>
            <a:off x="568077" y="2730008"/>
            <a:ext cx="1108099" cy="2040506"/>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Lst>
            <a:ahLst/>
            <a:cxnLst>
              <a:cxn ang="0">
                <a:pos x="connsiteX0" y="connsiteY0"/>
              </a:cxn>
              <a:cxn ang="0">
                <a:pos x="connsiteX1" y="connsiteY1"/>
              </a:cxn>
              <a:cxn ang="0">
                <a:pos x="connsiteX2" y="connsiteY2"/>
              </a:cxn>
            </a:cxnLst>
            <a:rect l="l" t="t" r="r" b="b"/>
            <a:pathLst>
              <a:path w="1969477" h="1730329">
                <a:moveTo>
                  <a:pt x="0" y="1716261"/>
                </a:moveTo>
                <a:cubicBezTo>
                  <a:pt x="23446" y="1097283"/>
                  <a:pt x="375138" y="-2340"/>
                  <a:pt x="984739" y="4"/>
                </a:cubicBezTo>
                <a:cubicBezTo>
                  <a:pt x="1594340" y="2348"/>
                  <a:pt x="1931963" y="937849"/>
                  <a:pt x="1969477" y="1730329"/>
                </a:cubicBezTo>
              </a:path>
            </a:pathLst>
          </a:custGeom>
          <a:ln w="22225">
            <a:gradFill flip="none" rotWithShape="1">
              <a:gsLst>
                <a:gs pos="33000">
                  <a:srgbClr val="FFFF00">
                    <a:alpha val="20000"/>
                  </a:srgbClr>
                </a:gs>
                <a:gs pos="74000">
                  <a:srgbClr val="C00000"/>
                </a:gs>
              </a:gsLst>
              <a:lin ang="0" scaled="1"/>
              <a:tileRect/>
            </a:gradFill>
            <a:prstDash val="soli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rot="4958383">
            <a:off x="1393408" y="4057888"/>
            <a:ext cx="462045" cy="195668"/>
          </a:xfrm>
          <a:prstGeom prst="rect">
            <a:avLst/>
          </a:prstGeom>
          <a:solidFill>
            <a:schemeClr val="bg1"/>
          </a:solidFill>
          <a:ln w="19050">
            <a:noFill/>
          </a:ln>
        </p:spPr>
        <p:txBody>
          <a:bodyPr wrap="none" lIns="0" tIns="45720" rIns="0" bIns="0" rtlCol="0" anchor="t" anchorCtr="0">
            <a:noAutofit/>
          </a:bodyPr>
          <a:lstStyle/>
          <a:p>
            <a:pPr algn="ctr">
              <a:lnSpc>
                <a:spcPts val="600"/>
              </a:lnSpc>
            </a:pPr>
            <a:r>
              <a:rPr lang="en-US" sz="800" b="1" dirty="0">
                <a:effectLst/>
                <a:latin typeface="Arial" pitchFamily="34" charset="0"/>
                <a:cs typeface="Arial" pitchFamily="34" charset="0"/>
              </a:rPr>
              <a:t>DF-15B</a:t>
            </a:r>
          </a:p>
          <a:p>
            <a:pPr algn="ctr">
              <a:lnSpc>
                <a:spcPts val="600"/>
              </a:lnSpc>
            </a:pPr>
            <a:r>
              <a:rPr lang="en-US" sz="600" b="1" dirty="0">
                <a:latin typeface="Arial" pitchFamily="34" charset="0"/>
                <a:cs typeface="Arial" pitchFamily="34" charset="0"/>
              </a:rPr>
              <a:t>(C</a:t>
            </a:r>
            <a:r>
              <a:rPr lang="en-US" sz="600" b="1" dirty="0">
                <a:effectLst/>
                <a:latin typeface="Arial" pitchFamily="34" charset="0"/>
                <a:cs typeface="Arial" pitchFamily="34" charset="0"/>
              </a:rPr>
              <a:t>SS-6 Mod </a:t>
            </a:r>
            <a:r>
              <a:rPr lang="en-US" sz="600" b="1" dirty="0">
                <a:latin typeface="Arial" pitchFamily="34" charset="0"/>
                <a:cs typeface="Arial" pitchFamily="34" charset="0"/>
              </a:rPr>
              <a:t>2)</a:t>
            </a:r>
            <a:endParaRPr lang="en-US" sz="600" b="1" dirty="0">
              <a:effectLst/>
              <a:latin typeface="Arial" pitchFamily="34" charset="0"/>
              <a:cs typeface="Arial" pitchFamily="34" charset="0"/>
            </a:endParaRPr>
          </a:p>
        </p:txBody>
      </p:sp>
      <p:sp>
        <p:nvSpPr>
          <p:cNvPr id="11" name="Freeform 10"/>
          <p:cNvSpPr/>
          <p:nvPr/>
        </p:nvSpPr>
        <p:spPr>
          <a:xfrm>
            <a:off x="568078" y="3674722"/>
            <a:ext cx="683203" cy="1098059"/>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Lst>
            <a:ahLst/>
            <a:cxnLst>
              <a:cxn ang="0">
                <a:pos x="connsiteX0" y="connsiteY0"/>
              </a:cxn>
              <a:cxn ang="0">
                <a:pos x="connsiteX1" y="connsiteY1"/>
              </a:cxn>
              <a:cxn ang="0">
                <a:pos x="connsiteX2" y="connsiteY2"/>
              </a:cxn>
            </a:cxnLst>
            <a:rect l="l" t="t" r="r" b="b"/>
            <a:pathLst>
              <a:path w="1969477" h="1730329">
                <a:moveTo>
                  <a:pt x="0" y="1716261"/>
                </a:moveTo>
                <a:cubicBezTo>
                  <a:pt x="23446" y="1097283"/>
                  <a:pt x="375138" y="-2340"/>
                  <a:pt x="984739" y="4"/>
                </a:cubicBezTo>
                <a:cubicBezTo>
                  <a:pt x="1594340" y="2348"/>
                  <a:pt x="1931963" y="937849"/>
                  <a:pt x="1969477" y="1730329"/>
                </a:cubicBezTo>
              </a:path>
            </a:pathLst>
          </a:custGeom>
          <a:ln w="22225">
            <a:gradFill flip="none" rotWithShape="1">
              <a:gsLst>
                <a:gs pos="25000">
                  <a:srgbClr val="FFFF00">
                    <a:alpha val="20000"/>
                  </a:srgbClr>
                </a:gs>
                <a:gs pos="74000">
                  <a:srgbClr val="C00000"/>
                </a:gs>
              </a:gsLst>
              <a:lin ang="0" scaled="1"/>
              <a:tileRect/>
            </a:gradFill>
            <a:prstDash val="soli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2113838" y="4540206"/>
            <a:ext cx="327703" cy="222437"/>
          </a:xfrm>
          <a:prstGeom prst="rect">
            <a:avLst/>
          </a:prstGeom>
          <a:solidFill>
            <a:schemeClr val="bg1"/>
          </a:solidFill>
          <a:ln w="19050">
            <a:noFill/>
          </a:ln>
        </p:spPr>
        <p:txBody>
          <a:bodyPr wrap="none" lIns="0" tIns="0" rIns="0" bIns="0" rtlCol="0" anchor="ctr" anchorCtr="0">
            <a:noAutofit/>
          </a:bodyPr>
          <a:lstStyle/>
          <a:p>
            <a:pPr algn="ctr">
              <a:lnSpc>
                <a:spcPts val="600"/>
              </a:lnSpc>
            </a:pPr>
            <a:r>
              <a:rPr lang="en-US" sz="800" b="1" dirty="0">
                <a:effectLst/>
                <a:latin typeface="Arial" pitchFamily="34" charset="0"/>
                <a:cs typeface="Arial" pitchFamily="34" charset="0"/>
              </a:rPr>
              <a:t>DH-10</a:t>
            </a:r>
            <a:endParaRPr lang="en-US" sz="600" b="1" dirty="0">
              <a:effectLst/>
              <a:latin typeface="Arial" pitchFamily="34" charset="0"/>
              <a:cs typeface="Arial" pitchFamily="34" charset="0"/>
            </a:endParaRPr>
          </a:p>
          <a:p>
            <a:pPr algn="ctr">
              <a:lnSpc>
                <a:spcPts val="600"/>
              </a:lnSpc>
            </a:pPr>
            <a:r>
              <a:rPr lang="en-US" sz="600" b="1" dirty="0">
                <a:latin typeface="Arial" pitchFamily="34" charset="0"/>
                <a:cs typeface="Arial" pitchFamily="34" charset="0"/>
              </a:rPr>
              <a:t>(CJ-10)</a:t>
            </a:r>
            <a:endParaRPr lang="en-US" sz="600" b="1" dirty="0">
              <a:effectLst/>
              <a:latin typeface="Arial" pitchFamily="34" charset="0"/>
              <a:cs typeface="Arial" pitchFamily="34" charset="0"/>
            </a:endParaRPr>
          </a:p>
        </p:txBody>
      </p:sp>
      <p:sp>
        <p:nvSpPr>
          <p:cNvPr id="13" name="Freeform 12"/>
          <p:cNvSpPr/>
          <p:nvPr/>
        </p:nvSpPr>
        <p:spPr>
          <a:xfrm>
            <a:off x="572092" y="1415331"/>
            <a:ext cx="292920" cy="3374677"/>
          </a:xfrm>
          <a:custGeom>
            <a:avLst/>
            <a:gdLst>
              <a:gd name="connsiteX0" fmla="*/ 0 w 504825"/>
              <a:gd name="connsiteY0" fmla="*/ 2419350 h 2419350"/>
              <a:gd name="connsiteX1" fmla="*/ 190500 w 504825"/>
              <a:gd name="connsiteY1" fmla="*/ 704850 h 2419350"/>
              <a:gd name="connsiteX2" fmla="*/ 504825 w 504825"/>
              <a:gd name="connsiteY2" fmla="*/ 0 h 2419350"/>
              <a:gd name="connsiteX0" fmla="*/ 0 w 504825"/>
              <a:gd name="connsiteY0" fmla="*/ 2419350 h 2419350"/>
              <a:gd name="connsiteX1" fmla="*/ 104775 w 504825"/>
              <a:gd name="connsiteY1" fmla="*/ 1104900 h 2419350"/>
              <a:gd name="connsiteX2" fmla="*/ 504825 w 504825"/>
              <a:gd name="connsiteY2" fmla="*/ 0 h 2419350"/>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Lst>
            <a:ahLst/>
            <a:cxnLst>
              <a:cxn ang="0">
                <a:pos x="connsiteX0" y="connsiteY0"/>
              </a:cxn>
              <a:cxn ang="0">
                <a:pos x="connsiteX1" y="connsiteY1"/>
              </a:cxn>
              <a:cxn ang="0">
                <a:pos x="connsiteX2" y="connsiteY2"/>
              </a:cxn>
            </a:cxnLst>
            <a:rect l="l" t="t" r="r" b="b"/>
            <a:pathLst>
              <a:path w="590550" h="2466975">
                <a:moveTo>
                  <a:pt x="0" y="2466975"/>
                </a:moveTo>
                <a:cubicBezTo>
                  <a:pt x="24606" y="1849437"/>
                  <a:pt x="44450" y="1573213"/>
                  <a:pt x="142875" y="1162050"/>
                </a:cubicBezTo>
                <a:cubicBezTo>
                  <a:pt x="241300" y="750887"/>
                  <a:pt x="399256" y="255587"/>
                  <a:pt x="590550" y="0"/>
                </a:cubicBezTo>
              </a:path>
            </a:pathLst>
          </a:custGeom>
          <a:ln w="19050">
            <a:gradFill>
              <a:gsLst>
                <a:gs pos="30000">
                  <a:srgbClr val="C00000"/>
                </a:gs>
                <a:gs pos="59000">
                  <a:srgbClr val="FFC000"/>
                </a:gs>
              </a:gsLst>
              <a:lin ang="5400000" scaled="0"/>
            </a:gradFil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Freeform 13"/>
          <p:cNvSpPr/>
          <p:nvPr/>
        </p:nvSpPr>
        <p:spPr>
          <a:xfrm>
            <a:off x="568872" y="2073990"/>
            <a:ext cx="167383" cy="2732420"/>
          </a:xfrm>
          <a:custGeom>
            <a:avLst/>
            <a:gdLst>
              <a:gd name="connsiteX0" fmla="*/ 0 w 504825"/>
              <a:gd name="connsiteY0" fmla="*/ 2419350 h 2419350"/>
              <a:gd name="connsiteX1" fmla="*/ 190500 w 504825"/>
              <a:gd name="connsiteY1" fmla="*/ 704850 h 2419350"/>
              <a:gd name="connsiteX2" fmla="*/ 504825 w 504825"/>
              <a:gd name="connsiteY2" fmla="*/ 0 h 2419350"/>
              <a:gd name="connsiteX0" fmla="*/ 0 w 504825"/>
              <a:gd name="connsiteY0" fmla="*/ 2419350 h 2419350"/>
              <a:gd name="connsiteX1" fmla="*/ 104775 w 504825"/>
              <a:gd name="connsiteY1" fmla="*/ 1104900 h 2419350"/>
              <a:gd name="connsiteX2" fmla="*/ 504825 w 504825"/>
              <a:gd name="connsiteY2" fmla="*/ 0 h 2419350"/>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Lst>
            <a:ahLst/>
            <a:cxnLst>
              <a:cxn ang="0">
                <a:pos x="connsiteX0" y="connsiteY0"/>
              </a:cxn>
              <a:cxn ang="0">
                <a:pos x="connsiteX1" y="connsiteY1"/>
              </a:cxn>
              <a:cxn ang="0">
                <a:pos x="connsiteX2" y="connsiteY2"/>
              </a:cxn>
            </a:cxnLst>
            <a:rect l="l" t="t" r="r" b="b"/>
            <a:pathLst>
              <a:path w="590550" h="2466975">
                <a:moveTo>
                  <a:pt x="0" y="2466975"/>
                </a:moveTo>
                <a:cubicBezTo>
                  <a:pt x="24606" y="1849437"/>
                  <a:pt x="44450" y="1573213"/>
                  <a:pt x="142875" y="1162050"/>
                </a:cubicBezTo>
                <a:cubicBezTo>
                  <a:pt x="241300" y="750887"/>
                  <a:pt x="399256" y="255587"/>
                  <a:pt x="590550" y="0"/>
                </a:cubicBezTo>
              </a:path>
            </a:pathLst>
          </a:custGeom>
          <a:ln w="19050">
            <a:gradFill>
              <a:gsLst>
                <a:gs pos="30000">
                  <a:srgbClr val="C00000"/>
                </a:gs>
                <a:gs pos="59000">
                  <a:srgbClr val="FFC000"/>
                </a:gs>
              </a:gsLst>
              <a:lin ang="5400000" scaled="0"/>
            </a:gradFil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p:cNvSpPr txBox="1"/>
          <p:nvPr/>
        </p:nvSpPr>
        <p:spPr>
          <a:xfrm rot="16624050">
            <a:off x="359892" y="2516072"/>
            <a:ext cx="619978" cy="151431"/>
          </a:xfrm>
          <a:prstGeom prst="rect">
            <a:avLst/>
          </a:prstGeom>
          <a:solidFill>
            <a:schemeClr val="bg1"/>
          </a:solidFill>
          <a:ln w="19050">
            <a:noFill/>
          </a:ln>
        </p:spPr>
        <p:txBody>
          <a:bodyPr wrap="none" lIns="0" tIns="0" rIns="0" bIns="0" rtlCol="0" anchor="ctr" anchorCtr="0">
            <a:noAutofit/>
          </a:bodyPr>
          <a:lstStyle/>
          <a:p>
            <a:pPr algn="ctr"/>
            <a:r>
              <a:rPr lang="en-US" sz="800" b="1" dirty="0">
                <a:effectLst/>
                <a:latin typeface="Arial" pitchFamily="34" charset="0"/>
                <a:cs typeface="Arial" pitchFamily="34" charset="0"/>
              </a:rPr>
              <a:t>S-300 PMU1</a:t>
            </a:r>
          </a:p>
          <a:p>
            <a:pPr algn="ctr"/>
            <a:r>
              <a:rPr lang="en-US" sz="600" b="1" dirty="0">
                <a:latin typeface="Arial" pitchFamily="34" charset="0"/>
                <a:cs typeface="Arial" pitchFamily="34" charset="0"/>
              </a:rPr>
              <a:t>(SA-20A)</a:t>
            </a:r>
            <a:endParaRPr lang="en-US" sz="600" b="1" dirty="0">
              <a:effectLst/>
              <a:latin typeface="Arial" pitchFamily="34" charset="0"/>
              <a:cs typeface="Arial" pitchFamily="34" charset="0"/>
            </a:endParaRPr>
          </a:p>
        </p:txBody>
      </p:sp>
      <p:sp>
        <p:nvSpPr>
          <p:cNvPr id="16" name="Freeform 15"/>
          <p:cNvSpPr/>
          <p:nvPr/>
        </p:nvSpPr>
        <p:spPr>
          <a:xfrm>
            <a:off x="568506" y="4689379"/>
            <a:ext cx="418824" cy="88217"/>
          </a:xfrm>
          <a:custGeom>
            <a:avLst/>
            <a:gdLst>
              <a:gd name="connsiteX0" fmla="*/ 0 w 385695"/>
              <a:gd name="connsiteY0" fmla="*/ 78048 h 78048"/>
              <a:gd name="connsiteX1" fmla="*/ 199348 w 385695"/>
              <a:gd name="connsiteY1" fmla="*/ 42 h 78048"/>
              <a:gd name="connsiteX2" fmla="*/ 385695 w 385695"/>
              <a:gd name="connsiteY2" fmla="*/ 69381 h 78048"/>
            </a:gdLst>
            <a:ahLst/>
            <a:cxnLst>
              <a:cxn ang="0">
                <a:pos x="connsiteX0" y="connsiteY0"/>
              </a:cxn>
              <a:cxn ang="0">
                <a:pos x="connsiteX1" y="connsiteY1"/>
              </a:cxn>
              <a:cxn ang="0">
                <a:pos x="connsiteX2" y="connsiteY2"/>
              </a:cxn>
            </a:cxnLst>
            <a:rect l="l" t="t" r="r" b="b"/>
            <a:pathLst>
              <a:path w="385695" h="78048">
                <a:moveTo>
                  <a:pt x="0" y="78048"/>
                </a:moveTo>
                <a:cubicBezTo>
                  <a:pt x="67533" y="39767"/>
                  <a:pt x="135066" y="1486"/>
                  <a:pt x="199348" y="42"/>
                </a:cubicBezTo>
                <a:cubicBezTo>
                  <a:pt x="263630" y="-1402"/>
                  <a:pt x="324662" y="33989"/>
                  <a:pt x="385695" y="69381"/>
                </a:cubicBezTo>
              </a:path>
            </a:pathLst>
          </a:custGeom>
          <a:ln w="19050">
            <a:gradFill flip="none" rotWithShape="1">
              <a:gsLst>
                <a:gs pos="0">
                  <a:srgbClr val="FFFF00"/>
                </a:gs>
                <a:gs pos="64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7" name="Group 513"/>
          <p:cNvGrpSpPr/>
          <p:nvPr/>
        </p:nvGrpSpPr>
        <p:grpSpPr>
          <a:xfrm>
            <a:off x="768410" y="1348486"/>
            <a:ext cx="179288" cy="152181"/>
            <a:chOff x="3325441" y="5078020"/>
            <a:chExt cx="176842" cy="147298"/>
          </a:xfrm>
        </p:grpSpPr>
        <p:sp>
          <p:nvSpPr>
            <p:cNvPr id="383" name="Explosion 1 382"/>
            <p:cNvSpPr/>
            <p:nvPr/>
          </p:nvSpPr>
          <p:spPr>
            <a:xfrm rot="7386203">
              <a:off x="3340213" y="5063248"/>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Freeform 383"/>
            <p:cNvSpPr/>
            <p:nvPr/>
          </p:nvSpPr>
          <p:spPr>
            <a:xfrm>
              <a:off x="3345828" y="5111599"/>
              <a:ext cx="110155" cy="69333"/>
            </a:xfrm>
            <a:custGeom>
              <a:avLst/>
              <a:gdLst>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30994 w 404813"/>
                <a:gd name="connsiteY13" fmla="*/ 14287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0013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11944 w 404813"/>
                <a:gd name="connsiteY10" fmla="*/ 92869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21405 w 404813"/>
                <a:gd name="connsiteY10" fmla="*/ 79203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59209 w 404813"/>
                <a:gd name="connsiteY10" fmla="*/ 8986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30825 w 404813"/>
                <a:gd name="connsiteY10" fmla="*/ 9827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4813 w 404813"/>
                <a:gd name="connsiteY10" fmla="*/ 104775 h 254794"/>
                <a:gd name="connsiteX11" fmla="*/ 330825 w 404813"/>
                <a:gd name="connsiteY11" fmla="*/ 98275 h 254794"/>
                <a:gd name="connsiteX12" fmla="*/ 321405 w 404813"/>
                <a:gd name="connsiteY12" fmla="*/ 79203 h 254794"/>
                <a:gd name="connsiteX13" fmla="*/ 373857 w 404813"/>
                <a:gd name="connsiteY13" fmla="*/ 21432 h 254794"/>
                <a:gd name="connsiteX14" fmla="*/ 308234 w 404813"/>
                <a:gd name="connsiteY14" fmla="*/ 494 h 254794"/>
                <a:gd name="connsiteX15" fmla="*/ 322584 w 404813"/>
                <a:gd name="connsiteY15" fmla="*/ 13730 h 254794"/>
                <a:gd name="connsiteX16" fmla="*/ 216694 w 404813"/>
                <a:gd name="connsiteY16" fmla="*/ 52388 h 254794"/>
                <a:gd name="connsiteX17" fmla="*/ 0 w 404813"/>
                <a:gd name="connsiteY17"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404813 w 404813"/>
                <a:gd name="connsiteY11" fmla="*/ 104775 h 254794"/>
                <a:gd name="connsiteX12" fmla="*/ 330825 w 404813"/>
                <a:gd name="connsiteY12" fmla="*/ 98275 h 254794"/>
                <a:gd name="connsiteX13" fmla="*/ 321405 w 404813"/>
                <a:gd name="connsiteY13" fmla="*/ 79203 h 254794"/>
                <a:gd name="connsiteX14" fmla="*/ 373857 w 404813"/>
                <a:gd name="connsiteY14" fmla="*/ 21432 h 254794"/>
                <a:gd name="connsiteX15" fmla="*/ 308234 w 404813"/>
                <a:gd name="connsiteY15" fmla="*/ 494 h 254794"/>
                <a:gd name="connsiteX16" fmla="*/ 322584 w 404813"/>
                <a:gd name="connsiteY16" fmla="*/ 13730 h 254794"/>
                <a:gd name="connsiteX17" fmla="*/ 216694 w 404813"/>
                <a:gd name="connsiteY17" fmla="*/ 52388 h 254794"/>
                <a:gd name="connsiteX18" fmla="*/ 0 w 404813"/>
                <a:gd name="connsiteY18"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64466 w 404813"/>
                <a:gd name="connsiteY11" fmla="*/ 169761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813" h="254794">
                  <a:moveTo>
                    <a:pt x="0" y="0"/>
                  </a:moveTo>
                  <a:cubicBezTo>
                    <a:pt x="55304" y="46767"/>
                    <a:pt x="112713" y="74613"/>
                    <a:pt x="169069" y="111919"/>
                  </a:cubicBezTo>
                  <a:lnTo>
                    <a:pt x="187068" y="234199"/>
                  </a:lnTo>
                  <a:lnTo>
                    <a:pt x="161925" y="235251"/>
                  </a:lnTo>
                  <a:lnTo>
                    <a:pt x="226219" y="254794"/>
                  </a:lnTo>
                  <a:lnTo>
                    <a:pt x="242888" y="200025"/>
                  </a:lnTo>
                  <a:lnTo>
                    <a:pt x="269082" y="176213"/>
                  </a:lnTo>
                  <a:lnTo>
                    <a:pt x="283369" y="235035"/>
                  </a:lnTo>
                  <a:lnTo>
                    <a:pt x="318530" y="241901"/>
                  </a:lnTo>
                  <a:lnTo>
                    <a:pt x="360261" y="178171"/>
                  </a:lnTo>
                  <a:lnTo>
                    <a:pt x="379183" y="177119"/>
                  </a:lnTo>
                  <a:lnTo>
                    <a:pt x="372876" y="163454"/>
                  </a:lnTo>
                  <a:lnTo>
                    <a:pt x="404813" y="104775"/>
                  </a:lnTo>
                  <a:lnTo>
                    <a:pt x="330825" y="98275"/>
                  </a:lnTo>
                  <a:lnTo>
                    <a:pt x="321405" y="79203"/>
                  </a:lnTo>
                  <a:lnTo>
                    <a:pt x="373857" y="21432"/>
                  </a:lnTo>
                  <a:lnTo>
                    <a:pt x="308234" y="494"/>
                  </a:lnTo>
                  <a:lnTo>
                    <a:pt x="322584" y="13730"/>
                  </a:lnTo>
                  <a:lnTo>
                    <a:pt x="216694" y="52388"/>
                  </a:lnTo>
                  <a:cubicBezTo>
                    <a:pt x="144463" y="34925"/>
                    <a:pt x="80641" y="800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516"/>
          <p:cNvGrpSpPr/>
          <p:nvPr/>
        </p:nvGrpSpPr>
        <p:grpSpPr>
          <a:xfrm>
            <a:off x="645973" y="1997899"/>
            <a:ext cx="179288" cy="152181"/>
            <a:chOff x="3325441" y="5078020"/>
            <a:chExt cx="176842" cy="147298"/>
          </a:xfrm>
        </p:grpSpPr>
        <p:sp>
          <p:nvSpPr>
            <p:cNvPr id="381" name="Explosion 1 380"/>
            <p:cNvSpPr/>
            <p:nvPr/>
          </p:nvSpPr>
          <p:spPr>
            <a:xfrm rot="7386203">
              <a:off x="3340213" y="5063248"/>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Freeform 381"/>
            <p:cNvSpPr/>
            <p:nvPr/>
          </p:nvSpPr>
          <p:spPr>
            <a:xfrm>
              <a:off x="3345828" y="5111599"/>
              <a:ext cx="110155" cy="69333"/>
            </a:xfrm>
            <a:custGeom>
              <a:avLst/>
              <a:gdLst>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30994 w 404813"/>
                <a:gd name="connsiteY13" fmla="*/ 14287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0013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11944 w 404813"/>
                <a:gd name="connsiteY10" fmla="*/ 92869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21405 w 404813"/>
                <a:gd name="connsiteY10" fmla="*/ 79203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59209 w 404813"/>
                <a:gd name="connsiteY10" fmla="*/ 8986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30825 w 404813"/>
                <a:gd name="connsiteY10" fmla="*/ 9827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4813 w 404813"/>
                <a:gd name="connsiteY10" fmla="*/ 104775 h 254794"/>
                <a:gd name="connsiteX11" fmla="*/ 330825 w 404813"/>
                <a:gd name="connsiteY11" fmla="*/ 98275 h 254794"/>
                <a:gd name="connsiteX12" fmla="*/ 321405 w 404813"/>
                <a:gd name="connsiteY12" fmla="*/ 79203 h 254794"/>
                <a:gd name="connsiteX13" fmla="*/ 373857 w 404813"/>
                <a:gd name="connsiteY13" fmla="*/ 21432 h 254794"/>
                <a:gd name="connsiteX14" fmla="*/ 308234 w 404813"/>
                <a:gd name="connsiteY14" fmla="*/ 494 h 254794"/>
                <a:gd name="connsiteX15" fmla="*/ 322584 w 404813"/>
                <a:gd name="connsiteY15" fmla="*/ 13730 h 254794"/>
                <a:gd name="connsiteX16" fmla="*/ 216694 w 404813"/>
                <a:gd name="connsiteY16" fmla="*/ 52388 h 254794"/>
                <a:gd name="connsiteX17" fmla="*/ 0 w 404813"/>
                <a:gd name="connsiteY17"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404813 w 404813"/>
                <a:gd name="connsiteY11" fmla="*/ 104775 h 254794"/>
                <a:gd name="connsiteX12" fmla="*/ 330825 w 404813"/>
                <a:gd name="connsiteY12" fmla="*/ 98275 h 254794"/>
                <a:gd name="connsiteX13" fmla="*/ 321405 w 404813"/>
                <a:gd name="connsiteY13" fmla="*/ 79203 h 254794"/>
                <a:gd name="connsiteX14" fmla="*/ 373857 w 404813"/>
                <a:gd name="connsiteY14" fmla="*/ 21432 h 254794"/>
                <a:gd name="connsiteX15" fmla="*/ 308234 w 404813"/>
                <a:gd name="connsiteY15" fmla="*/ 494 h 254794"/>
                <a:gd name="connsiteX16" fmla="*/ 322584 w 404813"/>
                <a:gd name="connsiteY16" fmla="*/ 13730 h 254794"/>
                <a:gd name="connsiteX17" fmla="*/ 216694 w 404813"/>
                <a:gd name="connsiteY17" fmla="*/ 52388 h 254794"/>
                <a:gd name="connsiteX18" fmla="*/ 0 w 404813"/>
                <a:gd name="connsiteY18"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64466 w 404813"/>
                <a:gd name="connsiteY11" fmla="*/ 169761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813" h="254794">
                  <a:moveTo>
                    <a:pt x="0" y="0"/>
                  </a:moveTo>
                  <a:cubicBezTo>
                    <a:pt x="55304" y="46767"/>
                    <a:pt x="112713" y="74613"/>
                    <a:pt x="169069" y="111919"/>
                  </a:cubicBezTo>
                  <a:lnTo>
                    <a:pt x="187068" y="234199"/>
                  </a:lnTo>
                  <a:lnTo>
                    <a:pt x="161925" y="235251"/>
                  </a:lnTo>
                  <a:lnTo>
                    <a:pt x="226219" y="254794"/>
                  </a:lnTo>
                  <a:lnTo>
                    <a:pt x="242888" y="200025"/>
                  </a:lnTo>
                  <a:lnTo>
                    <a:pt x="269082" y="176213"/>
                  </a:lnTo>
                  <a:lnTo>
                    <a:pt x="283369" y="235035"/>
                  </a:lnTo>
                  <a:lnTo>
                    <a:pt x="318530" y="241901"/>
                  </a:lnTo>
                  <a:lnTo>
                    <a:pt x="360261" y="178171"/>
                  </a:lnTo>
                  <a:lnTo>
                    <a:pt x="379183" y="177119"/>
                  </a:lnTo>
                  <a:lnTo>
                    <a:pt x="372876" y="163454"/>
                  </a:lnTo>
                  <a:lnTo>
                    <a:pt x="404813" y="104775"/>
                  </a:lnTo>
                  <a:lnTo>
                    <a:pt x="330825" y="98275"/>
                  </a:lnTo>
                  <a:lnTo>
                    <a:pt x="321405" y="79203"/>
                  </a:lnTo>
                  <a:lnTo>
                    <a:pt x="373857" y="21432"/>
                  </a:lnTo>
                  <a:lnTo>
                    <a:pt x="308234" y="494"/>
                  </a:lnTo>
                  <a:lnTo>
                    <a:pt x="322584" y="13730"/>
                  </a:lnTo>
                  <a:lnTo>
                    <a:pt x="216694" y="52388"/>
                  </a:lnTo>
                  <a:cubicBezTo>
                    <a:pt x="144463" y="34925"/>
                    <a:pt x="80641" y="800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553351" y="5735431"/>
            <a:ext cx="8220423" cy="157452"/>
          </a:xfrm>
          <a:prstGeom prst="rect">
            <a:avLst/>
          </a:prstGeom>
          <a:gradFill flip="none" rotWithShape="1">
            <a:gsLst>
              <a:gs pos="41000">
                <a:schemeClr val="bg1"/>
              </a:gs>
              <a:gs pos="36000">
                <a:srgbClr val="FFF200"/>
              </a:gs>
              <a:gs pos="23000">
                <a:srgbClr val="FF0300"/>
              </a:gs>
              <a:gs pos="0">
                <a:srgbClr val="4D0808"/>
              </a:gs>
              <a:gs pos="6000">
                <a:srgbClr val="4D0808"/>
              </a:gs>
            </a:gsLst>
            <a:lin ang="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45447" y="6047598"/>
            <a:ext cx="8220423" cy="157452"/>
          </a:xfrm>
          <a:prstGeom prst="rect">
            <a:avLst/>
          </a:prstGeom>
          <a:gradFill flip="none" rotWithShape="1">
            <a:gsLst>
              <a:gs pos="73000">
                <a:schemeClr val="bg1"/>
              </a:gs>
              <a:gs pos="66000">
                <a:srgbClr val="FFF200"/>
              </a:gs>
              <a:gs pos="34000">
                <a:srgbClr val="FF0300"/>
              </a:gs>
              <a:gs pos="0">
                <a:srgbClr val="4D0808"/>
              </a:gs>
              <a:gs pos="28000">
                <a:srgbClr val="4D0808"/>
              </a:gs>
            </a:gsLst>
            <a:lin ang="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53351" y="6365241"/>
            <a:ext cx="8220423" cy="157452"/>
          </a:xfrm>
          <a:prstGeom prst="rect">
            <a:avLst/>
          </a:prstGeom>
          <a:gradFill flip="none" rotWithShape="1">
            <a:gsLst>
              <a:gs pos="99000">
                <a:schemeClr val="bg1"/>
              </a:gs>
              <a:gs pos="82000">
                <a:srgbClr val="FFFF00"/>
              </a:gs>
              <a:gs pos="64000">
                <a:srgbClr val="FFC000"/>
              </a:gs>
              <a:gs pos="36000">
                <a:srgbClr val="FF0300"/>
              </a:gs>
              <a:gs pos="0">
                <a:srgbClr val="4D0808"/>
              </a:gs>
              <a:gs pos="31000">
                <a:srgbClr val="4D0808"/>
              </a:gs>
            </a:gsLst>
            <a:lin ang="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555071" y="5576428"/>
            <a:ext cx="2161570" cy="127192"/>
          </a:xfrm>
          <a:prstGeom prst="rect">
            <a:avLst/>
          </a:prstGeom>
          <a:noFill/>
        </p:spPr>
        <p:txBody>
          <a:bodyPr wrap="square" lIns="0" tIns="0" rIns="0" bIns="0" rtlCol="0">
            <a:spAutoFit/>
          </a:bodyPr>
          <a:lstStyle/>
          <a:p>
            <a:r>
              <a:rPr lang="en-US" sz="800" b="1" dirty="0">
                <a:latin typeface="Arial" pitchFamily="34" charset="0"/>
                <a:cs typeface="Arial" pitchFamily="34" charset="0"/>
              </a:rPr>
              <a:t>Relative air and missile threats to:</a:t>
            </a:r>
          </a:p>
        </p:txBody>
      </p:sp>
      <p:sp>
        <p:nvSpPr>
          <p:cNvPr id="23" name="TextBox 22"/>
          <p:cNvSpPr txBox="1"/>
          <p:nvPr/>
        </p:nvSpPr>
        <p:spPr>
          <a:xfrm>
            <a:off x="576783" y="5738908"/>
            <a:ext cx="1017248" cy="127192"/>
          </a:xfrm>
          <a:prstGeom prst="rect">
            <a:avLst/>
          </a:prstGeom>
          <a:noFill/>
        </p:spPr>
        <p:txBody>
          <a:bodyPr wrap="square" lIns="0" tIns="0" rIns="0" bIns="0" rtlCol="0">
            <a:spAutoFit/>
          </a:bodyPr>
          <a:lstStyle/>
          <a:p>
            <a:r>
              <a:rPr 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rPr>
              <a:t>Aircraft</a:t>
            </a:r>
          </a:p>
        </p:txBody>
      </p:sp>
      <p:sp>
        <p:nvSpPr>
          <p:cNvPr id="24" name="TextBox 23"/>
          <p:cNvSpPr txBox="1"/>
          <p:nvPr/>
        </p:nvSpPr>
        <p:spPr>
          <a:xfrm>
            <a:off x="570071" y="6056953"/>
            <a:ext cx="1017248" cy="127192"/>
          </a:xfrm>
          <a:prstGeom prst="rect">
            <a:avLst/>
          </a:prstGeom>
          <a:noFill/>
        </p:spPr>
        <p:txBody>
          <a:bodyPr wrap="square" lIns="0" tIns="0" rIns="0" bIns="0" rtlCol="0">
            <a:spAutoFit/>
          </a:bodyPr>
          <a:lstStyle/>
          <a:p>
            <a:r>
              <a:rPr 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rPr>
              <a:t>Surface Ships</a:t>
            </a:r>
          </a:p>
        </p:txBody>
      </p:sp>
      <p:sp>
        <p:nvSpPr>
          <p:cNvPr id="25" name="TextBox 24"/>
          <p:cNvSpPr txBox="1"/>
          <p:nvPr/>
        </p:nvSpPr>
        <p:spPr>
          <a:xfrm>
            <a:off x="571420" y="6378419"/>
            <a:ext cx="1017248" cy="127192"/>
          </a:xfrm>
          <a:prstGeom prst="rect">
            <a:avLst/>
          </a:prstGeom>
          <a:noFill/>
        </p:spPr>
        <p:txBody>
          <a:bodyPr wrap="square" lIns="0" tIns="0" rIns="0" bIns="0" rtlCol="0">
            <a:spAutoFit/>
          </a:bodyPr>
          <a:lstStyle/>
          <a:p>
            <a:r>
              <a:rPr 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rPr>
              <a:t>Static Targets</a:t>
            </a:r>
          </a:p>
        </p:txBody>
      </p:sp>
      <p:grpSp>
        <p:nvGrpSpPr>
          <p:cNvPr id="26" name="Group 550"/>
          <p:cNvGrpSpPr/>
          <p:nvPr/>
        </p:nvGrpSpPr>
        <p:grpSpPr>
          <a:xfrm>
            <a:off x="277124" y="6372292"/>
            <a:ext cx="259280" cy="140538"/>
            <a:chOff x="3080407" y="5227035"/>
            <a:chExt cx="392385" cy="208708"/>
          </a:xfrm>
          <a:effectLst>
            <a:glow rad="25400">
              <a:schemeClr val="bg1">
                <a:alpha val="65000"/>
              </a:schemeClr>
            </a:glow>
          </a:effectLst>
        </p:grpSpPr>
        <p:sp>
          <p:nvSpPr>
            <p:cNvPr id="374"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5" name="Group 552"/>
            <p:cNvGrpSpPr/>
            <p:nvPr/>
          </p:nvGrpSpPr>
          <p:grpSpPr>
            <a:xfrm>
              <a:off x="3169175" y="5254558"/>
              <a:ext cx="222773" cy="181185"/>
              <a:chOff x="6385728" y="3959513"/>
              <a:chExt cx="617166" cy="501955"/>
            </a:xfrm>
          </p:grpSpPr>
          <p:sp>
            <p:nvSpPr>
              <p:cNvPr id="377" name="Freeform 376"/>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Moon 377"/>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Isosceles Triangle 378"/>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Isosceles Triangle 379"/>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76" name="Straight Connector 375"/>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7" name="Group 558"/>
          <p:cNvGrpSpPr/>
          <p:nvPr/>
        </p:nvGrpSpPr>
        <p:grpSpPr>
          <a:xfrm>
            <a:off x="312492" y="6037696"/>
            <a:ext cx="205094" cy="170092"/>
            <a:chOff x="5288609" y="4039618"/>
            <a:chExt cx="224376" cy="182603"/>
          </a:xfrm>
          <a:effectLst>
            <a:glow rad="25400">
              <a:schemeClr val="bg1">
                <a:alpha val="65000"/>
              </a:schemeClr>
            </a:glow>
          </a:effectLst>
        </p:grpSpPr>
        <p:sp>
          <p:nvSpPr>
            <p:cNvPr id="362" name="Trapezoid 361"/>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3" name="Group 560"/>
            <p:cNvGrpSpPr/>
            <p:nvPr/>
          </p:nvGrpSpPr>
          <p:grpSpPr>
            <a:xfrm>
              <a:off x="5288609" y="4039618"/>
              <a:ext cx="224376" cy="182603"/>
              <a:chOff x="5288609" y="4039618"/>
              <a:chExt cx="224376" cy="182603"/>
            </a:xfrm>
          </p:grpSpPr>
          <p:grpSp>
            <p:nvGrpSpPr>
              <p:cNvPr id="364" name="Group 561"/>
              <p:cNvGrpSpPr/>
              <p:nvPr/>
            </p:nvGrpSpPr>
            <p:grpSpPr>
              <a:xfrm>
                <a:off x="5373685" y="4039618"/>
                <a:ext cx="59600" cy="84706"/>
                <a:chOff x="5381438" y="3832450"/>
                <a:chExt cx="59600" cy="84706"/>
              </a:xfrm>
            </p:grpSpPr>
            <p:cxnSp>
              <p:nvCxnSpPr>
                <p:cNvPr id="372" name="Straight Connector 371"/>
                <p:cNvCxnSpPr/>
                <p:nvPr/>
              </p:nvCxnSpPr>
              <p:spPr>
                <a:xfrm flipH="1" flipV="1">
                  <a:off x="5411041"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5" name="Group 562"/>
              <p:cNvGrpSpPr/>
              <p:nvPr/>
            </p:nvGrpSpPr>
            <p:grpSpPr>
              <a:xfrm>
                <a:off x="5288609" y="4093854"/>
                <a:ext cx="224376" cy="128367"/>
                <a:chOff x="6220229" y="3272676"/>
                <a:chExt cx="1159045" cy="555356"/>
              </a:xfrm>
            </p:grpSpPr>
            <p:sp>
              <p:nvSpPr>
                <p:cNvPr id="367" name="Explosion 2 366"/>
                <p:cNvSpPr/>
                <p:nvPr/>
              </p:nvSpPr>
              <p:spPr>
                <a:xfrm rot="12420475">
                  <a:off x="6220229" y="3272676"/>
                  <a:ext cx="770440" cy="522016"/>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8" name="Picture 36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369" name="Group 566"/>
                <p:cNvGrpSpPr/>
                <p:nvPr/>
              </p:nvGrpSpPr>
              <p:grpSpPr>
                <a:xfrm>
                  <a:off x="6542291" y="3287819"/>
                  <a:ext cx="561315" cy="478424"/>
                  <a:chOff x="6542291" y="3287819"/>
                  <a:chExt cx="561315" cy="478424"/>
                </a:xfrm>
              </p:grpSpPr>
              <p:sp>
                <p:nvSpPr>
                  <p:cNvPr id="370" name="Trapezoid 369"/>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Freeform 370"/>
                  <p:cNvSpPr/>
                  <p:nvPr/>
                </p:nvSpPr>
                <p:spPr>
                  <a:xfrm>
                    <a:off x="6542291" y="3406937"/>
                    <a:ext cx="561315" cy="359306"/>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366" name="Straight Connector 365"/>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 name="Group 571"/>
          <p:cNvGrpSpPr/>
          <p:nvPr/>
        </p:nvGrpSpPr>
        <p:grpSpPr>
          <a:xfrm>
            <a:off x="340045" y="5743124"/>
            <a:ext cx="179288" cy="152181"/>
            <a:chOff x="3325441" y="5078020"/>
            <a:chExt cx="176842" cy="147298"/>
          </a:xfrm>
          <a:effectLst>
            <a:glow rad="25400">
              <a:schemeClr val="bg1">
                <a:alpha val="65000"/>
              </a:schemeClr>
            </a:glow>
          </a:effectLst>
        </p:grpSpPr>
        <p:sp>
          <p:nvSpPr>
            <p:cNvPr id="360" name="Explosion 1 359"/>
            <p:cNvSpPr/>
            <p:nvPr/>
          </p:nvSpPr>
          <p:spPr>
            <a:xfrm rot="7386203">
              <a:off x="3340213" y="5063248"/>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Freeform 360"/>
            <p:cNvSpPr/>
            <p:nvPr/>
          </p:nvSpPr>
          <p:spPr>
            <a:xfrm>
              <a:off x="3345828" y="5111599"/>
              <a:ext cx="110155" cy="69333"/>
            </a:xfrm>
            <a:custGeom>
              <a:avLst/>
              <a:gdLst>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30994 w 404813"/>
                <a:gd name="connsiteY13" fmla="*/ 14287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0013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11944 w 404813"/>
                <a:gd name="connsiteY10" fmla="*/ 92869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21405 w 404813"/>
                <a:gd name="connsiteY10" fmla="*/ 79203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59209 w 404813"/>
                <a:gd name="connsiteY10" fmla="*/ 8986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30825 w 404813"/>
                <a:gd name="connsiteY10" fmla="*/ 9827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4813 w 404813"/>
                <a:gd name="connsiteY10" fmla="*/ 104775 h 254794"/>
                <a:gd name="connsiteX11" fmla="*/ 330825 w 404813"/>
                <a:gd name="connsiteY11" fmla="*/ 98275 h 254794"/>
                <a:gd name="connsiteX12" fmla="*/ 321405 w 404813"/>
                <a:gd name="connsiteY12" fmla="*/ 79203 h 254794"/>
                <a:gd name="connsiteX13" fmla="*/ 373857 w 404813"/>
                <a:gd name="connsiteY13" fmla="*/ 21432 h 254794"/>
                <a:gd name="connsiteX14" fmla="*/ 308234 w 404813"/>
                <a:gd name="connsiteY14" fmla="*/ 494 h 254794"/>
                <a:gd name="connsiteX15" fmla="*/ 322584 w 404813"/>
                <a:gd name="connsiteY15" fmla="*/ 13730 h 254794"/>
                <a:gd name="connsiteX16" fmla="*/ 216694 w 404813"/>
                <a:gd name="connsiteY16" fmla="*/ 52388 h 254794"/>
                <a:gd name="connsiteX17" fmla="*/ 0 w 404813"/>
                <a:gd name="connsiteY17"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404813 w 404813"/>
                <a:gd name="connsiteY11" fmla="*/ 104775 h 254794"/>
                <a:gd name="connsiteX12" fmla="*/ 330825 w 404813"/>
                <a:gd name="connsiteY12" fmla="*/ 98275 h 254794"/>
                <a:gd name="connsiteX13" fmla="*/ 321405 w 404813"/>
                <a:gd name="connsiteY13" fmla="*/ 79203 h 254794"/>
                <a:gd name="connsiteX14" fmla="*/ 373857 w 404813"/>
                <a:gd name="connsiteY14" fmla="*/ 21432 h 254794"/>
                <a:gd name="connsiteX15" fmla="*/ 308234 w 404813"/>
                <a:gd name="connsiteY15" fmla="*/ 494 h 254794"/>
                <a:gd name="connsiteX16" fmla="*/ 322584 w 404813"/>
                <a:gd name="connsiteY16" fmla="*/ 13730 h 254794"/>
                <a:gd name="connsiteX17" fmla="*/ 216694 w 404813"/>
                <a:gd name="connsiteY17" fmla="*/ 52388 h 254794"/>
                <a:gd name="connsiteX18" fmla="*/ 0 w 404813"/>
                <a:gd name="connsiteY18"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64466 w 404813"/>
                <a:gd name="connsiteY11" fmla="*/ 169761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813" h="254794">
                  <a:moveTo>
                    <a:pt x="0" y="0"/>
                  </a:moveTo>
                  <a:cubicBezTo>
                    <a:pt x="55304" y="46767"/>
                    <a:pt x="112713" y="74613"/>
                    <a:pt x="169069" y="111919"/>
                  </a:cubicBezTo>
                  <a:lnTo>
                    <a:pt x="187068" y="234199"/>
                  </a:lnTo>
                  <a:lnTo>
                    <a:pt x="161925" y="235251"/>
                  </a:lnTo>
                  <a:lnTo>
                    <a:pt x="226219" y="254794"/>
                  </a:lnTo>
                  <a:lnTo>
                    <a:pt x="242888" y="200025"/>
                  </a:lnTo>
                  <a:lnTo>
                    <a:pt x="269082" y="176213"/>
                  </a:lnTo>
                  <a:lnTo>
                    <a:pt x="283369" y="235035"/>
                  </a:lnTo>
                  <a:lnTo>
                    <a:pt x="318530" y="241901"/>
                  </a:lnTo>
                  <a:lnTo>
                    <a:pt x="360261" y="178171"/>
                  </a:lnTo>
                  <a:lnTo>
                    <a:pt x="379183" y="177119"/>
                  </a:lnTo>
                  <a:lnTo>
                    <a:pt x="372876" y="163454"/>
                  </a:lnTo>
                  <a:lnTo>
                    <a:pt x="404813" y="104775"/>
                  </a:lnTo>
                  <a:lnTo>
                    <a:pt x="330825" y="98275"/>
                  </a:lnTo>
                  <a:lnTo>
                    <a:pt x="321405" y="79203"/>
                  </a:lnTo>
                  <a:lnTo>
                    <a:pt x="373857" y="21432"/>
                  </a:lnTo>
                  <a:lnTo>
                    <a:pt x="308234" y="494"/>
                  </a:lnTo>
                  <a:lnTo>
                    <a:pt x="322584" y="13730"/>
                  </a:lnTo>
                  <a:lnTo>
                    <a:pt x="216694" y="52388"/>
                  </a:lnTo>
                  <a:cubicBezTo>
                    <a:pt x="144463" y="34925"/>
                    <a:pt x="80641" y="800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a:off x="3704865" y="4701441"/>
            <a:ext cx="726697" cy="407551"/>
            <a:chOff x="6515866" y="4872939"/>
            <a:chExt cx="716784" cy="394473"/>
          </a:xfrm>
        </p:grpSpPr>
        <p:sp>
          <p:nvSpPr>
            <p:cNvPr id="357" name="TextBox 356"/>
            <p:cNvSpPr txBox="1"/>
            <p:nvPr/>
          </p:nvSpPr>
          <p:spPr>
            <a:xfrm>
              <a:off x="6629400" y="5082746"/>
              <a:ext cx="603250" cy="184666"/>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Tengah RSAFB (Singapore)</a:t>
              </a:r>
            </a:p>
          </p:txBody>
        </p:sp>
        <p:sp>
          <p:nvSpPr>
            <p:cNvPr id="358" name="Diamond 357"/>
            <p:cNvSpPr/>
            <p:nvPr/>
          </p:nvSpPr>
          <p:spPr>
            <a:xfrm>
              <a:off x="6515866" y="4872939"/>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9" name="Elbow Connector 358"/>
            <p:cNvCxnSpPr>
              <a:stCxn id="357" idx="1"/>
              <a:endCxn id="358" idx="2"/>
            </p:cNvCxnSpPr>
            <p:nvPr/>
          </p:nvCxnSpPr>
          <p:spPr>
            <a:xfrm rot="10800000">
              <a:off x="6553966" y="5025339"/>
              <a:ext cx="75434" cy="149740"/>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398472" y="4698162"/>
            <a:ext cx="732651" cy="324090"/>
            <a:chOff x="4027143" y="4869765"/>
            <a:chExt cx="722657" cy="313690"/>
          </a:xfrm>
        </p:grpSpPr>
        <p:sp>
          <p:nvSpPr>
            <p:cNvPr id="354" name="TextBox 353"/>
            <p:cNvSpPr txBox="1"/>
            <p:nvPr/>
          </p:nvSpPr>
          <p:spPr>
            <a:xfrm>
              <a:off x="4114800" y="4998789"/>
              <a:ext cx="635000" cy="184666"/>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Fiery Cross Reef </a:t>
              </a:r>
              <a:br>
                <a:rPr lang="en-US" sz="600" b="1" dirty="0">
                  <a:latin typeface="Arial" pitchFamily="34" charset="0"/>
                  <a:cs typeface="Arial" pitchFamily="34" charset="0"/>
                </a:rPr>
              </a:br>
              <a:r>
                <a:rPr lang="en-US" sz="600" b="1" dirty="0">
                  <a:latin typeface="Arial" pitchFamily="34" charset="0"/>
                  <a:cs typeface="Arial" pitchFamily="34" charset="0"/>
                </a:rPr>
                <a:t>(Spratleys)</a:t>
              </a:r>
            </a:p>
          </p:txBody>
        </p:sp>
        <p:sp>
          <p:nvSpPr>
            <p:cNvPr id="355" name="Diamond 354"/>
            <p:cNvSpPr/>
            <p:nvPr/>
          </p:nvSpPr>
          <p:spPr>
            <a:xfrm>
              <a:off x="4027143" y="4869765"/>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6" name="Elbow Connector 355"/>
            <p:cNvCxnSpPr>
              <a:stCxn id="354" idx="1"/>
              <a:endCxn id="355" idx="2"/>
            </p:cNvCxnSpPr>
            <p:nvPr/>
          </p:nvCxnSpPr>
          <p:spPr>
            <a:xfrm rot="10800000">
              <a:off x="4065244" y="5022166"/>
              <a:ext cx="49557" cy="68957"/>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2197639" y="4704722"/>
            <a:ext cx="920608" cy="432731"/>
            <a:chOff x="3594100" y="4876115"/>
            <a:chExt cx="908050" cy="418845"/>
          </a:xfrm>
        </p:grpSpPr>
        <p:sp>
          <p:nvSpPr>
            <p:cNvPr id="351" name="TextBox 350"/>
            <p:cNvSpPr txBox="1"/>
            <p:nvPr/>
          </p:nvSpPr>
          <p:spPr>
            <a:xfrm>
              <a:off x="3733800" y="5202627"/>
              <a:ext cx="768350" cy="92333"/>
            </a:xfrm>
            <a:prstGeom prst="rect">
              <a:avLst/>
            </a:prstGeom>
            <a:noFill/>
          </p:spPr>
          <p:txBody>
            <a:bodyPr wrap="square" lIns="0" tIns="0" rIns="0" bIns="0" rtlCol="0">
              <a:spAutoFit/>
            </a:bodyPr>
            <a:lstStyle/>
            <a:p>
              <a:r>
                <a:rPr lang="en-US" sz="600" b="1" dirty="0">
                  <a:latin typeface="Arial" pitchFamily="34" charset="0"/>
                  <a:cs typeface="Arial" pitchFamily="34" charset="0"/>
                </a:rPr>
                <a:t>  USFA Yokosuka</a:t>
              </a:r>
            </a:p>
          </p:txBody>
        </p:sp>
        <p:sp>
          <p:nvSpPr>
            <p:cNvPr id="352" name="Diamond 351"/>
            <p:cNvSpPr/>
            <p:nvPr/>
          </p:nvSpPr>
          <p:spPr>
            <a:xfrm>
              <a:off x="3594100" y="4876115"/>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3" name="Elbow Connector 352"/>
            <p:cNvCxnSpPr>
              <a:stCxn id="351" idx="1"/>
              <a:endCxn id="352" idx="2"/>
            </p:cNvCxnSpPr>
            <p:nvPr/>
          </p:nvCxnSpPr>
          <p:spPr>
            <a:xfrm rot="10800000">
              <a:off x="3632200" y="5028516"/>
              <a:ext cx="101600" cy="220279"/>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924334" y="4698162"/>
            <a:ext cx="698201" cy="669776"/>
            <a:chOff x="2816523" y="4876115"/>
            <a:chExt cx="688677" cy="648284"/>
          </a:xfrm>
        </p:grpSpPr>
        <p:sp>
          <p:nvSpPr>
            <p:cNvPr id="348" name="TextBox 347"/>
            <p:cNvSpPr txBox="1"/>
            <p:nvPr/>
          </p:nvSpPr>
          <p:spPr>
            <a:xfrm>
              <a:off x="2978384" y="5432066"/>
              <a:ext cx="526816" cy="92333"/>
            </a:xfrm>
            <a:prstGeom prst="rect">
              <a:avLst/>
            </a:prstGeom>
            <a:noFill/>
          </p:spPr>
          <p:txBody>
            <a:bodyPr wrap="square" lIns="0" tIns="0" rIns="0" bIns="0" rtlCol="0">
              <a:spAutoFit/>
            </a:bodyPr>
            <a:lstStyle/>
            <a:p>
              <a:r>
                <a:rPr lang="en-US" sz="600" b="1" dirty="0">
                  <a:latin typeface="Arial" pitchFamily="34" charset="0"/>
                  <a:cs typeface="Arial" pitchFamily="34" charset="0"/>
                </a:rPr>
                <a:t>  Misawa AFB</a:t>
              </a:r>
            </a:p>
          </p:txBody>
        </p:sp>
        <p:sp>
          <p:nvSpPr>
            <p:cNvPr id="349" name="Diamond 348"/>
            <p:cNvSpPr/>
            <p:nvPr/>
          </p:nvSpPr>
          <p:spPr>
            <a:xfrm>
              <a:off x="2816523" y="4876115"/>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0" name="Elbow Connector 349"/>
            <p:cNvCxnSpPr>
              <a:stCxn id="348" idx="1"/>
              <a:endCxn id="349" idx="2"/>
            </p:cNvCxnSpPr>
            <p:nvPr/>
          </p:nvCxnSpPr>
          <p:spPr>
            <a:xfrm rot="10800000">
              <a:off x="2854624" y="5028515"/>
              <a:ext cx="123761" cy="449718"/>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Freeform 32"/>
          <p:cNvSpPr/>
          <p:nvPr/>
        </p:nvSpPr>
        <p:spPr>
          <a:xfrm>
            <a:off x="639687" y="1090582"/>
            <a:ext cx="5465700" cy="3608289"/>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840494"/>
              <a:gd name="connsiteY0" fmla="*/ 1414241 h 1730330"/>
              <a:gd name="connsiteX1" fmla="*/ 855756 w 1840494"/>
              <a:gd name="connsiteY1" fmla="*/ 5 h 1730330"/>
              <a:gd name="connsiteX2" fmla="*/ 1840494 w 1840494"/>
              <a:gd name="connsiteY2" fmla="*/ 1730330 h 1730330"/>
              <a:gd name="connsiteX0" fmla="*/ 0 w 1840494"/>
              <a:gd name="connsiteY0" fmla="*/ 1414241 h 1730330"/>
              <a:gd name="connsiteX1" fmla="*/ 855756 w 1840494"/>
              <a:gd name="connsiteY1" fmla="*/ 5 h 1730330"/>
              <a:gd name="connsiteX2" fmla="*/ 1840494 w 1840494"/>
              <a:gd name="connsiteY2" fmla="*/ 1730330 h 1730330"/>
              <a:gd name="connsiteX0" fmla="*/ 0 w 1857787"/>
              <a:gd name="connsiteY0" fmla="*/ 1404803 h 1730330"/>
              <a:gd name="connsiteX1" fmla="*/ 873049 w 1857787"/>
              <a:gd name="connsiteY1" fmla="*/ 5 h 1730330"/>
              <a:gd name="connsiteX2" fmla="*/ 1857787 w 1857787"/>
              <a:gd name="connsiteY2" fmla="*/ 1730330 h 1730330"/>
              <a:gd name="connsiteX0" fmla="*/ 0 w 1842595"/>
              <a:gd name="connsiteY0" fmla="*/ 1256940 h 1730331"/>
              <a:gd name="connsiteX1" fmla="*/ 857857 w 1842595"/>
              <a:gd name="connsiteY1" fmla="*/ 6 h 1730331"/>
              <a:gd name="connsiteX2" fmla="*/ 1842595 w 1842595"/>
              <a:gd name="connsiteY2" fmla="*/ 1730331 h 1730331"/>
            </a:gdLst>
            <a:ahLst/>
            <a:cxnLst>
              <a:cxn ang="0">
                <a:pos x="connsiteX0" y="connsiteY0"/>
              </a:cxn>
              <a:cxn ang="0">
                <a:pos x="connsiteX1" y="connsiteY1"/>
              </a:cxn>
              <a:cxn ang="0">
                <a:pos x="connsiteX2" y="connsiteY2"/>
              </a:cxn>
            </a:cxnLst>
            <a:rect l="l" t="t" r="r" b="b"/>
            <a:pathLst>
              <a:path w="1842595" h="1730331">
                <a:moveTo>
                  <a:pt x="0" y="1256940"/>
                </a:moveTo>
                <a:cubicBezTo>
                  <a:pt x="82977" y="628524"/>
                  <a:pt x="248256" y="-2338"/>
                  <a:pt x="857857" y="6"/>
                </a:cubicBezTo>
                <a:cubicBezTo>
                  <a:pt x="1467458" y="2350"/>
                  <a:pt x="1805081" y="937851"/>
                  <a:pt x="1842595" y="1730331"/>
                </a:cubicBezTo>
              </a:path>
            </a:pathLst>
          </a:custGeom>
          <a:ln w="22225">
            <a:gradFill flip="none" rotWithShape="1">
              <a:gsLst>
                <a:gs pos="29000">
                  <a:srgbClr val="FFFF00">
                    <a:alpha val="20000"/>
                  </a:srgbClr>
                </a:gs>
                <a:gs pos="86000">
                  <a:srgbClr val="C00000"/>
                </a:gs>
              </a:gsLst>
              <a:lin ang="0" scaled="1"/>
              <a:tileRect/>
            </a:gradFill>
            <a:prstDash val="dash"/>
            <a:headEnd type="none"/>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4" name="Group 33"/>
          <p:cNvGrpSpPr/>
          <p:nvPr/>
        </p:nvGrpSpPr>
        <p:grpSpPr>
          <a:xfrm>
            <a:off x="1637549" y="4717843"/>
            <a:ext cx="778978" cy="755740"/>
            <a:chOff x="2603500" y="4876115"/>
            <a:chExt cx="768352" cy="731489"/>
          </a:xfrm>
        </p:grpSpPr>
        <p:sp>
          <p:nvSpPr>
            <p:cNvPr id="345" name="TextBox 344"/>
            <p:cNvSpPr txBox="1"/>
            <p:nvPr/>
          </p:nvSpPr>
          <p:spPr>
            <a:xfrm>
              <a:off x="2720313" y="5515271"/>
              <a:ext cx="651539" cy="92333"/>
            </a:xfrm>
            <a:prstGeom prst="rect">
              <a:avLst/>
            </a:prstGeom>
            <a:noFill/>
          </p:spPr>
          <p:txBody>
            <a:bodyPr wrap="square" lIns="0" tIns="0" rIns="0" bIns="0" rtlCol="0">
              <a:spAutoFit/>
            </a:bodyPr>
            <a:lstStyle/>
            <a:p>
              <a:r>
                <a:rPr lang="en-US" sz="600" b="1" dirty="0">
                  <a:latin typeface="Arial" pitchFamily="34" charset="0"/>
                  <a:cs typeface="Arial" pitchFamily="34" charset="0"/>
                </a:rPr>
                <a:t>  USFA Sasebo</a:t>
              </a:r>
            </a:p>
          </p:txBody>
        </p:sp>
        <p:sp>
          <p:nvSpPr>
            <p:cNvPr id="346" name="Diamond 345"/>
            <p:cNvSpPr/>
            <p:nvPr/>
          </p:nvSpPr>
          <p:spPr>
            <a:xfrm>
              <a:off x="2603500" y="4876115"/>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7" name="Elbow Connector 346"/>
            <p:cNvCxnSpPr>
              <a:stCxn id="345" idx="1"/>
              <a:endCxn id="346" idx="2"/>
            </p:cNvCxnSpPr>
            <p:nvPr/>
          </p:nvCxnSpPr>
          <p:spPr>
            <a:xfrm rot="10800000">
              <a:off x="2641601" y="5028516"/>
              <a:ext cx="78713" cy="532923"/>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919062" y="4710184"/>
            <a:ext cx="615483" cy="811324"/>
            <a:chOff x="1837663" y="4875051"/>
            <a:chExt cx="607087" cy="785290"/>
          </a:xfrm>
        </p:grpSpPr>
        <p:sp>
          <p:nvSpPr>
            <p:cNvPr id="342" name="TextBox 341"/>
            <p:cNvSpPr txBox="1"/>
            <p:nvPr/>
          </p:nvSpPr>
          <p:spPr>
            <a:xfrm>
              <a:off x="1837663" y="5475675"/>
              <a:ext cx="505487" cy="184666"/>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Kadena AFB </a:t>
              </a:r>
              <a:br>
                <a:rPr lang="en-US" sz="600" b="1" dirty="0">
                  <a:latin typeface="Arial" pitchFamily="34" charset="0"/>
                  <a:cs typeface="Arial" pitchFamily="34" charset="0"/>
                </a:rPr>
              </a:br>
              <a:r>
                <a:rPr lang="en-US" sz="600" b="1" dirty="0">
                  <a:latin typeface="Arial" pitchFamily="34" charset="0"/>
                  <a:cs typeface="Arial" pitchFamily="34" charset="0"/>
                </a:rPr>
                <a:t>(Okinawa)</a:t>
              </a:r>
            </a:p>
          </p:txBody>
        </p:sp>
        <p:sp>
          <p:nvSpPr>
            <p:cNvPr id="343" name="Diamond 342"/>
            <p:cNvSpPr/>
            <p:nvPr/>
          </p:nvSpPr>
          <p:spPr>
            <a:xfrm>
              <a:off x="2368550" y="4875051"/>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4" name="Elbow Connector 343"/>
            <p:cNvCxnSpPr>
              <a:stCxn id="342" idx="3"/>
              <a:endCxn id="343" idx="2"/>
            </p:cNvCxnSpPr>
            <p:nvPr/>
          </p:nvCxnSpPr>
          <p:spPr>
            <a:xfrm flipV="1">
              <a:off x="2343150" y="5027451"/>
              <a:ext cx="63500" cy="540557"/>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602063" y="4709339"/>
            <a:ext cx="335369" cy="218177"/>
            <a:chOff x="826489" y="4874234"/>
            <a:chExt cx="330794" cy="211176"/>
          </a:xfrm>
        </p:grpSpPr>
        <p:sp>
          <p:nvSpPr>
            <p:cNvPr id="339" name="TextBox 338"/>
            <p:cNvSpPr txBox="1"/>
            <p:nvPr/>
          </p:nvSpPr>
          <p:spPr>
            <a:xfrm>
              <a:off x="826489" y="4993077"/>
              <a:ext cx="246661" cy="92333"/>
            </a:xfrm>
            <a:prstGeom prst="rect">
              <a:avLst/>
            </a:prstGeom>
            <a:noFill/>
          </p:spPr>
          <p:txBody>
            <a:bodyPr wrap="square" lIns="0" tIns="0" rIns="0" bIns="0" rtlCol="0">
              <a:spAutoFit/>
            </a:bodyPr>
            <a:lstStyle/>
            <a:p>
              <a:r>
                <a:rPr lang="en-US" sz="600" b="1" dirty="0">
                  <a:latin typeface="Arial" pitchFamily="34" charset="0"/>
                  <a:cs typeface="Arial" pitchFamily="34" charset="0"/>
                </a:rPr>
                <a:t>Taipei</a:t>
              </a:r>
            </a:p>
          </p:txBody>
        </p:sp>
        <p:sp>
          <p:nvSpPr>
            <p:cNvPr id="340" name="Diamond 339"/>
            <p:cNvSpPr/>
            <p:nvPr/>
          </p:nvSpPr>
          <p:spPr>
            <a:xfrm>
              <a:off x="1081083" y="4874234"/>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1" name="Elbow Connector 340"/>
            <p:cNvCxnSpPr>
              <a:stCxn id="339" idx="3"/>
              <a:endCxn id="340" idx="2"/>
            </p:cNvCxnSpPr>
            <p:nvPr/>
          </p:nvCxnSpPr>
          <p:spPr>
            <a:xfrm flipV="1">
              <a:off x="1073150" y="5026634"/>
              <a:ext cx="46033" cy="12610"/>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86263" y="4705212"/>
            <a:ext cx="778651" cy="612920"/>
            <a:chOff x="1115704" y="4870239"/>
            <a:chExt cx="768030" cy="593252"/>
          </a:xfrm>
        </p:grpSpPr>
        <p:sp>
          <p:nvSpPr>
            <p:cNvPr id="336" name="TextBox 335"/>
            <p:cNvSpPr txBox="1"/>
            <p:nvPr/>
          </p:nvSpPr>
          <p:spPr>
            <a:xfrm>
              <a:off x="1115704" y="5278825"/>
              <a:ext cx="539750" cy="184666"/>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Woody Island </a:t>
              </a:r>
              <a:br>
                <a:rPr lang="en-US" sz="600" b="1" dirty="0">
                  <a:latin typeface="Arial" pitchFamily="34" charset="0"/>
                  <a:cs typeface="Arial" pitchFamily="34" charset="0"/>
                </a:rPr>
              </a:br>
              <a:r>
                <a:rPr lang="en-US" sz="600" b="1" dirty="0">
                  <a:latin typeface="Arial" pitchFamily="34" charset="0"/>
                  <a:cs typeface="Arial" pitchFamily="34" charset="0"/>
                </a:rPr>
                <a:t>(Paracels)</a:t>
              </a:r>
            </a:p>
          </p:txBody>
        </p:sp>
        <p:sp>
          <p:nvSpPr>
            <p:cNvPr id="337" name="Diamond 336"/>
            <p:cNvSpPr/>
            <p:nvPr/>
          </p:nvSpPr>
          <p:spPr>
            <a:xfrm>
              <a:off x="1807534" y="4870239"/>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8" name="Elbow Connector 337"/>
            <p:cNvCxnSpPr>
              <a:stCxn id="336" idx="3"/>
              <a:endCxn id="337" idx="2"/>
            </p:cNvCxnSpPr>
            <p:nvPr/>
          </p:nvCxnSpPr>
          <p:spPr>
            <a:xfrm flipV="1">
              <a:off x="1655454" y="5022639"/>
              <a:ext cx="190180" cy="348519"/>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43120" y="4707471"/>
            <a:ext cx="597863" cy="420406"/>
            <a:chOff x="1003300" y="4878775"/>
            <a:chExt cx="589708" cy="406916"/>
          </a:xfrm>
        </p:grpSpPr>
        <p:sp>
          <p:nvSpPr>
            <p:cNvPr id="333" name="TextBox 332"/>
            <p:cNvSpPr txBox="1"/>
            <p:nvPr/>
          </p:nvSpPr>
          <p:spPr>
            <a:xfrm>
              <a:off x="1003300" y="5101025"/>
              <a:ext cx="406400" cy="184666"/>
            </a:xfrm>
            <a:prstGeom prst="rect">
              <a:avLst/>
            </a:prstGeom>
            <a:solidFill>
              <a:schemeClr val="bg1">
                <a:alpha val="50000"/>
              </a:schemeClr>
            </a:solidFill>
            <a:ln>
              <a:noFill/>
            </a:ln>
          </p:spPr>
          <p:txBody>
            <a:bodyPr wrap="square" lIns="0" tIns="0" rIns="0" bIns="0" rtlCol="0">
              <a:spAutoFit/>
            </a:bodyPr>
            <a:lstStyle/>
            <a:p>
              <a:pPr algn="ctr"/>
              <a:r>
                <a:rPr lang="en-US" sz="600" b="1" dirty="0">
                  <a:latin typeface="Arial" pitchFamily="34" charset="0"/>
                  <a:cs typeface="Arial" pitchFamily="34" charset="0"/>
                </a:rPr>
                <a:t>Senkaku</a:t>
              </a:r>
            </a:p>
            <a:p>
              <a:pPr algn="ctr"/>
              <a:r>
                <a:rPr lang="en-US" sz="600" b="1" dirty="0">
                  <a:latin typeface="Arial" pitchFamily="34" charset="0"/>
                  <a:cs typeface="Arial" pitchFamily="34" charset="0"/>
                </a:rPr>
                <a:t>Islands</a:t>
              </a:r>
            </a:p>
          </p:txBody>
        </p:sp>
        <p:sp>
          <p:nvSpPr>
            <p:cNvPr id="334" name="Diamond 333"/>
            <p:cNvSpPr/>
            <p:nvPr/>
          </p:nvSpPr>
          <p:spPr>
            <a:xfrm>
              <a:off x="1516808" y="4878775"/>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5" name="Elbow Connector 334"/>
            <p:cNvCxnSpPr>
              <a:stCxn id="333" idx="3"/>
              <a:endCxn id="334" idx="2"/>
            </p:cNvCxnSpPr>
            <p:nvPr/>
          </p:nvCxnSpPr>
          <p:spPr>
            <a:xfrm flipV="1">
              <a:off x="1409700" y="5031175"/>
              <a:ext cx="145208" cy="162183"/>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Freeform 39"/>
          <p:cNvSpPr/>
          <p:nvPr/>
        </p:nvSpPr>
        <p:spPr>
          <a:xfrm>
            <a:off x="573741" y="1763510"/>
            <a:ext cx="548783" cy="3029247"/>
          </a:xfrm>
          <a:custGeom>
            <a:avLst/>
            <a:gdLst>
              <a:gd name="connsiteX0" fmla="*/ 0 w 504825"/>
              <a:gd name="connsiteY0" fmla="*/ 2419350 h 2419350"/>
              <a:gd name="connsiteX1" fmla="*/ 190500 w 504825"/>
              <a:gd name="connsiteY1" fmla="*/ 704850 h 2419350"/>
              <a:gd name="connsiteX2" fmla="*/ 504825 w 504825"/>
              <a:gd name="connsiteY2" fmla="*/ 0 h 2419350"/>
              <a:gd name="connsiteX0" fmla="*/ 0 w 504825"/>
              <a:gd name="connsiteY0" fmla="*/ 2419350 h 2419350"/>
              <a:gd name="connsiteX1" fmla="*/ 104775 w 504825"/>
              <a:gd name="connsiteY1" fmla="*/ 1104900 h 2419350"/>
              <a:gd name="connsiteX2" fmla="*/ 504825 w 504825"/>
              <a:gd name="connsiteY2" fmla="*/ 0 h 2419350"/>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04775 w 590550"/>
              <a:gd name="connsiteY1" fmla="*/ 1152525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 name="connsiteX0" fmla="*/ 0 w 590550"/>
              <a:gd name="connsiteY0" fmla="*/ 2466975 h 2466975"/>
              <a:gd name="connsiteX1" fmla="*/ 142875 w 590550"/>
              <a:gd name="connsiteY1" fmla="*/ 1162050 h 2466975"/>
              <a:gd name="connsiteX2" fmla="*/ 590550 w 590550"/>
              <a:gd name="connsiteY2" fmla="*/ 0 h 2466975"/>
            </a:gdLst>
            <a:ahLst/>
            <a:cxnLst>
              <a:cxn ang="0">
                <a:pos x="connsiteX0" y="connsiteY0"/>
              </a:cxn>
              <a:cxn ang="0">
                <a:pos x="connsiteX1" y="connsiteY1"/>
              </a:cxn>
              <a:cxn ang="0">
                <a:pos x="connsiteX2" y="connsiteY2"/>
              </a:cxn>
            </a:cxnLst>
            <a:rect l="l" t="t" r="r" b="b"/>
            <a:pathLst>
              <a:path w="590550" h="2466975">
                <a:moveTo>
                  <a:pt x="0" y="2466975"/>
                </a:moveTo>
                <a:cubicBezTo>
                  <a:pt x="24606" y="1849437"/>
                  <a:pt x="44450" y="1573213"/>
                  <a:pt x="142875" y="1162050"/>
                </a:cubicBezTo>
                <a:cubicBezTo>
                  <a:pt x="241300" y="750887"/>
                  <a:pt x="399256" y="255587"/>
                  <a:pt x="590550" y="0"/>
                </a:cubicBezTo>
              </a:path>
            </a:pathLst>
          </a:custGeom>
          <a:ln w="19050">
            <a:gradFill>
              <a:gsLst>
                <a:gs pos="30000">
                  <a:srgbClr val="C00000"/>
                </a:gs>
                <a:gs pos="59000">
                  <a:srgbClr val="FFC000"/>
                </a:gs>
              </a:gsLst>
              <a:lin ang="5400000" scaled="0"/>
            </a:gradFill>
            <a:prstDash val="sysDot"/>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1" name="Group 344"/>
          <p:cNvGrpSpPr/>
          <p:nvPr/>
        </p:nvGrpSpPr>
        <p:grpSpPr>
          <a:xfrm>
            <a:off x="996067" y="1693301"/>
            <a:ext cx="179288" cy="152181"/>
            <a:chOff x="3325441" y="5078020"/>
            <a:chExt cx="176842" cy="147298"/>
          </a:xfrm>
        </p:grpSpPr>
        <p:sp>
          <p:nvSpPr>
            <p:cNvPr id="331" name="Explosion 1 330"/>
            <p:cNvSpPr/>
            <p:nvPr/>
          </p:nvSpPr>
          <p:spPr>
            <a:xfrm rot="7386203">
              <a:off x="3340213" y="5063248"/>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2" name="Freeform 331"/>
            <p:cNvSpPr/>
            <p:nvPr/>
          </p:nvSpPr>
          <p:spPr>
            <a:xfrm>
              <a:off x="3345828" y="5111599"/>
              <a:ext cx="110155" cy="69333"/>
            </a:xfrm>
            <a:custGeom>
              <a:avLst/>
              <a:gdLst>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30994 w 404813"/>
                <a:gd name="connsiteY13" fmla="*/ 14287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0013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11944 w 404813"/>
                <a:gd name="connsiteY10" fmla="*/ 92869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21405 w 404813"/>
                <a:gd name="connsiteY10" fmla="*/ 79203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59209 w 404813"/>
                <a:gd name="connsiteY10" fmla="*/ 8986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30825 w 404813"/>
                <a:gd name="connsiteY10" fmla="*/ 9827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4813 w 404813"/>
                <a:gd name="connsiteY10" fmla="*/ 104775 h 254794"/>
                <a:gd name="connsiteX11" fmla="*/ 330825 w 404813"/>
                <a:gd name="connsiteY11" fmla="*/ 98275 h 254794"/>
                <a:gd name="connsiteX12" fmla="*/ 321405 w 404813"/>
                <a:gd name="connsiteY12" fmla="*/ 79203 h 254794"/>
                <a:gd name="connsiteX13" fmla="*/ 373857 w 404813"/>
                <a:gd name="connsiteY13" fmla="*/ 21432 h 254794"/>
                <a:gd name="connsiteX14" fmla="*/ 308234 w 404813"/>
                <a:gd name="connsiteY14" fmla="*/ 494 h 254794"/>
                <a:gd name="connsiteX15" fmla="*/ 322584 w 404813"/>
                <a:gd name="connsiteY15" fmla="*/ 13730 h 254794"/>
                <a:gd name="connsiteX16" fmla="*/ 216694 w 404813"/>
                <a:gd name="connsiteY16" fmla="*/ 52388 h 254794"/>
                <a:gd name="connsiteX17" fmla="*/ 0 w 404813"/>
                <a:gd name="connsiteY17"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404813 w 404813"/>
                <a:gd name="connsiteY11" fmla="*/ 104775 h 254794"/>
                <a:gd name="connsiteX12" fmla="*/ 330825 w 404813"/>
                <a:gd name="connsiteY12" fmla="*/ 98275 h 254794"/>
                <a:gd name="connsiteX13" fmla="*/ 321405 w 404813"/>
                <a:gd name="connsiteY13" fmla="*/ 79203 h 254794"/>
                <a:gd name="connsiteX14" fmla="*/ 373857 w 404813"/>
                <a:gd name="connsiteY14" fmla="*/ 21432 h 254794"/>
                <a:gd name="connsiteX15" fmla="*/ 308234 w 404813"/>
                <a:gd name="connsiteY15" fmla="*/ 494 h 254794"/>
                <a:gd name="connsiteX16" fmla="*/ 322584 w 404813"/>
                <a:gd name="connsiteY16" fmla="*/ 13730 h 254794"/>
                <a:gd name="connsiteX17" fmla="*/ 216694 w 404813"/>
                <a:gd name="connsiteY17" fmla="*/ 52388 h 254794"/>
                <a:gd name="connsiteX18" fmla="*/ 0 w 404813"/>
                <a:gd name="connsiteY18"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64466 w 404813"/>
                <a:gd name="connsiteY11" fmla="*/ 169761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813" h="254794">
                  <a:moveTo>
                    <a:pt x="0" y="0"/>
                  </a:moveTo>
                  <a:cubicBezTo>
                    <a:pt x="55304" y="46767"/>
                    <a:pt x="112713" y="74613"/>
                    <a:pt x="169069" y="111919"/>
                  </a:cubicBezTo>
                  <a:lnTo>
                    <a:pt x="187068" y="234199"/>
                  </a:lnTo>
                  <a:lnTo>
                    <a:pt x="161925" y="235251"/>
                  </a:lnTo>
                  <a:lnTo>
                    <a:pt x="226219" y="254794"/>
                  </a:lnTo>
                  <a:lnTo>
                    <a:pt x="242888" y="200025"/>
                  </a:lnTo>
                  <a:lnTo>
                    <a:pt x="269082" y="176213"/>
                  </a:lnTo>
                  <a:lnTo>
                    <a:pt x="283369" y="235035"/>
                  </a:lnTo>
                  <a:lnTo>
                    <a:pt x="318530" y="241901"/>
                  </a:lnTo>
                  <a:lnTo>
                    <a:pt x="360261" y="178171"/>
                  </a:lnTo>
                  <a:lnTo>
                    <a:pt x="379183" y="177119"/>
                  </a:lnTo>
                  <a:lnTo>
                    <a:pt x="372876" y="163454"/>
                  </a:lnTo>
                  <a:lnTo>
                    <a:pt x="404813" y="104775"/>
                  </a:lnTo>
                  <a:lnTo>
                    <a:pt x="330825" y="98275"/>
                  </a:lnTo>
                  <a:lnTo>
                    <a:pt x="321405" y="79203"/>
                  </a:lnTo>
                  <a:lnTo>
                    <a:pt x="373857" y="21432"/>
                  </a:lnTo>
                  <a:lnTo>
                    <a:pt x="308234" y="494"/>
                  </a:lnTo>
                  <a:lnTo>
                    <a:pt x="322584" y="13730"/>
                  </a:lnTo>
                  <a:lnTo>
                    <a:pt x="216694" y="52388"/>
                  </a:lnTo>
                  <a:cubicBezTo>
                    <a:pt x="144463" y="34925"/>
                    <a:pt x="80641" y="800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p:cNvSpPr txBox="1"/>
          <p:nvPr/>
        </p:nvSpPr>
        <p:spPr>
          <a:xfrm rot="17431008">
            <a:off x="869149" y="1934018"/>
            <a:ext cx="324779" cy="140716"/>
          </a:xfrm>
          <a:prstGeom prst="rect">
            <a:avLst/>
          </a:prstGeom>
          <a:solidFill>
            <a:schemeClr val="bg1"/>
          </a:solidFill>
          <a:ln w="19050">
            <a:noFill/>
          </a:ln>
        </p:spPr>
        <p:txBody>
          <a:bodyPr wrap="none" lIns="0" tIns="0" rIns="0" bIns="0" rtlCol="0" anchor="ctr" anchorCtr="0">
            <a:noAutofit/>
          </a:bodyPr>
          <a:lstStyle/>
          <a:p>
            <a:pPr algn="ctr">
              <a:lnSpc>
                <a:spcPts val="600"/>
              </a:lnSpc>
            </a:pPr>
            <a:r>
              <a:rPr lang="en-US" sz="800" b="1" dirty="0">
                <a:effectLst/>
                <a:latin typeface="Arial" pitchFamily="34" charset="0"/>
                <a:cs typeface="Arial" pitchFamily="34" charset="0"/>
              </a:rPr>
              <a:t>S-400</a:t>
            </a:r>
          </a:p>
          <a:p>
            <a:pPr algn="ctr">
              <a:lnSpc>
                <a:spcPts val="600"/>
              </a:lnSpc>
            </a:pPr>
            <a:r>
              <a:rPr lang="en-US" sz="600" b="1" dirty="0">
                <a:latin typeface="Arial" pitchFamily="34" charset="0"/>
                <a:cs typeface="Arial" pitchFamily="34" charset="0"/>
              </a:rPr>
              <a:t>(SA-21)</a:t>
            </a:r>
            <a:endParaRPr lang="en-US" sz="400" b="1" dirty="0">
              <a:effectLst/>
              <a:latin typeface="Arial" pitchFamily="34" charset="0"/>
              <a:cs typeface="Arial" pitchFamily="34" charset="0"/>
            </a:endParaRPr>
          </a:p>
        </p:txBody>
      </p:sp>
      <p:sp>
        <p:nvSpPr>
          <p:cNvPr id="44" name="TextBox 43"/>
          <p:cNvSpPr txBox="1"/>
          <p:nvPr/>
        </p:nvSpPr>
        <p:spPr>
          <a:xfrm rot="4749204">
            <a:off x="1432523" y="3510353"/>
            <a:ext cx="512146" cy="158584"/>
          </a:xfrm>
          <a:prstGeom prst="rect">
            <a:avLst/>
          </a:prstGeom>
          <a:solidFill>
            <a:schemeClr val="bg1"/>
          </a:solidFill>
          <a:ln w="19050">
            <a:noFill/>
          </a:ln>
        </p:spPr>
        <p:txBody>
          <a:bodyPr wrap="none" lIns="0" tIns="27432" rIns="0" bIns="0" rtlCol="0" anchor="ctr" anchorCtr="0">
            <a:noAutofit/>
          </a:bodyPr>
          <a:lstStyle/>
          <a:p>
            <a:pPr algn="ctr">
              <a:lnSpc>
                <a:spcPts val="800"/>
              </a:lnSpc>
            </a:pPr>
            <a:r>
              <a:rPr lang="en-US" sz="800" b="1" dirty="0">
                <a:latin typeface="Arial" pitchFamily="34" charset="0"/>
                <a:cs typeface="Arial" pitchFamily="34" charset="0"/>
              </a:rPr>
              <a:t>DF-15A</a:t>
            </a:r>
            <a:endParaRPr lang="en-US" sz="600" b="1" dirty="0">
              <a:latin typeface="Arial" pitchFamily="34" charset="0"/>
              <a:cs typeface="Arial" pitchFamily="34" charset="0"/>
            </a:endParaRPr>
          </a:p>
          <a:p>
            <a:pPr algn="ctr">
              <a:lnSpc>
                <a:spcPts val="800"/>
              </a:lnSpc>
            </a:pPr>
            <a:r>
              <a:rPr lang="en-US" sz="600" b="1" dirty="0">
                <a:effectLst/>
                <a:latin typeface="Arial" pitchFamily="34" charset="0"/>
                <a:cs typeface="Arial" pitchFamily="34" charset="0"/>
              </a:rPr>
              <a:t>(CSS-6 Mod 1) </a:t>
            </a:r>
          </a:p>
        </p:txBody>
      </p:sp>
      <p:grpSp>
        <p:nvGrpSpPr>
          <p:cNvPr id="45" name="Group 44"/>
          <p:cNvGrpSpPr/>
          <p:nvPr/>
        </p:nvGrpSpPr>
        <p:grpSpPr>
          <a:xfrm>
            <a:off x="6434996" y="1947171"/>
            <a:ext cx="2535226" cy="1604923"/>
            <a:chOff x="6567156" y="2353099"/>
            <a:chExt cx="2500644" cy="1553423"/>
          </a:xfrm>
        </p:grpSpPr>
        <p:sp>
          <p:nvSpPr>
            <p:cNvPr id="329" name="Notched Right Arrow 328"/>
            <p:cNvSpPr/>
            <p:nvPr/>
          </p:nvSpPr>
          <p:spPr>
            <a:xfrm>
              <a:off x="6567156" y="2353099"/>
              <a:ext cx="2500644" cy="1553423"/>
            </a:xfrm>
            <a:prstGeom prst="notchedRightArrow">
              <a:avLst>
                <a:gd name="adj1" fmla="val 60702"/>
                <a:gd name="adj2" fmla="val 40826"/>
              </a:avLst>
            </a:prstGeom>
            <a:gradFill flip="none" rotWithShape="1">
              <a:gsLst>
                <a:gs pos="55000">
                  <a:srgbClr val="D55900"/>
                </a:gs>
                <a:gs pos="100000">
                  <a:srgbClr val="EAB200"/>
                </a:gs>
                <a:gs pos="0">
                  <a:srgbClr val="C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extBox 329"/>
            <p:cNvSpPr txBox="1"/>
            <p:nvPr/>
          </p:nvSpPr>
          <p:spPr>
            <a:xfrm>
              <a:off x="8209496" y="2798950"/>
              <a:ext cx="660022" cy="661720"/>
            </a:xfrm>
            <a:prstGeom prst="rect">
              <a:avLst/>
            </a:prstGeom>
            <a:noFill/>
          </p:spPr>
          <p:txBody>
            <a:bodyPr wrap="square" lIns="0" tIns="0" rIns="0" bIns="0" rtlCol="0">
              <a:spAutoFit/>
            </a:bodyPr>
            <a:lstStyle/>
            <a:p>
              <a:pPr algn="ctr"/>
              <a:r>
                <a:rPr lang="en-US" sz="800" b="1" dirty="0">
                  <a:solidFill>
                    <a:schemeClr val="bg1"/>
                  </a:solidFill>
                  <a:latin typeface="Arial" pitchFamily="34" charset="0"/>
                  <a:cs typeface="Arial" pitchFamily="34" charset="0"/>
                </a:rPr>
                <a:t>Oahu: </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3,785 nm</a:t>
              </a:r>
            </a:p>
            <a:p>
              <a:pPr algn="ctr"/>
              <a:endParaRPr lang="en-US" sz="500" b="1" dirty="0">
                <a:solidFill>
                  <a:schemeClr val="bg1"/>
                </a:solidFill>
                <a:latin typeface="Arial" pitchFamily="34" charset="0"/>
                <a:cs typeface="Arial" pitchFamily="34" charset="0"/>
              </a:endParaRPr>
            </a:p>
            <a:p>
              <a:pPr algn="ctr"/>
              <a:r>
                <a:rPr lang="en-US" sz="800" b="1" dirty="0">
                  <a:solidFill>
                    <a:schemeClr val="bg1"/>
                  </a:solidFill>
                  <a:latin typeface="Arial" pitchFamily="34" charset="0"/>
                  <a:cs typeface="Arial" pitchFamily="34" charset="0"/>
                </a:rPr>
                <a:t>Mainland US:</a:t>
              </a:r>
            </a:p>
            <a:p>
              <a:pPr algn="ctr"/>
              <a:r>
                <a:rPr lang="en-US" sz="600" b="1" dirty="0">
                  <a:solidFill>
                    <a:schemeClr val="bg1"/>
                  </a:solidFill>
                  <a:latin typeface="Arial" pitchFamily="34" charset="0"/>
                  <a:cs typeface="Arial" pitchFamily="34" charset="0"/>
                </a:rPr>
                <a:t>(not incl. Alaska) </a:t>
              </a:r>
              <a:r>
                <a:rPr lang="en-US" sz="800" b="1" dirty="0">
                  <a:solidFill>
                    <a:schemeClr val="bg1"/>
                  </a:solidFill>
                  <a:latin typeface="Arial" pitchFamily="34" charset="0"/>
                  <a:cs typeface="Arial" pitchFamily="34" charset="0"/>
                </a:rPr>
                <a:t>4,000+ nm</a:t>
              </a:r>
            </a:p>
          </p:txBody>
        </p:sp>
      </p:grpSp>
      <p:sp>
        <p:nvSpPr>
          <p:cNvPr id="46" name="TextBox 45"/>
          <p:cNvSpPr txBox="1"/>
          <p:nvPr/>
        </p:nvSpPr>
        <p:spPr>
          <a:xfrm rot="16871353">
            <a:off x="687225" y="1651169"/>
            <a:ext cx="244495" cy="134440"/>
          </a:xfrm>
          <a:prstGeom prst="rect">
            <a:avLst/>
          </a:prstGeom>
          <a:solidFill>
            <a:schemeClr val="bg1"/>
          </a:solidFill>
          <a:ln w="19050">
            <a:noFill/>
          </a:ln>
        </p:spPr>
        <p:txBody>
          <a:bodyPr wrap="none" lIns="0" tIns="0" rIns="0" bIns="0" rtlCol="0" anchor="ctr" anchorCtr="0">
            <a:noAutofit/>
          </a:bodyPr>
          <a:lstStyle/>
          <a:p>
            <a:pPr algn="ctr">
              <a:lnSpc>
                <a:spcPts val="600"/>
              </a:lnSpc>
            </a:pPr>
            <a:r>
              <a:rPr lang="en-US" sz="800" b="1" dirty="0">
                <a:effectLst/>
                <a:latin typeface="Arial" pitchFamily="34" charset="0"/>
                <a:cs typeface="Arial" pitchFamily="34" charset="0"/>
              </a:rPr>
              <a:t>HQ-9</a:t>
            </a:r>
            <a:endParaRPr lang="en-US" sz="400" b="1" dirty="0">
              <a:effectLst/>
              <a:latin typeface="Arial" pitchFamily="34" charset="0"/>
              <a:cs typeface="Arial" pitchFamily="34" charset="0"/>
            </a:endParaRPr>
          </a:p>
        </p:txBody>
      </p:sp>
      <p:grpSp>
        <p:nvGrpSpPr>
          <p:cNvPr id="47" name="Group 513"/>
          <p:cNvGrpSpPr/>
          <p:nvPr/>
        </p:nvGrpSpPr>
        <p:grpSpPr>
          <a:xfrm>
            <a:off x="778066" y="2348965"/>
            <a:ext cx="179288" cy="152181"/>
            <a:chOff x="3325441" y="5078020"/>
            <a:chExt cx="176842" cy="147298"/>
          </a:xfrm>
        </p:grpSpPr>
        <p:sp>
          <p:nvSpPr>
            <p:cNvPr id="327" name="Explosion 1 326"/>
            <p:cNvSpPr/>
            <p:nvPr/>
          </p:nvSpPr>
          <p:spPr>
            <a:xfrm rot="7386203">
              <a:off x="3340213" y="5063248"/>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8" name="Freeform 327"/>
            <p:cNvSpPr/>
            <p:nvPr/>
          </p:nvSpPr>
          <p:spPr>
            <a:xfrm>
              <a:off x="3345828" y="5111599"/>
              <a:ext cx="110155" cy="69333"/>
            </a:xfrm>
            <a:custGeom>
              <a:avLst/>
              <a:gdLst>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30994 w 404813"/>
                <a:gd name="connsiteY13" fmla="*/ 14287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0013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11944 w 404813"/>
                <a:gd name="connsiteY10" fmla="*/ 92869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21405 w 404813"/>
                <a:gd name="connsiteY10" fmla="*/ 79203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59209 w 404813"/>
                <a:gd name="connsiteY10" fmla="*/ 8986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30825 w 404813"/>
                <a:gd name="connsiteY10" fmla="*/ 9827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4813 w 404813"/>
                <a:gd name="connsiteY10" fmla="*/ 104775 h 254794"/>
                <a:gd name="connsiteX11" fmla="*/ 330825 w 404813"/>
                <a:gd name="connsiteY11" fmla="*/ 98275 h 254794"/>
                <a:gd name="connsiteX12" fmla="*/ 321405 w 404813"/>
                <a:gd name="connsiteY12" fmla="*/ 79203 h 254794"/>
                <a:gd name="connsiteX13" fmla="*/ 373857 w 404813"/>
                <a:gd name="connsiteY13" fmla="*/ 21432 h 254794"/>
                <a:gd name="connsiteX14" fmla="*/ 308234 w 404813"/>
                <a:gd name="connsiteY14" fmla="*/ 494 h 254794"/>
                <a:gd name="connsiteX15" fmla="*/ 322584 w 404813"/>
                <a:gd name="connsiteY15" fmla="*/ 13730 h 254794"/>
                <a:gd name="connsiteX16" fmla="*/ 216694 w 404813"/>
                <a:gd name="connsiteY16" fmla="*/ 52388 h 254794"/>
                <a:gd name="connsiteX17" fmla="*/ 0 w 404813"/>
                <a:gd name="connsiteY17"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404813 w 404813"/>
                <a:gd name="connsiteY11" fmla="*/ 104775 h 254794"/>
                <a:gd name="connsiteX12" fmla="*/ 330825 w 404813"/>
                <a:gd name="connsiteY12" fmla="*/ 98275 h 254794"/>
                <a:gd name="connsiteX13" fmla="*/ 321405 w 404813"/>
                <a:gd name="connsiteY13" fmla="*/ 79203 h 254794"/>
                <a:gd name="connsiteX14" fmla="*/ 373857 w 404813"/>
                <a:gd name="connsiteY14" fmla="*/ 21432 h 254794"/>
                <a:gd name="connsiteX15" fmla="*/ 308234 w 404813"/>
                <a:gd name="connsiteY15" fmla="*/ 494 h 254794"/>
                <a:gd name="connsiteX16" fmla="*/ 322584 w 404813"/>
                <a:gd name="connsiteY16" fmla="*/ 13730 h 254794"/>
                <a:gd name="connsiteX17" fmla="*/ 216694 w 404813"/>
                <a:gd name="connsiteY17" fmla="*/ 52388 h 254794"/>
                <a:gd name="connsiteX18" fmla="*/ 0 w 404813"/>
                <a:gd name="connsiteY18"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64466 w 404813"/>
                <a:gd name="connsiteY11" fmla="*/ 169761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813" h="254794">
                  <a:moveTo>
                    <a:pt x="0" y="0"/>
                  </a:moveTo>
                  <a:cubicBezTo>
                    <a:pt x="55304" y="46767"/>
                    <a:pt x="112713" y="74613"/>
                    <a:pt x="169069" y="111919"/>
                  </a:cubicBezTo>
                  <a:lnTo>
                    <a:pt x="187068" y="234199"/>
                  </a:lnTo>
                  <a:lnTo>
                    <a:pt x="161925" y="235251"/>
                  </a:lnTo>
                  <a:lnTo>
                    <a:pt x="226219" y="254794"/>
                  </a:lnTo>
                  <a:lnTo>
                    <a:pt x="242888" y="200025"/>
                  </a:lnTo>
                  <a:lnTo>
                    <a:pt x="269082" y="176213"/>
                  </a:lnTo>
                  <a:lnTo>
                    <a:pt x="283369" y="235035"/>
                  </a:lnTo>
                  <a:lnTo>
                    <a:pt x="318530" y="241901"/>
                  </a:lnTo>
                  <a:lnTo>
                    <a:pt x="360261" y="178171"/>
                  </a:lnTo>
                  <a:lnTo>
                    <a:pt x="379183" y="177119"/>
                  </a:lnTo>
                  <a:lnTo>
                    <a:pt x="372876" y="163454"/>
                  </a:lnTo>
                  <a:lnTo>
                    <a:pt x="404813" y="104775"/>
                  </a:lnTo>
                  <a:lnTo>
                    <a:pt x="330825" y="98275"/>
                  </a:lnTo>
                  <a:lnTo>
                    <a:pt x="321405" y="79203"/>
                  </a:lnTo>
                  <a:lnTo>
                    <a:pt x="373857" y="21432"/>
                  </a:lnTo>
                  <a:lnTo>
                    <a:pt x="308234" y="494"/>
                  </a:lnTo>
                  <a:lnTo>
                    <a:pt x="322584" y="13730"/>
                  </a:lnTo>
                  <a:lnTo>
                    <a:pt x="216694" y="52388"/>
                  </a:lnTo>
                  <a:cubicBezTo>
                    <a:pt x="144463" y="34925"/>
                    <a:pt x="80641" y="800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Freeform 47"/>
          <p:cNvSpPr/>
          <p:nvPr/>
        </p:nvSpPr>
        <p:spPr>
          <a:xfrm>
            <a:off x="567085" y="2271478"/>
            <a:ext cx="1385917" cy="2516076"/>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Lst>
            <a:ahLst/>
            <a:cxnLst>
              <a:cxn ang="0">
                <a:pos x="connsiteX0" y="connsiteY0"/>
              </a:cxn>
              <a:cxn ang="0">
                <a:pos x="connsiteX1" y="connsiteY1"/>
              </a:cxn>
              <a:cxn ang="0">
                <a:pos x="connsiteX2" y="connsiteY2"/>
              </a:cxn>
            </a:cxnLst>
            <a:rect l="l" t="t" r="r" b="b"/>
            <a:pathLst>
              <a:path w="1969477" h="1730329">
                <a:moveTo>
                  <a:pt x="0" y="1716261"/>
                </a:moveTo>
                <a:cubicBezTo>
                  <a:pt x="23446" y="1097283"/>
                  <a:pt x="375138" y="-2340"/>
                  <a:pt x="984739" y="4"/>
                </a:cubicBezTo>
                <a:cubicBezTo>
                  <a:pt x="1594340" y="2348"/>
                  <a:pt x="1931963" y="937849"/>
                  <a:pt x="1969477" y="1730329"/>
                </a:cubicBezTo>
              </a:path>
            </a:pathLst>
          </a:custGeom>
          <a:ln w="22225">
            <a:gradFill flip="none" rotWithShape="1">
              <a:gsLst>
                <a:gs pos="34000">
                  <a:srgbClr val="FFFF00">
                    <a:alpha val="20000"/>
                  </a:srgbClr>
                </a:gs>
                <a:gs pos="74000">
                  <a:srgbClr val="C00000"/>
                </a:gs>
              </a:gsLst>
              <a:lin ang="0" scaled="1"/>
              <a:tileRect/>
            </a:gradFill>
            <a:prstDash val="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TextBox 48"/>
          <p:cNvSpPr txBox="1"/>
          <p:nvPr/>
        </p:nvSpPr>
        <p:spPr>
          <a:xfrm rot="5027105">
            <a:off x="1766953" y="4091230"/>
            <a:ext cx="327363" cy="79984"/>
          </a:xfrm>
          <a:prstGeom prst="rect">
            <a:avLst/>
          </a:prstGeom>
          <a:solidFill>
            <a:schemeClr val="bg1"/>
          </a:solidFill>
          <a:ln w="19050">
            <a:noFill/>
          </a:ln>
        </p:spPr>
        <p:txBody>
          <a:bodyPr wrap="none" lIns="0" tIns="27432" rIns="0" bIns="0" rtlCol="0" anchor="ctr" anchorCtr="0">
            <a:noAutofit/>
          </a:bodyPr>
          <a:lstStyle/>
          <a:p>
            <a:pPr algn="ctr">
              <a:lnSpc>
                <a:spcPts val="800"/>
              </a:lnSpc>
            </a:pPr>
            <a:r>
              <a:rPr lang="en-US" sz="800" b="1" dirty="0">
                <a:effectLst/>
                <a:latin typeface="Arial" pitchFamily="34" charset="0"/>
                <a:cs typeface="Arial" pitchFamily="34" charset="0"/>
              </a:rPr>
              <a:t>DF-16</a:t>
            </a:r>
            <a:endParaRPr lang="en-US" sz="600" b="1" dirty="0">
              <a:effectLst/>
              <a:latin typeface="Arial" pitchFamily="34" charset="0"/>
              <a:cs typeface="Arial" pitchFamily="34" charset="0"/>
            </a:endParaRPr>
          </a:p>
        </p:txBody>
      </p:sp>
      <p:grpSp>
        <p:nvGrpSpPr>
          <p:cNvPr id="50" name="Group 310"/>
          <p:cNvGrpSpPr/>
          <p:nvPr/>
        </p:nvGrpSpPr>
        <p:grpSpPr>
          <a:xfrm>
            <a:off x="1687372" y="4656854"/>
            <a:ext cx="259280" cy="140539"/>
            <a:chOff x="3080407" y="5227035"/>
            <a:chExt cx="392385" cy="208708"/>
          </a:xfrm>
        </p:grpSpPr>
        <p:sp>
          <p:nvSpPr>
            <p:cNvPr id="320"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1" name="Group 312"/>
            <p:cNvGrpSpPr/>
            <p:nvPr/>
          </p:nvGrpSpPr>
          <p:grpSpPr>
            <a:xfrm>
              <a:off x="3169175" y="5254558"/>
              <a:ext cx="222773" cy="181185"/>
              <a:chOff x="6385728" y="3959513"/>
              <a:chExt cx="617166" cy="501955"/>
            </a:xfrm>
          </p:grpSpPr>
          <p:sp>
            <p:nvSpPr>
              <p:cNvPr id="323" name="Freeform 322"/>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Moon 323"/>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Isosceles Triangle 324"/>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Isosceles Triangle 325"/>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22" name="Straight Connector 321"/>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1" name="Freeform 50"/>
          <p:cNvSpPr/>
          <p:nvPr/>
        </p:nvSpPr>
        <p:spPr>
          <a:xfrm>
            <a:off x="555199" y="4443009"/>
            <a:ext cx="4178940" cy="347000"/>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138323 h 1152391"/>
              <a:gd name="connsiteX1" fmla="*/ 979857 w 1969477"/>
              <a:gd name="connsiteY1" fmla="*/ 6 h 1152391"/>
              <a:gd name="connsiteX2" fmla="*/ 1969477 w 1969477"/>
              <a:gd name="connsiteY2" fmla="*/ 1152391 h 1152391"/>
              <a:gd name="connsiteX0" fmla="*/ 0 w 1969477"/>
              <a:gd name="connsiteY0" fmla="*/ 1140152 h 1154220"/>
              <a:gd name="connsiteX1" fmla="*/ 979857 w 1969477"/>
              <a:gd name="connsiteY1" fmla="*/ 1835 h 1154220"/>
              <a:gd name="connsiteX2" fmla="*/ 1969477 w 1969477"/>
              <a:gd name="connsiteY2" fmla="*/ 1154220 h 1154220"/>
              <a:gd name="connsiteX0" fmla="*/ 0 w 1969477"/>
              <a:gd name="connsiteY0" fmla="*/ 1144283 h 1158351"/>
              <a:gd name="connsiteX1" fmla="*/ 979857 w 1969477"/>
              <a:gd name="connsiteY1" fmla="*/ 5966 h 1158351"/>
              <a:gd name="connsiteX2" fmla="*/ 1969477 w 1969477"/>
              <a:gd name="connsiteY2" fmla="*/ 1158351 h 1158351"/>
              <a:gd name="connsiteX0" fmla="*/ 0 w 1969477"/>
              <a:gd name="connsiteY0" fmla="*/ 1144283 h 1158351"/>
              <a:gd name="connsiteX1" fmla="*/ 979857 w 1969477"/>
              <a:gd name="connsiteY1" fmla="*/ 5966 h 1158351"/>
              <a:gd name="connsiteX2" fmla="*/ 1969477 w 1969477"/>
              <a:gd name="connsiteY2" fmla="*/ 1158351 h 1158351"/>
              <a:gd name="connsiteX0" fmla="*/ 0 w 1969998"/>
              <a:gd name="connsiteY0" fmla="*/ 1144283 h 1158351"/>
              <a:gd name="connsiteX1" fmla="*/ 979857 w 1969998"/>
              <a:gd name="connsiteY1" fmla="*/ 5966 h 1158351"/>
              <a:gd name="connsiteX2" fmla="*/ 1969477 w 1969998"/>
              <a:gd name="connsiteY2" fmla="*/ 1158351 h 1158351"/>
            </a:gdLst>
            <a:ahLst/>
            <a:cxnLst>
              <a:cxn ang="0">
                <a:pos x="connsiteX0" y="connsiteY0"/>
              </a:cxn>
              <a:cxn ang="0">
                <a:pos x="connsiteX1" y="connsiteY1"/>
              </a:cxn>
              <a:cxn ang="0">
                <a:pos x="connsiteX2" y="connsiteY2"/>
              </a:cxn>
            </a:cxnLst>
            <a:rect l="l" t="t" r="r" b="b"/>
            <a:pathLst>
              <a:path w="1969998" h="1158351">
                <a:moveTo>
                  <a:pt x="0" y="1144283"/>
                </a:moveTo>
                <a:cubicBezTo>
                  <a:pt x="1477" y="581495"/>
                  <a:pt x="55364" y="67836"/>
                  <a:pt x="979857" y="5966"/>
                </a:cubicBezTo>
                <a:cubicBezTo>
                  <a:pt x="1904350" y="-55904"/>
                  <a:pt x="1977472" y="365871"/>
                  <a:pt x="1969477" y="1158351"/>
                </a:cubicBezTo>
              </a:path>
            </a:pathLst>
          </a:custGeom>
          <a:ln w="22225">
            <a:gradFill flip="none" rotWithShape="1">
              <a:gsLst>
                <a:gs pos="40000">
                  <a:srgbClr val="FFFF00">
                    <a:alpha val="20000"/>
                  </a:srgbClr>
                </a:gs>
                <a:gs pos="74000">
                  <a:srgbClr val="C00000"/>
                </a:gs>
              </a:gsLst>
              <a:lin ang="0" scaled="1"/>
              <a:tileRect/>
            </a:gradFill>
            <a:prstDash val="soli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560648" y="1641669"/>
            <a:ext cx="2422405" cy="3139325"/>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Lst>
            <a:ahLst/>
            <a:cxnLst>
              <a:cxn ang="0">
                <a:pos x="connsiteX0" y="connsiteY0"/>
              </a:cxn>
              <a:cxn ang="0">
                <a:pos x="connsiteX1" y="connsiteY1"/>
              </a:cxn>
              <a:cxn ang="0">
                <a:pos x="connsiteX2" y="connsiteY2"/>
              </a:cxn>
            </a:cxnLst>
            <a:rect l="l" t="t" r="r" b="b"/>
            <a:pathLst>
              <a:path w="1969477" h="1730329">
                <a:moveTo>
                  <a:pt x="0" y="1716261"/>
                </a:moveTo>
                <a:cubicBezTo>
                  <a:pt x="23446" y="1097283"/>
                  <a:pt x="375138" y="-2340"/>
                  <a:pt x="984739" y="4"/>
                </a:cubicBezTo>
                <a:cubicBezTo>
                  <a:pt x="1594340" y="2348"/>
                  <a:pt x="1931963" y="937849"/>
                  <a:pt x="1969477" y="1730329"/>
                </a:cubicBezTo>
              </a:path>
            </a:pathLst>
          </a:custGeom>
          <a:ln w="22225">
            <a:gradFill flip="none" rotWithShape="1">
              <a:gsLst>
                <a:gs pos="38000">
                  <a:srgbClr val="FFFF00">
                    <a:alpha val="20000"/>
                  </a:srgbClr>
                </a:gs>
                <a:gs pos="74000">
                  <a:srgbClr val="C00000"/>
                </a:gs>
              </a:gsLst>
              <a:lin ang="0" scaled="1"/>
              <a:tileRect/>
            </a:gradFill>
            <a:prstDash val="soli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60648" y="1746637"/>
            <a:ext cx="2164893" cy="3040917"/>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Lst>
            <a:ahLst/>
            <a:cxnLst>
              <a:cxn ang="0">
                <a:pos x="connsiteX0" y="connsiteY0"/>
              </a:cxn>
              <a:cxn ang="0">
                <a:pos x="connsiteX1" y="connsiteY1"/>
              </a:cxn>
              <a:cxn ang="0">
                <a:pos x="connsiteX2" y="connsiteY2"/>
              </a:cxn>
            </a:cxnLst>
            <a:rect l="l" t="t" r="r" b="b"/>
            <a:pathLst>
              <a:path w="1969477" h="1730329">
                <a:moveTo>
                  <a:pt x="0" y="1716261"/>
                </a:moveTo>
                <a:cubicBezTo>
                  <a:pt x="23446" y="1097283"/>
                  <a:pt x="375138" y="-2340"/>
                  <a:pt x="984739" y="4"/>
                </a:cubicBezTo>
                <a:cubicBezTo>
                  <a:pt x="1594340" y="2348"/>
                  <a:pt x="1931963" y="937849"/>
                  <a:pt x="1969477" y="1730329"/>
                </a:cubicBezTo>
              </a:path>
            </a:pathLst>
          </a:custGeom>
          <a:ln w="22225">
            <a:gradFill flip="none" rotWithShape="1">
              <a:gsLst>
                <a:gs pos="38000">
                  <a:srgbClr val="FFFF00">
                    <a:alpha val="20000"/>
                  </a:srgbClr>
                </a:gs>
                <a:gs pos="74000">
                  <a:srgbClr val="C00000"/>
                </a:gs>
              </a:gsLst>
              <a:lin ang="0" scaled="1"/>
              <a:tileRect/>
            </a:gradFill>
            <a:prstDash val="dash"/>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TextBox 53"/>
          <p:cNvSpPr txBox="1"/>
          <p:nvPr/>
        </p:nvSpPr>
        <p:spPr>
          <a:xfrm rot="16959873">
            <a:off x="489390" y="2812235"/>
            <a:ext cx="572851" cy="89412"/>
          </a:xfrm>
          <a:prstGeom prst="rect">
            <a:avLst/>
          </a:prstGeom>
          <a:solidFill>
            <a:schemeClr val="bg1"/>
          </a:solidFill>
          <a:ln w="19050">
            <a:noFill/>
          </a:ln>
        </p:spPr>
        <p:txBody>
          <a:bodyPr wrap="none" lIns="0" tIns="0" rIns="0" bIns="0" rtlCol="0" anchor="t" anchorCtr="0">
            <a:noAutofit/>
          </a:bodyPr>
          <a:lstStyle/>
          <a:p>
            <a:pPr algn="ctr">
              <a:lnSpc>
                <a:spcPts val="600"/>
              </a:lnSpc>
            </a:pPr>
            <a:r>
              <a:rPr lang="en-US" sz="800" b="1" dirty="0">
                <a:effectLst/>
                <a:latin typeface="Arial" pitchFamily="34" charset="0"/>
                <a:cs typeface="Arial" pitchFamily="34" charset="0"/>
              </a:rPr>
              <a:t>S-300PMU2</a:t>
            </a:r>
          </a:p>
          <a:p>
            <a:pPr algn="ctr">
              <a:lnSpc>
                <a:spcPts val="600"/>
              </a:lnSpc>
            </a:pPr>
            <a:r>
              <a:rPr lang="en-US" sz="600" b="1" dirty="0">
                <a:latin typeface="Arial" pitchFamily="34" charset="0"/>
                <a:cs typeface="Arial" pitchFamily="34" charset="0"/>
              </a:rPr>
              <a:t>(SA-20B)</a:t>
            </a:r>
            <a:endParaRPr lang="en-US" sz="400" b="1" dirty="0">
              <a:effectLst/>
              <a:latin typeface="Arial" pitchFamily="34" charset="0"/>
              <a:cs typeface="Arial" pitchFamily="34" charset="0"/>
            </a:endParaRPr>
          </a:p>
        </p:txBody>
      </p:sp>
      <p:sp>
        <p:nvSpPr>
          <p:cNvPr id="55" name="TextBox 54"/>
          <p:cNvSpPr txBox="1"/>
          <p:nvPr/>
        </p:nvSpPr>
        <p:spPr>
          <a:xfrm rot="5087944">
            <a:off x="2750038" y="3977682"/>
            <a:ext cx="419828" cy="335887"/>
          </a:xfrm>
          <a:prstGeom prst="rect">
            <a:avLst/>
          </a:prstGeom>
          <a:solidFill>
            <a:schemeClr val="bg1"/>
          </a:solidFill>
          <a:ln w="19050">
            <a:noFill/>
          </a:ln>
        </p:spPr>
        <p:txBody>
          <a:bodyPr wrap="none" lIns="0" tIns="0" rIns="0" bIns="0" rtlCol="0" anchor="ctr" anchorCtr="0">
            <a:noAutofit/>
          </a:bodyPr>
          <a:lstStyle/>
          <a:p>
            <a:pPr algn="ctr">
              <a:lnSpc>
                <a:spcPts val="800"/>
              </a:lnSpc>
            </a:pPr>
            <a:r>
              <a:rPr lang="en-US" sz="800" b="1" dirty="0">
                <a:effectLst/>
                <a:latin typeface="Arial" pitchFamily="34" charset="0"/>
                <a:cs typeface="Arial" pitchFamily="34" charset="0"/>
              </a:rPr>
              <a:t>DF-21C</a:t>
            </a:r>
            <a:endParaRPr lang="en-US" sz="600" b="1" dirty="0">
              <a:effectLst/>
              <a:latin typeface="Arial" pitchFamily="34" charset="0"/>
              <a:cs typeface="Arial" pitchFamily="34" charset="0"/>
            </a:endParaRPr>
          </a:p>
          <a:p>
            <a:pPr algn="ctr">
              <a:lnSpc>
                <a:spcPts val="800"/>
              </a:lnSpc>
            </a:pPr>
            <a:r>
              <a:rPr lang="en-US" sz="600" b="1" dirty="0">
                <a:latin typeface="Arial" pitchFamily="34" charset="0"/>
                <a:cs typeface="Arial" pitchFamily="34" charset="0"/>
              </a:rPr>
              <a:t>(</a:t>
            </a:r>
            <a:r>
              <a:rPr lang="en-US" sz="600" b="1" dirty="0">
                <a:effectLst/>
                <a:latin typeface="Arial" pitchFamily="34" charset="0"/>
                <a:cs typeface="Arial" pitchFamily="34" charset="0"/>
              </a:rPr>
              <a:t>CSS-5 Mod 2)</a:t>
            </a:r>
          </a:p>
        </p:txBody>
      </p:sp>
      <p:sp>
        <p:nvSpPr>
          <p:cNvPr id="56" name="TextBox 55"/>
          <p:cNvSpPr txBox="1"/>
          <p:nvPr/>
        </p:nvSpPr>
        <p:spPr>
          <a:xfrm rot="5084545">
            <a:off x="2410767" y="4049235"/>
            <a:ext cx="537257" cy="182395"/>
          </a:xfrm>
          <a:prstGeom prst="rect">
            <a:avLst/>
          </a:prstGeom>
          <a:solidFill>
            <a:schemeClr val="bg1"/>
          </a:solidFill>
          <a:ln w="19050">
            <a:noFill/>
          </a:ln>
        </p:spPr>
        <p:txBody>
          <a:bodyPr wrap="none" lIns="0" tIns="0" rIns="0" bIns="0" rtlCol="0" anchor="ctr" anchorCtr="0">
            <a:noAutofit/>
          </a:bodyPr>
          <a:lstStyle/>
          <a:p>
            <a:pPr algn="ctr">
              <a:lnSpc>
                <a:spcPts val="800"/>
              </a:lnSpc>
            </a:pPr>
            <a:r>
              <a:rPr lang="en-US" sz="800" b="1" dirty="0">
                <a:effectLst/>
                <a:latin typeface="Arial" pitchFamily="34" charset="0"/>
                <a:cs typeface="Arial" pitchFamily="34" charset="0"/>
              </a:rPr>
              <a:t>DF-21D</a:t>
            </a:r>
          </a:p>
          <a:p>
            <a:pPr algn="ctr">
              <a:lnSpc>
                <a:spcPts val="800"/>
              </a:lnSpc>
            </a:pPr>
            <a:r>
              <a:rPr lang="en-US" sz="600" b="1" dirty="0">
                <a:effectLst/>
                <a:latin typeface="Arial" pitchFamily="34" charset="0"/>
                <a:cs typeface="Arial" pitchFamily="34" charset="0"/>
              </a:rPr>
              <a:t>(CSS-5 Mod 3)</a:t>
            </a:r>
          </a:p>
        </p:txBody>
      </p:sp>
      <p:sp>
        <p:nvSpPr>
          <p:cNvPr id="57" name="TextBox 56"/>
          <p:cNvSpPr txBox="1"/>
          <p:nvPr/>
        </p:nvSpPr>
        <p:spPr>
          <a:xfrm rot="4971776">
            <a:off x="5892427" y="4119802"/>
            <a:ext cx="327363" cy="79984"/>
          </a:xfrm>
          <a:prstGeom prst="rect">
            <a:avLst/>
          </a:prstGeom>
          <a:solidFill>
            <a:schemeClr val="bg1"/>
          </a:solidFill>
          <a:ln w="19050">
            <a:noFill/>
          </a:ln>
        </p:spPr>
        <p:txBody>
          <a:bodyPr wrap="none" lIns="0" tIns="27432" rIns="0" bIns="0" rtlCol="0" anchor="ctr" anchorCtr="0">
            <a:noAutofit/>
          </a:bodyPr>
          <a:lstStyle/>
          <a:p>
            <a:pPr algn="ctr">
              <a:lnSpc>
                <a:spcPts val="800"/>
              </a:lnSpc>
            </a:pPr>
            <a:r>
              <a:rPr lang="en-US" sz="800" b="1" dirty="0">
                <a:effectLst/>
                <a:latin typeface="Arial" pitchFamily="34" charset="0"/>
                <a:cs typeface="Arial" pitchFamily="34" charset="0"/>
              </a:rPr>
              <a:t>DF-26</a:t>
            </a:r>
            <a:endParaRPr lang="en-US" sz="600" b="1" dirty="0">
              <a:effectLst/>
              <a:latin typeface="Arial" pitchFamily="34" charset="0"/>
              <a:cs typeface="Arial" pitchFamily="34" charset="0"/>
            </a:endParaRPr>
          </a:p>
        </p:txBody>
      </p:sp>
      <p:sp>
        <p:nvSpPr>
          <p:cNvPr id="58" name="Freeform 57"/>
          <p:cNvSpPr/>
          <p:nvPr/>
        </p:nvSpPr>
        <p:spPr>
          <a:xfrm>
            <a:off x="561637" y="4475812"/>
            <a:ext cx="2440729" cy="307637"/>
          </a:xfrm>
          <a:custGeom>
            <a:avLst/>
            <a:gdLst>
              <a:gd name="connsiteX0" fmla="*/ 0 w 1969477"/>
              <a:gd name="connsiteY0" fmla="*/ 0 h 14068"/>
              <a:gd name="connsiteX1" fmla="*/ 1969477 w 1969477"/>
              <a:gd name="connsiteY1" fmla="*/ 14068 h 14068"/>
              <a:gd name="connsiteX0" fmla="*/ 0 w 1969477"/>
              <a:gd name="connsiteY0" fmla="*/ 0 h 14068"/>
              <a:gd name="connsiteX1" fmla="*/ 998806 w 1969477"/>
              <a:gd name="connsiteY1" fmla="*/ 14068 h 14068"/>
              <a:gd name="connsiteX2" fmla="*/ 1969477 w 1969477"/>
              <a:gd name="connsiteY2" fmla="*/ 14068 h 14068"/>
              <a:gd name="connsiteX0" fmla="*/ 0 w 1969477"/>
              <a:gd name="connsiteY0" fmla="*/ 1645958 h 1660026"/>
              <a:gd name="connsiteX1" fmla="*/ 1041009 w 1969477"/>
              <a:gd name="connsiteY1" fmla="*/ 39 h 1660026"/>
              <a:gd name="connsiteX2" fmla="*/ 1969477 w 1969477"/>
              <a:gd name="connsiteY2" fmla="*/ 1660026 h 1660026"/>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5923 h 1659991"/>
              <a:gd name="connsiteX1" fmla="*/ 1041009 w 1969477"/>
              <a:gd name="connsiteY1" fmla="*/ 4 h 1659991"/>
              <a:gd name="connsiteX2" fmla="*/ 1969477 w 1969477"/>
              <a:gd name="connsiteY2" fmla="*/ 1659991 h 1659991"/>
              <a:gd name="connsiteX0" fmla="*/ 0 w 1969477"/>
              <a:gd name="connsiteY0" fmla="*/ 1646047 h 1660115"/>
              <a:gd name="connsiteX1" fmla="*/ 1041009 w 1969477"/>
              <a:gd name="connsiteY1" fmla="*/ 128 h 1660115"/>
              <a:gd name="connsiteX2" fmla="*/ 1969477 w 1969477"/>
              <a:gd name="connsiteY2" fmla="*/ 1660115 h 1660115"/>
              <a:gd name="connsiteX0" fmla="*/ 0 w 1969477"/>
              <a:gd name="connsiteY0" fmla="*/ 1716374 h 1730442"/>
              <a:gd name="connsiteX1" fmla="*/ 970670 w 1969477"/>
              <a:gd name="connsiteY1" fmla="*/ 117 h 1730442"/>
              <a:gd name="connsiteX2" fmla="*/ 1969477 w 1969477"/>
              <a:gd name="connsiteY2" fmla="*/ 1730442 h 1730442"/>
              <a:gd name="connsiteX0" fmla="*/ 0 w 1969477"/>
              <a:gd name="connsiteY0" fmla="*/ 1716374 h 1730442"/>
              <a:gd name="connsiteX1" fmla="*/ 1012874 w 1969477"/>
              <a:gd name="connsiteY1" fmla="*/ 117 h 1730442"/>
              <a:gd name="connsiteX2" fmla="*/ 1969477 w 1969477"/>
              <a:gd name="connsiteY2" fmla="*/ 1730442 h 1730442"/>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1012874 w 1969477"/>
              <a:gd name="connsiteY1" fmla="*/ 4 h 1730329"/>
              <a:gd name="connsiteX2" fmla="*/ 1969477 w 1969477"/>
              <a:gd name="connsiteY2" fmla="*/ 1730329 h 1730329"/>
              <a:gd name="connsiteX0" fmla="*/ 0 w 1969477"/>
              <a:gd name="connsiteY0" fmla="*/ 1716261 h 1730329"/>
              <a:gd name="connsiteX1" fmla="*/ 942535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716261 h 1730329"/>
              <a:gd name="connsiteX1" fmla="*/ 984739 w 1969477"/>
              <a:gd name="connsiteY1" fmla="*/ 4 h 1730329"/>
              <a:gd name="connsiteX2" fmla="*/ 1969477 w 1969477"/>
              <a:gd name="connsiteY2" fmla="*/ 1730329 h 1730329"/>
              <a:gd name="connsiteX0" fmla="*/ 0 w 1969477"/>
              <a:gd name="connsiteY0" fmla="*/ 1138323 h 1152391"/>
              <a:gd name="connsiteX1" fmla="*/ 979857 w 1969477"/>
              <a:gd name="connsiteY1" fmla="*/ 6 h 1152391"/>
              <a:gd name="connsiteX2" fmla="*/ 1969477 w 1969477"/>
              <a:gd name="connsiteY2" fmla="*/ 1152391 h 1152391"/>
              <a:gd name="connsiteX0" fmla="*/ 0 w 1969477"/>
              <a:gd name="connsiteY0" fmla="*/ 1140152 h 1154220"/>
              <a:gd name="connsiteX1" fmla="*/ 979857 w 1969477"/>
              <a:gd name="connsiteY1" fmla="*/ 1835 h 1154220"/>
              <a:gd name="connsiteX2" fmla="*/ 1969477 w 1969477"/>
              <a:gd name="connsiteY2" fmla="*/ 1154220 h 1154220"/>
              <a:gd name="connsiteX0" fmla="*/ 0 w 1969477"/>
              <a:gd name="connsiteY0" fmla="*/ 1144283 h 1158351"/>
              <a:gd name="connsiteX1" fmla="*/ 979857 w 1969477"/>
              <a:gd name="connsiteY1" fmla="*/ 5966 h 1158351"/>
              <a:gd name="connsiteX2" fmla="*/ 1969477 w 1969477"/>
              <a:gd name="connsiteY2" fmla="*/ 1158351 h 1158351"/>
              <a:gd name="connsiteX0" fmla="*/ 0 w 1969477"/>
              <a:gd name="connsiteY0" fmla="*/ 1144283 h 1158351"/>
              <a:gd name="connsiteX1" fmla="*/ 979857 w 1969477"/>
              <a:gd name="connsiteY1" fmla="*/ 5966 h 1158351"/>
              <a:gd name="connsiteX2" fmla="*/ 1969477 w 1969477"/>
              <a:gd name="connsiteY2" fmla="*/ 1158351 h 1158351"/>
              <a:gd name="connsiteX0" fmla="*/ 0 w 1969998"/>
              <a:gd name="connsiteY0" fmla="*/ 1144283 h 1158351"/>
              <a:gd name="connsiteX1" fmla="*/ 979857 w 1969998"/>
              <a:gd name="connsiteY1" fmla="*/ 5966 h 1158351"/>
              <a:gd name="connsiteX2" fmla="*/ 1969477 w 1969998"/>
              <a:gd name="connsiteY2" fmla="*/ 1158351 h 1158351"/>
            </a:gdLst>
            <a:ahLst/>
            <a:cxnLst>
              <a:cxn ang="0">
                <a:pos x="connsiteX0" y="connsiteY0"/>
              </a:cxn>
              <a:cxn ang="0">
                <a:pos x="connsiteX1" y="connsiteY1"/>
              </a:cxn>
              <a:cxn ang="0">
                <a:pos x="connsiteX2" y="connsiteY2"/>
              </a:cxn>
            </a:cxnLst>
            <a:rect l="l" t="t" r="r" b="b"/>
            <a:pathLst>
              <a:path w="1969998" h="1158351">
                <a:moveTo>
                  <a:pt x="0" y="1144283"/>
                </a:moveTo>
                <a:cubicBezTo>
                  <a:pt x="1477" y="581495"/>
                  <a:pt x="55364" y="67836"/>
                  <a:pt x="979857" y="5966"/>
                </a:cubicBezTo>
                <a:cubicBezTo>
                  <a:pt x="1904350" y="-55904"/>
                  <a:pt x="1977472" y="365871"/>
                  <a:pt x="1969477" y="1158351"/>
                </a:cubicBezTo>
              </a:path>
            </a:pathLst>
          </a:custGeom>
          <a:ln w="22225">
            <a:gradFill flip="none" rotWithShape="1">
              <a:gsLst>
                <a:gs pos="35000">
                  <a:srgbClr val="FFFF00">
                    <a:alpha val="20000"/>
                  </a:srgbClr>
                </a:gs>
                <a:gs pos="74000">
                  <a:srgbClr val="C00000"/>
                </a:gs>
              </a:gsLst>
              <a:lin ang="0" scaled="1"/>
              <a:tileRect/>
            </a:gradFill>
            <a:prstDash val="soli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TextBox 58"/>
          <p:cNvSpPr txBox="1"/>
          <p:nvPr/>
        </p:nvSpPr>
        <p:spPr>
          <a:xfrm rot="4844035">
            <a:off x="906187" y="4097126"/>
            <a:ext cx="539038" cy="161169"/>
          </a:xfrm>
          <a:prstGeom prst="rect">
            <a:avLst/>
          </a:prstGeom>
          <a:solidFill>
            <a:schemeClr val="bg1"/>
          </a:solidFill>
          <a:ln w="19050">
            <a:noFill/>
          </a:ln>
        </p:spPr>
        <p:txBody>
          <a:bodyPr wrap="none" lIns="0" tIns="27432" rIns="0" bIns="0" rtlCol="0" anchor="t" anchorCtr="0">
            <a:noAutofit/>
          </a:bodyPr>
          <a:lstStyle/>
          <a:p>
            <a:pPr algn="ctr">
              <a:lnSpc>
                <a:spcPts val="600"/>
              </a:lnSpc>
            </a:pPr>
            <a:r>
              <a:rPr lang="en-US" sz="800" b="1" dirty="0">
                <a:latin typeface="Arial" pitchFamily="34" charset="0"/>
                <a:cs typeface="Arial" pitchFamily="34" charset="0"/>
              </a:rPr>
              <a:t>DF-11A</a:t>
            </a:r>
          </a:p>
          <a:p>
            <a:pPr algn="ctr">
              <a:lnSpc>
                <a:spcPts val="600"/>
              </a:lnSpc>
            </a:pPr>
            <a:r>
              <a:rPr lang="en-US" sz="600" b="1" dirty="0">
                <a:latin typeface="Arial" pitchFamily="34" charset="0"/>
                <a:cs typeface="Arial" pitchFamily="34" charset="0"/>
              </a:rPr>
              <a:t>(CSS-7 Mod 1)</a:t>
            </a:r>
            <a:endParaRPr lang="en-US" sz="600" b="1" dirty="0">
              <a:effectLst/>
              <a:latin typeface="Arial" pitchFamily="34" charset="0"/>
              <a:cs typeface="Arial" pitchFamily="34" charset="0"/>
            </a:endParaRPr>
          </a:p>
          <a:p>
            <a:pPr algn="ctr"/>
            <a:endParaRPr lang="en-US" sz="800" b="1" dirty="0">
              <a:effectLst/>
              <a:latin typeface="Arial" pitchFamily="34" charset="0"/>
              <a:cs typeface="Arial" pitchFamily="34" charset="0"/>
            </a:endParaRPr>
          </a:p>
        </p:txBody>
      </p:sp>
      <p:grpSp>
        <p:nvGrpSpPr>
          <p:cNvPr id="60" name="Group 334"/>
          <p:cNvGrpSpPr/>
          <p:nvPr/>
        </p:nvGrpSpPr>
        <p:grpSpPr>
          <a:xfrm>
            <a:off x="2838467" y="4656209"/>
            <a:ext cx="259280" cy="140538"/>
            <a:chOff x="3080407" y="5227035"/>
            <a:chExt cx="392385" cy="208708"/>
          </a:xfrm>
        </p:grpSpPr>
        <p:sp>
          <p:nvSpPr>
            <p:cNvPr id="313"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4" name="Group 336"/>
            <p:cNvGrpSpPr/>
            <p:nvPr/>
          </p:nvGrpSpPr>
          <p:grpSpPr>
            <a:xfrm>
              <a:off x="3169175" y="5254558"/>
              <a:ext cx="222773" cy="181185"/>
              <a:chOff x="6385728" y="3959513"/>
              <a:chExt cx="617166" cy="501955"/>
            </a:xfrm>
          </p:grpSpPr>
          <p:sp>
            <p:nvSpPr>
              <p:cNvPr id="316" name="Freeform 315"/>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 name="Moon 316"/>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Isosceles Triangle 317"/>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Isosceles Triangle 318"/>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15" name="Straight Connector 314"/>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3858487" y="4435237"/>
            <a:ext cx="290621" cy="86499"/>
          </a:xfrm>
          <a:prstGeom prst="rect">
            <a:avLst/>
          </a:prstGeom>
          <a:solidFill>
            <a:schemeClr val="bg1"/>
          </a:solidFill>
          <a:ln w="19050">
            <a:noFill/>
          </a:ln>
        </p:spPr>
        <p:txBody>
          <a:bodyPr wrap="none" lIns="0" tIns="0" rIns="0" bIns="0" rtlCol="0" anchor="ctr" anchorCtr="0">
            <a:noAutofit/>
          </a:bodyPr>
          <a:lstStyle/>
          <a:p>
            <a:pPr algn="ctr">
              <a:lnSpc>
                <a:spcPts val="600"/>
              </a:lnSpc>
            </a:pPr>
            <a:r>
              <a:rPr lang="en-US" sz="800" b="1" dirty="0">
                <a:effectLst/>
                <a:latin typeface="Arial" pitchFamily="34" charset="0"/>
                <a:cs typeface="Arial" pitchFamily="34" charset="0"/>
              </a:rPr>
              <a:t>HN-3</a:t>
            </a:r>
            <a:endParaRPr lang="en-US" sz="600" b="1" dirty="0">
              <a:effectLst/>
              <a:latin typeface="Arial" pitchFamily="34" charset="0"/>
              <a:cs typeface="Arial" pitchFamily="34" charset="0"/>
            </a:endParaRPr>
          </a:p>
        </p:txBody>
      </p:sp>
      <p:sp>
        <p:nvSpPr>
          <p:cNvPr id="62" name="TextBox 61"/>
          <p:cNvSpPr txBox="1"/>
          <p:nvPr/>
        </p:nvSpPr>
        <p:spPr>
          <a:xfrm>
            <a:off x="620265" y="4671416"/>
            <a:ext cx="290621" cy="48709"/>
          </a:xfrm>
          <a:prstGeom prst="rect">
            <a:avLst/>
          </a:prstGeom>
          <a:solidFill>
            <a:schemeClr val="bg1"/>
          </a:solidFill>
          <a:ln w="19050">
            <a:noFill/>
          </a:ln>
        </p:spPr>
        <p:txBody>
          <a:bodyPr wrap="none" lIns="0" tIns="0" rIns="0" bIns="0" rtlCol="0" anchor="ctr" anchorCtr="0">
            <a:noAutofit/>
          </a:bodyPr>
          <a:lstStyle/>
          <a:p>
            <a:pPr algn="ctr">
              <a:lnSpc>
                <a:spcPts val="600"/>
              </a:lnSpc>
            </a:pPr>
            <a:r>
              <a:rPr lang="en-US" sz="600" b="1" dirty="0">
                <a:effectLst/>
                <a:latin typeface="Arial" pitchFamily="34" charset="0"/>
                <a:cs typeface="Arial" pitchFamily="34" charset="0"/>
              </a:rPr>
              <a:t>Y-62C</a:t>
            </a:r>
            <a:endParaRPr lang="en-US" sz="400" b="1" dirty="0">
              <a:effectLst/>
              <a:latin typeface="Arial" pitchFamily="34" charset="0"/>
              <a:cs typeface="Arial" pitchFamily="34" charset="0"/>
            </a:endParaRPr>
          </a:p>
        </p:txBody>
      </p:sp>
      <p:grpSp>
        <p:nvGrpSpPr>
          <p:cNvPr id="63" name="Group 348"/>
          <p:cNvGrpSpPr/>
          <p:nvPr/>
        </p:nvGrpSpPr>
        <p:grpSpPr>
          <a:xfrm>
            <a:off x="6500058" y="3828610"/>
            <a:ext cx="2201060" cy="572364"/>
            <a:chOff x="7138947" y="1190647"/>
            <a:chExt cx="1692647" cy="553998"/>
          </a:xfrm>
          <a:solidFill>
            <a:schemeClr val="bg1">
              <a:alpha val="70000"/>
            </a:schemeClr>
          </a:solidFill>
        </p:grpSpPr>
        <p:sp>
          <p:nvSpPr>
            <p:cNvPr id="309" name="TextBox 308"/>
            <p:cNvSpPr txBox="1"/>
            <p:nvPr/>
          </p:nvSpPr>
          <p:spPr>
            <a:xfrm>
              <a:off x="7390164" y="1190647"/>
              <a:ext cx="1441430" cy="553998"/>
            </a:xfrm>
            <a:prstGeom prst="rect">
              <a:avLst/>
            </a:prstGeom>
            <a:grpFill/>
          </p:spPr>
          <p:txBody>
            <a:bodyPr wrap="square" rtlCol="0">
              <a:spAutoFit/>
            </a:bodyPr>
            <a:lstStyle/>
            <a:p>
              <a:r>
                <a:rPr lang="en-US" sz="600" b="1" dirty="0">
                  <a:latin typeface="Arial" pitchFamily="34" charset="0"/>
                  <a:cs typeface="Arial" pitchFamily="34" charset="0"/>
                </a:rPr>
                <a:t>In service / Full Operational Capability</a:t>
              </a:r>
            </a:p>
            <a:p>
              <a:endParaRPr lang="en-US" sz="600" b="1" dirty="0">
                <a:latin typeface="Arial" pitchFamily="34" charset="0"/>
                <a:cs typeface="Arial" pitchFamily="34" charset="0"/>
              </a:endParaRPr>
            </a:p>
            <a:p>
              <a:r>
                <a:rPr lang="en-US" sz="600" b="1" dirty="0">
                  <a:latin typeface="Arial" pitchFamily="34" charset="0"/>
                  <a:cs typeface="Arial" pitchFamily="34" charset="0"/>
                </a:rPr>
                <a:t>In development / Initial Operational Capability</a:t>
              </a:r>
              <a:br>
                <a:rPr lang="en-US" sz="600" b="1" dirty="0">
                  <a:latin typeface="Arial" pitchFamily="34" charset="0"/>
                  <a:cs typeface="Arial" pitchFamily="34" charset="0"/>
                </a:rPr>
              </a:br>
              <a:r>
                <a:rPr lang="en-US" sz="600" b="1" dirty="0">
                  <a:latin typeface="Arial" pitchFamily="34" charset="0"/>
                  <a:cs typeface="Arial" pitchFamily="34" charset="0"/>
                </a:rPr>
                <a:t/>
              </a:r>
              <a:br>
                <a:rPr lang="en-US" sz="600" b="1" dirty="0">
                  <a:latin typeface="Arial" pitchFamily="34" charset="0"/>
                  <a:cs typeface="Arial" pitchFamily="34" charset="0"/>
                </a:rPr>
              </a:br>
              <a:r>
                <a:rPr lang="en-US" sz="600" b="1" dirty="0">
                  <a:latin typeface="Arial" pitchFamily="34" charset="0"/>
                  <a:cs typeface="Arial" pitchFamily="34" charset="0"/>
                </a:rPr>
                <a:t>Pending foreign purchase</a:t>
              </a:r>
            </a:p>
          </p:txBody>
        </p:sp>
        <p:cxnSp>
          <p:nvCxnSpPr>
            <p:cNvPr id="310" name="Straight Connector 309"/>
            <p:cNvCxnSpPr/>
            <p:nvPr/>
          </p:nvCxnSpPr>
          <p:spPr>
            <a:xfrm>
              <a:off x="7143385" y="1295400"/>
              <a:ext cx="247995" cy="0"/>
            </a:xfrm>
            <a:prstGeom prst="line">
              <a:avLst/>
            </a:prstGeom>
            <a:grpFill/>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7138947" y="1463702"/>
              <a:ext cx="272340" cy="0"/>
            </a:xfrm>
            <a:prstGeom prst="line">
              <a:avLst/>
            </a:prstGeom>
            <a:grpFill/>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7146898" y="1647906"/>
              <a:ext cx="272340" cy="0"/>
            </a:xfrm>
            <a:prstGeom prst="line">
              <a:avLst/>
            </a:prstGeom>
            <a:grpFill/>
            <a:ln w="2540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498056" y="1406049"/>
            <a:ext cx="3102524" cy="428890"/>
            <a:chOff x="565150" y="1581691"/>
            <a:chExt cx="3060203" cy="415128"/>
          </a:xfrm>
        </p:grpSpPr>
        <p:sp>
          <p:nvSpPr>
            <p:cNvPr id="272" name="Freeform 271"/>
            <p:cNvSpPr/>
            <p:nvPr/>
          </p:nvSpPr>
          <p:spPr>
            <a:xfrm>
              <a:off x="2613001" y="1581691"/>
              <a:ext cx="374415" cy="102964"/>
            </a:xfrm>
            <a:custGeom>
              <a:avLst/>
              <a:gdLst>
                <a:gd name="connsiteX0" fmla="*/ 168442 w 3122195"/>
                <a:gd name="connsiteY0" fmla="*/ 445169 h 860258"/>
                <a:gd name="connsiteX1" fmla="*/ 96253 w 3122195"/>
                <a:gd name="connsiteY1" fmla="*/ 48127 h 860258"/>
                <a:gd name="connsiteX2" fmla="*/ 234616 w 3122195"/>
                <a:gd name="connsiteY2" fmla="*/ 0 h 860258"/>
                <a:gd name="connsiteX3" fmla="*/ 607595 w 3122195"/>
                <a:gd name="connsiteY3" fmla="*/ 312821 h 860258"/>
                <a:gd name="connsiteX4" fmla="*/ 884321 w 3122195"/>
                <a:gd name="connsiteY4" fmla="*/ 451184 h 860258"/>
                <a:gd name="connsiteX5" fmla="*/ 1552074 w 3122195"/>
                <a:gd name="connsiteY5" fmla="*/ 445169 h 860258"/>
                <a:gd name="connsiteX6" fmla="*/ 2087479 w 3122195"/>
                <a:gd name="connsiteY6" fmla="*/ 409074 h 860258"/>
                <a:gd name="connsiteX7" fmla="*/ 2640932 w 3122195"/>
                <a:gd name="connsiteY7" fmla="*/ 547437 h 860258"/>
                <a:gd name="connsiteX8" fmla="*/ 2797342 w 3122195"/>
                <a:gd name="connsiteY8" fmla="*/ 583532 h 860258"/>
                <a:gd name="connsiteX9" fmla="*/ 3122195 w 3122195"/>
                <a:gd name="connsiteY9" fmla="*/ 697832 h 860258"/>
                <a:gd name="connsiteX10" fmla="*/ 2749216 w 3122195"/>
                <a:gd name="connsiteY10" fmla="*/ 757990 h 860258"/>
                <a:gd name="connsiteX11" fmla="*/ 1564105 w 3122195"/>
                <a:gd name="connsiteY11" fmla="*/ 751974 h 860258"/>
                <a:gd name="connsiteX12" fmla="*/ 1546058 w 3122195"/>
                <a:gd name="connsiteY12" fmla="*/ 794084 h 860258"/>
                <a:gd name="connsiteX13" fmla="*/ 1245269 w 3122195"/>
                <a:gd name="connsiteY13" fmla="*/ 794084 h 860258"/>
                <a:gd name="connsiteX14" fmla="*/ 1233237 w 3122195"/>
                <a:gd name="connsiteY14" fmla="*/ 757990 h 860258"/>
                <a:gd name="connsiteX15" fmla="*/ 733927 w 3122195"/>
                <a:gd name="connsiteY15" fmla="*/ 745958 h 860258"/>
                <a:gd name="connsiteX16" fmla="*/ 697832 w 3122195"/>
                <a:gd name="connsiteY16" fmla="*/ 824163 h 860258"/>
                <a:gd name="connsiteX17" fmla="*/ 643690 w 3122195"/>
                <a:gd name="connsiteY17" fmla="*/ 860258 h 860258"/>
                <a:gd name="connsiteX18" fmla="*/ 318837 w 3122195"/>
                <a:gd name="connsiteY18" fmla="*/ 794084 h 860258"/>
                <a:gd name="connsiteX19" fmla="*/ 306805 w 3122195"/>
                <a:gd name="connsiteY19" fmla="*/ 691816 h 860258"/>
                <a:gd name="connsiteX20" fmla="*/ 270711 w 3122195"/>
                <a:gd name="connsiteY20" fmla="*/ 673769 h 860258"/>
                <a:gd name="connsiteX21" fmla="*/ 270711 w 3122195"/>
                <a:gd name="connsiteY21" fmla="*/ 655721 h 860258"/>
                <a:gd name="connsiteX22" fmla="*/ 0 w 3122195"/>
                <a:gd name="connsiteY22" fmla="*/ 637674 h 860258"/>
                <a:gd name="connsiteX23" fmla="*/ 270711 w 3122195"/>
                <a:gd name="connsiteY23" fmla="*/ 619627 h 860258"/>
                <a:gd name="connsiteX24" fmla="*/ 270711 w 3122195"/>
                <a:gd name="connsiteY24" fmla="*/ 577516 h 860258"/>
                <a:gd name="connsiteX25" fmla="*/ 216569 w 3122195"/>
                <a:gd name="connsiteY25" fmla="*/ 535405 h 860258"/>
                <a:gd name="connsiteX26" fmla="*/ 258679 w 3122195"/>
                <a:gd name="connsiteY26" fmla="*/ 493295 h 860258"/>
                <a:gd name="connsiteX27" fmla="*/ 168442 w 3122195"/>
                <a:gd name="connsiteY27" fmla="*/ 445169 h 860258"/>
                <a:gd name="connsiteX0" fmla="*/ 168442 w 3122195"/>
                <a:gd name="connsiteY0" fmla="*/ 445169 h 860258"/>
                <a:gd name="connsiteX1" fmla="*/ 96253 w 3122195"/>
                <a:gd name="connsiteY1" fmla="*/ 48127 h 860258"/>
                <a:gd name="connsiteX2" fmla="*/ 234616 w 3122195"/>
                <a:gd name="connsiteY2" fmla="*/ 0 h 860258"/>
                <a:gd name="connsiteX3" fmla="*/ 607595 w 3122195"/>
                <a:gd name="connsiteY3" fmla="*/ 312821 h 860258"/>
                <a:gd name="connsiteX4" fmla="*/ 884321 w 3122195"/>
                <a:gd name="connsiteY4" fmla="*/ 451184 h 860258"/>
                <a:gd name="connsiteX5" fmla="*/ 1552074 w 3122195"/>
                <a:gd name="connsiteY5" fmla="*/ 445169 h 860258"/>
                <a:gd name="connsiteX6" fmla="*/ 2087479 w 3122195"/>
                <a:gd name="connsiteY6" fmla="*/ 409074 h 860258"/>
                <a:gd name="connsiteX7" fmla="*/ 2364205 w 3122195"/>
                <a:gd name="connsiteY7" fmla="*/ 475248 h 860258"/>
                <a:gd name="connsiteX8" fmla="*/ 2640932 w 3122195"/>
                <a:gd name="connsiteY8" fmla="*/ 547437 h 860258"/>
                <a:gd name="connsiteX9" fmla="*/ 2797342 w 3122195"/>
                <a:gd name="connsiteY9" fmla="*/ 583532 h 860258"/>
                <a:gd name="connsiteX10" fmla="*/ 3122195 w 3122195"/>
                <a:gd name="connsiteY10" fmla="*/ 697832 h 860258"/>
                <a:gd name="connsiteX11" fmla="*/ 2749216 w 3122195"/>
                <a:gd name="connsiteY11" fmla="*/ 757990 h 860258"/>
                <a:gd name="connsiteX12" fmla="*/ 1564105 w 3122195"/>
                <a:gd name="connsiteY12" fmla="*/ 751974 h 860258"/>
                <a:gd name="connsiteX13" fmla="*/ 1546058 w 3122195"/>
                <a:gd name="connsiteY13" fmla="*/ 794084 h 860258"/>
                <a:gd name="connsiteX14" fmla="*/ 1245269 w 3122195"/>
                <a:gd name="connsiteY14" fmla="*/ 794084 h 860258"/>
                <a:gd name="connsiteX15" fmla="*/ 1233237 w 3122195"/>
                <a:gd name="connsiteY15" fmla="*/ 757990 h 860258"/>
                <a:gd name="connsiteX16" fmla="*/ 733927 w 3122195"/>
                <a:gd name="connsiteY16" fmla="*/ 745958 h 860258"/>
                <a:gd name="connsiteX17" fmla="*/ 697832 w 3122195"/>
                <a:gd name="connsiteY17" fmla="*/ 824163 h 860258"/>
                <a:gd name="connsiteX18" fmla="*/ 643690 w 3122195"/>
                <a:gd name="connsiteY18" fmla="*/ 860258 h 860258"/>
                <a:gd name="connsiteX19" fmla="*/ 318837 w 3122195"/>
                <a:gd name="connsiteY19" fmla="*/ 794084 h 860258"/>
                <a:gd name="connsiteX20" fmla="*/ 306805 w 3122195"/>
                <a:gd name="connsiteY20" fmla="*/ 691816 h 860258"/>
                <a:gd name="connsiteX21" fmla="*/ 270711 w 3122195"/>
                <a:gd name="connsiteY21" fmla="*/ 673769 h 860258"/>
                <a:gd name="connsiteX22" fmla="*/ 270711 w 3122195"/>
                <a:gd name="connsiteY22" fmla="*/ 655721 h 860258"/>
                <a:gd name="connsiteX23" fmla="*/ 0 w 3122195"/>
                <a:gd name="connsiteY23" fmla="*/ 637674 h 860258"/>
                <a:gd name="connsiteX24" fmla="*/ 270711 w 3122195"/>
                <a:gd name="connsiteY24" fmla="*/ 619627 h 860258"/>
                <a:gd name="connsiteX25" fmla="*/ 270711 w 3122195"/>
                <a:gd name="connsiteY25" fmla="*/ 577516 h 860258"/>
                <a:gd name="connsiteX26" fmla="*/ 216569 w 3122195"/>
                <a:gd name="connsiteY26" fmla="*/ 535405 h 860258"/>
                <a:gd name="connsiteX27" fmla="*/ 258679 w 3122195"/>
                <a:gd name="connsiteY27" fmla="*/ 493295 h 860258"/>
                <a:gd name="connsiteX28" fmla="*/ 168442 w 3122195"/>
                <a:gd name="connsiteY28" fmla="*/ 445169 h 860258"/>
                <a:gd name="connsiteX0" fmla="*/ 168442 w 3122195"/>
                <a:gd name="connsiteY0" fmla="*/ 445169 h 860258"/>
                <a:gd name="connsiteX1" fmla="*/ 96253 w 3122195"/>
                <a:gd name="connsiteY1" fmla="*/ 48127 h 860258"/>
                <a:gd name="connsiteX2" fmla="*/ 234616 w 3122195"/>
                <a:gd name="connsiteY2" fmla="*/ 0 h 860258"/>
                <a:gd name="connsiteX3" fmla="*/ 607595 w 3122195"/>
                <a:gd name="connsiteY3" fmla="*/ 312821 h 860258"/>
                <a:gd name="connsiteX4" fmla="*/ 884321 w 3122195"/>
                <a:gd name="connsiteY4" fmla="*/ 451184 h 860258"/>
                <a:gd name="connsiteX5" fmla="*/ 1552074 w 3122195"/>
                <a:gd name="connsiteY5" fmla="*/ 445169 h 860258"/>
                <a:gd name="connsiteX6" fmla="*/ 2087479 w 3122195"/>
                <a:gd name="connsiteY6" fmla="*/ 409074 h 860258"/>
                <a:gd name="connsiteX7" fmla="*/ 2442411 w 3122195"/>
                <a:gd name="connsiteY7" fmla="*/ 433137 h 860258"/>
                <a:gd name="connsiteX8" fmla="*/ 2640932 w 3122195"/>
                <a:gd name="connsiteY8" fmla="*/ 547437 h 860258"/>
                <a:gd name="connsiteX9" fmla="*/ 2797342 w 3122195"/>
                <a:gd name="connsiteY9" fmla="*/ 583532 h 860258"/>
                <a:gd name="connsiteX10" fmla="*/ 3122195 w 3122195"/>
                <a:gd name="connsiteY10" fmla="*/ 697832 h 860258"/>
                <a:gd name="connsiteX11" fmla="*/ 2749216 w 3122195"/>
                <a:gd name="connsiteY11" fmla="*/ 757990 h 860258"/>
                <a:gd name="connsiteX12" fmla="*/ 1564105 w 3122195"/>
                <a:gd name="connsiteY12" fmla="*/ 751974 h 860258"/>
                <a:gd name="connsiteX13" fmla="*/ 1546058 w 3122195"/>
                <a:gd name="connsiteY13" fmla="*/ 794084 h 860258"/>
                <a:gd name="connsiteX14" fmla="*/ 1245269 w 3122195"/>
                <a:gd name="connsiteY14" fmla="*/ 794084 h 860258"/>
                <a:gd name="connsiteX15" fmla="*/ 1233237 w 3122195"/>
                <a:gd name="connsiteY15" fmla="*/ 757990 h 860258"/>
                <a:gd name="connsiteX16" fmla="*/ 733927 w 3122195"/>
                <a:gd name="connsiteY16" fmla="*/ 745958 h 860258"/>
                <a:gd name="connsiteX17" fmla="*/ 697832 w 3122195"/>
                <a:gd name="connsiteY17" fmla="*/ 824163 h 860258"/>
                <a:gd name="connsiteX18" fmla="*/ 643690 w 3122195"/>
                <a:gd name="connsiteY18" fmla="*/ 860258 h 860258"/>
                <a:gd name="connsiteX19" fmla="*/ 318837 w 3122195"/>
                <a:gd name="connsiteY19" fmla="*/ 794084 h 860258"/>
                <a:gd name="connsiteX20" fmla="*/ 306805 w 3122195"/>
                <a:gd name="connsiteY20" fmla="*/ 691816 h 860258"/>
                <a:gd name="connsiteX21" fmla="*/ 270711 w 3122195"/>
                <a:gd name="connsiteY21" fmla="*/ 673769 h 860258"/>
                <a:gd name="connsiteX22" fmla="*/ 270711 w 3122195"/>
                <a:gd name="connsiteY22" fmla="*/ 655721 h 860258"/>
                <a:gd name="connsiteX23" fmla="*/ 0 w 3122195"/>
                <a:gd name="connsiteY23" fmla="*/ 637674 h 860258"/>
                <a:gd name="connsiteX24" fmla="*/ 270711 w 3122195"/>
                <a:gd name="connsiteY24" fmla="*/ 619627 h 860258"/>
                <a:gd name="connsiteX25" fmla="*/ 270711 w 3122195"/>
                <a:gd name="connsiteY25" fmla="*/ 577516 h 860258"/>
                <a:gd name="connsiteX26" fmla="*/ 216569 w 3122195"/>
                <a:gd name="connsiteY26" fmla="*/ 535405 h 860258"/>
                <a:gd name="connsiteX27" fmla="*/ 258679 w 3122195"/>
                <a:gd name="connsiteY27" fmla="*/ 493295 h 860258"/>
                <a:gd name="connsiteX28" fmla="*/ 168442 w 3122195"/>
                <a:gd name="connsiteY28" fmla="*/ 445169 h 860258"/>
                <a:gd name="connsiteX0" fmla="*/ 168442 w 3122195"/>
                <a:gd name="connsiteY0" fmla="*/ 445169 h 860258"/>
                <a:gd name="connsiteX1" fmla="*/ 96253 w 3122195"/>
                <a:gd name="connsiteY1" fmla="*/ 48127 h 860258"/>
                <a:gd name="connsiteX2" fmla="*/ 234616 w 3122195"/>
                <a:gd name="connsiteY2" fmla="*/ 0 h 860258"/>
                <a:gd name="connsiteX3" fmla="*/ 607595 w 3122195"/>
                <a:gd name="connsiteY3" fmla="*/ 312821 h 860258"/>
                <a:gd name="connsiteX4" fmla="*/ 884321 w 3122195"/>
                <a:gd name="connsiteY4" fmla="*/ 451184 h 860258"/>
                <a:gd name="connsiteX5" fmla="*/ 1552074 w 3122195"/>
                <a:gd name="connsiteY5" fmla="*/ 445169 h 860258"/>
                <a:gd name="connsiteX6" fmla="*/ 2087479 w 3122195"/>
                <a:gd name="connsiteY6" fmla="*/ 409074 h 860258"/>
                <a:gd name="connsiteX7" fmla="*/ 2442411 w 3122195"/>
                <a:gd name="connsiteY7" fmla="*/ 433137 h 860258"/>
                <a:gd name="connsiteX8" fmla="*/ 2640932 w 3122195"/>
                <a:gd name="connsiteY8" fmla="*/ 547437 h 860258"/>
                <a:gd name="connsiteX9" fmla="*/ 2797342 w 3122195"/>
                <a:gd name="connsiteY9" fmla="*/ 583532 h 860258"/>
                <a:gd name="connsiteX10" fmla="*/ 3122195 w 3122195"/>
                <a:gd name="connsiteY10" fmla="*/ 697832 h 860258"/>
                <a:gd name="connsiteX11" fmla="*/ 2749216 w 3122195"/>
                <a:gd name="connsiteY11" fmla="*/ 757990 h 860258"/>
                <a:gd name="connsiteX12" fmla="*/ 1564105 w 3122195"/>
                <a:gd name="connsiteY12" fmla="*/ 751974 h 860258"/>
                <a:gd name="connsiteX13" fmla="*/ 1546058 w 3122195"/>
                <a:gd name="connsiteY13" fmla="*/ 794084 h 860258"/>
                <a:gd name="connsiteX14" fmla="*/ 1245269 w 3122195"/>
                <a:gd name="connsiteY14" fmla="*/ 794084 h 860258"/>
                <a:gd name="connsiteX15" fmla="*/ 1233237 w 3122195"/>
                <a:gd name="connsiteY15" fmla="*/ 757990 h 860258"/>
                <a:gd name="connsiteX16" fmla="*/ 733927 w 3122195"/>
                <a:gd name="connsiteY16" fmla="*/ 745958 h 860258"/>
                <a:gd name="connsiteX17" fmla="*/ 697832 w 3122195"/>
                <a:gd name="connsiteY17" fmla="*/ 824163 h 860258"/>
                <a:gd name="connsiteX18" fmla="*/ 643690 w 3122195"/>
                <a:gd name="connsiteY18" fmla="*/ 860258 h 860258"/>
                <a:gd name="connsiteX19" fmla="*/ 318837 w 3122195"/>
                <a:gd name="connsiteY19" fmla="*/ 794084 h 860258"/>
                <a:gd name="connsiteX20" fmla="*/ 306805 w 3122195"/>
                <a:gd name="connsiteY20" fmla="*/ 691816 h 860258"/>
                <a:gd name="connsiteX21" fmla="*/ 270711 w 3122195"/>
                <a:gd name="connsiteY21" fmla="*/ 673769 h 860258"/>
                <a:gd name="connsiteX22" fmla="*/ 270711 w 3122195"/>
                <a:gd name="connsiteY22" fmla="*/ 655721 h 860258"/>
                <a:gd name="connsiteX23" fmla="*/ 0 w 3122195"/>
                <a:gd name="connsiteY23" fmla="*/ 637674 h 860258"/>
                <a:gd name="connsiteX24" fmla="*/ 270711 w 3122195"/>
                <a:gd name="connsiteY24" fmla="*/ 619627 h 860258"/>
                <a:gd name="connsiteX25" fmla="*/ 270711 w 3122195"/>
                <a:gd name="connsiteY25" fmla="*/ 577516 h 860258"/>
                <a:gd name="connsiteX26" fmla="*/ 216569 w 3122195"/>
                <a:gd name="connsiteY26" fmla="*/ 535405 h 860258"/>
                <a:gd name="connsiteX27" fmla="*/ 258679 w 3122195"/>
                <a:gd name="connsiteY27" fmla="*/ 493295 h 860258"/>
                <a:gd name="connsiteX28" fmla="*/ 168442 w 3122195"/>
                <a:gd name="connsiteY28" fmla="*/ 445169 h 860258"/>
                <a:gd name="connsiteX0" fmla="*/ 168442 w 3122195"/>
                <a:gd name="connsiteY0" fmla="*/ 445169 h 860258"/>
                <a:gd name="connsiteX1" fmla="*/ 96253 w 3122195"/>
                <a:gd name="connsiteY1" fmla="*/ 48127 h 860258"/>
                <a:gd name="connsiteX2" fmla="*/ 234616 w 3122195"/>
                <a:gd name="connsiteY2" fmla="*/ 0 h 860258"/>
                <a:gd name="connsiteX3" fmla="*/ 607595 w 3122195"/>
                <a:gd name="connsiteY3" fmla="*/ 312821 h 860258"/>
                <a:gd name="connsiteX4" fmla="*/ 884321 w 3122195"/>
                <a:gd name="connsiteY4" fmla="*/ 451184 h 860258"/>
                <a:gd name="connsiteX5" fmla="*/ 1552074 w 3122195"/>
                <a:gd name="connsiteY5" fmla="*/ 445169 h 860258"/>
                <a:gd name="connsiteX6" fmla="*/ 2087479 w 3122195"/>
                <a:gd name="connsiteY6" fmla="*/ 409074 h 860258"/>
                <a:gd name="connsiteX7" fmla="*/ 2442411 w 3122195"/>
                <a:gd name="connsiteY7" fmla="*/ 433137 h 860258"/>
                <a:gd name="connsiteX8" fmla="*/ 2640932 w 3122195"/>
                <a:gd name="connsiteY8" fmla="*/ 547437 h 860258"/>
                <a:gd name="connsiteX9" fmla="*/ 2797342 w 3122195"/>
                <a:gd name="connsiteY9" fmla="*/ 583532 h 860258"/>
                <a:gd name="connsiteX10" fmla="*/ 3122195 w 3122195"/>
                <a:gd name="connsiteY10" fmla="*/ 697832 h 860258"/>
                <a:gd name="connsiteX11" fmla="*/ 2749216 w 3122195"/>
                <a:gd name="connsiteY11" fmla="*/ 757990 h 860258"/>
                <a:gd name="connsiteX12" fmla="*/ 1564105 w 3122195"/>
                <a:gd name="connsiteY12" fmla="*/ 751974 h 860258"/>
                <a:gd name="connsiteX13" fmla="*/ 1546058 w 3122195"/>
                <a:gd name="connsiteY13" fmla="*/ 794084 h 860258"/>
                <a:gd name="connsiteX14" fmla="*/ 1245269 w 3122195"/>
                <a:gd name="connsiteY14" fmla="*/ 794084 h 860258"/>
                <a:gd name="connsiteX15" fmla="*/ 1233237 w 3122195"/>
                <a:gd name="connsiteY15" fmla="*/ 757990 h 860258"/>
                <a:gd name="connsiteX16" fmla="*/ 733927 w 3122195"/>
                <a:gd name="connsiteY16" fmla="*/ 745958 h 860258"/>
                <a:gd name="connsiteX17" fmla="*/ 697832 w 3122195"/>
                <a:gd name="connsiteY17" fmla="*/ 824163 h 860258"/>
                <a:gd name="connsiteX18" fmla="*/ 643690 w 3122195"/>
                <a:gd name="connsiteY18" fmla="*/ 860258 h 860258"/>
                <a:gd name="connsiteX19" fmla="*/ 318837 w 3122195"/>
                <a:gd name="connsiteY19" fmla="*/ 794084 h 860258"/>
                <a:gd name="connsiteX20" fmla="*/ 306805 w 3122195"/>
                <a:gd name="connsiteY20" fmla="*/ 691816 h 860258"/>
                <a:gd name="connsiteX21" fmla="*/ 270711 w 3122195"/>
                <a:gd name="connsiteY21" fmla="*/ 673769 h 860258"/>
                <a:gd name="connsiteX22" fmla="*/ 270711 w 3122195"/>
                <a:gd name="connsiteY22" fmla="*/ 655721 h 860258"/>
                <a:gd name="connsiteX23" fmla="*/ 0 w 3122195"/>
                <a:gd name="connsiteY23" fmla="*/ 637674 h 860258"/>
                <a:gd name="connsiteX24" fmla="*/ 270711 w 3122195"/>
                <a:gd name="connsiteY24" fmla="*/ 619627 h 860258"/>
                <a:gd name="connsiteX25" fmla="*/ 270711 w 3122195"/>
                <a:gd name="connsiteY25" fmla="*/ 577516 h 860258"/>
                <a:gd name="connsiteX26" fmla="*/ 216569 w 3122195"/>
                <a:gd name="connsiteY26" fmla="*/ 535405 h 860258"/>
                <a:gd name="connsiteX27" fmla="*/ 258679 w 3122195"/>
                <a:gd name="connsiteY27" fmla="*/ 493295 h 860258"/>
                <a:gd name="connsiteX28" fmla="*/ 168442 w 3122195"/>
                <a:gd name="connsiteY28" fmla="*/ 445169 h 860258"/>
                <a:gd name="connsiteX0" fmla="*/ 168442 w 3122195"/>
                <a:gd name="connsiteY0" fmla="*/ 445169 h 860258"/>
                <a:gd name="connsiteX1" fmla="*/ 96253 w 3122195"/>
                <a:gd name="connsiteY1" fmla="*/ 48127 h 860258"/>
                <a:gd name="connsiteX2" fmla="*/ 234616 w 3122195"/>
                <a:gd name="connsiteY2" fmla="*/ 0 h 860258"/>
                <a:gd name="connsiteX3" fmla="*/ 607595 w 3122195"/>
                <a:gd name="connsiteY3" fmla="*/ 312821 h 860258"/>
                <a:gd name="connsiteX4" fmla="*/ 884321 w 3122195"/>
                <a:gd name="connsiteY4" fmla="*/ 451184 h 860258"/>
                <a:gd name="connsiteX5" fmla="*/ 1552074 w 3122195"/>
                <a:gd name="connsiteY5" fmla="*/ 445169 h 860258"/>
                <a:gd name="connsiteX6" fmla="*/ 2087479 w 3122195"/>
                <a:gd name="connsiteY6" fmla="*/ 409074 h 860258"/>
                <a:gd name="connsiteX7" fmla="*/ 2442411 w 3122195"/>
                <a:gd name="connsiteY7" fmla="*/ 433137 h 860258"/>
                <a:gd name="connsiteX8" fmla="*/ 2640932 w 3122195"/>
                <a:gd name="connsiteY8" fmla="*/ 547437 h 860258"/>
                <a:gd name="connsiteX9" fmla="*/ 3122195 w 3122195"/>
                <a:gd name="connsiteY9" fmla="*/ 697832 h 860258"/>
                <a:gd name="connsiteX10" fmla="*/ 2749216 w 3122195"/>
                <a:gd name="connsiteY10" fmla="*/ 757990 h 860258"/>
                <a:gd name="connsiteX11" fmla="*/ 1564105 w 3122195"/>
                <a:gd name="connsiteY11" fmla="*/ 751974 h 860258"/>
                <a:gd name="connsiteX12" fmla="*/ 1546058 w 3122195"/>
                <a:gd name="connsiteY12" fmla="*/ 794084 h 860258"/>
                <a:gd name="connsiteX13" fmla="*/ 1245269 w 3122195"/>
                <a:gd name="connsiteY13" fmla="*/ 794084 h 860258"/>
                <a:gd name="connsiteX14" fmla="*/ 1233237 w 3122195"/>
                <a:gd name="connsiteY14" fmla="*/ 757990 h 860258"/>
                <a:gd name="connsiteX15" fmla="*/ 733927 w 3122195"/>
                <a:gd name="connsiteY15" fmla="*/ 745958 h 860258"/>
                <a:gd name="connsiteX16" fmla="*/ 697832 w 3122195"/>
                <a:gd name="connsiteY16" fmla="*/ 824163 h 860258"/>
                <a:gd name="connsiteX17" fmla="*/ 643690 w 3122195"/>
                <a:gd name="connsiteY17" fmla="*/ 860258 h 860258"/>
                <a:gd name="connsiteX18" fmla="*/ 318837 w 3122195"/>
                <a:gd name="connsiteY18" fmla="*/ 794084 h 860258"/>
                <a:gd name="connsiteX19" fmla="*/ 306805 w 3122195"/>
                <a:gd name="connsiteY19" fmla="*/ 691816 h 860258"/>
                <a:gd name="connsiteX20" fmla="*/ 270711 w 3122195"/>
                <a:gd name="connsiteY20" fmla="*/ 673769 h 860258"/>
                <a:gd name="connsiteX21" fmla="*/ 270711 w 3122195"/>
                <a:gd name="connsiteY21" fmla="*/ 655721 h 860258"/>
                <a:gd name="connsiteX22" fmla="*/ 0 w 3122195"/>
                <a:gd name="connsiteY22" fmla="*/ 637674 h 860258"/>
                <a:gd name="connsiteX23" fmla="*/ 270711 w 3122195"/>
                <a:gd name="connsiteY23" fmla="*/ 619627 h 860258"/>
                <a:gd name="connsiteX24" fmla="*/ 270711 w 3122195"/>
                <a:gd name="connsiteY24" fmla="*/ 577516 h 860258"/>
                <a:gd name="connsiteX25" fmla="*/ 216569 w 3122195"/>
                <a:gd name="connsiteY25" fmla="*/ 535405 h 860258"/>
                <a:gd name="connsiteX26" fmla="*/ 258679 w 3122195"/>
                <a:gd name="connsiteY26" fmla="*/ 493295 h 860258"/>
                <a:gd name="connsiteX27" fmla="*/ 168442 w 3122195"/>
                <a:gd name="connsiteY27" fmla="*/ 445169 h 860258"/>
                <a:gd name="connsiteX0" fmla="*/ 168442 w 3122195"/>
                <a:gd name="connsiteY0" fmla="*/ 445169 h 860258"/>
                <a:gd name="connsiteX1" fmla="*/ 96253 w 3122195"/>
                <a:gd name="connsiteY1" fmla="*/ 48127 h 860258"/>
                <a:gd name="connsiteX2" fmla="*/ 234616 w 3122195"/>
                <a:gd name="connsiteY2" fmla="*/ 0 h 860258"/>
                <a:gd name="connsiteX3" fmla="*/ 607595 w 3122195"/>
                <a:gd name="connsiteY3" fmla="*/ 312821 h 860258"/>
                <a:gd name="connsiteX4" fmla="*/ 884321 w 3122195"/>
                <a:gd name="connsiteY4" fmla="*/ 451184 h 860258"/>
                <a:gd name="connsiteX5" fmla="*/ 1552074 w 3122195"/>
                <a:gd name="connsiteY5" fmla="*/ 445169 h 860258"/>
                <a:gd name="connsiteX6" fmla="*/ 2087479 w 3122195"/>
                <a:gd name="connsiteY6" fmla="*/ 409074 h 860258"/>
                <a:gd name="connsiteX7" fmla="*/ 2442411 w 3122195"/>
                <a:gd name="connsiteY7" fmla="*/ 433137 h 860258"/>
                <a:gd name="connsiteX8" fmla="*/ 2640932 w 3122195"/>
                <a:gd name="connsiteY8" fmla="*/ 547437 h 860258"/>
                <a:gd name="connsiteX9" fmla="*/ 3122195 w 3122195"/>
                <a:gd name="connsiteY9" fmla="*/ 697832 h 860258"/>
                <a:gd name="connsiteX10" fmla="*/ 2749216 w 3122195"/>
                <a:gd name="connsiteY10" fmla="*/ 757990 h 860258"/>
                <a:gd name="connsiteX11" fmla="*/ 1564105 w 3122195"/>
                <a:gd name="connsiteY11" fmla="*/ 751974 h 860258"/>
                <a:gd name="connsiteX12" fmla="*/ 1546058 w 3122195"/>
                <a:gd name="connsiteY12" fmla="*/ 794084 h 860258"/>
                <a:gd name="connsiteX13" fmla="*/ 1245269 w 3122195"/>
                <a:gd name="connsiteY13" fmla="*/ 794084 h 860258"/>
                <a:gd name="connsiteX14" fmla="*/ 1233237 w 3122195"/>
                <a:gd name="connsiteY14" fmla="*/ 757990 h 860258"/>
                <a:gd name="connsiteX15" fmla="*/ 733927 w 3122195"/>
                <a:gd name="connsiteY15" fmla="*/ 745958 h 860258"/>
                <a:gd name="connsiteX16" fmla="*/ 697832 w 3122195"/>
                <a:gd name="connsiteY16" fmla="*/ 824163 h 860258"/>
                <a:gd name="connsiteX17" fmla="*/ 643690 w 3122195"/>
                <a:gd name="connsiteY17" fmla="*/ 860258 h 860258"/>
                <a:gd name="connsiteX18" fmla="*/ 318837 w 3122195"/>
                <a:gd name="connsiteY18" fmla="*/ 794084 h 860258"/>
                <a:gd name="connsiteX19" fmla="*/ 306805 w 3122195"/>
                <a:gd name="connsiteY19" fmla="*/ 691816 h 860258"/>
                <a:gd name="connsiteX20" fmla="*/ 270711 w 3122195"/>
                <a:gd name="connsiteY20" fmla="*/ 673769 h 860258"/>
                <a:gd name="connsiteX21" fmla="*/ 270711 w 3122195"/>
                <a:gd name="connsiteY21" fmla="*/ 655721 h 860258"/>
                <a:gd name="connsiteX22" fmla="*/ 0 w 3122195"/>
                <a:gd name="connsiteY22" fmla="*/ 637674 h 860258"/>
                <a:gd name="connsiteX23" fmla="*/ 270711 w 3122195"/>
                <a:gd name="connsiteY23" fmla="*/ 619627 h 860258"/>
                <a:gd name="connsiteX24" fmla="*/ 270711 w 3122195"/>
                <a:gd name="connsiteY24" fmla="*/ 577516 h 860258"/>
                <a:gd name="connsiteX25" fmla="*/ 216569 w 3122195"/>
                <a:gd name="connsiteY25" fmla="*/ 535405 h 860258"/>
                <a:gd name="connsiteX26" fmla="*/ 258679 w 3122195"/>
                <a:gd name="connsiteY26" fmla="*/ 493295 h 860258"/>
                <a:gd name="connsiteX27" fmla="*/ 168442 w 3122195"/>
                <a:gd name="connsiteY27" fmla="*/ 445169 h 860258"/>
                <a:gd name="connsiteX0" fmla="*/ 168442 w 3128211"/>
                <a:gd name="connsiteY0" fmla="*/ 445169 h 860258"/>
                <a:gd name="connsiteX1" fmla="*/ 96253 w 3128211"/>
                <a:gd name="connsiteY1" fmla="*/ 48127 h 860258"/>
                <a:gd name="connsiteX2" fmla="*/ 234616 w 3128211"/>
                <a:gd name="connsiteY2" fmla="*/ 0 h 860258"/>
                <a:gd name="connsiteX3" fmla="*/ 607595 w 3128211"/>
                <a:gd name="connsiteY3" fmla="*/ 312821 h 860258"/>
                <a:gd name="connsiteX4" fmla="*/ 884321 w 3128211"/>
                <a:gd name="connsiteY4" fmla="*/ 451184 h 860258"/>
                <a:gd name="connsiteX5" fmla="*/ 1552074 w 3128211"/>
                <a:gd name="connsiteY5" fmla="*/ 445169 h 860258"/>
                <a:gd name="connsiteX6" fmla="*/ 2087479 w 3128211"/>
                <a:gd name="connsiteY6" fmla="*/ 409074 h 860258"/>
                <a:gd name="connsiteX7" fmla="*/ 2442411 w 3128211"/>
                <a:gd name="connsiteY7" fmla="*/ 433137 h 860258"/>
                <a:gd name="connsiteX8" fmla="*/ 2640932 w 3128211"/>
                <a:gd name="connsiteY8" fmla="*/ 547437 h 860258"/>
                <a:gd name="connsiteX9" fmla="*/ 3128211 w 3128211"/>
                <a:gd name="connsiteY9" fmla="*/ 667753 h 860258"/>
                <a:gd name="connsiteX10" fmla="*/ 2749216 w 3128211"/>
                <a:gd name="connsiteY10" fmla="*/ 757990 h 860258"/>
                <a:gd name="connsiteX11" fmla="*/ 1564105 w 3128211"/>
                <a:gd name="connsiteY11" fmla="*/ 751974 h 860258"/>
                <a:gd name="connsiteX12" fmla="*/ 1546058 w 3128211"/>
                <a:gd name="connsiteY12" fmla="*/ 794084 h 860258"/>
                <a:gd name="connsiteX13" fmla="*/ 1245269 w 3128211"/>
                <a:gd name="connsiteY13" fmla="*/ 794084 h 860258"/>
                <a:gd name="connsiteX14" fmla="*/ 1233237 w 3128211"/>
                <a:gd name="connsiteY14" fmla="*/ 757990 h 860258"/>
                <a:gd name="connsiteX15" fmla="*/ 733927 w 3128211"/>
                <a:gd name="connsiteY15" fmla="*/ 745958 h 860258"/>
                <a:gd name="connsiteX16" fmla="*/ 697832 w 3128211"/>
                <a:gd name="connsiteY16" fmla="*/ 824163 h 860258"/>
                <a:gd name="connsiteX17" fmla="*/ 643690 w 3128211"/>
                <a:gd name="connsiteY17" fmla="*/ 860258 h 860258"/>
                <a:gd name="connsiteX18" fmla="*/ 318837 w 3128211"/>
                <a:gd name="connsiteY18" fmla="*/ 794084 h 860258"/>
                <a:gd name="connsiteX19" fmla="*/ 306805 w 3128211"/>
                <a:gd name="connsiteY19" fmla="*/ 691816 h 860258"/>
                <a:gd name="connsiteX20" fmla="*/ 270711 w 3128211"/>
                <a:gd name="connsiteY20" fmla="*/ 673769 h 860258"/>
                <a:gd name="connsiteX21" fmla="*/ 270711 w 3128211"/>
                <a:gd name="connsiteY21" fmla="*/ 655721 h 860258"/>
                <a:gd name="connsiteX22" fmla="*/ 0 w 3128211"/>
                <a:gd name="connsiteY22" fmla="*/ 637674 h 860258"/>
                <a:gd name="connsiteX23" fmla="*/ 270711 w 3128211"/>
                <a:gd name="connsiteY23" fmla="*/ 619627 h 860258"/>
                <a:gd name="connsiteX24" fmla="*/ 270711 w 3128211"/>
                <a:gd name="connsiteY24" fmla="*/ 577516 h 860258"/>
                <a:gd name="connsiteX25" fmla="*/ 216569 w 3128211"/>
                <a:gd name="connsiteY25" fmla="*/ 535405 h 860258"/>
                <a:gd name="connsiteX26" fmla="*/ 258679 w 3128211"/>
                <a:gd name="connsiteY26" fmla="*/ 493295 h 860258"/>
                <a:gd name="connsiteX27" fmla="*/ 168442 w 3128211"/>
                <a:gd name="connsiteY27" fmla="*/ 445169 h 86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28211" h="860258">
                  <a:moveTo>
                    <a:pt x="168442" y="445169"/>
                  </a:moveTo>
                  <a:lnTo>
                    <a:pt x="96253" y="48127"/>
                  </a:lnTo>
                  <a:lnTo>
                    <a:pt x="234616" y="0"/>
                  </a:lnTo>
                  <a:lnTo>
                    <a:pt x="607595" y="312821"/>
                  </a:lnTo>
                  <a:lnTo>
                    <a:pt x="884321" y="451184"/>
                  </a:lnTo>
                  <a:lnTo>
                    <a:pt x="1552074" y="445169"/>
                  </a:lnTo>
                  <a:lnTo>
                    <a:pt x="2087479" y="409074"/>
                  </a:lnTo>
                  <a:cubicBezTo>
                    <a:pt x="2235868" y="407069"/>
                    <a:pt x="2350169" y="410077"/>
                    <a:pt x="2442411" y="433137"/>
                  </a:cubicBezTo>
                  <a:cubicBezTo>
                    <a:pt x="2534653" y="456197"/>
                    <a:pt x="2581777" y="522371"/>
                    <a:pt x="2640932" y="547437"/>
                  </a:cubicBezTo>
                  <a:cubicBezTo>
                    <a:pt x="2933700" y="567490"/>
                    <a:pt x="2967790" y="617621"/>
                    <a:pt x="3128211" y="667753"/>
                  </a:cubicBezTo>
                  <a:cubicBezTo>
                    <a:pt x="3120190" y="696829"/>
                    <a:pt x="3009900" y="743953"/>
                    <a:pt x="2749216" y="757990"/>
                  </a:cubicBezTo>
                  <a:cubicBezTo>
                    <a:pt x="2488532" y="772027"/>
                    <a:pt x="1764631" y="745958"/>
                    <a:pt x="1564105" y="751974"/>
                  </a:cubicBezTo>
                  <a:lnTo>
                    <a:pt x="1546058" y="794084"/>
                  </a:lnTo>
                  <a:lnTo>
                    <a:pt x="1245269" y="794084"/>
                  </a:lnTo>
                  <a:lnTo>
                    <a:pt x="1233237" y="757990"/>
                  </a:lnTo>
                  <a:lnTo>
                    <a:pt x="733927" y="745958"/>
                  </a:lnTo>
                  <a:lnTo>
                    <a:pt x="697832" y="824163"/>
                  </a:lnTo>
                  <a:lnTo>
                    <a:pt x="643690" y="860258"/>
                  </a:lnTo>
                  <a:lnTo>
                    <a:pt x="318837" y="794084"/>
                  </a:lnTo>
                  <a:lnTo>
                    <a:pt x="306805" y="691816"/>
                  </a:lnTo>
                  <a:lnTo>
                    <a:pt x="270711" y="673769"/>
                  </a:lnTo>
                  <a:lnTo>
                    <a:pt x="270711" y="655721"/>
                  </a:lnTo>
                  <a:lnTo>
                    <a:pt x="0" y="637674"/>
                  </a:lnTo>
                  <a:lnTo>
                    <a:pt x="270711" y="619627"/>
                  </a:lnTo>
                  <a:lnTo>
                    <a:pt x="270711" y="577516"/>
                  </a:lnTo>
                  <a:lnTo>
                    <a:pt x="216569" y="535405"/>
                  </a:lnTo>
                  <a:lnTo>
                    <a:pt x="258679" y="493295"/>
                  </a:lnTo>
                  <a:lnTo>
                    <a:pt x="168442" y="445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3" name="Group 272"/>
            <p:cNvGrpSpPr/>
            <p:nvPr/>
          </p:nvGrpSpPr>
          <p:grpSpPr>
            <a:xfrm>
              <a:off x="565150" y="1676401"/>
              <a:ext cx="2974975" cy="265795"/>
              <a:chOff x="565150" y="1676401"/>
              <a:chExt cx="2974975" cy="265795"/>
            </a:xfrm>
          </p:grpSpPr>
          <p:grpSp>
            <p:nvGrpSpPr>
              <p:cNvPr id="302" name="Group 1027"/>
              <p:cNvGrpSpPr/>
              <p:nvPr/>
            </p:nvGrpSpPr>
            <p:grpSpPr>
              <a:xfrm>
                <a:off x="565150" y="1681558"/>
                <a:ext cx="2974975" cy="260638"/>
                <a:chOff x="2718584" y="4463762"/>
                <a:chExt cx="2974975" cy="260638"/>
              </a:xfrm>
            </p:grpSpPr>
            <p:cxnSp>
              <p:nvCxnSpPr>
                <p:cNvPr id="304" name="Straight Arrow Connector 303"/>
                <p:cNvCxnSpPr/>
                <p:nvPr/>
              </p:nvCxnSpPr>
              <p:spPr>
                <a:xfrm flipV="1">
                  <a:off x="5167785" y="4576079"/>
                  <a:ext cx="525774" cy="5446"/>
                </a:xfrm>
                <a:prstGeom prst="straightConnector1">
                  <a:avLst/>
                </a:prstGeom>
                <a:ln w="25400">
                  <a:gradFill flip="none" rotWithShape="1">
                    <a:gsLst>
                      <a:gs pos="0">
                        <a:srgbClr val="FFC000"/>
                      </a:gs>
                      <a:gs pos="54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flipV="1">
                  <a:off x="5164160" y="4520698"/>
                  <a:ext cx="0" cy="203702"/>
                </a:xfrm>
                <a:prstGeom prst="straightConnector1">
                  <a:avLst/>
                </a:prstGeom>
                <a:ln w="25400">
                  <a:solidFill>
                    <a:srgbClr val="FFC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V="1">
                  <a:off x="2718584" y="4520700"/>
                  <a:ext cx="2471642" cy="0"/>
                </a:xfrm>
                <a:prstGeom prst="straightConnector1">
                  <a:avLst/>
                </a:prstGeom>
                <a:ln w="25400">
                  <a:gradFill flip="none" rotWithShape="1">
                    <a:gsLst>
                      <a:gs pos="30000">
                        <a:schemeClr val="accent1">
                          <a:alpha val="0"/>
                        </a:schemeClr>
                      </a:gs>
                      <a:gs pos="100000">
                        <a:srgbClr val="C00000"/>
                      </a:gs>
                    </a:gsLst>
                    <a:lin ang="0" scaled="1"/>
                    <a:tileRect/>
                  </a:gra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307" name="TextBox 306"/>
                <p:cNvSpPr txBox="1"/>
                <p:nvPr/>
              </p:nvSpPr>
              <p:spPr>
                <a:xfrm>
                  <a:off x="5307626" y="4524880"/>
                  <a:ext cx="210689" cy="99999"/>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YJ-12</a:t>
                  </a:r>
                </a:p>
              </p:txBody>
            </p:sp>
            <p:sp>
              <p:nvSpPr>
                <p:cNvPr id="308" name="TextBox 307"/>
                <p:cNvSpPr txBox="1"/>
                <p:nvPr/>
              </p:nvSpPr>
              <p:spPr>
                <a:xfrm>
                  <a:off x="4819848" y="4463762"/>
                  <a:ext cx="228600" cy="112935"/>
                </a:xfrm>
                <a:prstGeom prst="rect">
                  <a:avLst/>
                </a:prstGeom>
                <a:solidFill>
                  <a:schemeClr val="bg1"/>
                </a:solidFill>
                <a:ln w="19050">
                  <a:noFill/>
                </a:ln>
              </p:spPr>
              <p:txBody>
                <a:bodyPr wrap="none" lIns="0" tIns="0" rIns="0" bIns="0" rtlCol="0" anchor="ctr" anchorCtr="0">
                  <a:noAutofit/>
                </a:bodyPr>
                <a:lstStyle/>
                <a:p>
                  <a:pPr algn="ctr"/>
                  <a:r>
                    <a:rPr lang="en-US" sz="800" b="1" dirty="0">
                      <a:effectLst/>
                      <a:latin typeface="Arial" pitchFamily="34" charset="0"/>
                      <a:cs typeface="Arial" pitchFamily="34" charset="0"/>
                    </a:rPr>
                    <a:t>JH-7</a:t>
                  </a:r>
                </a:p>
              </p:txBody>
            </p:sp>
          </p:grpSp>
          <p:sp>
            <p:nvSpPr>
              <p:cNvPr id="303" name="Isosceles Triangle 302"/>
              <p:cNvSpPr>
                <a:spLocks noChangeAspect="1"/>
              </p:cNvSpPr>
              <p:nvPr/>
            </p:nvSpPr>
            <p:spPr>
              <a:xfrm rot="5400000">
                <a:off x="2927241" y="1687306"/>
                <a:ext cx="122138" cy="100328"/>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74" name="Group 486"/>
            <p:cNvGrpSpPr/>
            <p:nvPr/>
          </p:nvGrpSpPr>
          <p:grpSpPr>
            <a:xfrm>
              <a:off x="3423057" y="1689310"/>
              <a:ext cx="202296" cy="164634"/>
              <a:chOff x="5288609" y="4039618"/>
              <a:chExt cx="224376" cy="182603"/>
            </a:xfrm>
          </p:grpSpPr>
          <p:sp>
            <p:nvSpPr>
              <p:cNvPr id="290" name="Trapezoid 289"/>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1" name="Group 488"/>
              <p:cNvGrpSpPr/>
              <p:nvPr/>
            </p:nvGrpSpPr>
            <p:grpSpPr>
              <a:xfrm>
                <a:off x="5288609" y="4039618"/>
                <a:ext cx="224376" cy="182603"/>
                <a:chOff x="5288609" y="4039618"/>
                <a:chExt cx="224376" cy="182603"/>
              </a:xfrm>
            </p:grpSpPr>
            <p:grpSp>
              <p:nvGrpSpPr>
                <p:cNvPr id="292" name="Group 489"/>
                <p:cNvGrpSpPr/>
                <p:nvPr/>
              </p:nvGrpSpPr>
              <p:grpSpPr>
                <a:xfrm>
                  <a:off x="5373685" y="4039618"/>
                  <a:ext cx="59600" cy="84706"/>
                  <a:chOff x="5381438" y="3832450"/>
                  <a:chExt cx="59600" cy="84706"/>
                </a:xfrm>
              </p:grpSpPr>
              <p:cxnSp>
                <p:nvCxnSpPr>
                  <p:cNvPr id="300" name="Straight Connector 299"/>
                  <p:cNvCxnSpPr/>
                  <p:nvPr/>
                </p:nvCxnSpPr>
                <p:spPr>
                  <a:xfrm flipH="1" flipV="1">
                    <a:off x="5413682"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3" name="Group 490"/>
                <p:cNvGrpSpPr/>
                <p:nvPr/>
              </p:nvGrpSpPr>
              <p:grpSpPr>
                <a:xfrm>
                  <a:off x="5288609" y="4093854"/>
                  <a:ext cx="224376" cy="128367"/>
                  <a:chOff x="6220229" y="3272676"/>
                  <a:chExt cx="1159045" cy="555356"/>
                </a:xfrm>
              </p:grpSpPr>
              <p:sp>
                <p:nvSpPr>
                  <p:cNvPr id="295" name="Explosion 2 294"/>
                  <p:cNvSpPr/>
                  <p:nvPr/>
                </p:nvSpPr>
                <p:spPr>
                  <a:xfrm rot="12420475">
                    <a:off x="6220229" y="3272676"/>
                    <a:ext cx="770440" cy="522016"/>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6" name="Picture 29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297" name="Group 494"/>
                  <p:cNvGrpSpPr/>
                  <p:nvPr/>
                </p:nvGrpSpPr>
                <p:grpSpPr>
                  <a:xfrm>
                    <a:off x="6504913" y="3287819"/>
                    <a:ext cx="620288" cy="478423"/>
                    <a:chOff x="6504913" y="3287819"/>
                    <a:chExt cx="620288" cy="478423"/>
                  </a:xfrm>
                </p:grpSpPr>
                <p:sp>
                  <p:nvSpPr>
                    <p:cNvPr id="298" name="Trapezoid 297"/>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Freeform 298"/>
                    <p:cNvSpPr/>
                    <p:nvPr/>
                  </p:nvSpPr>
                  <p:spPr>
                    <a:xfrm>
                      <a:off x="6504913" y="3406938"/>
                      <a:ext cx="620288" cy="359304"/>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294" name="Straight Connector 293"/>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75" name="Straight Arrow Connector 274"/>
            <p:cNvCxnSpPr/>
            <p:nvPr/>
          </p:nvCxnSpPr>
          <p:spPr>
            <a:xfrm>
              <a:off x="2998063" y="1930400"/>
              <a:ext cx="319812" cy="3175"/>
            </a:xfrm>
            <a:prstGeom prst="straightConnector1">
              <a:avLst/>
            </a:prstGeom>
            <a:ln w="25400">
              <a:gradFill flip="none" rotWithShape="1">
                <a:gsLst>
                  <a:gs pos="0">
                    <a:srgbClr val="FFC000"/>
                  </a:gs>
                  <a:gs pos="72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grpSp>
          <p:nvGrpSpPr>
            <p:cNvPr id="276" name="Group 486"/>
            <p:cNvGrpSpPr/>
            <p:nvPr/>
          </p:nvGrpSpPr>
          <p:grpSpPr>
            <a:xfrm>
              <a:off x="3210332" y="1832185"/>
              <a:ext cx="202296" cy="164634"/>
              <a:chOff x="5288609" y="4039618"/>
              <a:chExt cx="224376" cy="182603"/>
            </a:xfrm>
          </p:grpSpPr>
          <p:sp>
            <p:nvSpPr>
              <p:cNvPr id="278" name="Trapezoid 277"/>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9" name="Group 488"/>
              <p:cNvGrpSpPr/>
              <p:nvPr/>
            </p:nvGrpSpPr>
            <p:grpSpPr>
              <a:xfrm>
                <a:off x="5288609" y="4039618"/>
                <a:ext cx="224376" cy="182603"/>
                <a:chOff x="5288609" y="4039618"/>
                <a:chExt cx="224376" cy="182603"/>
              </a:xfrm>
            </p:grpSpPr>
            <p:grpSp>
              <p:nvGrpSpPr>
                <p:cNvPr id="280" name="Group 489"/>
                <p:cNvGrpSpPr/>
                <p:nvPr/>
              </p:nvGrpSpPr>
              <p:grpSpPr>
                <a:xfrm>
                  <a:off x="5373685" y="4039618"/>
                  <a:ext cx="59600" cy="84706"/>
                  <a:chOff x="5381438" y="3832450"/>
                  <a:chExt cx="59600" cy="84706"/>
                </a:xfrm>
              </p:grpSpPr>
              <p:cxnSp>
                <p:nvCxnSpPr>
                  <p:cNvPr id="288" name="Straight Connector 287"/>
                  <p:cNvCxnSpPr/>
                  <p:nvPr/>
                </p:nvCxnSpPr>
                <p:spPr>
                  <a:xfrm flipH="1" flipV="1">
                    <a:off x="5413682"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1" name="Group 490"/>
                <p:cNvGrpSpPr/>
                <p:nvPr/>
              </p:nvGrpSpPr>
              <p:grpSpPr>
                <a:xfrm>
                  <a:off x="5288609" y="4093854"/>
                  <a:ext cx="224376" cy="128367"/>
                  <a:chOff x="6220229" y="3272676"/>
                  <a:chExt cx="1159045" cy="555356"/>
                </a:xfrm>
              </p:grpSpPr>
              <p:sp>
                <p:nvSpPr>
                  <p:cNvPr id="283" name="Explosion 2 282"/>
                  <p:cNvSpPr/>
                  <p:nvPr/>
                </p:nvSpPr>
                <p:spPr>
                  <a:xfrm rot="12420475">
                    <a:off x="6220229" y="3272676"/>
                    <a:ext cx="770440" cy="522016"/>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4" name="Picture 28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285" name="Group 494"/>
                  <p:cNvGrpSpPr/>
                  <p:nvPr/>
                </p:nvGrpSpPr>
                <p:grpSpPr>
                  <a:xfrm>
                    <a:off x="6504913" y="3287819"/>
                    <a:ext cx="620288" cy="478423"/>
                    <a:chOff x="6504913" y="3287819"/>
                    <a:chExt cx="620288" cy="478423"/>
                  </a:xfrm>
                </p:grpSpPr>
                <p:sp>
                  <p:nvSpPr>
                    <p:cNvPr id="286" name="Trapezoid 285"/>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Freeform 286"/>
                    <p:cNvSpPr/>
                    <p:nvPr/>
                  </p:nvSpPr>
                  <p:spPr>
                    <a:xfrm>
                      <a:off x="6504913" y="3406938"/>
                      <a:ext cx="620288" cy="359304"/>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282" name="Straight Connector 281"/>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7" name="TextBox 276"/>
            <p:cNvSpPr txBox="1"/>
            <p:nvPr/>
          </p:nvSpPr>
          <p:spPr>
            <a:xfrm>
              <a:off x="3031664" y="1875299"/>
              <a:ext cx="224908" cy="89065"/>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YJ-83K</a:t>
              </a:r>
            </a:p>
          </p:txBody>
        </p:sp>
      </p:grpSp>
      <p:grpSp>
        <p:nvGrpSpPr>
          <p:cNvPr id="65" name="Group 64"/>
          <p:cNvGrpSpPr/>
          <p:nvPr/>
        </p:nvGrpSpPr>
        <p:grpSpPr>
          <a:xfrm>
            <a:off x="-635000" y="1040141"/>
            <a:ext cx="9081951" cy="860396"/>
            <a:chOff x="-635000" y="1322775"/>
            <a:chExt cx="8958066" cy="832787"/>
          </a:xfrm>
        </p:grpSpPr>
        <p:cxnSp>
          <p:nvCxnSpPr>
            <p:cNvPr id="211" name="Straight Arrow Connector 210"/>
            <p:cNvCxnSpPr/>
            <p:nvPr/>
          </p:nvCxnSpPr>
          <p:spPr>
            <a:xfrm flipV="1">
              <a:off x="5257800" y="1621351"/>
              <a:ext cx="863" cy="467799"/>
            </a:xfrm>
            <a:prstGeom prst="straightConnector1">
              <a:avLst/>
            </a:prstGeom>
            <a:ln w="25400">
              <a:solidFill>
                <a:srgbClr val="FFC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V="1">
              <a:off x="5258663" y="1778000"/>
              <a:ext cx="627787" cy="4065"/>
            </a:xfrm>
            <a:prstGeom prst="straightConnector1">
              <a:avLst/>
            </a:prstGeom>
            <a:ln w="25400">
              <a:gradFill flip="none" rotWithShape="1">
                <a:gsLst>
                  <a:gs pos="0">
                    <a:srgbClr val="FFC000"/>
                  </a:gs>
                  <a:gs pos="72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5258663" y="1941706"/>
              <a:ext cx="339516" cy="0"/>
            </a:xfrm>
            <a:prstGeom prst="straightConnector1">
              <a:avLst/>
            </a:prstGeom>
            <a:ln w="25400">
              <a:gradFill flip="none" rotWithShape="1">
                <a:gsLst>
                  <a:gs pos="0">
                    <a:srgbClr val="FFC000"/>
                  </a:gs>
                  <a:gs pos="72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5409975" y="1730690"/>
              <a:ext cx="224908" cy="89065"/>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YJ-12</a:t>
              </a:r>
            </a:p>
          </p:txBody>
        </p:sp>
        <p:sp>
          <p:nvSpPr>
            <p:cNvPr id="215" name="TextBox 214"/>
            <p:cNvSpPr txBox="1"/>
            <p:nvPr/>
          </p:nvSpPr>
          <p:spPr>
            <a:xfrm>
              <a:off x="5279723" y="1891648"/>
              <a:ext cx="224908" cy="89065"/>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YJ-63</a:t>
              </a:r>
            </a:p>
          </p:txBody>
        </p:sp>
        <p:cxnSp>
          <p:nvCxnSpPr>
            <p:cNvPr id="216" name="Straight Arrow Connector 215"/>
            <p:cNvCxnSpPr/>
            <p:nvPr/>
          </p:nvCxnSpPr>
          <p:spPr>
            <a:xfrm flipV="1">
              <a:off x="5258663" y="2082800"/>
              <a:ext cx="352216" cy="0"/>
            </a:xfrm>
            <a:prstGeom prst="straightConnector1">
              <a:avLst/>
            </a:prstGeom>
            <a:ln w="25400">
              <a:gradFill flip="none" rotWithShape="1">
                <a:gsLst>
                  <a:gs pos="0">
                    <a:srgbClr val="FFC000"/>
                  </a:gs>
                  <a:gs pos="72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5298614" y="2027699"/>
              <a:ext cx="224908" cy="89065"/>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YJ-83K</a:t>
              </a:r>
            </a:p>
          </p:txBody>
        </p:sp>
        <p:cxnSp>
          <p:nvCxnSpPr>
            <p:cNvPr id="218" name="Straight Arrow Connector 217"/>
            <p:cNvCxnSpPr/>
            <p:nvPr/>
          </p:nvCxnSpPr>
          <p:spPr>
            <a:xfrm flipV="1">
              <a:off x="5258663" y="1645758"/>
              <a:ext cx="2954816" cy="0"/>
            </a:xfrm>
            <a:prstGeom prst="straightConnector1">
              <a:avLst/>
            </a:prstGeom>
            <a:ln w="25400">
              <a:gradFill flip="none" rotWithShape="1">
                <a:gsLst>
                  <a:gs pos="0">
                    <a:srgbClr val="FFC000"/>
                  </a:gs>
                  <a:gs pos="72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6584725" y="1603690"/>
              <a:ext cx="224908" cy="89065"/>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KD-20</a:t>
              </a:r>
            </a:p>
            <a:p>
              <a:pPr algn="ctr"/>
              <a:r>
                <a:rPr lang="en-US" sz="600" b="1" dirty="0">
                  <a:latin typeface="Arial" pitchFamily="34" charset="0"/>
                  <a:cs typeface="Arial" pitchFamily="34" charset="0"/>
                </a:rPr>
                <a:t>(CJ-10)</a:t>
              </a:r>
              <a:endParaRPr lang="en-US" sz="600" b="1" dirty="0">
                <a:effectLst/>
                <a:latin typeface="Arial" pitchFamily="34" charset="0"/>
                <a:cs typeface="Arial" pitchFamily="34" charset="0"/>
              </a:endParaRPr>
            </a:p>
          </p:txBody>
        </p:sp>
        <p:grpSp>
          <p:nvGrpSpPr>
            <p:cNvPr id="220" name="Group 407"/>
            <p:cNvGrpSpPr/>
            <p:nvPr/>
          </p:nvGrpSpPr>
          <p:grpSpPr>
            <a:xfrm>
              <a:off x="8067319" y="1578946"/>
              <a:ext cx="255747" cy="136031"/>
              <a:chOff x="2521794" y="5227035"/>
              <a:chExt cx="392387" cy="208713"/>
            </a:xfrm>
          </p:grpSpPr>
          <p:sp>
            <p:nvSpPr>
              <p:cNvPr id="265" name="Explosion 1 223"/>
              <p:cNvSpPr/>
              <p:nvPr/>
            </p:nvSpPr>
            <p:spPr>
              <a:xfrm rot="10800000">
                <a:off x="2521794" y="5227035"/>
                <a:ext cx="392387" cy="192259"/>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6" name="Group 409"/>
              <p:cNvGrpSpPr/>
              <p:nvPr/>
            </p:nvGrpSpPr>
            <p:grpSpPr>
              <a:xfrm>
                <a:off x="2584606" y="5269177"/>
                <a:ext cx="222777" cy="166571"/>
                <a:chOff x="4766178" y="4000001"/>
                <a:chExt cx="617167" cy="461467"/>
              </a:xfrm>
            </p:grpSpPr>
            <p:sp>
              <p:nvSpPr>
                <p:cNvPr id="268" name="Freeform 267"/>
                <p:cNvSpPr/>
                <p:nvPr/>
              </p:nvSpPr>
              <p:spPr>
                <a:xfrm>
                  <a:off x="4766178" y="4230358"/>
                  <a:ext cx="617167" cy="231110"/>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Moon 268"/>
                <p:cNvSpPr/>
                <p:nvPr/>
              </p:nvSpPr>
              <p:spPr>
                <a:xfrm rot="18585302">
                  <a:off x="5038124" y="3937679"/>
                  <a:ext cx="139233" cy="304788"/>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Isosceles Triangle 269"/>
                <p:cNvSpPr/>
                <p:nvPr/>
              </p:nvSpPr>
              <p:spPr>
                <a:xfrm rot="2075255">
                  <a:off x="5126566" y="4000001"/>
                  <a:ext cx="49140"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Isosceles Triangle 270"/>
                <p:cNvSpPr/>
                <p:nvPr/>
              </p:nvSpPr>
              <p:spPr>
                <a:xfrm>
                  <a:off x="5022786" y="4085310"/>
                  <a:ext cx="105640" cy="1999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67" name="Straight Connector 266"/>
              <p:cNvCxnSpPr/>
              <p:nvPr/>
            </p:nvCxnSpPr>
            <p:spPr>
              <a:xfrm>
                <a:off x="2674453" y="5386391"/>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21" name="Freeform 220"/>
            <p:cNvSpPr/>
            <p:nvPr/>
          </p:nvSpPr>
          <p:spPr>
            <a:xfrm>
              <a:off x="4685055" y="1322775"/>
              <a:ext cx="715698" cy="177546"/>
            </a:xfrm>
            <a:custGeom>
              <a:avLst/>
              <a:gdLst>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819275 w 1895475"/>
                <a:gd name="connsiteY16" fmla="*/ 428625 h 471488"/>
                <a:gd name="connsiteX17" fmla="*/ 1771650 w 1895475"/>
                <a:gd name="connsiteY17" fmla="*/ 440532 h 471488"/>
                <a:gd name="connsiteX18" fmla="*/ 1735931 w 1895475"/>
                <a:gd name="connsiteY18" fmla="*/ 440532 h 471488"/>
                <a:gd name="connsiteX19" fmla="*/ 1716881 w 1895475"/>
                <a:gd name="connsiteY19" fmla="*/ 452438 h 471488"/>
                <a:gd name="connsiteX20" fmla="*/ 1683543 w 1895475"/>
                <a:gd name="connsiteY20" fmla="*/ 452438 h 471488"/>
                <a:gd name="connsiteX21" fmla="*/ 1657350 w 1895475"/>
                <a:gd name="connsiteY21" fmla="*/ 442913 h 471488"/>
                <a:gd name="connsiteX22" fmla="*/ 1133475 w 1895475"/>
                <a:gd name="connsiteY22" fmla="*/ 438150 h 471488"/>
                <a:gd name="connsiteX23" fmla="*/ 1116806 w 1895475"/>
                <a:gd name="connsiteY23" fmla="*/ 466725 h 471488"/>
                <a:gd name="connsiteX24" fmla="*/ 1014412 w 1895475"/>
                <a:gd name="connsiteY24" fmla="*/ 471488 h 471488"/>
                <a:gd name="connsiteX25" fmla="*/ 919162 w 1895475"/>
                <a:gd name="connsiteY25" fmla="*/ 464344 h 471488"/>
                <a:gd name="connsiteX26" fmla="*/ 873918 w 1895475"/>
                <a:gd name="connsiteY26" fmla="*/ 452438 h 471488"/>
                <a:gd name="connsiteX27" fmla="*/ 864393 w 1895475"/>
                <a:gd name="connsiteY27" fmla="*/ 442913 h 471488"/>
                <a:gd name="connsiteX28" fmla="*/ 731043 w 1895475"/>
                <a:gd name="connsiteY28" fmla="*/ 442913 h 471488"/>
                <a:gd name="connsiteX29" fmla="*/ 728662 w 1895475"/>
                <a:gd name="connsiteY29" fmla="*/ 461963 h 471488"/>
                <a:gd name="connsiteX30" fmla="*/ 688181 w 1895475"/>
                <a:gd name="connsiteY30" fmla="*/ 461963 h 471488"/>
                <a:gd name="connsiteX31" fmla="*/ 661987 w 1895475"/>
                <a:gd name="connsiteY31" fmla="*/ 435769 h 471488"/>
                <a:gd name="connsiteX32" fmla="*/ 440531 w 1895475"/>
                <a:gd name="connsiteY32" fmla="*/ 431007 h 471488"/>
                <a:gd name="connsiteX33" fmla="*/ 266700 w 1895475"/>
                <a:gd name="connsiteY33" fmla="*/ 419100 h 471488"/>
                <a:gd name="connsiteX34" fmla="*/ 57150 w 1895475"/>
                <a:gd name="connsiteY34" fmla="*/ 395288 h 471488"/>
                <a:gd name="connsiteX35" fmla="*/ 47625 w 1895475"/>
                <a:gd name="connsiteY35" fmla="*/ 381000 h 471488"/>
                <a:gd name="connsiteX36" fmla="*/ 57150 w 1895475"/>
                <a:gd name="connsiteY36" fmla="*/ 352425 h 471488"/>
                <a:gd name="connsiteX37" fmla="*/ 80962 w 1895475"/>
                <a:gd name="connsiteY37" fmla="*/ 352425 h 471488"/>
                <a:gd name="connsiteX38" fmla="*/ 95250 w 1895475"/>
                <a:gd name="connsiteY38" fmla="*/ 295275 h 471488"/>
                <a:gd name="connsiteX39" fmla="*/ 0 w 1895475"/>
                <a:gd name="connsiteY39" fmla="*/ 292894 h 471488"/>
                <a:gd name="connsiteX40" fmla="*/ 90487 w 1895475"/>
                <a:gd name="connsiteY40" fmla="*/ 285750 h 471488"/>
                <a:gd name="connsiteX41" fmla="*/ 102393 w 1895475"/>
                <a:gd name="connsiteY41" fmla="*/ 271463 h 471488"/>
                <a:gd name="connsiteX42" fmla="*/ 128587 w 1895475"/>
                <a:gd name="connsiteY42" fmla="*/ 271463 h 471488"/>
                <a:gd name="connsiteX43" fmla="*/ 19050 w 1895475"/>
                <a:gd name="connsiteY43"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864518 w 1895475"/>
                <a:gd name="connsiteY15" fmla="*/ 411957 h 471488"/>
                <a:gd name="connsiteX16" fmla="*/ 1771650 w 1895475"/>
                <a:gd name="connsiteY16" fmla="*/ 440532 h 471488"/>
                <a:gd name="connsiteX17" fmla="*/ 1735931 w 1895475"/>
                <a:gd name="connsiteY17" fmla="*/ 440532 h 471488"/>
                <a:gd name="connsiteX18" fmla="*/ 1716881 w 1895475"/>
                <a:gd name="connsiteY18" fmla="*/ 452438 h 471488"/>
                <a:gd name="connsiteX19" fmla="*/ 1683543 w 1895475"/>
                <a:gd name="connsiteY19" fmla="*/ 452438 h 471488"/>
                <a:gd name="connsiteX20" fmla="*/ 1657350 w 1895475"/>
                <a:gd name="connsiteY20" fmla="*/ 442913 h 471488"/>
                <a:gd name="connsiteX21" fmla="*/ 1133475 w 1895475"/>
                <a:gd name="connsiteY21" fmla="*/ 438150 h 471488"/>
                <a:gd name="connsiteX22" fmla="*/ 1116806 w 1895475"/>
                <a:gd name="connsiteY22" fmla="*/ 466725 h 471488"/>
                <a:gd name="connsiteX23" fmla="*/ 1014412 w 1895475"/>
                <a:gd name="connsiteY23" fmla="*/ 471488 h 471488"/>
                <a:gd name="connsiteX24" fmla="*/ 919162 w 1895475"/>
                <a:gd name="connsiteY24" fmla="*/ 464344 h 471488"/>
                <a:gd name="connsiteX25" fmla="*/ 873918 w 1895475"/>
                <a:gd name="connsiteY25" fmla="*/ 452438 h 471488"/>
                <a:gd name="connsiteX26" fmla="*/ 864393 w 1895475"/>
                <a:gd name="connsiteY26" fmla="*/ 442913 h 471488"/>
                <a:gd name="connsiteX27" fmla="*/ 731043 w 1895475"/>
                <a:gd name="connsiteY27" fmla="*/ 442913 h 471488"/>
                <a:gd name="connsiteX28" fmla="*/ 728662 w 1895475"/>
                <a:gd name="connsiteY28" fmla="*/ 461963 h 471488"/>
                <a:gd name="connsiteX29" fmla="*/ 688181 w 1895475"/>
                <a:gd name="connsiteY29" fmla="*/ 461963 h 471488"/>
                <a:gd name="connsiteX30" fmla="*/ 661987 w 1895475"/>
                <a:gd name="connsiteY30" fmla="*/ 435769 h 471488"/>
                <a:gd name="connsiteX31" fmla="*/ 440531 w 1895475"/>
                <a:gd name="connsiteY31" fmla="*/ 431007 h 471488"/>
                <a:gd name="connsiteX32" fmla="*/ 266700 w 1895475"/>
                <a:gd name="connsiteY32" fmla="*/ 419100 h 471488"/>
                <a:gd name="connsiteX33" fmla="*/ 57150 w 1895475"/>
                <a:gd name="connsiteY33" fmla="*/ 395288 h 471488"/>
                <a:gd name="connsiteX34" fmla="*/ 47625 w 1895475"/>
                <a:gd name="connsiteY34" fmla="*/ 381000 h 471488"/>
                <a:gd name="connsiteX35" fmla="*/ 57150 w 1895475"/>
                <a:gd name="connsiteY35" fmla="*/ 352425 h 471488"/>
                <a:gd name="connsiteX36" fmla="*/ 80962 w 1895475"/>
                <a:gd name="connsiteY36" fmla="*/ 352425 h 471488"/>
                <a:gd name="connsiteX37" fmla="*/ 95250 w 1895475"/>
                <a:gd name="connsiteY37" fmla="*/ 295275 h 471488"/>
                <a:gd name="connsiteX38" fmla="*/ 0 w 1895475"/>
                <a:gd name="connsiteY38" fmla="*/ 292894 h 471488"/>
                <a:gd name="connsiteX39" fmla="*/ 90487 w 1895475"/>
                <a:gd name="connsiteY39" fmla="*/ 285750 h 471488"/>
                <a:gd name="connsiteX40" fmla="*/ 102393 w 1895475"/>
                <a:gd name="connsiteY40" fmla="*/ 271463 h 471488"/>
                <a:gd name="connsiteX41" fmla="*/ 128587 w 1895475"/>
                <a:gd name="connsiteY41" fmla="*/ 271463 h 471488"/>
                <a:gd name="connsiteX42" fmla="*/ 19050 w 1895475"/>
                <a:gd name="connsiteY42" fmla="*/ 19050 h 471488"/>
                <a:gd name="connsiteX0" fmla="*/ 19050 w 1895475"/>
                <a:gd name="connsiteY0" fmla="*/ 19050 h 471488"/>
                <a:gd name="connsiteX1" fmla="*/ 73818 w 1895475"/>
                <a:gd name="connsiteY1" fmla="*/ 0 h 471488"/>
                <a:gd name="connsiteX2" fmla="*/ 138112 w 1895475"/>
                <a:gd name="connsiteY2" fmla="*/ 9525 h 471488"/>
                <a:gd name="connsiteX3" fmla="*/ 407193 w 1895475"/>
                <a:gd name="connsiteY3" fmla="*/ 271463 h 471488"/>
                <a:gd name="connsiteX4" fmla="*/ 500062 w 1895475"/>
                <a:gd name="connsiteY4" fmla="*/ 283369 h 471488"/>
                <a:gd name="connsiteX5" fmla="*/ 561975 w 1895475"/>
                <a:gd name="connsiteY5" fmla="*/ 309563 h 471488"/>
                <a:gd name="connsiteX6" fmla="*/ 1390650 w 1895475"/>
                <a:gd name="connsiteY6" fmla="*/ 311944 h 471488"/>
                <a:gd name="connsiteX7" fmla="*/ 1552575 w 1895475"/>
                <a:gd name="connsiteY7" fmla="*/ 311944 h 471488"/>
                <a:gd name="connsiteX8" fmla="*/ 1585912 w 1895475"/>
                <a:gd name="connsiteY8" fmla="*/ 292894 h 471488"/>
                <a:gd name="connsiteX9" fmla="*/ 1621631 w 1895475"/>
                <a:gd name="connsiteY9" fmla="*/ 311944 h 471488"/>
                <a:gd name="connsiteX10" fmla="*/ 1709737 w 1895475"/>
                <a:gd name="connsiteY10" fmla="*/ 311944 h 471488"/>
                <a:gd name="connsiteX11" fmla="*/ 1745456 w 1895475"/>
                <a:gd name="connsiteY11" fmla="*/ 338138 h 471488"/>
                <a:gd name="connsiteX12" fmla="*/ 1809750 w 1895475"/>
                <a:gd name="connsiteY12" fmla="*/ 342900 h 471488"/>
                <a:gd name="connsiteX13" fmla="*/ 1864518 w 1895475"/>
                <a:gd name="connsiteY13" fmla="*/ 359569 h 471488"/>
                <a:gd name="connsiteX14" fmla="*/ 1895475 w 1895475"/>
                <a:gd name="connsiteY14" fmla="*/ 383382 h 471488"/>
                <a:gd name="connsiteX15" fmla="*/ 1771650 w 1895475"/>
                <a:gd name="connsiteY15" fmla="*/ 440532 h 471488"/>
                <a:gd name="connsiteX16" fmla="*/ 1735931 w 1895475"/>
                <a:gd name="connsiteY16" fmla="*/ 440532 h 471488"/>
                <a:gd name="connsiteX17" fmla="*/ 1716881 w 1895475"/>
                <a:gd name="connsiteY17" fmla="*/ 452438 h 471488"/>
                <a:gd name="connsiteX18" fmla="*/ 1683543 w 1895475"/>
                <a:gd name="connsiteY18" fmla="*/ 452438 h 471488"/>
                <a:gd name="connsiteX19" fmla="*/ 1657350 w 1895475"/>
                <a:gd name="connsiteY19" fmla="*/ 442913 h 471488"/>
                <a:gd name="connsiteX20" fmla="*/ 1133475 w 1895475"/>
                <a:gd name="connsiteY20" fmla="*/ 438150 h 471488"/>
                <a:gd name="connsiteX21" fmla="*/ 1116806 w 1895475"/>
                <a:gd name="connsiteY21" fmla="*/ 466725 h 471488"/>
                <a:gd name="connsiteX22" fmla="*/ 1014412 w 1895475"/>
                <a:gd name="connsiteY22" fmla="*/ 471488 h 471488"/>
                <a:gd name="connsiteX23" fmla="*/ 919162 w 1895475"/>
                <a:gd name="connsiteY23" fmla="*/ 464344 h 471488"/>
                <a:gd name="connsiteX24" fmla="*/ 873918 w 1895475"/>
                <a:gd name="connsiteY24" fmla="*/ 452438 h 471488"/>
                <a:gd name="connsiteX25" fmla="*/ 864393 w 1895475"/>
                <a:gd name="connsiteY25" fmla="*/ 442913 h 471488"/>
                <a:gd name="connsiteX26" fmla="*/ 731043 w 1895475"/>
                <a:gd name="connsiteY26" fmla="*/ 442913 h 471488"/>
                <a:gd name="connsiteX27" fmla="*/ 728662 w 1895475"/>
                <a:gd name="connsiteY27" fmla="*/ 461963 h 471488"/>
                <a:gd name="connsiteX28" fmla="*/ 688181 w 1895475"/>
                <a:gd name="connsiteY28" fmla="*/ 461963 h 471488"/>
                <a:gd name="connsiteX29" fmla="*/ 661987 w 1895475"/>
                <a:gd name="connsiteY29" fmla="*/ 435769 h 471488"/>
                <a:gd name="connsiteX30" fmla="*/ 440531 w 1895475"/>
                <a:gd name="connsiteY30" fmla="*/ 431007 h 471488"/>
                <a:gd name="connsiteX31" fmla="*/ 266700 w 1895475"/>
                <a:gd name="connsiteY31" fmla="*/ 419100 h 471488"/>
                <a:gd name="connsiteX32" fmla="*/ 57150 w 1895475"/>
                <a:gd name="connsiteY32" fmla="*/ 395288 h 471488"/>
                <a:gd name="connsiteX33" fmla="*/ 47625 w 1895475"/>
                <a:gd name="connsiteY33" fmla="*/ 381000 h 471488"/>
                <a:gd name="connsiteX34" fmla="*/ 57150 w 1895475"/>
                <a:gd name="connsiteY34" fmla="*/ 352425 h 471488"/>
                <a:gd name="connsiteX35" fmla="*/ 80962 w 1895475"/>
                <a:gd name="connsiteY35" fmla="*/ 352425 h 471488"/>
                <a:gd name="connsiteX36" fmla="*/ 95250 w 1895475"/>
                <a:gd name="connsiteY36" fmla="*/ 295275 h 471488"/>
                <a:gd name="connsiteX37" fmla="*/ 0 w 1895475"/>
                <a:gd name="connsiteY37" fmla="*/ 292894 h 471488"/>
                <a:gd name="connsiteX38" fmla="*/ 90487 w 1895475"/>
                <a:gd name="connsiteY38" fmla="*/ 285750 h 471488"/>
                <a:gd name="connsiteX39" fmla="*/ 102393 w 1895475"/>
                <a:gd name="connsiteY39" fmla="*/ 271463 h 471488"/>
                <a:gd name="connsiteX40" fmla="*/ 128587 w 1895475"/>
                <a:gd name="connsiteY40" fmla="*/ 271463 h 471488"/>
                <a:gd name="connsiteX41" fmla="*/ 19050 w 1895475"/>
                <a:gd name="connsiteY41" fmla="*/ 19050 h 471488"/>
                <a:gd name="connsiteX0" fmla="*/ 19050 w 1895896"/>
                <a:gd name="connsiteY0" fmla="*/ 19050 h 471488"/>
                <a:gd name="connsiteX1" fmla="*/ 73818 w 1895896"/>
                <a:gd name="connsiteY1" fmla="*/ 0 h 471488"/>
                <a:gd name="connsiteX2" fmla="*/ 138112 w 1895896"/>
                <a:gd name="connsiteY2" fmla="*/ 9525 h 471488"/>
                <a:gd name="connsiteX3" fmla="*/ 407193 w 1895896"/>
                <a:gd name="connsiteY3" fmla="*/ 271463 h 471488"/>
                <a:gd name="connsiteX4" fmla="*/ 500062 w 1895896"/>
                <a:gd name="connsiteY4" fmla="*/ 283369 h 471488"/>
                <a:gd name="connsiteX5" fmla="*/ 561975 w 1895896"/>
                <a:gd name="connsiteY5" fmla="*/ 309563 h 471488"/>
                <a:gd name="connsiteX6" fmla="*/ 1390650 w 1895896"/>
                <a:gd name="connsiteY6" fmla="*/ 311944 h 471488"/>
                <a:gd name="connsiteX7" fmla="*/ 1552575 w 1895896"/>
                <a:gd name="connsiteY7" fmla="*/ 311944 h 471488"/>
                <a:gd name="connsiteX8" fmla="*/ 1585912 w 1895896"/>
                <a:gd name="connsiteY8" fmla="*/ 292894 h 471488"/>
                <a:gd name="connsiteX9" fmla="*/ 1621631 w 1895896"/>
                <a:gd name="connsiteY9" fmla="*/ 311944 h 471488"/>
                <a:gd name="connsiteX10" fmla="*/ 1709737 w 1895896"/>
                <a:gd name="connsiteY10" fmla="*/ 311944 h 471488"/>
                <a:gd name="connsiteX11" fmla="*/ 1745456 w 1895896"/>
                <a:gd name="connsiteY11" fmla="*/ 338138 h 471488"/>
                <a:gd name="connsiteX12" fmla="*/ 1809750 w 1895896"/>
                <a:gd name="connsiteY12" fmla="*/ 342900 h 471488"/>
                <a:gd name="connsiteX13" fmla="*/ 1895475 w 1895896"/>
                <a:gd name="connsiteY13" fmla="*/ 383382 h 471488"/>
                <a:gd name="connsiteX14" fmla="*/ 1771650 w 1895896"/>
                <a:gd name="connsiteY14" fmla="*/ 440532 h 471488"/>
                <a:gd name="connsiteX15" fmla="*/ 1735931 w 1895896"/>
                <a:gd name="connsiteY15" fmla="*/ 440532 h 471488"/>
                <a:gd name="connsiteX16" fmla="*/ 1716881 w 1895896"/>
                <a:gd name="connsiteY16" fmla="*/ 452438 h 471488"/>
                <a:gd name="connsiteX17" fmla="*/ 1683543 w 1895896"/>
                <a:gd name="connsiteY17" fmla="*/ 452438 h 471488"/>
                <a:gd name="connsiteX18" fmla="*/ 1657350 w 1895896"/>
                <a:gd name="connsiteY18" fmla="*/ 442913 h 471488"/>
                <a:gd name="connsiteX19" fmla="*/ 1133475 w 1895896"/>
                <a:gd name="connsiteY19" fmla="*/ 438150 h 471488"/>
                <a:gd name="connsiteX20" fmla="*/ 1116806 w 1895896"/>
                <a:gd name="connsiteY20" fmla="*/ 466725 h 471488"/>
                <a:gd name="connsiteX21" fmla="*/ 1014412 w 1895896"/>
                <a:gd name="connsiteY21" fmla="*/ 471488 h 471488"/>
                <a:gd name="connsiteX22" fmla="*/ 919162 w 1895896"/>
                <a:gd name="connsiteY22" fmla="*/ 464344 h 471488"/>
                <a:gd name="connsiteX23" fmla="*/ 873918 w 1895896"/>
                <a:gd name="connsiteY23" fmla="*/ 452438 h 471488"/>
                <a:gd name="connsiteX24" fmla="*/ 864393 w 1895896"/>
                <a:gd name="connsiteY24" fmla="*/ 442913 h 471488"/>
                <a:gd name="connsiteX25" fmla="*/ 731043 w 1895896"/>
                <a:gd name="connsiteY25" fmla="*/ 442913 h 471488"/>
                <a:gd name="connsiteX26" fmla="*/ 728662 w 1895896"/>
                <a:gd name="connsiteY26" fmla="*/ 461963 h 471488"/>
                <a:gd name="connsiteX27" fmla="*/ 688181 w 1895896"/>
                <a:gd name="connsiteY27" fmla="*/ 461963 h 471488"/>
                <a:gd name="connsiteX28" fmla="*/ 661987 w 1895896"/>
                <a:gd name="connsiteY28" fmla="*/ 435769 h 471488"/>
                <a:gd name="connsiteX29" fmla="*/ 440531 w 1895896"/>
                <a:gd name="connsiteY29" fmla="*/ 431007 h 471488"/>
                <a:gd name="connsiteX30" fmla="*/ 266700 w 1895896"/>
                <a:gd name="connsiteY30" fmla="*/ 419100 h 471488"/>
                <a:gd name="connsiteX31" fmla="*/ 57150 w 1895896"/>
                <a:gd name="connsiteY31" fmla="*/ 395288 h 471488"/>
                <a:gd name="connsiteX32" fmla="*/ 47625 w 1895896"/>
                <a:gd name="connsiteY32" fmla="*/ 381000 h 471488"/>
                <a:gd name="connsiteX33" fmla="*/ 57150 w 1895896"/>
                <a:gd name="connsiteY33" fmla="*/ 352425 h 471488"/>
                <a:gd name="connsiteX34" fmla="*/ 80962 w 1895896"/>
                <a:gd name="connsiteY34" fmla="*/ 352425 h 471488"/>
                <a:gd name="connsiteX35" fmla="*/ 95250 w 1895896"/>
                <a:gd name="connsiteY35" fmla="*/ 295275 h 471488"/>
                <a:gd name="connsiteX36" fmla="*/ 0 w 1895896"/>
                <a:gd name="connsiteY36" fmla="*/ 292894 h 471488"/>
                <a:gd name="connsiteX37" fmla="*/ 90487 w 1895896"/>
                <a:gd name="connsiteY37" fmla="*/ 285750 h 471488"/>
                <a:gd name="connsiteX38" fmla="*/ 102393 w 1895896"/>
                <a:gd name="connsiteY38" fmla="*/ 271463 h 471488"/>
                <a:gd name="connsiteX39" fmla="*/ 128587 w 1895896"/>
                <a:gd name="connsiteY39" fmla="*/ 271463 h 471488"/>
                <a:gd name="connsiteX40" fmla="*/ 19050 w 1895896"/>
                <a:gd name="connsiteY40" fmla="*/ 19050 h 471488"/>
                <a:gd name="connsiteX0" fmla="*/ 19050 w 1895896"/>
                <a:gd name="connsiteY0" fmla="*/ 19050 h 471488"/>
                <a:gd name="connsiteX1" fmla="*/ 73818 w 1895896"/>
                <a:gd name="connsiteY1" fmla="*/ 0 h 471488"/>
                <a:gd name="connsiteX2" fmla="*/ 138112 w 1895896"/>
                <a:gd name="connsiteY2" fmla="*/ 9525 h 471488"/>
                <a:gd name="connsiteX3" fmla="*/ 407193 w 1895896"/>
                <a:gd name="connsiteY3" fmla="*/ 271463 h 471488"/>
                <a:gd name="connsiteX4" fmla="*/ 500062 w 1895896"/>
                <a:gd name="connsiteY4" fmla="*/ 283369 h 471488"/>
                <a:gd name="connsiteX5" fmla="*/ 561975 w 1895896"/>
                <a:gd name="connsiteY5" fmla="*/ 309563 h 471488"/>
                <a:gd name="connsiteX6" fmla="*/ 1390650 w 1895896"/>
                <a:gd name="connsiteY6" fmla="*/ 311944 h 471488"/>
                <a:gd name="connsiteX7" fmla="*/ 1552575 w 1895896"/>
                <a:gd name="connsiteY7" fmla="*/ 311944 h 471488"/>
                <a:gd name="connsiteX8" fmla="*/ 1585912 w 1895896"/>
                <a:gd name="connsiteY8" fmla="*/ 292894 h 471488"/>
                <a:gd name="connsiteX9" fmla="*/ 1621631 w 1895896"/>
                <a:gd name="connsiteY9" fmla="*/ 311944 h 471488"/>
                <a:gd name="connsiteX10" fmla="*/ 1709737 w 1895896"/>
                <a:gd name="connsiteY10" fmla="*/ 311944 h 471488"/>
                <a:gd name="connsiteX11" fmla="*/ 1745456 w 1895896"/>
                <a:gd name="connsiteY11" fmla="*/ 338138 h 471488"/>
                <a:gd name="connsiteX12" fmla="*/ 1809750 w 1895896"/>
                <a:gd name="connsiteY12" fmla="*/ 342900 h 471488"/>
                <a:gd name="connsiteX13" fmla="*/ 1895475 w 1895896"/>
                <a:gd name="connsiteY13" fmla="*/ 383382 h 471488"/>
                <a:gd name="connsiteX14" fmla="*/ 1771650 w 1895896"/>
                <a:gd name="connsiteY14" fmla="*/ 440532 h 471488"/>
                <a:gd name="connsiteX15" fmla="*/ 1735931 w 1895896"/>
                <a:gd name="connsiteY15" fmla="*/ 440532 h 471488"/>
                <a:gd name="connsiteX16" fmla="*/ 1716881 w 1895896"/>
                <a:gd name="connsiteY16" fmla="*/ 452438 h 471488"/>
                <a:gd name="connsiteX17" fmla="*/ 1683543 w 1895896"/>
                <a:gd name="connsiteY17" fmla="*/ 452438 h 471488"/>
                <a:gd name="connsiteX18" fmla="*/ 1657350 w 1895896"/>
                <a:gd name="connsiteY18" fmla="*/ 442913 h 471488"/>
                <a:gd name="connsiteX19" fmla="*/ 1133475 w 1895896"/>
                <a:gd name="connsiteY19" fmla="*/ 438150 h 471488"/>
                <a:gd name="connsiteX20" fmla="*/ 1116806 w 1895896"/>
                <a:gd name="connsiteY20" fmla="*/ 466725 h 471488"/>
                <a:gd name="connsiteX21" fmla="*/ 1014412 w 1895896"/>
                <a:gd name="connsiteY21" fmla="*/ 471488 h 471488"/>
                <a:gd name="connsiteX22" fmla="*/ 919162 w 1895896"/>
                <a:gd name="connsiteY22" fmla="*/ 464344 h 471488"/>
                <a:gd name="connsiteX23" fmla="*/ 873918 w 1895896"/>
                <a:gd name="connsiteY23" fmla="*/ 452438 h 471488"/>
                <a:gd name="connsiteX24" fmla="*/ 864393 w 1895896"/>
                <a:gd name="connsiteY24" fmla="*/ 442913 h 471488"/>
                <a:gd name="connsiteX25" fmla="*/ 731043 w 1895896"/>
                <a:gd name="connsiteY25" fmla="*/ 442913 h 471488"/>
                <a:gd name="connsiteX26" fmla="*/ 728662 w 1895896"/>
                <a:gd name="connsiteY26" fmla="*/ 461963 h 471488"/>
                <a:gd name="connsiteX27" fmla="*/ 688181 w 1895896"/>
                <a:gd name="connsiteY27" fmla="*/ 461963 h 471488"/>
                <a:gd name="connsiteX28" fmla="*/ 661987 w 1895896"/>
                <a:gd name="connsiteY28" fmla="*/ 435769 h 471488"/>
                <a:gd name="connsiteX29" fmla="*/ 440531 w 1895896"/>
                <a:gd name="connsiteY29" fmla="*/ 431007 h 471488"/>
                <a:gd name="connsiteX30" fmla="*/ 266700 w 1895896"/>
                <a:gd name="connsiteY30" fmla="*/ 419100 h 471488"/>
                <a:gd name="connsiteX31" fmla="*/ 57150 w 1895896"/>
                <a:gd name="connsiteY31" fmla="*/ 395288 h 471488"/>
                <a:gd name="connsiteX32" fmla="*/ 47625 w 1895896"/>
                <a:gd name="connsiteY32" fmla="*/ 381000 h 471488"/>
                <a:gd name="connsiteX33" fmla="*/ 57150 w 1895896"/>
                <a:gd name="connsiteY33" fmla="*/ 352425 h 471488"/>
                <a:gd name="connsiteX34" fmla="*/ 80962 w 1895896"/>
                <a:gd name="connsiteY34" fmla="*/ 352425 h 471488"/>
                <a:gd name="connsiteX35" fmla="*/ 95250 w 1895896"/>
                <a:gd name="connsiteY35" fmla="*/ 295275 h 471488"/>
                <a:gd name="connsiteX36" fmla="*/ 0 w 1895896"/>
                <a:gd name="connsiteY36" fmla="*/ 292894 h 471488"/>
                <a:gd name="connsiteX37" fmla="*/ 90487 w 1895896"/>
                <a:gd name="connsiteY37" fmla="*/ 285750 h 471488"/>
                <a:gd name="connsiteX38" fmla="*/ 102393 w 1895896"/>
                <a:gd name="connsiteY38" fmla="*/ 271463 h 471488"/>
                <a:gd name="connsiteX39" fmla="*/ 128587 w 1895896"/>
                <a:gd name="connsiteY39" fmla="*/ 271463 h 471488"/>
                <a:gd name="connsiteX40" fmla="*/ 19050 w 1895896"/>
                <a:gd name="connsiteY40" fmla="*/ 19050 h 471488"/>
                <a:gd name="connsiteX0" fmla="*/ 19050 w 1899103"/>
                <a:gd name="connsiteY0" fmla="*/ 19050 h 471488"/>
                <a:gd name="connsiteX1" fmla="*/ 73818 w 1899103"/>
                <a:gd name="connsiteY1" fmla="*/ 0 h 471488"/>
                <a:gd name="connsiteX2" fmla="*/ 138112 w 1899103"/>
                <a:gd name="connsiteY2" fmla="*/ 9525 h 471488"/>
                <a:gd name="connsiteX3" fmla="*/ 407193 w 1899103"/>
                <a:gd name="connsiteY3" fmla="*/ 271463 h 471488"/>
                <a:gd name="connsiteX4" fmla="*/ 500062 w 1899103"/>
                <a:gd name="connsiteY4" fmla="*/ 283369 h 471488"/>
                <a:gd name="connsiteX5" fmla="*/ 561975 w 1899103"/>
                <a:gd name="connsiteY5" fmla="*/ 309563 h 471488"/>
                <a:gd name="connsiteX6" fmla="*/ 1390650 w 1899103"/>
                <a:gd name="connsiteY6" fmla="*/ 311944 h 471488"/>
                <a:gd name="connsiteX7" fmla="*/ 1552575 w 1899103"/>
                <a:gd name="connsiteY7" fmla="*/ 311944 h 471488"/>
                <a:gd name="connsiteX8" fmla="*/ 1585912 w 1899103"/>
                <a:gd name="connsiteY8" fmla="*/ 292894 h 471488"/>
                <a:gd name="connsiteX9" fmla="*/ 1621631 w 1899103"/>
                <a:gd name="connsiteY9" fmla="*/ 311944 h 471488"/>
                <a:gd name="connsiteX10" fmla="*/ 1709737 w 1899103"/>
                <a:gd name="connsiteY10" fmla="*/ 311944 h 471488"/>
                <a:gd name="connsiteX11" fmla="*/ 1745456 w 1899103"/>
                <a:gd name="connsiteY11" fmla="*/ 338138 h 471488"/>
                <a:gd name="connsiteX12" fmla="*/ 1809750 w 1899103"/>
                <a:gd name="connsiteY12" fmla="*/ 342900 h 471488"/>
                <a:gd name="connsiteX13" fmla="*/ 1898697 w 1899103"/>
                <a:gd name="connsiteY13" fmla="*/ 389827 h 471488"/>
                <a:gd name="connsiteX14" fmla="*/ 1771650 w 1899103"/>
                <a:gd name="connsiteY14" fmla="*/ 440532 h 471488"/>
                <a:gd name="connsiteX15" fmla="*/ 1735931 w 1899103"/>
                <a:gd name="connsiteY15" fmla="*/ 440532 h 471488"/>
                <a:gd name="connsiteX16" fmla="*/ 1716881 w 1899103"/>
                <a:gd name="connsiteY16" fmla="*/ 452438 h 471488"/>
                <a:gd name="connsiteX17" fmla="*/ 1683543 w 1899103"/>
                <a:gd name="connsiteY17" fmla="*/ 452438 h 471488"/>
                <a:gd name="connsiteX18" fmla="*/ 1657350 w 1899103"/>
                <a:gd name="connsiteY18" fmla="*/ 442913 h 471488"/>
                <a:gd name="connsiteX19" fmla="*/ 1133475 w 1899103"/>
                <a:gd name="connsiteY19" fmla="*/ 438150 h 471488"/>
                <a:gd name="connsiteX20" fmla="*/ 1116806 w 1899103"/>
                <a:gd name="connsiteY20" fmla="*/ 466725 h 471488"/>
                <a:gd name="connsiteX21" fmla="*/ 1014412 w 1899103"/>
                <a:gd name="connsiteY21" fmla="*/ 471488 h 471488"/>
                <a:gd name="connsiteX22" fmla="*/ 919162 w 1899103"/>
                <a:gd name="connsiteY22" fmla="*/ 464344 h 471488"/>
                <a:gd name="connsiteX23" fmla="*/ 873918 w 1899103"/>
                <a:gd name="connsiteY23" fmla="*/ 452438 h 471488"/>
                <a:gd name="connsiteX24" fmla="*/ 864393 w 1899103"/>
                <a:gd name="connsiteY24" fmla="*/ 442913 h 471488"/>
                <a:gd name="connsiteX25" fmla="*/ 731043 w 1899103"/>
                <a:gd name="connsiteY25" fmla="*/ 442913 h 471488"/>
                <a:gd name="connsiteX26" fmla="*/ 728662 w 1899103"/>
                <a:gd name="connsiteY26" fmla="*/ 461963 h 471488"/>
                <a:gd name="connsiteX27" fmla="*/ 688181 w 1899103"/>
                <a:gd name="connsiteY27" fmla="*/ 461963 h 471488"/>
                <a:gd name="connsiteX28" fmla="*/ 661987 w 1899103"/>
                <a:gd name="connsiteY28" fmla="*/ 435769 h 471488"/>
                <a:gd name="connsiteX29" fmla="*/ 440531 w 1899103"/>
                <a:gd name="connsiteY29" fmla="*/ 431007 h 471488"/>
                <a:gd name="connsiteX30" fmla="*/ 266700 w 1899103"/>
                <a:gd name="connsiteY30" fmla="*/ 419100 h 471488"/>
                <a:gd name="connsiteX31" fmla="*/ 57150 w 1899103"/>
                <a:gd name="connsiteY31" fmla="*/ 395288 h 471488"/>
                <a:gd name="connsiteX32" fmla="*/ 47625 w 1899103"/>
                <a:gd name="connsiteY32" fmla="*/ 381000 h 471488"/>
                <a:gd name="connsiteX33" fmla="*/ 57150 w 1899103"/>
                <a:gd name="connsiteY33" fmla="*/ 352425 h 471488"/>
                <a:gd name="connsiteX34" fmla="*/ 80962 w 1899103"/>
                <a:gd name="connsiteY34" fmla="*/ 352425 h 471488"/>
                <a:gd name="connsiteX35" fmla="*/ 95250 w 1899103"/>
                <a:gd name="connsiteY35" fmla="*/ 295275 h 471488"/>
                <a:gd name="connsiteX36" fmla="*/ 0 w 1899103"/>
                <a:gd name="connsiteY36" fmla="*/ 292894 h 471488"/>
                <a:gd name="connsiteX37" fmla="*/ 90487 w 1899103"/>
                <a:gd name="connsiteY37" fmla="*/ 285750 h 471488"/>
                <a:gd name="connsiteX38" fmla="*/ 102393 w 1899103"/>
                <a:gd name="connsiteY38" fmla="*/ 271463 h 471488"/>
                <a:gd name="connsiteX39" fmla="*/ 128587 w 1899103"/>
                <a:gd name="connsiteY39" fmla="*/ 271463 h 471488"/>
                <a:gd name="connsiteX40" fmla="*/ 19050 w 1899103"/>
                <a:gd name="connsiteY40" fmla="*/ 19050 h 471488"/>
                <a:gd name="connsiteX0" fmla="*/ 19050 w 1898999"/>
                <a:gd name="connsiteY0" fmla="*/ 19050 h 471488"/>
                <a:gd name="connsiteX1" fmla="*/ 73818 w 1898999"/>
                <a:gd name="connsiteY1" fmla="*/ 0 h 471488"/>
                <a:gd name="connsiteX2" fmla="*/ 138112 w 1898999"/>
                <a:gd name="connsiteY2" fmla="*/ 9525 h 471488"/>
                <a:gd name="connsiteX3" fmla="*/ 407193 w 1898999"/>
                <a:gd name="connsiteY3" fmla="*/ 271463 h 471488"/>
                <a:gd name="connsiteX4" fmla="*/ 500062 w 1898999"/>
                <a:gd name="connsiteY4" fmla="*/ 283369 h 471488"/>
                <a:gd name="connsiteX5" fmla="*/ 561975 w 1898999"/>
                <a:gd name="connsiteY5" fmla="*/ 309563 h 471488"/>
                <a:gd name="connsiteX6" fmla="*/ 1390650 w 1898999"/>
                <a:gd name="connsiteY6" fmla="*/ 311944 h 471488"/>
                <a:gd name="connsiteX7" fmla="*/ 1552575 w 1898999"/>
                <a:gd name="connsiteY7" fmla="*/ 311944 h 471488"/>
                <a:gd name="connsiteX8" fmla="*/ 1585912 w 1898999"/>
                <a:gd name="connsiteY8" fmla="*/ 292894 h 471488"/>
                <a:gd name="connsiteX9" fmla="*/ 1621631 w 1898999"/>
                <a:gd name="connsiteY9" fmla="*/ 311944 h 471488"/>
                <a:gd name="connsiteX10" fmla="*/ 1709737 w 1898999"/>
                <a:gd name="connsiteY10" fmla="*/ 311944 h 471488"/>
                <a:gd name="connsiteX11" fmla="*/ 1745456 w 1898999"/>
                <a:gd name="connsiteY11" fmla="*/ 338138 h 471488"/>
                <a:gd name="connsiteX12" fmla="*/ 1783972 w 1898999"/>
                <a:gd name="connsiteY12" fmla="*/ 344511 h 471488"/>
                <a:gd name="connsiteX13" fmla="*/ 1898697 w 1898999"/>
                <a:gd name="connsiteY13" fmla="*/ 389827 h 471488"/>
                <a:gd name="connsiteX14" fmla="*/ 1771650 w 1898999"/>
                <a:gd name="connsiteY14" fmla="*/ 440532 h 471488"/>
                <a:gd name="connsiteX15" fmla="*/ 1735931 w 1898999"/>
                <a:gd name="connsiteY15" fmla="*/ 440532 h 471488"/>
                <a:gd name="connsiteX16" fmla="*/ 1716881 w 1898999"/>
                <a:gd name="connsiteY16" fmla="*/ 452438 h 471488"/>
                <a:gd name="connsiteX17" fmla="*/ 1683543 w 1898999"/>
                <a:gd name="connsiteY17" fmla="*/ 452438 h 471488"/>
                <a:gd name="connsiteX18" fmla="*/ 1657350 w 1898999"/>
                <a:gd name="connsiteY18" fmla="*/ 442913 h 471488"/>
                <a:gd name="connsiteX19" fmla="*/ 1133475 w 1898999"/>
                <a:gd name="connsiteY19" fmla="*/ 438150 h 471488"/>
                <a:gd name="connsiteX20" fmla="*/ 1116806 w 1898999"/>
                <a:gd name="connsiteY20" fmla="*/ 466725 h 471488"/>
                <a:gd name="connsiteX21" fmla="*/ 1014412 w 1898999"/>
                <a:gd name="connsiteY21" fmla="*/ 471488 h 471488"/>
                <a:gd name="connsiteX22" fmla="*/ 919162 w 1898999"/>
                <a:gd name="connsiteY22" fmla="*/ 464344 h 471488"/>
                <a:gd name="connsiteX23" fmla="*/ 873918 w 1898999"/>
                <a:gd name="connsiteY23" fmla="*/ 452438 h 471488"/>
                <a:gd name="connsiteX24" fmla="*/ 864393 w 1898999"/>
                <a:gd name="connsiteY24" fmla="*/ 442913 h 471488"/>
                <a:gd name="connsiteX25" fmla="*/ 731043 w 1898999"/>
                <a:gd name="connsiteY25" fmla="*/ 442913 h 471488"/>
                <a:gd name="connsiteX26" fmla="*/ 728662 w 1898999"/>
                <a:gd name="connsiteY26" fmla="*/ 461963 h 471488"/>
                <a:gd name="connsiteX27" fmla="*/ 688181 w 1898999"/>
                <a:gd name="connsiteY27" fmla="*/ 461963 h 471488"/>
                <a:gd name="connsiteX28" fmla="*/ 661987 w 1898999"/>
                <a:gd name="connsiteY28" fmla="*/ 435769 h 471488"/>
                <a:gd name="connsiteX29" fmla="*/ 440531 w 1898999"/>
                <a:gd name="connsiteY29" fmla="*/ 431007 h 471488"/>
                <a:gd name="connsiteX30" fmla="*/ 266700 w 1898999"/>
                <a:gd name="connsiteY30" fmla="*/ 419100 h 471488"/>
                <a:gd name="connsiteX31" fmla="*/ 57150 w 1898999"/>
                <a:gd name="connsiteY31" fmla="*/ 395288 h 471488"/>
                <a:gd name="connsiteX32" fmla="*/ 47625 w 1898999"/>
                <a:gd name="connsiteY32" fmla="*/ 381000 h 471488"/>
                <a:gd name="connsiteX33" fmla="*/ 57150 w 1898999"/>
                <a:gd name="connsiteY33" fmla="*/ 352425 h 471488"/>
                <a:gd name="connsiteX34" fmla="*/ 80962 w 1898999"/>
                <a:gd name="connsiteY34" fmla="*/ 352425 h 471488"/>
                <a:gd name="connsiteX35" fmla="*/ 95250 w 1898999"/>
                <a:gd name="connsiteY35" fmla="*/ 295275 h 471488"/>
                <a:gd name="connsiteX36" fmla="*/ 0 w 1898999"/>
                <a:gd name="connsiteY36" fmla="*/ 292894 h 471488"/>
                <a:gd name="connsiteX37" fmla="*/ 90487 w 1898999"/>
                <a:gd name="connsiteY37" fmla="*/ 285750 h 471488"/>
                <a:gd name="connsiteX38" fmla="*/ 102393 w 1898999"/>
                <a:gd name="connsiteY38" fmla="*/ 271463 h 471488"/>
                <a:gd name="connsiteX39" fmla="*/ 128587 w 1898999"/>
                <a:gd name="connsiteY39" fmla="*/ 271463 h 471488"/>
                <a:gd name="connsiteX40" fmla="*/ 19050 w 1898999"/>
                <a:gd name="connsiteY40" fmla="*/ 19050 h 471488"/>
                <a:gd name="connsiteX0" fmla="*/ 19050 w 1899019"/>
                <a:gd name="connsiteY0" fmla="*/ 19050 h 471488"/>
                <a:gd name="connsiteX1" fmla="*/ 73818 w 1899019"/>
                <a:gd name="connsiteY1" fmla="*/ 0 h 471488"/>
                <a:gd name="connsiteX2" fmla="*/ 138112 w 1899019"/>
                <a:gd name="connsiteY2" fmla="*/ 9525 h 471488"/>
                <a:gd name="connsiteX3" fmla="*/ 407193 w 1899019"/>
                <a:gd name="connsiteY3" fmla="*/ 271463 h 471488"/>
                <a:gd name="connsiteX4" fmla="*/ 500062 w 1899019"/>
                <a:gd name="connsiteY4" fmla="*/ 283369 h 471488"/>
                <a:gd name="connsiteX5" fmla="*/ 561975 w 1899019"/>
                <a:gd name="connsiteY5" fmla="*/ 309563 h 471488"/>
                <a:gd name="connsiteX6" fmla="*/ 1390650 w 1899019"/>
                <a:gd name="connsiteY6" fmla="*/ 311944 h 471488"/>
                <a:gd name="connsiteX7" fmla="*/ 1552575 w 1899019"/>
                <a:gd name="connsiteY7" fmla="*/ 311944 h 471488"/>
                <a:gd name="connsiteX8" fmla="*/ 1585912 w 1899019"/>
                <a:gd name="connsiteY8" fmla="*/ 292894 h 471488"/>
                <a:gd name="connsiteX9" fmla="*/ 1621631 w 1899019"/>
                <a:gd name="connsiteY9" fmla="*/ 311944 h 471488"/>
                <a:gd name="connsiteX10" fmla="*/ 1709737 w 1899019"/>
                <a:gd name="connsiteY10" fmla="*/ 311944 h 471488"/>
                <a:gd name="connsiteX11" fmla="*/ 1745456 w 1899019"/>
                <a:gd name="connsiteY11" fmla="*/ 338138 h 471488"/>
                <a:gd name="connsiteX12" fmla="*/ 1783972 w 1899019"/>
                <a:gd name="connsiteY12" fmla="*/ 344511 h 471488"/>
                <a:gd name="connsiteX13" fmla="*/ 1898697 w 1899019"/>
                <a:gd name="connsiteY13" fmla="*/ 389827 h 471488"/>
                <a:gd name="connsiteX14" fmla="*/ 1771650 w 1899019"/>
                <a:gd name="connsiteY14" fmla="*/ 440532 h 471488"/>
                <a:gd name="connsiteX15" fmla="*/ 1735931 w 1899019"/>
                <a:gd name="connsiteY15" fmla="*/ 440532 h 471488"/>
                <a:gd name="connsiteX16" fmla="*/ 1716881 w 1899019"/>
                <a:gd name="connsiteY16" fmla="*/ 452438 h 471488"/>
                <a:gd name="connsiteX17" fmla="*/ 1683543 w 1899019"/>
                <a:gd name="connsiteY17" fmla="*/ 452438 h 471488"/>
                <a:gd name="connsiteX18" fmla="*/ 1657350 w 1899019"/>
                <a:gd name="connsiteY18" fmla="*/ 442913 h 471488"/>
                <a:gd name="connsiteX19" fmla="*/ 1133475 w 1899019"/>
                <a:gd name="connsiteY19" fmla="*/ 438150 h 471488"/>
                <a:gd name="connsiteX20" fmla="*/ 1116806 w 1899019"/>
                <a:gd name="connsiteY20" fmla="*/ 466725 h 471488"/>
                <a:gd name="connsiteX21" fmla="*/ 1014412 w 1899019"/>
                <a:gd name="connsiteY21" fmla="*/ 471488 h 471488"/>
                <a:gd name="connsiteX22" fmla="*/ 919162 w 1899019"/>
                <a:gd name="connsiteY22" fmla="*/ 464344 h 471488"/>
                <a:gd name="connsiteX23" fmla="*/ 873918 w 1899019"/>
                <a:gd name="connsiteY23" fmla="*/ 452438 h 471488"/>
                <a:gd name="connsiteX24" fmla="*/ 864393 w 1899019"/>
                <a:gd name="connsiteY24" fmla="*/ 442913 h 471488"/>
                <a:gd name="connsiteX25" fmla="*/ 731043 w 1899019"/>
                <a:gd name="connsiteY25" fmla="*/ 442913 h 471488"/>
                <a:gd name="connsiteX26" fmla="*/ 728662 w 1899019"/>
                <a:gd name="connsiteY26" fmla="*/ 461963 h 471488"/>
                <a:gd name="connsiteX27" fmla="*/ 688181 w 1899019"/>
                <a:gd name="connsiteY27" fmla="*/ 461963 h 471488"/>
                <a:gd name="connsiteX28" fmla="*/ 661987 w 1899019"/>
                <a:gd name="connsiteY28" fmla="*/ 435769 h 471488"/>
                <a:gd name="connsiteX29" fmla="*/ 440531 w 1899019"/>
                <a:gd name="connsiteY29" fmla="*/ 431007 h 471488"/>
                <a:gd name="connsiteX30" fmla="*/ 266700 w 1899019"/>
                <a:gd name="connsiteY30" fmla="*/ 419100 h 471488"/>
                <a:gd name="connsiteX31" fmla="*/ 57150 w 1899019"/>
                <a:gd name="connsiteY31" fmla="*/ 395288 h 471488"/>
                <a:gd name="connsiteX32" fmla="*/ 47625 w 1899019"/>
                <a:gd name="connsiteY32" fmla="*/ 381000 h 471488"/>
                <a:gd name="connsiteX33" fmla="*/ 57150 w 1899019"/>
                <a:gd name="connsiteY33" fmla="*/ 352425 h 471488"/>
                <a:gd name="connsiteX34" fmla="*/ 80962 w 1899019"/>
                <a:gd name="connsiteY34" fmla="*/ 352425 h 471488"/>
                <a:gd name="connsiteX35" fmla="*/ 95250 w 1899019"/>
                <a:gd name="connsiteY35" fmla="*/ 295275 h 471488"/>
                <a:gd name="connsiteX36" fmla="*/ 0 w 1899019"/>
                <a:gd name="connsiteY36" fmla="*/ 292894 h 471488"/>
                <a:gd name="connsiteX37" fmla="*/ 90487 w 1899019"/>
                <a:gd name="connsiteY37" fmla="*/ 285750 h 471488"/>
                <a:gd name="connsiteX38" fmla="*/ 102393 w 1899019"/>
                <a:gd name="connsiteY38" fmla="*/ 271463 h 471488"/>
                <a:gd name="connsiteX39" fmla="*/ 128587 w 1899019"/>
                <a:gd name="connsiteY39" fmla="*/ 271463 h 471488"/>
                <a:gd name="connsiteX40" fmla="*/ 19050 w 1899019"/>
                <a:gd name="connsiteY40" fmla="*/ 19050 h 471488"/>
                <a:gd name="connsiteX0" fmla="*/ 19050 w 1899019"/>
                <a:gd name="connsiteY0" fmla="*/ 19050 h 471488"/>
                <a:gd name="connsiteX1" fmla="*/ 73818 w 1899019"/>
                <a:gd name="connsiteY1" fmla="*/ 0 h 471488"/>
                <a:gd name="connsiteX2" fmla="*/ 138112 w 1899019"/>
                <a:gd name="connsiteY2" fmla="*/ 9525 h 471488"/>
                <a:gd name="connsiteX3" fmla="*/ 407193 w 1899019"/>
                <a:gd name="connsiteY3" fmla="*/ 271463 h 471488"/>
                <a:gd name="connsiteX4" fmla="*/ 500062 w 1899019"/>
                <a:gd name="connsiteY4" fmla="*/ 283369 h 471488"/>
                <a:gd name="connsiteX5" fmla="*/ 561975 w 1899019"/>
                <a:gd name="connsiteY5" fmla="*/ 309563 h 471488"/>
                <a:gd name="connsiteX6" fmla="*/ 1390650 w 1899019"/>
                <a:gd name="connsiteY6" fmla="*/ 311944 h 471488"/>
                <a:gd name="connsiteX7" fmla="*/ 1552575 w 1899019"/>
                <a:gd name="connsiteY7" fmla="*/ 311944 h 471488"/>
                <a:gd name="connsiteX8" fmla="*/ 1585912 w 1899019"/>
                <a:gd name="connsiteY8" fmla="*/ 292894 h 471488"/>
                <a:gd name="connsiteX9" fmla="*/ 1621631 w 1899019"/>
                <a:gd name="connsiteY9" fmla="*/ 311944 h 471488"/>
                <a:gd name="connsiteX10" fmla="*/ 1709737 w 1899019"/>
                <a:gd name="connsiteY10" fmla="*/ 311944 h 471488"/>
                <a:gd name="connsiteX11" fmla="*/ 1745456 w 1899019"/>
                <a:gd name="connsiteY11" fmla="*/ 338138 h 471488"/>
                <a:gd name="connsiteX12" fmla="*/ 1783972 w 1899019"/>
                <a:gd name="connsiteY12" fmla="*/ 344511 h 471488"/>
                <a:gd name="connsiteX13" fmla="*/ 1898697 w 1899019"/>
                <a:gd name="connsiteY13" fmla="*/ 389827 h 471488"/>
                <a:gd name="connsiteX14" fmla="*/ 1771650 w 1899019"/>
                <a:gd name="connsiteY14" fmla="*/ 440532 h 471488"/>
                <a:gd name="connsiteX15" fmla="*/ 1735931 w 1899019"/>
                <a:gd name="connsiteY15" fmla="*/ 440532 h 471488"/>
                <a:gd name="connsiteX16" fmla="*/ 1716881 w 1899019"/>
                <a:gd name="connsiteY16" fmla="*/ 452438 h 471488"/>
                <a:gd name="connsiteX17" fmla="*/ 1683543 w 1899019"/>
                <a:gd name="connsiteY17" fmla="*/ 452438 h 471488"/>
                <a:gd name="connsiteX18" fmla="*/ 1657350 w 1899019"/>
                <a:gd name="connsiteY18" fmla="*/ 442913 h 471488"/>
                <a:gd name="connsiteX19" fmla="*/ 1133475 w 1899019"/>
                <a:gd name="connsiteY19" fmla="*/ 438150 h 471488"/>
                <a:gd name="connsiteX20" fmla="*/ 1116806 w 1899019"/>
                <a:gd name="connsiteY20" fmla="*/ 466725 h 471488"/>
                <a:gd name="connsiteX21" fmla="*/ 1014412 w 1899019"/>
                <a:gd name="connsiteY21" fmla="*/ 471488 h 471488"/>
                <a:gd name="connsiteX22" fmla="*/ 919162 w 1899019"/>
                <a:gd name="connsiteY22" fmla="*/ 464344 h 471488"/>
                <a:gd name="connsiteX23" fmla="*/ 873918 w 1899019"/>
                <a:gd name="connsiteY23" fmla="*/ 452438 h 471488"/>
                <a:gd name="connsiteX24" fmla="*/ 864393 w 1899019"/>
                <a:gd name="connsiteY24" fmla="*/ 442913 h 471488"/>
                <a:gd name="connsiteX25" fmla="*/ 731043 w 1899019"/>
                <a:gd name="connsiteY25" fmla="*/ 442913 h 471488"/>
                <a:gd name="connsiteX26" fmla="*/ 728662 w 1899019"/>
                <a:gd name="connsiteY26" fmla="*/ 461963 h 471488"/>
                <a:gd name="connsiteX27" fmla="*/ 688181 w 1899019"/>
                <a:gd name="connsiteY27" fmla="*/ 461963 h 471488"/>
                <a:gd name="connsiteX28" fmla="*/ 661987 w 1899019"/>
                <a:gd name="connsiteY28" fmla="*/ 435769 h 471488"/>
                <a:gd name="connsiteX29" fmla="*/ 440531 w 1899019"/>
                <a:gd name="connsiteY29" fmla="*/ 431007 h 471488"/>
                <a:gd name="connsiteX30" fmla="*/ 266700 w 1899019"/>
                <a:gd name="connsiteY30" fmla="*/ 419100 h 471488"/>
                <a:gd name="connsiteX31" fmla="*/ 57150 w 1899019"/>
                <a:gd name="connsiteY31" fmla="*/ 395288 h 471488"/>
                <a:gd name="connsiteX32" fmla="*/ 47625 w 1899019"/>
                <a:gd name="connsiteY32" fmla="*/ 381000 h 471488"/>
                <a:gd name="connsiteX33" fmla="*/ 57150 w 1899019"/>
                <a:gd name="connsiteY33" fmla="*/ 352425 h 471488"/>
                <a:gd name="connsiteX34" fmla="*/ 80962 w 1899019"/>
                <a:gd name="connsiteY34" fmla="*/ 352425 h 471488"/>
                <a:gd name="connsiteX35" fmla="*/ 95250 w 1899019"/>
                <a:gd name="connsiteY35" fmla="*/ 295275 h 471488"/>
                <a:gd name="connsiteX36" fmla="*/ 0 w 1899019"/>
                <a:gd name="connsiteY36" fmla="*/ 292894 h 471488"/>
                <a:gd name="connsiteX37" fmla="*/ 90487 w 1899019"/>
                <a:gd name="connsiteY37" fmla="*/ 285750 h 471488"/>
                <a:gd name="connsiteX38" fmla="*/ 102393 w 1899019"/>
                <a:gd name="connsiteY38" fmla="*/ 271463 h 471488"/>
                <a:gd name="connsiteX39" fmla="*/ 128587 w 1899019"/>
                <a:gd name="connsiteY39" fmla="*/ 271463 h 471488"/>
                <a:gd name="connsiteX40" fmla="*/ 19050 w 1899019"/>
                <a:gd name="connsiteY40" fmla="*/ 19050 h 471488"/>
                <a:gd name="connsiteX0" fmla="*/ 19050 w 1899025"/>
                <a:gd name="connsiteY0" fmla="*/ 19050 h 471488"/>
                <a:gd name="connsiteX1" fmla="*/ 73818 w 1899025"/>
                <a:gd name="connsiteY1" fmla="*/ 0 h 471488"/>
                <a:gd name="connsiteX2" fmla="*/ 138112 w 1899025"/>
                <a:gd name="connsiteY2" fmla="*/ 9525 h 471488"/>
                <a:gd name="connsiteX3" fmla="*/ 407193 w 1899025"/>
                <a:gd name="connsiteY3" fmla="*/ 271463 h 471488"/>
                <a:gd name="connsiteX4" fmla="*/ 500062 w 1899025"/>
                <a:gd name="connsiteY4" fmla="*/ 283369 h 471488"/>
                <a:gd name="connsiteX5" fmla="*/ 561975 w 1899025"/>
                <a:gd name="connsiteY5" fmla="*/ 309563 h 471488"/>
                <a:gd name="connsiteX6" fmla="*/ 1390650 w 1899025"/>
                <a:gd name="connsiteY6" fmla="*/ 311944 h 471488"/>
                <a:gd name="connsiteX7" fmla="*/ 1552575 w 1899025"/>
                <a:gd name="connsiteY7" fmla="*/ 311944 h 471488"/>
                <a:gd name="connsiteX8" fmla="*/ 1585912 w 1899025"/>
                <a:gd name="connsiteY8" fmla="*/ 292894 h 471488"/>
                <a:gd name="connsiteX9" fmla="*/ 1621631 w 1899025"/>
                <a:gd name="connsiteY9" fmla="*/ 311944 h 471488"/>
                <a:gd name="connsiteX10" fmla="*/ 1709737 w 1899025"/>
                <a:gd name="connsiteY10" fmla="*/ 311944 h 471488"/>
                <a:gd name="connsiteX11" fmla="*/ 1745456 w 1899025"/>
                <a:gd name="connsiteY11" fmla="*/ 338138 h 471488"/>
                <a:gd name="connsiteX12" fmla="*/ 1785584 w 1899025"/>
                <a:gd name="connsiteY12" fmla="*/ 346123 h 471488"/>
                <a:gd name="connsiteX13" fmla="*/ 1898697 w 1899025"/>
                <a:gd name="connsiteY13" fmla="*/ 389827 h 471488"/>
                <a:gd name="connsiteX14" fmla="*/ 1771650 w 1899025"/>
                <a:gd name="connsiteY14" fmla="*/ 440532 h 471488"/>
                <a:gd name="connsiteX15" fmla="*/ 1735931 w 1899025"/>
                <a:gd name="connsiteY15" fmla="*/ 440532 h 471488"/>
                <a:gd name="connsiteX16" fmla="*/ 1716881 w 1899025"/>
                <a:gd name="connsiteY16" fmla="*/ 452438 h 471488"/>
                <a:gd name="connsiteX17" fmla="*/ 1683543 w 1899025"/>
                <a:gd name="connsiteY17" fmla="*/ 452438 h 471488"/>
                <a:gd name="connsiteX18" fmla="*/ 1657350 w 1899025"/>
                <a:gd name="connsiteY18" fmla="*/ 442913 h 471488"/>
                <a:gd name="connsiteX19" fmla="*/ 1133475 w 1899025"/>
                <a:gd name="connsiteY19" fmla="*/ 438150 h 471488"/>
                <a:gd name="connsiteX20" fmla="*/ 1116806 w 1899025"/>
                <a:gd name="connsiteY20" fmla="*/ 466725 h 471488"/>
                <a:gd name="connsiteX21" fmla="*/ 1014412 w 1899025"/>
                <a:gd name="connsiteY21" fmla="*/ 471488 h 471488"/>
                <a:gd name="connsiteX22" fmla="*/ 919162 w 1899025"/>
                <a:gd name="connsiteY22" fmla="*/ 464344 h 471488"/>
                <a:gd name="connsiteX23" fmla="*/ 873918 w 1899025"/>
                <a:gd name="connsiteY23" fmla="*/ 452438 h 471488"/>
                <a:gd name="connsiteX24" fmla="*/ 864393 w 1899025"/>
                <a:gd name="connsiteY24" fmla="*/ 442913 h 471488"/>
                <a:gd name="connsiteX25" fmla="*/ 731043 w 1899025"/>
                <a:gd name="connsiteY25" fmla="*/ 442913 h 471488"/>
                <a:gd name="connsiteX26" fmla="*/ 728662 w 1899025"/>
                <a:gd name="connsiteY26" fmla="*/ 461963 h 471488"/>
                <a:gd name="connsiteX27" fmla="*/ 688181 w 1899025"/>
                <a:gd name="connsiteY27" fmla="*/ 461963 h 471488"/>
                <a:gd name="connsiteX28" fmla="*/ 661987 w 1899025"/>
                <a:gd name="connsiteY28" fmla="*/ 435769 h 471488"/>
                <a:gd name="connsiteX29" fmla="*/ 440531 w 1899025"/>
                <a:gd name="connsiteY29" fmla="*/ 431007 h 471488"/>
                <a:gd name="connsiteX30" fmla="*/ 266700 w 1899025"/>
                <a:gd name="connsiteY30" fmla="*/ 419100 h 471488"/>
                <a:gd name="connsiteX31" fmla="*/ 57150 w 1899025"/>
                <a:gd name="connsiteY31" fmla="*/ 395288 h 471488"/>
                <a:gd name="connsiteX32" fmla="*/ 47625 w 1899025"/>
                <a:gd name="connsiteY32" fmla="*/ 381000 h 471488"/>
                <a:gd name="connsiteX33" fmla="*/ 57150 w 1899025"/>
                <a:gd name="connsiteY33" fmla="*/ 352425 h 471488"/>
                <a:gd name="connsiteX34" fmla="*/ 80962 w 1899025"/>
                <a:gd name="connsiteY34" fmla="*/ 352425 h 471488"/>
                <a:gd name="connsiteX35" fmla="*/ 95250 w 1899025"/>
                <a:gd name="connsiteY35" fmla="*/ 295275 h 471488"/>
                <a:gd name="connsiteX36" fmla="*/ 0 w 1899025"/>
                <a:gd name="connsiteY36" fmla="*/ 292894 h 471488"/>
                <a:gd name="connsiteX37" fmla="*/ 90487 w 1899025"/>
                <a:gd name="connsiteY37" fmla="*/ 285750 h 471488"/>
                <a:gd name="connsiteX38" fmla="*/ 102393 w 1899025"/>
                <a:gd name="connsiteY38" fmla="*/ 271463 h 471488"/>
                <a:gd name="connsiteX39" fmla="*/ 128587 w 1899025"/>
                <a:gd name="connsiteY39" fmla="*/ 271463 h 471488"/>
                <a:gd name="connsiteX40" fmla="*/ 19050 w 1899025"/>
                <a:gd name="connsiteY40" fmla="*/ 19050 h 471488"/>
                <a:gd name="connsiteX0" fmla="*/ 19050 w 1899004"/>
                <a:gd name="connsiteY0" fmla="*/ 19050 h 471488"/>
                <a:gd name="connsiteX1" fmla="*/ 73818 w 1899004"/>
                <a:gd name="connsiteY1" fmla="*/ 0 h 471488"/>
                <a:gd name="connsiteX2" fmla="*/ 138112 w 1899004"/>
                <a:gd name="connsiteY2" fmla="*/ 9525 h 471488"/>
                <a:gd name="connsiteX3" fmla="*/ 407193 w 1899004"/>
                <a:gd name="connsiteY3" fmla="*/ 271463 h 471488"/>
                <a:gd name="connsiteX4" fmla="*/ 500062 w 1899004"/>
                <a:gd name="connsiteY4" fmla="*/ 283369 h 471488"/>
                <a:gd name="connsiteX5" fmla="*/ 561975 w 1899004"/>
                <a:gd name="connsiteY5" fmla="*/ 309563 h 471488"/>
                <a:gd name="connsiteX6" fmla="*/ 1390650 w 1899004"/>
                <a:gd name="connsiteY6" fmla="*/ 311944 h 471488"/>
                <a:gd name="connsiteX7" fmla="*/ 1552575 w 1899004"/>
                <a:gd name="connsiteY7" fmla="*/ 311944 h 471488"/>
                <a:gd name="connsiteX8" fmla="*/ 1585912 w 1899004"/>
                <a:gd name="connsiteY8" fmla="*/ 292894 h 471488"/>
                <a:gd name="connsiteX9" fmla="*/ 1621631 w 1899004"/>
                <a:gd name="connsiteY9" fmla="*/ 311944 h 471488"/>
                <a:gd name="connsiteX10" fmla="*/ 1709737 w 1899004"/>
                <a:gd name="connsiteY10" fmla="*/ 311944 h 471488"/>
                <a:gd name="connsiteX11" fmla="*/ 1745456 w 1899004"/>
                <a:gd name="connsiteY11" fmla="*/ 338138 h 471488"/>
                <a:gd name="connsiteX12" fmla="*/ 1785584 w 1899004"/>
                <a:gd name="connsiteY12" fmla="*/ 346123 h 471488"/>
                <a:gd name="connsiteX13" fmla="*/ 1898697 w 1899004"/>
                <a:gd name="connsiteY13" fmla="*/ 399494 h 471488"/>
                <a:gd name="connsiteX14" fmla="*/ 1771650 w 1899004"/>
                <a:gd name="connsiteY14" fmla="*/ 440532 h 471488"/>
                <a:gd name="connsiteX15" fmla="*/ 1735931 w 1899004"/>
                <a:gd name="connsiteY15" fmla="*/ 440532 h 471488"/>
                <a:gd name="connsiteX16" fmla="*/ 1716881 w 1899004"/>
                <a:gd name="connsiteY16" fmla="*/ 452438 h 471488"/>
                <a:gd name="connsiteX17" fmla="*/ 1683543 w 1899004"/>
                <a:gd name="connsiteY17" fmla="*/ 452438 h 471488"/>
                <a:gd name="connsiteX18" fmla="*/ 1657350 w 1899004"/>
                <a:gd name="connsiteY18" fmla="*/ 442913 h 471488"/>
                <a:gd name="connsiteX19" fmla="*/ 1133475 w 1899004"/>
                <a:gd name="connsiteY19" fmla="*/ 438150 h 471488"/>
                <a:gd name="connsiteX20" fmla="*/ 1116806 w 1899004"/>
                <a:gd name="connsiteY20" fmla="*/ 466725 h 471488"/>
                <a:gd name="connsiteX21" fmla="*/ 1014412 w 1899004"/>
                <a:gd name="connsiteY21" fmla="*/ 471488 h 471488"/>
                <a:gd name="connsiteX22" fmla="*/ 919162 w 1899004"/>
                <a:gd name="connsiteY22" fmla="*/ 464344 h 471488"/>
                <a:gd name="connsiteX23" fmla="*/ 873918 w 1899004"/>
                <a:gd name="connsiteY23" fmla="*/ 452438 h 471488"/>
                <a:gd name="connsiteX24" fmla="*/ 864393 w 1899004"/>
                <a:gd name="connsiteY24" fmla="*/ 442913 h 471488"/>
                <a:gd name="connsiteX25" fmla="*/ 731043 w 1899004"/>
                <a:gd name="connsiteY25" fmla="*/ 442913 h 471488"/>
                <a:gd name="connsiteX26" fmla="*/ 728662 w 1899004"/>
                <a:gd name="connsiteY26" fmla="*/ 461963 h 471488"/>
                <a:gd name="connsiteX27" fmla="*/ 688181 w 1899004"/>
                <a:gd name="connsiteY27" fmla="*/ 461963 h 471488"/>
                <a:gd name="connsiteX28" fmla="*/ 661987 w 1899004"/>
                <a:gd name="connsiteY28" fmla="*/ 435769 h 471488"/>
                <a:gd name="connsiteX29" fmla="*/ 440531 w 1899004"/>
                <a:gd name="connsiteY29" fmla="*/ 431007 h 471488"/>
                <a:gd name="connsiteX30" fmla="*/ 266700 w 1899004"/>
                <a:gd name="connsiteY30" fmla="*/ 419100 h 471488"/>
                <a:gd name="connsiteX31" fmla="*/ 57150 w 1899004"/>
                <a:gd name="connsiteY31" fmla="*/ 395288 h 471488"/>
                <a:gd name="connsiteX32" fmla="*/ 47625 w 1899004"/>
                <a:gd name="connsiteY32" fmla="*/ 381000 h 471488"/>
                <a:gd name="connsiteX33" fmla="*/ 57150 w 1899004"/>
                <a:gd name="connsiteY33" fmla="*/ 352425 h 471488"/>
                <a:gd name="connsiteX34" fmla="*/ 80962 w 1899004"/>
                <a:gd name="connsiteY34" fmla="*/ 352425 h 471488"/>
                <a:gd name="connsiteX35" fmla="*/ 95250 w 1899004"/>
                <a:gd name="connsiteY35" fmla="*/ 295275 h 471488"/>
                <a:gd name="connsiteX36" fmla="*/ 0 w 1899004"/>
                <a:gd name="connsiteY36" fmla="*/ 292894 h 471488"/>
                <a:gd name="connsiteX37" fmla="*/ 90487 w 1899004"/>
                <a:gd name="connsiteY37" fmla="*/ 285750 h 471488"/>
                <a:gd name="connsiteX38" fmla="*/ 102393 w 1899004"/>
                <a:gd name="connsiteY38" fmla="*/ 271463 h 471488"/>
                <a:gd name="connsiteX39" fmla="*/ 128587 w 1899004"/>
                <a:gd name="connsiteY39" fmla="*/ 271463 h 471488"/>
                <a:gd name="connsiteX40" fmla="*/ 19050 w 1899004"/>
                <a:gd name="connsiteY40" fmla="*/ 19050 h 471488"/>
                <a:gd name="connsiteX0" fmla="*/ 19050 w 1899004"/>
                <a:gd name="connsiteY0" fmla="*/ 19050 h 471488"/>
                <a:gd name="connsiteX1" fmla="*/ 73818 w 1899004"/>
                <a:gd name="connsiteY1" fmla="*/ 0 h 471488"/>
                <a:gd name="connsiteX2" fmla="*/ 138112 w 1899004"/>
                <a:gd name="connsiteY2" fmla="*/ 9525 h 471488"/>
                <a:gd name="connsiteX3" fmla="*/ 407193 w 1899004"/>
                <a:gd name="connsiteY3" fmla="*/ 271463 h 471488"/>
                <a:gd name="connsiteX4" fmla="*/ 500062 w 1899004"/>
                <a:gd name="connsiteY4" fmla="*/ 283369 h 471488"/>
                <a:gd name="connsiteX5" fmla="*/ 561975 w 1899004"/>
                <a:gd name="connsiteY5" fmla="*/ 309563 h 471488"/>
                <a:gd name="connsiteX6" fmla="*/ 1390650 w 1899004"/>
                <a:gd name="connsiteY6" fmla="*/ 311944 h 471488"/>
                <a:gd name="connsiteX7" fmla="*/ 1552575 w 1899004"/>
                <a:gd name="connsiteY7" fmla="*/ 311944 h 471488"/>
                <a:gd name="connsiteX8" fmla="*/ 1585912 w 1899004"/>
                <a:gd name="connsiteY8" fmla="*/ 292894 h 471488"/>
                <a:gd name="connsiteX9" fmla="*/ 1621631 w 1899004"/>
                <a:gd name="connsiteY9" fmla="*/ 311944 h 471488"/>
                <a:gd name="connsiteX10" fmla="*/ 1709737 w 1899004"/>
                <a:gd name="connsiteY10" fmla="*/ 311944 h 471488"/>
                <a:gd name="connsiteX11" fmla="*/ 1745456 w 1899004"/>
                <a:gd name="connsiteY11" fmla="*/ 338138 h 471488"/>
                <a:gd name="connsiteX12" fmla="*/ 1785584 w 1899004"/>
                <a:gd name="connsiteY12" fmla="*/ 346123 h 471488"/>
                <a:gd name="connsiteX13" fmla="*/ 1898697 w 1899004"/>
                <a:gd name="connsiteY13" fmla="*/ 399494 h 471488"/>
                <a:gd name="connsiteX14" fmla="*/ 1771650 w 1899004"/>
                <a:gd name="connsiteY14" fmla="*/ 440532 h 471488"/>
                <a:gd name="connsiteX15" fmla="*/ 1735931 w 1899004"/>
                <a:gd name="connsiteY15" fmla="*/ 440532 h 471488"/>
                <a:gd name="connsiteX16" fmla="*/ 1716881 w 1899004"/>
                <a:gd name="connsiteY16" fmla="*/ 452438 h 471488"/>
                <a:gd name="connsiteX17" fmla="*/ 1683543 w 1899004"/>
                <a:gd name="connsiteY17" fmla="*/ 452438 h 471488"/>
                <a:gd name="connsiteX18" fmla="*/ 1657350 w 1899004"/>
                <a:gd name="connsiteY18" fmla="*/ 442913 h 471488"/>
                <a:gd name="connsiteX19" fmla="*/ 1133475 w 1899004"/>
                <a:gd name="connsiteY19" fmla="*/ 438150 h 471488"/>
                <a:gd name="connsiteX20" fmla="*/ 1116806 w 1899004"/>
                <a:gd name="connsiteY20" fmla="*/ 466725 h 471488"/>
                <a:gd name="connsiteX21" fmla="*/ 1014412 w 1899004"/>
                <a:gd name="connsiteY21" fmla="*/ 471488 h 471488"/>
                <a:gd name="connsiteX22" fmla="*/ 919162 w 1899004"/>
                <a:gd name="connsiteY22" fmla="*/ 464344 h 471488"/>
                <a:gd name="connsiteX23" fmla="*/ 873918 w 1899004"/>
                <a:gd name="connsiteY23" fmla="*/ 452438 h 471488"/>
                <a:gd name="connsiteX24" fmla="*/ 864393 w 1899004"/>
                <a:gd name="connsiteY24" fmla="*/ 442913 h 471488"/>
                <a:gd name="connsiteX25" fmla="*/ 731043 w 1899004"/>
                <a:gd name="connsiteY25" fmla="*/ 442913 h 471488"/>
                <a:gd name="connsiteX26" fmla="*/ 728662 w 1899004"/>
                <a:gd name="connsiteY26" fmla="*/ 461963 h 471488"/>
                <a:gd name="connsiteX27" fmla="*/ 688181 w 1899004"/>
                <a:gd name="connsiteY27" fmla="*/ 461963 h 471488"/>
                <a:gd name="connsiteX28" fmla="*/ 661987 w 1899004"/>
                <a:gd name="connsiteY28" fmla="*/ 435769 h 471488"/>
                <a:gd name="connsiteX29" fmla="*/ 440531 w 1899004"/>
                <a:gd name="connsiteY29" fmla="*/ 431007 h 471488"/>
                <a:gd name="connsiteX30" fmla="*/ 266700 w 1899004"/>
                <a:gd name="connsiteY30" fmla="*/ 419100 h 471488"/>
                <a:gd name="connsiteX31" fmla="*/ 57150 w 1899004"/>
                <a:gd name="connsiteY31" fmla="*/ 395288 h 471488"/>
                <a:gd name="connsiteX32" fmla="*/ 47625 w 1899004"/>
                <a:gd name="connsiteY32" fmla="*/ 381000 h 471488"/>
                <a:gd name="connsiteX33" fmla="*/ 57150 w 1899004"/>
                <a:gd name="connsiteY33" fmla="*/ 352425 h 471488"/>
                <a:gd name="connsiteX34" fmla="*/ 80962 w 1899004"/>
                <a:gd name="connsiteY34" fmla="*/ 352425 h 471488"/>
                <a:gd name="connsiteX35" fmla="*/ 95250 w 1899004"/>
                <a:gd name="connsiteY35" fmla="*/ 295275 h 471488"/>
                <a:gd name="connsiteX36" fmla="*/ 0 w 1899004"/>
                <a:gd name="connsiteY36" fmla="*/ 292894 h 471488"/>
                <a:gd name="connsiteX37" fmla="*/ 90487 w 1899004"/>
                <a:gd name="connsiteY37" fmla="*/ 285750 h 471488"/>
                <a:gd name="connsiteX38" fmla="*/ 102393 w 1899004"/>
                <a:gd name="connsiteY38" fmla="*/ 271463 h 471488"/>
                <a:gd name="connsiteX39" fmla="*/ 128587 w 1899004"/>
                <a:gd name="connsiteY39" fmla="*/ 271463 h 471488"/>
                <a:gd name="connsiteX40" fmla="*/ 19050 w 1899004"/>
                <a:gd name="connsiteY40"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71650 w 1898697"/>
                <a:gd name="connsiteY14" fmla="*/ 440532 h 471488"/>
                <a:gd name="connsiteX15" fmla="*/ 1735931 w 1898697"/>
                <a:gd name="connsiteY15" fmla="*/ 440532 h 471488"/>
                <a:gd name="connsiteX16" fmla="*/ 1716881 w 1898697"/>
                <a:gd name="connsiteY16" fmla="*/ 452438 h 471488"/>
                <a:gd name="connsiteX17" fmla="*/ 1683543 w 1898697"/>
                <a:gd name="connsiteY17" fmla="*/ 452438 h 471488"/>
                <a:gd name="connsiteX18" fmla="*/ 1657350 w 1898697"/>
                <a:gd name="connsiteY18" fmla="*/ 442913 h 471488"/>
                <a:gd name="connsiteX19" fmla="*/ 1133475 w 1898697"/>
                <a:gd name="connsiteY19" fmla="*/ 438150 h 471488"/>
                <a:gd name="connsiteX20" fmla="*/ 1116806 w 1898697"/>
                <a:gd name="connsiteY20" fmla="*/ 466725 h 471488"/>
                <a:gd name="connsiteX21" fmla="*/ 1014412 w 1898697"/>
                <a:gd name="connsiteY21" fmla="*/ 471488 h 471488"/>
                <a:gd name="connsiteX22" fmla="*/ 919162 w 1898697"/>
                <a:gd name="connsiteY22" fmla="*/ 464344 h 471488"/>
                <a:gd name="connsiteX23" fmla="*/ 873918 w 1898697"/>
                <a:gd name="connsiteY23" fmla="*/ 452438 h 471488"/>
                <a:gd name="connsiteX24" fmla="*/ 864393 w 1898697"/>
                <a:gd name="connsiteY24" fmla="*/ 442913 h 471488"/>
                <a:gd name="connsiteX25" fmla="*/ 731043 w 1898697"/>
                <a:gd name="connsiteY25" fmla="*/ 442913 h 471488"/>
                <a:gd name="connsiteX26" fmla="*/ 728662 w 1898697"/>
                <a:gd name="connsiteY26" fmla="*/ 461963 h 471488"/>
                <a:gd name="connsiteX27" fmla="*/ 688181 w 1898697"/>
                <a:gd name="connsiteY27" fmla="*/ 461963 h 471488"/>
                <a:gd name="connsiteX28" fmla="*/ 661987 w 1898697"/>
                <a:gd name="connsiteY28" fmla="*/ 435769 h 471488"/>
                <a:gd name="connsiteX29" fmla="*/ 440531 w 1898697"/>
                <a:gd name="connsiteY29" fmla="*/ 431007 h 471488"/>
                <a:gd name="connsiteX30" fmla="*/ 266700 w 1898697"/>
                <a:gd name="connsiteY30" fmla="*/ 419100 h 471488"/>
                <a:gd name="connsiteX31" fmla="*/ 57150 w 1898697"/>
                <a:gd name="connsiteY31" fmla="*/ 395288 h 471488"/>
                <a:gd name="connsiteX32" fmla="*/ 47625 w 1898697"/>
                <a:gd name="connsiteY32" fmla="*/ 381000 h 471488"/>
                <a:gd name="connsiteX33" fmla="*/ 57150 w 1898697"/>
                <a:gd name="connsiteY33" fmla="*/ 352425 h 471488"/>
                <a:gd name="connsiteX34" fmla="*/ 80962 w 1898697"/>
                <a:gd name="connsiteY34" fmla="*/ 352425 h 471488"/>
                <a:gd name="connsiteX35" fmla="*/ 95250 w 1898697"/>
                <a:gd name="connsiteY35" fmla="*/ 295275 h 471488"/>
                <a:gd name="connsiteX36" fmla="*/ 0 w 1898697"/>
                <a:gd name="connsiteY36" fmla="*/ 292894 h 471488"/>
                <a:gd name="connsiteX37" fmla="*/ 90487 w 1898697"/>
                <a:gd name="connsiteY37" fmla="*/ 285750 h 471488"/>
                <a:gd name="connsiteX38" fmla="*/ 102393 w 1898697"/>
                <a:gd name="connsiteY38" fmla="*/ 271463 h 471488"/>
                <a:gd name="connsiteX39" fmla="*/ 128587 w 1898697"/>
                <a:gd name="connsiteY39" fmla="*/ 271463 h 471488"/>
                <a:gd name="connsiteX40" fmla="*/ 19050 w 1898697"/>
                <a:gd name="connsiteY40"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71650 w 1898697"/>
                <a:gd name="connsiteY14" fmla="*/ 440532 h 471488"/>
                <a:gd name="connsiteX15" fmla="*/ 1735931 w 1898697"/>
                <a:gd name="connsiteY15" fmla="*/ 440532 h 471488"/>
                <a:gd name="connsiteX16" fmla="*/ 1716881 w 1898697"/>
                <a:gd name="connsiteY16" fmla="*/ 452438 h 471488"/>
                <a:gd name="connsiteX17" fmla="*/ 1683543 w 1898697"/>
                <a:gd name="connsiteY17" fmla="*/ 452438 h 471488"/>
                <a:gd name="connsiteX18" fmla="*/ 1657350 w 1898697"/>
                <a:gd name="connsiteY18" fmla="*/ 442913 h 471488"/>
                <a:gd name="connsiteX19" fmla="*/ 1133475 w 1898697"/>
                <a:gd name="connsiteY19" fmla="*/ 438150 h 471488"/>
                <a:gd name="connsiteX20" fmla="*/ 1116806 w 1898697"/>
                <a:gd name="connsiteY20" fmla="*/ 466725 h 471488"/>
                <a:gd name="connsiteX21" fmla="*/ 1014412 w 1898697"/>
                <a:gd name="connsiteY21" fmla="*/ 471488 h 471488"/>
                <a:gd name="connsiteX22" fmla="*/ 919162 w 1898697"/>
                <a:gd name="connsiteY22" fmla="*/ 464344 h 471488"/>
                <a:gd name="connsiteX23" fmla="*/ 873918 w 1898697"/>
                <a:gd name="connsiteY23" fmla="*/ 452438 h 471488"/>
                <a:gd name="connsiteX24" fmla="*/ 864393 w 1898697"/>
                <a:gd name="connsiteY24" fmla="*/ 442913 h 471488"/>
                <a:gd name="connsiteX25" fmla="*/ 731043 w 1898697"/>
                <a:gd name="connsiteY25" fmla="*/ 442913 h 471488"/>
                <a:gd name="connsiteX26" fmla="*/ 728662 w 1898697"/>
                <a:gd name="connsiteY26" fmla="*/ 461963 h 471488"/>
                <a:gd name="connsiteX27" fmla="*/ 688181 w 1898697"/>
                <a:gd name="connsiteY27" fmla="*/ 461963 h 471488"/>
                <a:gd name="connsiteX28" fmla="*/ 661987 w 1898697"/>
                <a:gd name="connsiteY28" fmla="*/ 435769 h 471488"/>
                <a:gd name="connsiteX29" fmla="*/ 440531 w 1898697"/>
                <a:gd name="connsiteY29" fmla="*/ 431007 h 471488"/>
                <a:gd name="connsiteX30" fmla="*/ 266700 w 1898697"/>
                <a:gd name="connsiteY30" fmla="*/ 419100 h 471488"/>
                <a:gd name="connsiteX31" fmla="*/ 57150 w 1898697"/>
                <a:gd name="connsiteY31" fmla="*/ 395288 h 471488"/>
                <a:gd name="connsiteX32" fmla="*/ 47625 w 1898697"/>
                <a:gd name="connsiteY32" fmla="*/ 381000 h 471488"/>
                <a:gd name="connsiteX33" fmla="*/ 57150 w 1898697"/>
                <a:gd name="connsiteY33" fmla="*/ 352425 h 471488"/>
                <a:gd name="connsiteX34" fmla="*/ 80962 w 1898697"/>
                <a:gd name="connsiteY34" fmla="*/ 352425 h 471488"/>
                <a:gd name="connsiteX35" fmla="*/ 95250 w 1898697"/>
                <a:gd name="connsiteY35" fmla="*/ 295275 h 471488"/>
                <a:gd name="connsiteX36" fmla="*/ 0 w 1898697"/>
                <a:gd name="connsiteY36" fmla="*/ 292894 h 471488"/>
                <a:gd name="connsiteX37" fmla="*/ 90487 w 1898697"/>
                <a:gd name="connsiteY37" fmla="*/ 285750 h 471488"/>
                <a:gd name="connsiteX38" fmla="*/ 102393 w 1898697"/>
                <a:gd name="connsiteY38" fmla="*/ 271463 h 471488"/>
                <a:gd name="connsiteX39" fmla="*/ 128587 w 1898697"/>
                <a:gd name="connsiteY39" fmla="*/ 271463 h 471488"/>
                <a:gd name="connsiteX40" fmla="*/ 19050 w 1898697"/>
                <a:gd name="connsiteY40"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71650 w 1898697"/>
                <a:gd name="connsiteY14" fmla="*/ 440532 h 471488"/>
                <a:gd name="connsiteX15" fmla="*/ 1735931 w 1898697"/>
                <a:gd name="connsiteY15" fmla="*/ 440532 h 471488"/>
                <a:gd name="connsiteX16" fmla="*/ 1716881 w 1898697"/>
                <a:gd name="connsiteY16" fmla="*/ 452438 h 471488"/>
                <a:gd name="connsiteX17" fmla="*/ 1683543 w 1898697"/>
                <a:gd name="connsiteY17" fmla="*/ 452438 h 471488"/>
                <a:gd name="connsiteX18" fmla="*/ 1657350 w 1898697"/>
                <a:gd name="connsiteY18" fmla="*/ 442913 h 471488"/>
                <a:gd name="connsiteX19" fmla="*/ 1133475 w 1898697"/>
                <a:gd name="connsiteY19" fmla="*/ 438150 h 471488"/>
                <a:gd name="connsiteX20" fmla="*/ 1116806 w 1898697"/>
                <a:gd name="connsiteY20" fmla="*/ 466725 h 471488"/>
                <a:gd name="connsiteX21" fmla="*/ 1014412 w 1898697"/>
                <a:gd name="connsiteY21" fmla="*/ 471488 h 471488"/>
                <a:gd name="connsiteX22" fmla="*/ 919162 w 1898697"/>
                <a:gd name="connsiteY22" fmla="*/ 464344 h 471488"/>
                <a:gd name="connsiteX23" fmla="*/ 873918 w 1898697"/>
                <a:gd name="connsiteY23" fmla="*/ 452438 h 471488"/>
                <a:gd name="connsiteX24" fmla="*/ 864393 w 1898697"/>
                <a:gd name="connsiteY24" fmla="*/ 442913 h 471488"/>
                <a:gd name="connsiteX25" fmla="*/ 731043 w 1898697"/>
                <a:gd name="connsiteY25" fmla="*/ 442913 h 471488"/>
                <a:gd name="connsiteX26" fmla="*/ 728662 w 1898697"/>
                <a:gd name="connsiteY26" fmla="*/ 461963 h 471488"/>
                <a:gd name="connsiteX27" fmla="*/ 688181 w 1898697"/>
                <a:gd name="connsiteY27" fmla="*/ 461963 h 471488"/>
                <a:gd name="connsiteX28" fmla="*/ 661987 w 1898697"/>
                <a:gd name="connsiteY28" fmla="*/ 435769 h 471488"/>
                <a:gd name="connsiteX29" fmla="*/ 440531 w 1898697"/>
                <a:gd name="connsiteY29" fmla="*/ 431007 h 471488"/>
                <a:gd name="connsiteX30" fmla="*/ 266700 w 1898697"/>
                <a:gd name="connsiteY30" fmla="*/ 419100 h 471488"/>
                <a:gd name="connsiteX31" fmla="*/ 57150 w 1898697"/>
                <a:gd name="connsiteY31" fmla="*/ 395288 h 471488"/>
                <a:gd name="connsiteX32" fmla="*/ 47625 w 1898697"/>
                <a:gd name="connsiteY32" fmla="*/ 381000 h 471488"/>
                <a:gd name="connsiteX33" fmla="*/ 57150 w 1898697"/>
                <a:gd name="connsiteY33" fmla="*/ 352425 h 471488"/>
                <a:gd name="connsiteX34" fmla="*/ 80962 w 1898697"/>
                <a:gd name="connsiteY34" fmla="*/ 352425 h 471488"/>
                <a:gd name="connsiteX35" fmla="*/ 95250 w 1898697"/>
                <a:gd name="connsiteY35" fmla="*/ 295275 h 471488"/>
                <a:gd name="connsiteX36" fmla="*/ 0 w 1898697"/>
                <a:gd name="connsiteY36" fmla="*/ 292894 h 471488"/>
                <a:gd name="connsiteX37" fmla="*/ 90487 w 1898697"/>
                <a:gd name="connsiteY37" fmla="*/ 285750 h 471488"/>
                <a:gd name="connsiteX38" fmla="*/ 102393 w 1898697"/>
                <a:gd name="connsiteY38" fmla="*/ 271463 h 471488"/>
                <a:gd name="connsiteX39" fmla="*/ 128587 w 1898697"/>
                <a:gd name="connsiteY39" fmla="*/ 271463 h 471488"/>
                <a:gd name="connsiteX40" fmla="*/ 19050 w 1898697"/>
                <a:gd name="connsiteY40"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71650 w 1898697"/>
                <a:gd name="connsiteY14" fmla="*/ 440532 h 471488"/>
                <a:gd name="connsiteX15" fmla="*/ 1735931 w 1898697"/>
                <a:gd name="connsiteY15" fmla="*/ 440532 h 471488"/>
                <a:gd name="connsiteX16" fmla="*/ 1716881 w 1898697"/>
                <a:gd name="connsiteY16" fmla="*/ 452438 h 471488"/>
                <a:gd name="connsiteX17" fmla="*/ 1698044 w 1898697"/>
                <a:gd name="connsiteY17" fmla="*/ 452438 h 471488"/>
                <a:gd name="connsiteX18" fmla="*/ 1657350 w 1898697"/>
                <a:gd name="connsiteY18" fmla="*/ 442913 h 471488"/>
                <a:gd name="connsiteX19" fmla="*/ 1133475 w 1898697"/>
                <a:gd name="connsiteY19" fmla="*/ 438150 h 471488"/>
                <a:gd name="connsiteX20" fmla="*/ 1116806 w 1898697"/>
                <a:gd name="connsiteY20" fmla="*/ 466725 h 471488"/>
                <a:gd name="connsiteX21" fmla="*/ 1014412 w 1898697"/>
                <a:gd name="connsiteY21" fmla="*/ 471488 h 471488"/>
                <a:gd name="connsiteX22" fmla="*/ 919162 w 1898697"/>
                <a:gd name="connsiteY22" fmla="*/ 464344 h 471488"/>
                <a:gd name="connsiteX23" fmla="*/ 873918 w 1898697"/>
                <a:gd name="connsiteY23" fmla="*/ 452438 h 471488"/>
                <a:gd name="connsiteX24" fmla="*/ 864393 w 1898697"/>
                <a:gd name="connsiteY24" fmla="*/ 442913 h 471488"/>
                <a:gd name="connsiteX25" fmla="*/ 731043 w 1898697"/>
                <a:gd name="connsiteY25" fmla="*/ 442913 h 471488"/>
                <a:gd name="connsiteX26" fmla="*/ 728662 w 1898697"/>
                <a:gd name="connsiteY26" fmla="*/ 461963 h 471488"/>
                <a:gd name="connsiteX27" fmla="*/ 688181 w 1898697"/>
                <a:gd name="connsiteY27" fmla="*/ 461963 h 471488"/>
                <a:gd name="connsiteX28" fmla="*/ 661987 w 1898697"/>
                <a:gd name="connsiteY28" fmla="*/ 435769 h 471488"/>
                <a:gd name="connsiteX29" fmla="*/ 440531 w 1898697"/>
                <a:gd name="connsiteY29" fmla="*/ 431007 h 471488"/>
                <a:gd name="connsiteX30" fmla="*/ 266700 w 1898697"/>
                <a:gd name="connsiteY30" fmla="*/ 419100 h 471488"/>
                <a:gd name="connsiteX31" fmla="*/ 57150 w 1898697"/>
                <a:gd name="connsiteY31" fmla="*/ 395288 h 471488"/>
                <a:gd name="connsiteX32" fmla="*/ 47625 w 1898697"/>
                <a:gd name="connsiteY32" fmla="*/ 381000 h 471488"/>
                <a:gd name="connsiteX33" fmla="*/ 57150 w 1898697"/>
                <a:gd name="connsiteY33" fmla="*/ 352425 h 471488"/>
                <a:gd name="connsiteX34" fmla="*/ 80962 w 1898697"/>
                <a:gd name="connsiteY34" fmla="*/ 352425 h 471488"/>
                <a:gd name="connsiteX35" fmla="*/ 95250 w 1898697"/>
                <a:gd name="connsiteY35" fmla="*/ 295275 h 471488"/>
                <a:gd name="connsiteX36" fmla="*/ 0 w 1898697"/>
                <a:gd name="connsiteY36" fmla="*/ 292894 h 471488"/>
                <a:gd name="connsiteX37" fmla="*/ 90487 w 1898697"/>
                <a:gd name="connsiteY37" fmla="*/ 285750 h 471488"/>
                <a:gd name="connsiteX38" fmla="*/ 102393 w 1898697"/>
                <a:gd name="connsiteY38" fmla="*/ 271463 h 471488"/>
                <a:gd name="connsiteX39" fmla="*/ 128587 w 1898697"/>
                <a:gd name="connsiteY39" fmla="*/ 271463 h 471488"/>
                <a:gd name="connsiteX40" fmla="*/ 19050 w 1898697"/>
                <a:gd name="connsiteY40"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71650 w 1898697"/>
                <a:gd name="connsiteY14" fmla="*/ 440532 h 471488"/>
                <a:gd name="connsiteX15" fmla="*/ 1735931 w 1898697"/>
                <a:gd name="connsiteY15" fmla="*/ 440532 h 471488"/>
                <a:gd name="connsiteX16" fmla="*/ 1698044 w 1898697"/>
                <a:gd name="connsiteY16" fmla="*/ 452438 h 471488"/>
                <a:gd name="connsiteX17" fmla="*/ 1657350 w 1898697"/>
                <a:gd name="connsiteY17" fmla="*/ 442913 h 471488"/>
                <a:gd name="connsiteX18" fmla="*/ 1133475 w 1898697"/>
                <a:gd name="connsiteY18" fmla="*/ 438150 h 471488"/>
                <a:gd name="connsiteX19" fmla="*/ 1116806 w 1898697"/>
                <a:gd name="connsiteY19" fmla="*/ 466725 h 471488"/>
                <a:gd name="connsiteX20" fmla="*/ 1014412 w 1898697"/>
                <a:gd name="connsiteY20" fmla="*/ 471488 h 471488"/>
                <a:gd name="connsiteX21" fmla="*/ 919162 w 1898697"/>
                <a:gd name="connsiteY21" fmla="*/ 464344 h 471488"/>
                <a:gd name="connsiteX22" fmla="*/ 873918 w 1898697"/>
                <a:gd name="connsiteY22" fmla="*/ 452438 h 471488"/>
                <a:gd name="connsiteX23" fmla="*/ 864393 w 1898697"/>
                <a:gd name="connsiteY23" fmla="*/ 442913 h 471488"/>
                <a:gd name="connsiteX24" fmla="*/ 731043 w 1898697"/>
                <a:gd name="connsiteY24" fmla="*/ 442913 h 471488"/>
                <a:gd name="connsiteX25" fmla="*/ 728662 w 1898697"/>
                <a:gd name="connsiteY25" fmla="*/ 461963 h 471488"/>
                <a:gd name="connsiteX26" fmla="*/ 688181 w 1898697"/>
                <a:gd name="connsiteY26" fmla="*/ 461963 h 471488"/>
                <a:gd name="connsiteX27" fmla="*/ 661987 w 1898697"/>
                <a:gd name="connsiteY27" fmla="*/ 435769 h 471488"/>
                <a:gd name="connsiteX28" fmla="*/ 440531 w 1898697"/>
                <a:gd name="connsiteY28" fmla="*/ 431007 h 471488"/>
                <a:gd name="connsiteX29" fmla="*/ 266700 w 1898697"/>
                <a:gd name="connsiteY29" fmla="*/ 419100 h 471488"/>
                <a:gd name="connsiteX30" fmla="*/ 57150 w 1898697"/>
                <a:gd name="connsiteY30" fmla="*/ 395288 h 471488"/>
                <a:gd name="connsiteX31" fmla="*/ 47625 w 1898697"/>
                <a:gd name="connsiteY31" fmla="*/ 381000 h 471488"/>
                <a:gd name="connsiteX32" fmla="*/ 57150 w 1898697"/>
                <a:gd name="connsiteY32" fmla="*/ 352425 h 471488"/>
                <a:gd name="connsiteX33" fmla="*/ 80962 w 1898697"/>
                <a:gd name="connsiteY33" fmla="*/ 352425 h 471488"/>
                <a:gd name="connsiteX34" fmla="*/ 95250 w 1898697"/>
                <a:gd name="connsiteY34" fmla="*/ 295275 h 471488"/>
                <a:gd name="connsiteX35" fmla="*/ 0 w 1898697"/>
                <a:gd name="connsiteY35" fmla="*/ 292894 h 471488"/>
                <a:gd name="connsiteX36" fmla="*/ 90487 w 1898697"/>
                <a:gd name="connsiteY36" fmla="*/ 285750 h 471488"/>
                <a:gd name="connsiteX37" fmla="*/ 102393 w 1898697"/>
                <a:gd name="connsiteY37" fmla="*/ 271463 h 471488"/>
                <a:gd name="connsiteX38" fmla="*/ 128587 w 1898697"/>
                <a:gd name="connsiteY38" fmla="*/ 271463 h 471488"/>
                <a:gd name="connsiteX39" fmla="*/ 19050 w 1898697"/>
                <a:gd name="connsiteY39"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35931 w 1898697"/>
                <a:gd name="connsiteY14" fmla="*/ 440532 h 471488"/>
                <a:gd name="connsiteX15" fmla="*/ 1698044 w 1898697"/>
                <a:gd name="connsiteY15" fmla="*/ 452438 h 471488"/>
                <a:gd name="connsiteX16" fmla="*/ 1657350 w 1898697"/>
                <a:gd name="connsiteY16" fmla="*/ 442913 h 471488"/>
                <a:gd name="connsiteX17" fmla="*/ 1133475 w 1898697"/>
                <a:gd name="connsiteY17" fmla="*/ 438150 h 471488"/>
                <a:gd name="connsiteX18" fmla="*/ 1116806 w 1898697"/>
                <a:gd name="connsiteY18" fmla="*/ 466725 h 471488"/>
                <a:gd name="connsiteX19" fmla="*/ 1014412 w 1898697"/>
                <a:gd name="connsiteY19" fmla="*/ 471488 h 471488"/>
                <a:gd name="connsiteX20" fmla="*/ 919162 w 1898697"/>
                <a:gd name="connsiteY20" fmla="*/ 464344 h 471488"/>
                <a:gd name="connsiteX21" fmla="*/ 873918 w 1898697"/>
                <a:gd name="connsiteY21" fmla="*/ 452438 h 471488"/>
                <a:gd name="connsiteX22" fmla="*/ 864393 w 1898697"/>
                <a:gd name="connsiteY22" fmla="*/ 442913 h 471488"/>
                <a:gd name="connsiteX23" fmla="*/ 731043 w 1898697"/>
                <a:gd name="connsiteY23" fmla="*/ 442913 h 471488"/>
                <a:gd name="connsiteX24" fmla="*/ 728662 w 1898697"/>
                <a:gd name="connsiteY24" fmla="*/ 461963 h 471488"/>
                <a:gd name="connsiteX25" fmla="*/ 688181 w 1898697"/>
                <a:gd name="connsiteY25" fmla="*/ 461963 h 471488"/>
                <a:gd name="connsiteX26" fmla="*/ 661987 w 1898697"/>
                <a:gd name="connsiteY26" fmla="*/ 435769 h 471488"/>
                <a:gd name="connsiteX27" fmla="*/ 440531 w 1898697"/>
                <a:gd name="connsiteY27" fmla="*/ 431007 h 471488"/>
                <a:gd name="connsiteX28" fmla="*/ 266700 w 1898697"/>
                <a:gd name="connsiteY28" fmla="*/ 419100 h 471488"/>
                <a:gd name="connsiteX29" fmla="*/ 57150 w 1898697"/>
                <a:gd name="connsiteY29" fmla="*/ 395288 h 471488"/>
                <a:gd name="connsiteX30" fmla="*/ 47625 w 1898697"/>
                <a:gd name="connsiteY30" fmla="*/ 381000 h 471488"/>
                <a:gd name="connsiteX31" fmla="*/ 57150 w 1898697"/>
                <a:gd name="connsiteY31" fmla="*/ 352425 h 471488"/>
                <a:gd name="connsiteX32" fmla="*/ 80962 w 1898697"/>
                <a:gd name="connsiteY32" fmla="*/ 352425 h 471488"/>
                <a:gd name="connsiteX33" fmla="*/ 95250 w 1898697"/>
                <a:gd name="connsiteY33" fmla="*/ 295275 h 471488"/>
                <a:gd name="connsiteX34" fmla="*/ 0 w 1898697"/>
                <a:gd name="connsiteY34" fmla="*/ 292894 h 471488"/>
                <a:gd name="connsiteX35" fmla="*/ 90487 w 1898697"/>
                <a:gd name="connsiteY35" fmla="*/ 285750 h 471488"/>
                <a:gd name="connsiteX36" fmla="*/ 102393 w 1898697"/>
                <a:gd name="connsiteY36" fmla="*/ 271463 h 471488"/>
                <a:gd name="connsiteX37" fmla="*/ 128587 w 1898697"/>
                <a:gd name="connsiteY37" fmla="*/ 271463 h 471488"/>
                <a:gd name="connsiteX38" fmla="*/ 19050 w 1898697"/>
                <a:gd name="connsiteY38"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35931 w 1898697"/>
                <a:gd name="connsiteY14" fmla="*/ 440532 h 471488"/>
                <a:gd name="connsiteX15" fmla="*/ 1698044 w 1898697"/>
                <a:gd name="connsiteY15" fmla="*/ 452438 h 471488"/>
                <a:gd name="connsiteX16" fmla="*/ 1657350 w 1898697"/>
                <a:gd name="connsiteY16" fmla="*/ 442913 h 471488"/>
                <a:gd name="connsiteX17" fmla="*/ 1133475 w 1898697"/>
                <a:gd name="connsiteY17" fmla="*/ 438150 h 471488"/>
                <a:gd name="connsiteX18" fmla="*/ 1116806 w 1898697"/>
                <a:gd name="connsiteY18" fmla="*/ 466725 h 471488"/>
                <a:gd name="connsiteX19" fmla="*/ 1014412 w 1898697"/>
                <a:gd name="connsiteY19" fmla="*/ 471488 h 471488"/>
                <a:gd name="connsiteX20" fmla="*/ 919162 w 1898697"/>
                <a:gd name="connsiteY20" fmla="*/ 464344 h 471488"/>
                <a:gd name="connsiteX21" fmla="*/ 873918 w 1898697"/>
                <a:gd name="connsiteY21" fmla="*/ 452438 h 471488"/>
                <a:gd name="connsiteX22" fmla="*/ 864393 w 1898697"/>
                <a:gd name="connsiteY22" fmla="*/ 442913 h 471488"/>
                <a:gd name="connsiteX23" fmla="*/ 731043 w 1898697"/>
                <a:gd name="connsiteY23" fmla="*/ 442913 h 471488"/>
                <a:gd name="connsiteX24" fmla="*/ 728662 w 1898697"/>
                <a:gd name="connsiteY24" fmla="*/ 461963 h 471488"/>
                <a:gd name="connsiteX25" fmla="*/ 688181 w 1898697"/>
                <a:gd name="connsiteY25" fmla="*/ 461963 h 471488"/>
                <a:gd name="connsiteX26" fmla="*/ 661987 w 1898697"/>
                <a:gd name="connsiteY26" fmla="*/ 435769 h 471488"/>
                <a:gd name="connsiteX27" fmla="*/ 440531 w 1898697"/>
                <a:gd name="connsiteY27" fmla="*/ 431007 h 471488"/>
                <a:gd name="connsiteX28" fmla="*/ 266700 w 1898697"/>
                <a:gd name="connsiteY28" fmla="*/ 419100 h 471488"/>
                <a:gd name="connsiteX29" fmla="*/ 57150 w 1898697"/>
                <a:gd name="connsiteY29" fmla="*/ 395288 h 471488"/>
                <a:gd name="connsiteX30" fmla="*/ 47625 w 1898697"/>
                <a:gd name="connsiteY30" fmla="*/ 381000 h 471488"/>
                <a:gd name="connsiteX31" fmla="*/ 57150 w 1898697"/>
                <a:gd name="connsiteY31" fmla="*/ 352425 h 471488"/>
                <a:gd name="connsiteX32" fmla="*/ 80962 w 1898697"/>
                <a:gd name="connsiteY32" fmla="*/ 352425 h 471488"/>
                <a:gd name="connsiteX33" fmla="*/ 95250 w 1898697"/>
                <a:gd name="connsiteY33" fmla="*/ 295275 h 471488"/>
                <a:gd name="connsiteX34" fmla="*/ 0 w 1898697"/>
                <a:gd name="connsiteY34" fmla="*/ 292894 h 471488"/>
                <a:gd name="connsiteX35" fmla="*/ 90487 w 1898697"/>
                <a:gd name="connsiteY35" fmla="*/ 285750 h 471488"/>
                <a:gd name="connsiteX36" fmla="*/ 102393 w 1898697"/>
                <a:gd name="connsiteY36" fmla="*/ 271463 h 471488"/>
                <a:gd name="connsiteX37" fmla="*/ 128587 w 1898697"/>
                <a:gd name="connsiteY37" fmla="*/ 271463 h 471488"/>
                <a:gd name="connsiteX38" fmla="*/ 19050 w 1898697"/>
                <a:gd name="connsiteY38"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35931 w 1898697"/>
                <a:gd name="connsiteY14" fmla="*/ 440532 h 471488"/>
                <a:gd name="connsiteX15" fmla="*/ 1698044 w 1898697"/>
                <a:gd name="connsiteY15" fmla="*/ 452438 h 471488"/>
                <a:gd name="connsiteX16" fmla="*/ 1657350 w 1898697"/>
                <a:gd name="connsiteY16" fmla="*/ 442913 h 471488"/>
                <a:gd name="connsiteX17" fmla="*/ 1133475 w 1898697"/>
                <a:gd name="connsiteY17" fmla="*/ 438150 h 471488"/>
                <a:gd name="connsiteX18" fmla="*/ 1116806 w 1898697"/>
                <a:gd name="connsiteY18" fmla="*/ 466725 h 471488"/>
                <a:gd name="connsiteX19" fmla="*/ 1014412 w 1898697"/>
                <a:gd name="connsiteY19" fmla="*/ 471488 h 471488"/>
                <a:gd name="connsiteX20" fmla="*/ 919162 w 1898697"/>
                <a:gd name="connsiteY20" fmla="*/ 464344 h 471488"/>
                <a:gd name="connsiteX21" fmla="*/ 873918 w 1898697"/>
                <a:gd name="connsiteY21" fmla="*/ 452438 h 471488"/>
                <a:gd name="connsiteX22" fmla="*/ 864393 w 1898697"/>
                <a:gd name="connsiteY22" fmla="*/ 442913 h 471488"/>
                <a:gd name="connsiteX23" fmla="*/ 731043 w 1898697"/>
                <a:gd name="connsiteY23" fmla="*/ 442913 h 471488"/>
                <a:gd name="connsiteX24" fmla="*/ 728662 w 1898697"/>
                <a:gd name="connsiteY24" fmla="*/ 461963 h 471488"/>
                <a:gd name="connsiteX25" fmla="*/ 688181 w 1898697"/>
                <a:gd name="connsiteY25" fmla="*/ 461963 h 471488"/>
                <a:gd name="connsiteX26" fmla="*/ 661987 w 1898697"/>
                <a:gd name="connsiteY26" fmla="*/ 435769 h 471488"/>
                <a:gd name="connsiteX27" fmla="*/ 440531 w 1898697"/>
                <a:gd name="connsiteY27" fmla="*/ 431007 h 471488"/>
                <a:gd name="connsiteX28" fmla="*/ 266700 w 1898697"/>
                <a:gd name="connsiteY28" fmla="*/ 419100 h 471488"/>
                <a:gd name="connsiteX29" fmla="*/ 57150 w 1898697"/>
                <a:gd name="connsiteY29" fmla="*/ 395288 h 471488"/>
                <a:gd name="connsiteX30" fmla="*/ 47625 w 1898697"/>
                <a:gd name="connsiteY30" fmla="*/ 381000 h 471488"/>
                <a:gd name="connsiteX31" fmla="*/ 57150 w 1898697"/>
                <a:gd name="connsiteY31" fmla="*/ 352425 h 471488"/>
                <a:gd name="connsiteX32" fmla="*/ 80962 w 1898697"/>
                <a:gd name="connsiteY32" fmla="*/ 352425 h 471488"/>
                <a:gd name="connsiteX33" fmla="*/ 95250 w 1898697"/>
                <a:gd name="connsiteY33" fmla="*/ 295275 h 471488"/>
                <a:gd name="connsiteX34" fmla="*/ 0 w 1898697"/>
                <a:gd name="connsiteY34" fmla="*/ 292894 h 471488"/>
                <a:gd name="connsiteX35" fmla="*/ 90487 w 1898697"/>
                <a:gd name="connsiteY35" fmla="*/ 285750 h 471488"/>
                <a:gd name="connsiteX36" fmla="*/ 102393 w 1898697"/>
                <a:gd name="connsiteY36" fmla="*/ 271463 h 471488"/>
                <a:gd name="connsiteX37" fmla="*/ 128587 w 1898697"/>
                <a:gd name="connsiteY37" fmla="*/ 271463 h 471488"/>
                <a:gd name="connsiteX38" fmla="*/ 19050 w 1898697"/>
                <a:gd name="connsiteY38"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35931 w 1898697"/>
                <a:gd name="connsiteY14" fmla="*/ 440532 h 471488"/>
                <a:gd name="connsiteX15" fmla="*/ 1698044 w 1898697"/>
                <a:gd name="connsiteY15" fmla="*/ 452438 h 471488"/>
                <a:gd name="connsiteX16" fmla="*/ 1657350 w 1898697"/>
                <a:gd name="connsiteY16" fmla="*/ 442913 h 471488"/>
                <a:gd name="connsiteX17" fmla="*/ 1133475 w 1898697"/>
                <a:gd name="connsiteY17" fmla="*/ 438150 h 471488"/>
                <a:gd name="connsiteX18" fmla="*/ 1116806 w 1898697"/>
                <a:gd name="connsiteY18" fmla="*/ 466725 h 471488"/>
                <a:gd name="connsiteX19" fmla="*/ 1014412 w 1898697"/>
                <a:gd name="connsiteY19" fmla="*/ 471488 h 471488"/>
                <a:gd name="connsiteX20" fmla="*/ 919162 w 1898697"/>
                <a:gd name="connsiteY20" fmla="*/ 464344 h 471488"/>
                <a:gd name="connsiteX21" fmla="*/ 873918 w 1898697"/>
                <a:gd name="connsiteY21" fmla="*/ 452438 h 471488"/>
                <a:gd name="connsiteX22" fmla="*/ 864393 w 1898697"/>
                <a:gd name="connsiteY22" fmla="*/ 442913 h 471488"/>
                <a:gd name="connsiteX23" fmla="*/ 731043 w 1898697"/>
                <a:gd name="connsiteY23" fmla="*/ 442913 h 471488"/>
                <a:gd name="connsiteX24" fmla="*/ 728662 w 1898697"/>
                <a:gd name="connsiteY24" fmla="*/ 461963 h 471488"/>
                <a:gd name="connsiteX25" fmla="*/ 688181 w 1898697"/>
                <a:gd name="connsiteY25" fmla="*/ 461963 h 471488"/>
                <a:gd name="connsiteX26" fmla="*/ 661987 w 1898697"/>
                <a:gd name="connsiteY26" fmla="*/ 435769 h 471488"/>
                <a:gd name="connsiteX27" fmla="*/ 440531 w 1898697"/>
                <a:gd name="connsiteY27" fmla="*/ 431007 h 471488"/>
                <a:gd name="connsiteX28" fmla="*/ 266700 w 1898697"/>
                <a:gd name="connsiteY28" fmla="*/ 419100 h 471488"/>
                <a:gd name="connsiteX29" fmla="*/ 57150 w 1898697"/>
                <a:gd name="connsiteY29" fmla="*/ 395288 h 471488"/>
                <a:gd name="connsiteX30" fmla="*/ 47625 w 1898697"/>
                <a:gd name="connsiteY30" fmla="*/ 381000 h 471488"/>
                <a:gd name="connsiteX31" fmla="*/ 57150 w 1898697"/>
                <a:gd name="connsiteY31" fmla="*/ 352425 h 471488"/>
                <a:gd name="connsiteX32" fmla="*/ 80962 w 1898697"/>
                <a:gd name="connsiteY32" fmla="*/ 352425 h 471488"/>
                <a:gd name="connsiteX33" fmla="*/ 95250 w 1898697"/>
                <a:gd name="connsiteY33" fmla="*/ 295275 h 471488"/>
                <a:gd name="connsiteX34" fmla="*/ 0 w 1898697"/>
                <a:gd name="connsiteY34" fmla="*/ 292894 h 471488"/>
                <a:gd name="connsiteX35" fmla="*/ 90487 w 1898697"/>
                <a:gd name="connsiteY35" fmla="*/ 285750 h 471488"/>
                <a:gd name="connsiteX36" fmla="*/ 102393 w 1898697"/>
                <a:gd name="connsiteY36" fmla="*/ 271463 h 471488"/>
                <a:gd name="connsiteX37" fmla="*/ 128587 w 1898697"/>
                <a:gd name="connsiteY37" fmla="*/ 271463 h 471488"/>
                <a:gd name="connsiteX38" fmla="*/ 19050 w 1898697"/>
                <a:gd name="connsiteY38"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35931 w 1898697"/>
                <a:gd name="connsiteY14" fmla="*/ 440532 h 471488"/>
                <a:gd name="connsiteX15" fmla="*/ 1698044 w 1898697"/>
                <a:gd name="connsiteY15" fmla="*/ 452438 h 471488"/>
                <a:gd name="connsiteX16" fmla="*/ 1657350 w 1898697"/>
                <a:gd name="connsiteY16" fmla="*/ 442913 h 471488"/>
                <a:gd name="connsiteX17" fmla="*/ 1133475 w 1898697"/>
                <a:gd name="connsiteY17" fmla="*/ 438150 h 471488"/>
                <a:gd name="connsiteX18" fmla="*/ 1116806 w 1898697"/>
                <a:gd name="connsiteY18" fmla="*/ 466725 h 471488"/>
                <a:gd name="connsiteX19" fmla="*/ 1014412 w 1898697"/>
                <a:gd name="connsiteY19" fmla="*/ 471488 h 471488"/>
                <a:gd name="connsiteX20" fmla="*/ 919162 w 1898697"/>
                <a:gd name="connsiteY20" fmla="*/ 464344 h 471488"/>
                <a:gd name="connsiteX21" fmla="*/ 873918 w 1898697"/>
                <a:gd name="connsiteY21" fmla="*/ 452438 h 471488"/>
                <a:gd name="connsiteX22" fmla="*/ 864393 w 1898697"/>
                <a:gd name="connsiteY22" fmla="*/ 442913 h 471488"/>
                <a:gd name="connsiteX23" fmla="*/ 731043 w 1898697"/>
                <a:gd name="connsiteY23" fmla="*/ 442913 h 471488"/>
                <a:gd name="connsiteX24" fmla="*/ 728662 w 1898697"/>
                <a:gd name="connsiteY24" fmla="*/ 461963 h 471488"/>
                <a:gd name="connsiteX25" fmla="*/ 688181 w 1898697"/>
                <a:gd name="connsiteY25" fmla="*/ 461963 h 471488"/>
                <a:gd name="connsiteX26" fmla="*/ 661987 w 1898697"/>
                <a:gd name="connsiteY26" fmla="*/ 435769 h 471488"/>
                <a:gd name="connsiteX27" fmla="*/ 440531 w 1898697"/>
                <a:gd name="connsiteY27" fmla="*/ 431007 h 471488"/>
                <a:gd name="connsiteX28" fmla="*/ 266700 w 1898697"/>
                <a:gd name="connsiteY28" fmla="*/ 419100 h 471488"/>
                <a:gd name="connsiteX29" fmla="*/ 57150 w 1898697"/>
                <a:gd name="connsiteY29" fmla="*/ 395288 h 471488"/>
                <a:gd name="connsiteX30" fmla="*/ 47625 w 1898697"/>
                <a:gd name="connsiteY30" fmla="*/ 381000 h 471488"/>
                <a:gd name="connsiteX31" fmla="*/ 57150 w 1898697"/>
                <a:gd name="connsiteY31" fmla="*/ 352425 h 471488"/>
                <a:gd name="connsiteX32" fmla="*/ 80962 w 1898697"/>
                <a:gd name="connsiteY32" fmla="*/ 352425 h 471488"/>
                <a:gd name="connsiteX33" fmla="*/ 95250 w 1898697"/>
                <a:gd name="connsiteY33" fmla="*/ 295275 h 471488"/>
                <a:gd name="connsiteX34" fmla="*/ 0 w 1898697"/>
                <a:gd name="connsiteY34" fmla="*/ 292894 h 471488"/>
                <a:gd name="connsiteX35" fmla="*/ 90487 w 1898697"/>
                <a:gd name="connsiteY35" fmla="*/ 285750 h 471488"/>
                <a:gd name="connsiteX36" fmla="*/ 102393 w 1898697"/>
                <a:gd name="connsiteY36" fmla="*/ 271463 h 471488"/>
                <a:gd name="connsiteX37" fmla="*/ 128587 w 1898697"/>
                <a:gd name="connsiteY37" fmla="*/ 271463 h 471488"/>
                <a:gd name="connsiteX38" fmla="*/ 19050 w 1898697"/>
                <a:gd name="connsiteY38"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35931 w 1898697"/>
                <a:gd name="connsiteY14" fmla="*/ 440532 h 471488"/>
                <a:gd name="connsiteX15" fmla="*/ 1698044 w 1898697"/>
                <a:gd name="connsiteY15" fmla="*/ 452438 h 471488"/>
                <a:gd name="connsiteX16" fmla="*/ 1657350 w 1898697"/>
                <a:gd name="connsiteY16" fmla="*/ 442913 h 471488"/>
                <a:gd name="connsiteX17" fmla="*/ 1133475 w 1898697"/>
                <a:gd name="connsiteY17" fmla="*/ 438150 h 471488"/>
                <a:gd name="connsiteX18" fmla="*/ 1116806 w 1898697"/>
                <a:gd name="connsiteY18" fmla="*/ 466725 h 471488"/>
                <a:gd name="connsiteX19" fmla="*/ 1014412 w 1898697"/>
                <a:gd name="connsiteY19" fmla="*/ 471488 h 471488"/>
                <a:gd name="connsiteX20" fmla="*/ 919162 w 1898697"/>
                <a:gd name="connsiteY20" fmla="*/ 464344 h 471488"/>
                <a:gd name="connsiteX21" fmla="*/ 873918 w 1898697"/>
                <a:gd name="connsiteY21" fmla="*/ 452438 h 471488"/>
                <a:gd name="connsiteX22" fmla="*/ 864393 w 1898697"/>
                <a:gd name="connsiteY22" fmla="*/ 442913 h 471488"/>
                <a:gd name="connsiteX23" fmla="*/ 731043 w 1898697"/>
                <a:gd name="connsiteY23" fmla="*/ 442913 h 471488"/>
                <a:gd name="connsiteX24" fmla="*/ 728662 w 1898697"/>
                <a:gd name="connsiteY24" fmla="*/ 461963 h 471488"/>
                <a:gd name="connsiteX25" fmla="*/ 688181 w 1898697"/>
                <a:gd name="connsiteY25" fmla="*/ 461963 h 471488"/>
                <a:gd name="connsiteX26" fmla="*/ 661987 w 1898697"/>
                <a:gd name="connsiteY26" fmla="*/ 435769 h 471488"/>
                <a:gd name="connsiteX27" fmla="*/ 440531 w 1898697"/>
                <a:gd name="connsiteY27" fmla="*/ 431007 h 471488"/>
                <a:gd name="connsiteX28" fmla="*/ 266700 w 1898697"/>
                <a:gd name="connsiteY28" fmla="*/ 419100 h 471488"/>
                <a:gd name="connsiteX29" fmla="*/ 57150 w 1898697"/>
                <a:gd name="connsiteY29" fmla="*/ 395288 h 471488"/>
                <a:gd name="connsiteX30" fmla="*/ 47625 w 1898697"/>
                <a:gd name="connsiteY30" fmla="*/ 381000 h 471488"/>
                <a:gd name="connsiteX31" fmla="*/ 57150 w 1898697"/>
                <a:gd name="connsiteY31" fmla="*/ 352425 h 471488"/>
                <a:gd name="connsiteX32" fmla="*/ 80962 w 1898697"/>
                <a:gd name="connsiteY32" fmla="*/ 352425 h 471488"/>
                <a:gd name="connsiteX33" fmla="*/ 95250 w 1898697"/>
                <a:gd name="connsiteY33" fmla="*/ 295275 h 471488"/>
                <a:gd name="connsiteX34" fmla="*/ 0 w 1898697"/>
                <a:gd name="connsiteY34" fmla="*/ 292894 h 471488"/>
                <a:gd name="connsiteX35" fmla="*/ 90487 w 1898697"/>
                <a:gd name="connsiteY35" fmla="*/ 285750 h 471488"/>
                <a:gd name="connsiteX36" fmla="*/ 102393 w 1898697"/>
                <a:gd name="connsiteY36" fmla="*/ 271463 h 471488"/>
                <a:gd name="connsiteX37" fmla="*/ 128587 w 1898697"/>
                <a:gd name="connsiteY37" fmla="*/ 271463 h 471488"/>
                <a:gd name="connsiteX38" fmla="*/ 19050 w 1898697"/>
                <a:gd name="connsiteY38" fmla="*/ 19050 h 471488"/>
                <a:gd name="connsiteX0" fmla="*/ 19050 w 1898697"/>
                <a:gd name="connsiteY0" fmla="*/ 19050 h 471488"/>
                <a:gd name="connsiteX1" fmla="*/ 73818 w 1898697"/>
                <a:gd name="connsiteY1" fmla="*/ 0 h 471488"/>
                <a:gd name="connsiteX2" fmla="*/ 138112 w 1898697"/>
                <a:gd name="connsiteY2" fmla="*/ 9525 h 471488"/>
                <a:gd name="connsiteX3" fmla="*/ 407193 w 1898697"/>
                <a:gd name="connsiteY3" fmla="*/ 271463 h 471488"/>
                <a:gd name="connsiteX4" fmla="*/ 500062 w 1898697"/>
                <a:gd name="connsiteY4" fmla="*/ 283369 h 471488"/>
                <a:gd name="connsiteX5" fmla="*/ 561975 w 1898697"/>
                <a:gd name="connsiteY5" fmla="*/ 309563 h 471488"/>
                <a:gd name="connsiteX6" fmla="*/ 1390650 w 1898697"/>
                <a:gd name="connsiteY6" fmla="*/ 311944 h 471488"/>
                <a:gd name="connsiteX7" fmla="*/ 1552575 w 1898697"/>
                <a:gd name="connsiteY7" fmla="*/ 311944 h 471488"/>
                <a:gd name="connsiteX8" fmla="*/ 1585912 w 1898697"/>
                <a:gd name="connsiteY8" fmla="*/ 292894 h 471488"/>
                <a:gd name="connsiteX9" fmla="*/ 1621631 w 1898697"/>
                <a:gd name="connsiteY9" fmla="*/ 311944 h 471488"/>
                <a:gd name="connsiteX10" fmla="*/ 1709737 w 1898697"/>
                <a:gd name="connsiteY10" fmla="*/ 311944 h 471488"/>
                <a:gd name="connsiteX11" fmla="*/ 1745456 w 1898697"/>
                <a:gd name="connsiteY11" fmla="*/ 338138 h 471488"/>
                <a:gd name="connsiteX12" fmla="*/ 1785584 w 1898697"/>
                <a:gd name="connsiteY12" fmla="*/ 346123 h 471488"/>
                <a:gd name="connsiteX13" fmla="*/ 1898697 w 1898697"/>
                <a:gd name="connsiteY13" fmla="*/ 399494 h 471488"/>
                <a:gd name="connsiteX14" fmla="*/ 1735931 w 1898697"/>
                <a:gd name="connsiteY14" fmla="*/ 440532 h 471488"/>
                <a:gd name="connsiteX15" fmla="*/ 1698044 w 1898697"/>
                <a:gd name="connsiteY15" fmla="*/ 452438 h 471488"/>
                <a:gd name="connsiteX16" fmla="*/ 1657350 w 1898697"/>
                <a:gd name="connsiteY16" fmla="*/ 442913 h 471488"/>
                <a:gd name="connsiteX17" fmla="*/ 1133475 w 1898697"/>
                <a:gd name="connsiteY17" fmla="*/ 438150 h 471488"/>
                <a:gd name="connsiteX18" fmla="*/ 1116806 w 1898697"/>
                <a:gd name="connsiteY18" fmla="*/ 466725 h 471488"/>
                <a:gd name="connsiteX19" fmla="*/ 1014412 w 1898697"/>
                <a:gd name="connsiteY19" fmla="*/ 471488 h 471488"/>
                <a:gd name="connsiteX20" fmla="*/ 919162 w 1898697"/>
                <a:gd name="connsiteY20" fmla="*/ 464344 h 471488"/>
                <a:gd name="connsiteX21" fmla="*/ 873918 w 1898697"/>
                <a:gd name="connsiteY21" fmla="*/ 452438 h 471488"/>
                <a:gd name="connsiteX22" fmla="*/ 864393 w 1898697"/>
                <a:gd name="connsiteY22" fmla="*/ 442913 h 471488"/>
                <a:gd name="connsiteX23" fmla="*/ 731043 w 1898697"/>
                <a:gd name="connsiteY23" fmla="*/ 442913 h 471488"/>
                <a:gd name="connsiteX24" fmla="*/ 728662 w 1898697"/>
                <a:gd name="connsiteY24" fmla="*/ 461963 h 471488"/>
                <a:gd name="connsiteX25" fmla="*/ 688181 w 1898697"/>
                <a:gd name="connsiteY25" fmla="*/ 461963 h 471488"/>
                <a:gd name="connsiteX26" fmla="*/ 661987 w 1898697"/>
                <a:gd name="connsiteY26" fmla="*/ 435769 h 471488"/>
                <a:gd name="connsiteX27" fmla="*/ 440531 w 1898697"/>
                <a:gd name="connsiteY27" fmla="*/ 431007 h 471488"/>
                <a:gd name="connsiteX28" fmla="*/ 266700 w 1898697"/>
                <a:gd name="connsiteY28" fmla="*/ 419100 h 471488"/>
                <a:gd name="connsiteX29" fmla="*/ 57150 w 1898697"/>
                <a:gd name="connsiteY29" fmla="*/ 395288 h 471488"/>
                <a:gd name="connsiteX30" fmla="*/ 47625 w 1898697"/>
                <a:gd name="connsiteY30" fmla="*/ 381000 h 471488"/>
                <a:gd name="connsiteX31" fmla="*/ 57150 w 1898697"/>
                <a:gd name="connsiteY31" fmla="*/ 352425 h 471488"/>
                <a:gd name="connsiteX32" fmla="*/ 80962 w 1898697"/>
                <a:gd name="connsiteY32" fmla="*/ 352425 h 471488"/>
                <a:gd name="connsiteX33" fmla="*/ 95250 w 1898697"/>
                <a:gd name="connsiteY33" fmla="*/ 295275 h 471488"/>
                <a:gd name="connsiteX34" fmla="*/ 0 w 1898697"/>
                <a:gd name="connsiteY34" fmla="*/ 292894 h 471488"/>
                <a:gd name="connsiteX35" fmla="*/ 90487 w 1898697"/>
                <a:gd name="connsiteY35" fmla="*/ 285750 h 471488"/>
                <a:gd name="connsiteX36" fmla="*/ 102393 w 1898697"/>
                <a:gd name="connsiteY36" fmla="*/ 271463 h 471488"/>
                <a:gd name="connsiteX37" fmla="*/ 128587 w 1898697"/>
                <a:gd name="connsiteY37" fmla="*/ 271463 h 471488"/>
                <a:gd name="connsiteX38" fmla="*/ 19050 w 1898697"/>
                <a:gd name="connsiteY38" fmla="*/ 19050 h 471488"/>
                <a:gd name="connsiteX0" fmla="*/ 19050 w 1898697"/>
                <a:gd name="connsiteY0" fmla="*/ 32883 h 485321"/>
                <a:gd name="connsiteX1" fmla="*/ 73818 w 1898697"/>
                <a:gd name="connsiteY1" fmla="*/ 13833 h 485321"/>
                <a:gd name="connsiteX2" fmla="*/ 138112 w 1898697"/>
                <a:gd name="connsiteY2" fmla="*/ 23358 h 485321"/>
                <a:gd name="connsiteX3" fmla="*/ 407193 w 1898697"/>
                <a:gd name="connsiteY3" fmla="*/ 285296 h 485321"/>
                <a:gd name="connsiteX4" fmla="*/ 500062 w 1898697"/>
                <a:gd name="connsiteY4" fmla="*/ 297202 h 485321"/>
                <a:gd name="connsiteX5" fmla="*/ 561975 w 1898697"/>
                <a:gd name="connsiteY5" fmla="*/ 323396 h 485321"/>
                <a:gd name="connsiteX6" fmla="*/ 1390650 w 1898697"/>
                <a:gd name="connsiteY6" fmla="*/ 325777 h 485321"/>
                <a:gd name="connsiteX7" fmla="*/ 1552575 w 1898697"/>
                <a:gd name="connsiteY7" fmla="*/ 325777 h 485321"/>
                <a:gd name="connsiteX8" fmla="*/ 1585912 w 1898697"/>
                <a:gd name="connsiteY8" fmla="*/ 306727 h 485321"/>
                <a:gd name="connsiteX9" fmla="*/ 1621631 w 1898697"/>
                <a:gd name="connsiteY9" fmla="*/ 325777 h 485321"/>
                <a:gd name="connsiteX10" fmla="*/ 1709737 w 1898697"/>
                <a:gd name="connsiteY10" fmla="*/ 325777 h 485321"/>
                <a:gd name="connsiteX11" fmla="*/ 1745456 w 1898697"/>
                <a:gd name="connsiteY11" fmla="*/ 351971 h 485321"/>
                <a:gd name="connsiteX12" fmla="*/ 1785584 w 1898697"/>
                <a:gd name="connsiteY12" fmla="*/ 359956 h 485321"/>
                <a:gd name="connsiteX13" fmla="*/ 1898697 w 1898697"/>
                <a:gd name="connsiteY13" fmla="*/ 413327 h 485321"/>
                <a:gd name="connsiteX14" fmla="*/ 1735931 w 1898697"/>
                <a:gd name="connsiteY14" fmla="*/ 454365 h 485321"/>
                <a:gd name="connsiteX15" fmla="*/ 1698044 w 1898697"/>
                <a:gd name="connsiteY15" fmla="*/ 466271 h 485321"/>
                <a:gd name="connsiteX16" fmla="*/ 1657350 w 1898697"/>
                <a:gd name="connsiteY16" fmla="*/ 456746 h 485321"/>
                <a:gd name="connsiteX17" fmla="*/ 1133475 w 1898697"/>
                <a:gd name="connsiteY17" fmla="*/ 451983 h 485321"/>
                <a:gd name="connsiteX18" fmla="*/ 1116806 w 1898697"/>
                <a:gd name="connsiteY18" fmla="*/ 480558 h 485321"/>
                <a:gd name="connsiteX19" fmla="*/ 1014412 w 1898697"/>
                <a:gd name="connsiteY19" fmla="*/ 485321 h 485321"/>
                <a:gd name="connsiteX20" fmla="*/ 919162 w 1898697"/>
                <a:gd name="connsiteY20" fmla="*/ 478177 h 485321"/>
                <a:gd name="connsiteX21" fmla="*/ 873918 w 1898697"/>
                <a:gd name="connsiteY21" fmla="*/ 466271 h 485321"/>
                <a:gd name="connsiteX22" fmla="*/ 864393 w 1898697"/>
                <a:gd name="connsiteY22" fmla="*/ 456746 h 485321"/>
                <a:gd name="connsiteX23" fmla="*/ 731043 w 1898697"/>
                <a:gd name="connsiteY23" fmla="*/ 456746 h 485321"/>
                <a:gd name="connsiteX24" fmla="*/ 728662 w 1898697"/>
                <a:gd name="connsiteY24" fmla="*/ 475796 h 485321"/>
                <a:gd name="connsiteX25" fmla="*/ 688181 w 1898697"/>
                <a:gd name="connsiteY25" fmla="*/ 475796 h 485321"/>
                <a:gd name="connsiteX26" fmla="*/ 661987 w 1898697"/>
                <a:gd name="connsiteY26" fmla="*/ 449602 h 485321"/>
                <a:gd name="connsiteX27" fmla="*/ 440531 w 1898697"/>
                <a:gd name="connsiteY27" fmla="*/ 444840 h 485321"/>
                <a:gd name="connsiteX28" fmla="*/ 266700 w 1898697"/>
                <a:gd name="connsiteY28" fmla="*/ 432933 h 485321"/>
                <a:gd name="connsiteX29" fmla="*/ 57150 w 1898697"/>
                <a:gd name="connsiteY29" fmla="*/ 409121 h 485321"/>
                <a:gd name="connsiteX30" fmla="*/ 47625 w 1898697"/>
                <a:gd name="connsiteY30" fmla="*/ 394833 h 485321"/>
                <a:gd name="connsiteX31" fmla="*/ 57150 w 1898697"/>
                <a:gd name="connsiteY31" fmla="*/ 366258 h 485321"/>
                <a:gd name="connsiteX32" fmla="*/ 80962 w 1898697"/>
                <a:gd name="connsiteY32" fmla="*/ 366258 h 485321"/>
                <a:gd name="connsiteX33" fmla="*/ 95250 w 1898697"/>
                <a:gd name="connsiteY33" fmla="*/ 309108 h 485321"/>
                <a:gd name="connsiteX34" fmla="*/ 0 w 1898697"/>
                <a:gd name="connsiteY34" fmla="*/ 306727 h 485321"/>
                <a:gd name="connsiteX35" fmla="*/ 90487 w 1898697"/>
                <a:gd name="connsiteY35" fmla="*/ 299583 h 485321"/>
                <a:gd name="connsiteX36" fmla="*/ 102393 w 1898697"/>
                <a:gd name="connsiteY36" fmla="*/ 285296 h 485321"/>
                <a:gd name="connsiteX37" fmla="*/ 128587 w 1898697"/>
                <a:gd name="connsiteY37" fmla="*/ 285296 h 485321"/>
                <a:gd name="connsiteX38" fmla="*/ 19050 w 1898697"/>
                <a:gd name="connsiteY38" fmla="*/ 32883 h 485321"/>
                <a:gd name="connsiteX0" fmla="*/ 19050 w 1898697"/>
                <a:gd name="connsiteY0" fmla="*/ 32883 h 485321"/>
                <a:gd name="connsiteX1" fmla="*/ 73818 w 1898697"/>
                <a:gd name="connsiteY1" fmla="*/ 13833 h 485321"/>
                <a:gd name="connsiteX2" fmla="*/ 138112 w 1898697"/>
                <a:gd name="connsiteY2" fmla="*/ 23358 h 485321"/>
                <a:gd name="connsiteX3" fmla="*/ 407193 w 1898697"/>
                <a:gd name="connsiteY3" fmla="*/ 285296 h 485321"/>
                <a:gd name="connsiteX4" fmla="*/ 500062 w 1898697"/>
                <a:gd name="connsiteY4" fmla="*/ 297202 h 485321"/>
                <a:gd name="connsiteX5" fmla="*/ 561975 w 1898697"/>
                <a:gd name="connsiteY5" fmla="*/ 323396 h 485321"/>
                <a:gd name="connsiteX6" fmla="*/ 1390650 w 1898697"/>
                <a:gd name="connsiteY6" fmla="*/ 325777 h 485321"/>
                <a:gd name="connsiteX7" fmla="*/ 1552575 w 1898697"/>
                <a:gd name="connsiteY7" fmla="*/ 325777 h 485321"/>
                <a:gd name="connsiteX8" fmla="*/ 1585912 w 1898697"/>
                <a:gd name="connsiteY8" fmla="*/ 306727 h 485321"/>
                <a:gd name="connsiteX9" fmla="*/ 1621631 w 1898697"/>
                <a:gd name="connsiteY9" fmla="*/ 325777 h 485321"/>
                <a:gd name="connsiteX10" fmla="*/ 1709737 w 1898697"/>
                <a:gd name="connsiteY10" fmla="*/ 325777 h 485321"/>
                <a:gd name="connsiteX11" fmla="*/ 1745456 w 1898697"/>
                <a:gd name="connsiteY11" fmla="*/ 351971 h 485321"/>
                <a:gd name="connsiteX12" fmla="*/ 1785584 w 1898697"/>
                <a:gd name="connsiteY12" fmla="*/ 359956 h 485321"/>
                <a:gd name="connsiteX13" fmla="*/ 1898697 w 1898697"/>
                <a:gd name="connsiteY13" fmla="*/ 413327 h 485321"/>
                <a:gd name="connsiteX14" fmla="*/ 1735931 w 1898697"/>
                <a:gd name="connsiteY14" fmla="*/ 454365 h 485321"/>
                <a:gd name="connsiteX15" fmla="*/ 1698044 w 1898697"/>
                <a:gd name="connsiteY15" fmla="*/ 466271 h 485321"/>
                <a:gd name="connsiteX16" fmla="*/ 1657350 w 1898697"/>
                <a:gd name="connsiteY16" fmla="*/ 456746 h 485321"/>
                <a:gd name="connsiteX17" fmla="*/ 1133475 w 1898697"/>
                <a:gd name="connsiteY17" fmla="*/ 451983 h 485321"/>
                <a:gd name="connsiteX18" fmla="*/ 1116806 w 1898697"/>
                <a:gd name="connsiteY18" fmla="*/ 480558 h 485321"/>
                <a:gd name="connsiteX19" fmla="*/ 1014412 w 1898697"/>
                <a:gd name="connsiteY19" fmla="*/ 485321 h 485321"/>
                <a:gd name="connsiteX20" fmla="*/ 919162 w 1898697"/>
                <a:gd name="connsiteY20" fmla="*/ 478177 h 485321"/>
                <a:gd name="connsiteX21" fmla="*/ 873918 w 1898697"/>
                <a:gd name="connsiteY21" fmla="*/ 466271 h 485321"/>
                <a:gd name="connsiteX22" fmla="*/ 864393 w 1898697"/>
                <a:gd name="connsiteY22" fmla="*/ 456746 h 485321"/>
                <a:gd name="connsiteX23" fmla="*/ 731043 w 1898697"/>
                <a:gd name="connsiteY23" fmla="*/ 456746 h 485321"/>
                <a:gd name="connsiteX24" fmla="*/ 728662 w 1898697"/>
                <a:gd name="connsiteY24" fmla="*/ 475796 h 485321"/>
                <a:gd name="connsiteX25" fmla="*/ 688181 w 1898697"/>
                <a:gd name="connsiteY25" fmla="*/ 475796 h 485321"/>
                <a:gd name="connsiteX26" fmla="*/ 661987 w 1898697"/>
                <a:gd name="connsiteY26" fmla="*/ 449602 h 485321"/>
                <a:gd name="connsiteX27" fmla="*/ 440531 w 1898697"/>
                <a:gd name="connsiteY27" fmla="*/ 444840 h 485321"/>
                <a:gd name="connsiteX28" fmla="*/ 266700 w 1898697"/>
                <a:gd name="connsiteY28" fmla="*/ 432933 h 485321"/>
                <a:gd name="connsiteX29" fmla="*/ 57150 w 1898697"/>
                <a:gd name="connsiteY29" fmla="*/ 409121 h 485321"/>
                <a:gd name="connsiteX30" fmla="*/ 47625 w 1898697"/>
                <a:gd name="connsiteY30" fmla="*/ 394833 h 485321"/>
                <a:gd name="connsiteX31" fmla="*/ 57150 w 1898697"/>
                <a:gd name="connsiteY31" fmla="*/ 366258 h 485321"/>
                <a:gd name="connsiteX32" fmla="*/ 80962 w 1898697"/>
                <a:gd name="connsiteY32" fmla="*/ 366258 h 485321"/>
                <a:gd name="connsiteX33" fmla="*/ 95250 w 1898697"/>
                <a:gd name="connsiteY33" fmla="*/ 309108 h 485321"/>
                <a:gd name="connsiteX34" fmla="*/ 0 w 1898697"/>
                <a:gd name="connsiteY34" fmla="*/ 306727 h 485321"/>
                <a:gd name="connsiteX35" fmla="*/ 90487 w 1898697"/>
                <a:gd name="connsiteY35" fmla="*/ 299583 h 485321"/>
                <a:gd name="connsiteX36" fmla="*/ 102393 w 1898697"/>
                <a:gd name="connsiteY36" fmla="*/ 285296 h 485321"/>
                <a:gd name="connsiteX37" fmla="*/ 128587 w 1898697"/>
                <a:gd name="connsiteY37" fmla="*/ 285296 h 485321"/>
                <a:gd name="connsiteX38" fmla="*/ 19050 w 1898697"/>
                <a:gd name="connsiteY38" fmla="*/ 32883 h 485321"/>
                <a:gd name="connsiteX0" fmla="*/ 19050 w 1898697"/>
                <a:gd name="connsiteY0" fmla="*/ 19466 h 471904"/>
                <a:gd name="connsiteX1" fmla="*/ 73818 w 1898697"/>
                <a:gd name="connsiteY1" fmla="*/ 416 h 471904"/>
                <a:gd name="connsiteX2" fmla="*/ 138112 w 1898697"/>
                <a:gd name="connsiteY2" fmla="*/ 9941 h 471904"/>
                <a:gd name="connsiteX3" fmla="*/ 407193 w 1898697"/>
                <a:gd name="connsiteY3" fmla="*/ 271879 h 471904"/>
                <a:gd name="connsiteX4" fmla="*/ 500062 w 1898697"/>
                <a:gd name="connsiteY4" fmla="*/ 283785 h 471904"/>
                <a:gd name="connsiteX5" fmla="*/ 561975 w 1898697"/>
                <a:gd name="connsiteY5" fmla="*/ 309979 h 471904"/>
                <a:gd name="connsiteX6" fmla="*/ 1390650 w 1898697"/>
                <a:gd name="connsiteY6" fmla="*/ 312360 h 471904"/>
                <a:gd name="connsiteX7" fmla="*/ 1552575 w 1898697"/>
                <a:gd name="connsiteY7" fmla="*/ 312360 h 471904"/>
                <a:gd name="connsiteX8" fmla="*/ 1585912 w 1898697"/>
                <a:gd name="connsiteY8" fmla="*/ 293310 h 471904"/>
                <a:gd name="connsiteX9" fmla="*/ 1621631 w 1898697"/>
                <a:gd name="connsiteY9" fmla="*/ 312360 h 471904"/>
                <a:gd name="connsiteX10" fmla="*/ 1709737 w 1898697"/>
                <a:gd name="connsiteY10" fmla="*/ 312360 h 471904"/>
                <a:gd name="connsiteX11" fmla="*/ 1745456 w 1898697"/>
                <a:gd name="connsiteY11" fmla="*/ 338554 h 471904"/>
                <a:gd name="connsiteX12" fmla="*/ 1785584 w 1898697"/>
                <a:gd name="connsiteY12" fmla="*/ 346539 h 471904"/>
                <a:gd name="connsiteX13" fmla="*/ 1898697 w 1898697"/>
                <a:gd name="connsiteY13" fmla="*/ 399910 h 471904"/>
                <a:gd name="connsiteX14" fmla="*/ 1735931 w 1898697"/>
                <a:gd name="connsiteY14" fmla="*/ 440948 h 471904"/>
                <a:gd name="connsiteX15" fmla="*/ 1698044 w 1898697"/>
                <a:gd name="connsiteY15" fmla="*/ 452854 h 471904"/>
                <a:gd name="connsiteX16" fmla="*/ 1657350 w 1898697"/>
                <a:gd name="connsiteY16" fmla="*/ 443329 h 471904"/>
                <a:gd name="connsiteX17" fmla="*/ 1133475 w 1898697"/>
                <a:gd name="connsiteY17" fmla="*/ 438566 h 471904"/>
                <a:gd name="connsiteX18" fmla="*/ 1116806 w 1898697"/>
                <a:gd name="connsiteY18" fmla="*/ 467141 h 471904"/>
                <a:gd name="connsiteX19" fmla="*/ 1014412 w 1898697"/>
                <a:gd name="connsiteY19" fmla="*/ 471904 h 471904"/>
                <a:gd name="connsiteX20" fmla="*/ 919162 w 1898697"/>
                <a:gd name="connsiteY20" fmla="*/ 464760 h 471904"/>
                <a:gd name="connsiteX21" fmla="*/ 873918 w 1898697"/>
                <a:gd name="connsiteY21" fmla="*/ 452854 h 471904"/>
                <a:gd name="connsiteX22" fmla="*/ 864393 w 1898697"/>
                <a:gd name="connsiteY22" fmla="*/ 443329 h 471904"/>
                <a:gd name="connsiteX23" fmla="*/ 731043 w 1898697"/>
                <a:gd name="connsiteY23" fmla="*/ 443329 h 471904"/>
                <a:gd name="connsiteX24" fmla="*/ 728662 w 1898697"/>
                <a:gd name="connsiteY24" fmla="*/ 462379 h 471904"/>
                <a:gd name="connsiteX25" fmla="*/ 688181 w 1898697"/>
                <a:gd name="connsiteY25" fmla="*/ 462379 h 471904"/>
                <a:gd name="connsiteX26" fmla="*/ 661987 w 1898697"/>
                <a:gd name="connsiteY26" fmla="*/ 436185 h 471904"/>
                <a:gd name="connsiteX27" fmla="*/ 440531 w 1898697"/>
                <a:gd name="connsiteY27" fmla="*/ 431423 h 471904"/>
                <a:gd name="connsiteX28" fmla="*/ 266700 w 1898697"/>
                <a:gd name="connsiteY28" fmla="*/ 419516 h 471904"/>
                <a:gd name="connsiteX29" fmla="*/ 57150 w 1898697"/>
                <a:gd name="connsiteY29" fmla="*/ 395704 h 471904"/>
                <a:gd name="connsiteX30" fmla="*/ 47625 w 1898697"/>
                <a:gd name="connsiteY30" fmla="*/ 381416 h 471904"/>
                <a:gd name="connsiteX31" fmla="*/ 57150 w 1898697"/>
                <a:gd name="connsiteY31" fmla="*/ 352841 h 471904"/>
                <a:gd name="connsiteX32" fmla="*/ 80962 w 1898697"/>
                <a:gd name="connsiteY32" fmla="*/ 352841 h 471904"/>
                <a:gd name="connsiteX33" fmla="*/ 95250 w 1898697"/>
                <a:gd name="connsiteY33" fmla="*/ 295691 h 471904"/>
                <a:gd name="connsiteX34" fmla="*/ 0 w 1898697"/>
                <a:gd name="connsiteY34" fmla="*/ 293310 h 471904"/>
                <a:gd name="connsiteX35" fmla="*/ 90487 w 1898697"/>
                <a:gd name="connsiteY35" fmla="*/ 286166 h 471904"/>
                <a:gd name="connsiteX36" fmla="*/ 102393 w 1898697"/>
                <a:gd name="connsiteY36" fmla="*/ 271879 h 471904"/>
                <a:gd name="connsiteX37" fmla="*/ 128587 w 1898697"/>
                <a:gd name="connsiteY37" fmla="*/ 271879 h 471904"/>
                <a:gd name="connsiteX38" fmla="*/ 19050 w 1898697"/>
                <a:gd name="connsiteY38" fmla="*/ 19466 h 471904"/>
                <a:gd name="connsiteX0" fmla="*/ 19050 w 1898697"/>
                <a:gd name="connsiteY0" fmla="*/ 19466 h 472108"/>
                <a:gd name="connsiteX1" fmla="*/ 73818 w 1898697"/>
                <a:gd name="connsiteY1" fmla="*/ 416 h 472108"/>
                <a:gd name="connsiteX2" fmla="*/ 138112 w 1898697"/>
                <a:gd name="connsiteY2" fmla="*/ 9941 h 472108"/>
                <a:gd name="connsiteX3" fmla="*/ 407193 w 1898697"/>
                <a:gd name="connsiteY3" fmla="*/ 271879 h 472108"/>
                <a:gd name="connsiteX4" fmla="*/ 500062 w 1898697"/>
                <a:gd name="connsiteY4" fmla="*/ 283785 h 472108"/>
                <a:gd name="connsiteX5" fmla="*/ 561975 w 1898697"/>
                <a:gd name="connsiteY5" fmla="*/ 309979 h 472108"/>
                <a:gd name="connsiteX6" fmla="*/ 1390650 w 1898697"/>
                <a:gd name="connsiteY6" fmla="*/ 312360 h 472108"/>
                <a:gd name="connsiteX7" fmla="*/ 1552575 w 1898697"/>
                <a:gd name="connsiteY7" fmla="*/ 312360 h 472108"/>
                <a:gd name="connsiteX8" fmla="*/ 1585912 w 1898697"/>
                <a:gd name="connsiteY8" fmla="*/ 293310 h 472108"/>
                <a:gd name="connsiteX9" fmla="*/ 1621631 w 1898697"/>
                <a:gd name="connsiteY9" fmla="*/ 312360 h 472108"/>
                <a:gd name="connsiteX10" fmla="*/ 1709737 w 1898697"/>
                <a:gd name="connsiteY10" fmla="*/ 312360 h 472108"/>
                <a:gd name="connsiteX11" fmla="*/ 1745456 w 1898697"/>
                <a:gd name="connsiteY11" fmla="*/ 338554 h 472108"/>
                <a:gd name="connsiteX12" fmla="*/ 1785584 w 1898697"/>
                <a:gd name="connsiteY12" fmla="*/ 346539 h 472108"/>
                <a:gd name="connsiteX13" fmla="*/ 1898697 w 1898697"/>
                <a:gd name="connsiteY13" fmla="*/ 399910 h 472108"/>
                <a:gd name="connsiteX14" fmla="*/ 1735931 w 1898697"/>
                <a:gd name="connsiteY14" fmla="*/ 440948 h 472108"/>
                <a:gd name="connsiteX15" fmla="*/ 1698044 w 1898697"/>
                <a:gd name="connsiteY15" fmla="*/ 452854 h 472108"/>
                <a:gd name="connsiteX16" fmla="*/ 1657350 w 1898697"/>
                <a:gd name="connsiteY16" fmla="*/ 443329 h 472108"/>
                <a:gd name="connsiteX17" fmla="*/ 1133475 w 1898697"/>
                <a:gd name="connsiteY17" fmla="*/ 438566 h 472108"/>
                <a:gd name="connsiteX18" fmla="*/ 1116806 w 1898697"/>
                <a:gd name="connsiteY18" fmla="*/ 467141 h 472108"/>
                <a:gd name="connsiteX19" fmla="*/ 1014412 w 1898697"/>
                <a:gd name="connsiteY19" fmla="*/ 471904 h 472108"/>
                <a:gd name="connsiteX20" fmla="*/ 919162 w 1898697"/>
                <a:gd name="connsiteY20" fmla="*/ 464760 h 472108"/>
                <a:gd name="connsiteX21" fmla="*/ 873918 w 1898697"/>
                <a:gd name="connsiteY21" fmla="*/ 452854 h 472108"/>
                <a:gd name="connsiteX22" fmla="*/ 864393 w 1898697"/>
                <a:gd name="connsiteY22" fmla="*/ 443329 h 472108"/>
                <a:gd name="connsiteX23" fmla="*/ 731043 w 1898697"/>
                <a:gd name="connsiteY23" fmla="*/ 443329 h 472108"/>
                <a:gd name="connsiteX24" fmla="*/ 728662 w 1898697"/>
                <a:gd name="connsiteY24" fmla="*/ 462379 h 472108"/>
                <a:gd name="connsiteX25" fmla="*/ 688181 w 1898697"/>
                <a:gd name="connsiteY25" fmla="*/ 462379 h 472108"/>
                <a:gd name="connsiteX26" fmla="*/ 661987 w 1898697"/>
                <a:gd name="connsiteY26" fmla="*/ 436185 h 472108"/>
                <a:gd name="connsiteX27" fmla="*/ 440531 w 1898697"/>
                <a:gd name="connsiteY27" fmla="*/ 431423 h 472108"/>
                <a:gd name="connsiteX28" fmla="*/ 266700 w 1898697"/>
                <a:gd name="connsiteY28" fmla="*/ 419516 h 472108"/>
                <a:gd name="connsiteX29" fmla="*/ 57150 w 1898697"/>
                <a:gd name="connsiteY29" fmla="*/ 395704 h 472108"/>
                <a:gd name="connsiteX30" fmla="*/ 47625 w 1898697"/>
                <a:gd name="connsiteY30" fmla="*/ 381416 h 472108"/>
                <a:gd name="connsiteX31" fmla="*/ 57150 w 1898697"/>
                <a:gd name="connsiteY31" fmla="*/ 352841 h 472108"/>
                <a:gd name="connsiteX32" fmla="*/ 80962 w 1898697"/>
                <a:gd name="connsiteY32" fmla="*/ 352841 h 472108"/>
                <a:gd name="connsiteX33" fmla="*/ 95250 w 1898697"/>
                <a:gd name="connsiteY33" fmla="*/ 295691 h 472108"/>
                <a:gd name="connsiteX34" fmla="*/ 0 w 1898697"/>
                <a:gd name="connsiteY34" fmla="*/ 293310 h 472108"/>
                <a:gd name="connsiteX35" fmla="*/ 90487 w 1898697"/>
                <a:gd name="connsiteY35" fmla="*/ 286166 h 472108"/>
                <a:gd name="connsiteX36" fmla="*/ 102393 w 1898697"/>
                <a:gd name="connsiteY36" fmla="*/ 271879 h 472108"/>
                <a:gd name="connsiteX37" fmla="*/ 128587 w 1898697"/>
                <a:gd name="connsiteY37" fmla="*/ 271879 h 472108"/>
                <a:gd name="connsiteX38" fmla="*/ 19050 w 1898697"/>
                <a:gd name="connsiteY38" fmla="*/ 19466 h 472108"/>
                <a:gd name="connsiteX0" fmla="*/ 19050 w 1898697"/>
                <a:gd name="connsiteY0" fmla="*/ 19466 h 472108"/>
                <a:gd name="connsiteX1" fmla="*/ 73818 w 1898697"/>
                <a:gd name="connsiteY1" fmla="*/ 416 h 472108"/>
                <a:gd name="connsiteX2" fmla="*/ 138112 w 1898697"/>
                <a:gd name="connsiteY2" fmla="*/ 9941 h 472108"/>
                <a:gd name="connsiteX3" fmla="*/ 407193 w 1898697"/>
                <a:gd name="connsiteY3" fmla="*/ 271879 h 472108"/>
                <a:gd name="connsiteX4" fmla="*/ 500062 w 1898697"/>
                <a:gd name="connsiteY4" fmla="*/ 283785 h 472108"/>
                <a:gd name="connsiteX5" fmla="*/ 561975 w 1898697"/>
                <a:gd name="connsiteY5" fmla="*/ 309979 h 472108"/>
                <a:gd name="connsiteX6" fmla="*/ 1390650 w 1898697"/>
                <a:gd name="connsiteY6" fmla="*/ 312360 h 472108"/>
                <a:gd name="connsiteX7" fmla="*/ 1552575 w 1898697"/>
                <a:gd name="connsiteY7" fmla="*/ 312360 h 472108"/>
                <a:gd name="connsiteX8" fmla="*/ 1585912 w 1898697"/>
                <a:gd name="connsiteY8" fmla="*/ 293310 h 472108"/>
                <a:gd name="connsiteX9" fmla="*/ 1621631 w 1898697"/>
                <a:gd name="connsiteY9" fmla="*/ 312360 h 472108"/>
                <a:gd name="connsiteX10" fmla="*/ 1709737 w 1898697"/>
                <a:gd name="connsiteY10" fmla="*/ 312360 h 472108"/>
                <a:gd name="connsiteX11" fmla="*/ 1745456 w 1898697"/>
                <a:gd name="connsiteY11" fmla="*/ 338554 h 472108"/>
                <a:gd name="connsiteX12" fmla="*/ 1785584 w 1898697"/>
                <a:gd name="connsiteY12" fmla="*/ 346539 h 472108"/>
                <a:gd name="connsiteX13" fmla="*/ 1898697 w 1898697"/>
                <a:gd name="connsiteY13" fmla="*/ 399910 h 472108"/>
                <a:gd name="connsiteX14" fmla="*/ 1735931 w 1898697"/>
                <a:gd name="connsiteY14" fmla="*/ 440948 h 472108"/>
                <a:gd name="connsiteX15" fmla="*/ 1698044 w 1898697"/>
                <a:gd name="connsiteY15" fmla="*/ 452854 h 472108"/>
                <a:gd name="connsiteX16" fmla="*/ 1657350 w 1898697"/>
                <a:gd name="connsiteY16" fmla="*/ 443329 h 472108"/>
                <a:gd name="connsiteX17" fmla="*/ 1133475 w 1898697"/>
                <a:gd name="connsiteY17" fmla="*/ 438566 h 472108"/>
                <a:gd name="connsiteX18" fmla="*/ 1116806 w 1898697"/>
                <a:gd name="connsiteY18" fmla="*/ 467141 h 472108"/>
                <a:gd name="connsiteX19" fmla="*/ 1014412 w 1898697"/>
                <a:gd name="connsiteY19" fmla="*/ 471904 h 472108"/>
                <a:gd name="connsiteX20" fmla="*/ 919162 w 1898697"/>
                <a:gd name="connsiteY20" fmla="*/ 464760 h 472108"/>
                <a:gd name="connsiteX21" fmla="*/ 864393 w 1898697"/>
                <a:gd name="connsiteY21" fmla="*/ 443329 h 472108"/>
                <a:gd name="connsiteX22" fmla="*/ 731043 w 1898697"/>
                <a:gd name="connsiteY22" fmla="*/ 443329 h 472108"/>
                <a:gd name="connsiteX23" fmla="*/ 728662 w 1898697"/>
                <a:gd name="connsiteY23" fmla="*/ 462379 h 472108"/>
                <a:gd name="connsiteX24" fmla="*/ 688181 w 1898697"/>
                <a:gd name="connsiteY24" fmla="*/ 462379 h 472108"/>
                <a:gd name="connsiteX25" fmla="*/ 661987 w 1898697"/>
                <a:gd name="connsiteY25" fmla="*/ 436185 h 472108"/>
                <a:gd name="connsiteX26" fmla="*/ 440531 w 1898697"/>
                <a:gd name="connsiteY26" fmla="*/ 431423 h 472108"/>
                <a:gd name="connsiteX27" fmla="*/ 266700 w 1898697"/>
                <a:gd name="connsiteY27" fmla="*/ 419516 h 472108"/>
                <a:gd name="connsiteX28" fmla="*/ 57150 w 1898697"/>
                <a:gd name="connsiteY28" fmla="*/ 395704 h 472108"/>
                <a:gd name="connsiteX29" fmla="*/ 47625 w 1898697"/>
                <a:gd name="connsiteY29" fmla="*/ 381416 h 472108"/>
                <a:gd name="connsiteX30" fmla="*/ 57150 w 1898697"/>
                <a:gd name="connsiteY30" fmla="*/ 352841 h 472108"/>
                <a:gd name="connsiteX31" fmla="*/ 80962 w 1898697"/>
                <a:gd name="connsiteY31" fmla="*/ 352841 h 472108"/>
                <a:gd name="connsiteX32" fmla="*/ 95250 w 1898697"/>
                <a:gd name="connsiteY32" fmla="*/ 295691 h 472108"/>
                <a:gd name="connsiteX33" fmla="*/ 0 w 1898697"/>
                <a:gd name="connsiteY33" fmla="*/ 293310 h 472108"/>
                <a:gd name="connsiteX34" fmla="*/ 90487 w 1898697"/>
                <a:gd name="connsiteY34" fmla="*/ 286166 h 472108"/>
                <a:gd name="connsiteX35" fmla="*/ 102393 w 1898697"/>
                <a:gd name="connsiteY35" fmla="*/ 271879 h 472108"/>
                <a:gd name="connsiteX36" fmla="*/ 128587 w 1898697"/>
                <a:gd name="connsiteY36" fmla="*/ 271879 h 472108"/>
                <a:gd name="connsiteX37" fmla="*/ 19050 w 1898697"/>
                <a:gd name="connsiteY37" fmla="*/ 19466 h 472108"/>
                <a:gd name="connsiteX0" fmla="*/ 19050 w 1898697"/>
                <a:gd name="connsiteY0" fmla="*/ 19466 h 472108"/>
                <a:gd name="connsiteX1" fmla="*/ 73818 w 1898697"/>
                <a:gd name="connsiteY1" fmla="*/ 416 h 472108"/>
                <a:gd name="connsiteX2" fmla="*/ 138112 w 1898697"/>
                <a:gd name="connsiteY2" fmla="*/ 9941 h 472108"/>
                <a:gd name="connsiteX3" fmla="*/ 407193 w 1898697"/>
                <a:gd name="connsiteY3" fmla="*/ 271879 h 472108"/>
                <a:gd name="connsiteX4" fmla="*/ 500062 w 1898697"/>
                <a:gd name="connsiteY4" fmla="*/ 283785 h 472108"/>
                <a:gd name="connsiteX5" fmla="*/ 561975 w 1898697"/>
                <a:gd name="connsiteY5" fmla="*/ 309979 h 472108"/>
                <a:gd name="connsiteX6" fmla="*/ 1390650 w 1898697"/>
                <a:gd name="connsiteY6" fmla="*/ 312360 h 472108"/>
                <a:gd name="connsiteX7" fmla="*/ 1552575 w 1898697"/>
                <a:gd name="connsiteY7" fmla="*/ 312360 h 472108"/>
                <a:gd name="connsiteX8" fmla="*/ 1585912 w 1898697"/>
                <a:gd name="connsiteY8" fmla="*/ 293310 h 472108"/>
                <a:gd name="connsiteX9" fmla="*/ 1621631 w 1898697"/>
                <a:gd name="connsiteY9" fmla="*/ 312360 h 472108"/>
                <a:gd name="connsiteX10" fmla="*/ 1709737 w 1898697"/>
                <a:gd name="connsiteY10" fmla="*/ 312360 h 472108"/>
                <a:gd name="connsiteX11" fmla="*/ 1745456 w 1898697"/>
                <a:gd name="connsiteY11" fmla="*/ 338554 h 472108"/>
                <a:gd name="connsiteX12" fmla="*/ 1785584 w 1898697"/>
                <a:gd name="connsiteY12" fmla="*/ 346539 h 472108"/>
                <a:gd name="connsiteX13" fmla="*/ 1898697 w 1898697"/>
                <a:gd name="connsiteY13" fmla="*/ 399910 h 472108"/>
                <a:gd name="connsiteX14" fmla="*/ 1735931 w 1898697"/>
                <a:gd name="connsiteY14" fmla="*/ 440948 h 472108"/>
                <a:gd name="connsiteX15" fmla="*/ 1698044 w 1898697"/>
                <a:gd name="connsiteY15" fmla="*/ 452854 h 472108"/>
                <a:gd name="connsiteX16" fmla="*/ 1657350 w 1898697"/>
                <a:gd name="connsiteY16" fmla="*/ 443329 h 472108"/>
                <a:gd name="connsiteX17" fmla="*/ 1133475 w 1898697"/>
                <a:gd name="connsiteY17" fmla="*/ 438566 h 472108"/>
                <a:gd name="connsiteX18" fmla="*/ 1116806 w 1898697"/>
                <a:gd name="connsiteY18" fmla="*/ 467141 h 472108"/>
                <a:gd name="connsiteX19" fmla="*/ 1014412 w 1898697"/>
                <a:gd name="connsiteY19" fmla="*/ 471904 h 472108"/>
                <a:gd name="connsiteX20" fmla="*/ 919162 w 1898697"/>
                <a:gd name="connsiteY20" fmla="*/ 464760 h 472108"/>
                <a:gd name="connsiteX21" fmla="*/ 864393 w 1898697"/>
                <a:gd name="connsiteY21" fmla="*/ 443329 h 472108"/>
                <a:gd name="connsiteX22" fmla="*/ 731043 w 1898697"/>
                <a:gd name="connsiteY22" fmla="*/ 443329 h 472108"/>
                <a:gd name="connsiteX23" fmla="*/ 728662 w 1898697"/>
                <a:gd name="connsiteY23" fmla="*/ 462379 h 472108"/>
                <a:gd name="connsiteX24" fmla="*/ 688181 w 1898697"/>
                <a:gd name="connsiteY24" fmla="*/ 462379 h 472108"/>
                <a:gd name="connsiteX25" fmla="*/ 661987 w 1898697"/>
                <a:gd name="connsiteY25" fmla="*/ 436185 h 472108"/>
                <a:gd name="connsiteX26" fmla="*/ 440531 w 1898697"/>
                <a:gd name="connsiteY26" fmla="*/ 431423 h 472108"/>
                <a:gd name="connsiteX27" fmla="*/ 266700 w 1898697"/>
                <a:gd name="connsiteY27" fmla="*/ 419516 h 472108"/>
                <a:gd name="connsiteX28" fmla="*/ 57150 w 1898697"/>
                <a:gd name="connsiteY28" fmla="*/ 395704 h 472108"/>
                <a:gd name="connsiteX29" fmla="*/ 47625 w 1898697"/>
                <a:gd name="connsiteY29" fmla="*/ 381416 h 472108"/>
                <a:gd name="connsiteX30" fmla="*/ 57150 w 1898697"/>
                <a:gd name="connsiteY30" fmla="*/ 352841 h 472108"/>
                <a:gd name="connsiteX31" fmla="*/ 80962 w 1898697"/>
                <a:gd name="connsiteY31" fmla="*/ 352841 h 472108"/>
                <a:gd name="connsiteX32" fmla="*/ 95250 w 1898697"/>
                <a:gd name="connsiteY32" fmla="*/ 295691 h 472108"/>
                <a:gd name="connsiteX33" fmla="*/ 0 w 1898697"/>
                <a:gd name="connsiteY33" fmla="*/ 293310 h 472108"/>
                <a:gd name="connsiteX34" fmla="*/ 90487 w 1898697"/>
                <a:gd name="connsiteY34" fmla="*/ 286166 h 472108"/>
                <a:gd name="connsiteX35" fmla="*/ 102393 w 1898697"/>
                <a:gd name="connsiteY35" fmla="*/ 271879 h 472108"/>
                <a:gd name="connsiteX36" fmla="*/ 128587 w 1898697"/>
                <a:gd name="connsiteY36" fmla="*/ 271879 h 472108"/>
                <a:gd name="connsiteX37" fmla="*/ 19050 w 1898697"/>
                <a:gd name="connsiteY37" fmla="*/ 19466 h 472108"/>
                <a:gd name="connsiteX0" fmla="*/ 19050 w 1898697"/>
                <a:gd name="connsiteY0" fmla="*/ 19466 h 472108"/>
                <a:gd name="connsiteX1" fmla="*/ 73818 w 1898697"/>
                <a:gd name="connsiteY1" fmla="*/ 416 h 472108"/>
                <a:gd name="connsiteX2" fmla="*/ 138112 w 1898697"/>
                <a:gd name="connsiteY2" fmla="*/ 9941 h 472108"/>
                <a:gd name="connsiteX3" fmla="*/ 407193 w 1898697"/>
                <a:gd name="connsiteY3" fmla="*/ 271879 h 472108"/>
                <a:gd name="connsiteX4" fmla="*/ 500062 w 1898697"/>
                <a:gd name="connsiteY4" fmla="*/ 283785 h 472108"/>
                <a:gd name="connsiteX5" fmla="*/ 561975 w 1898697"/>
                <a:gd name="connsiteY5" fmla="*/ 309979 h 472108"/>
                <a:gd name="connsiteX6" fmla="*/ 1390650 w 1898697"/>
                <a:gd name="connsiteY6" fmla="*/ 312360 h 472108"/>
                <a:gd name="connsiteX7" fmla="*/ 1552575 w 1898697"/>
                <a:gd name="connsiteY7" fmla="*/ 312360 h 472108"/>
                <a:gd name="connsiteX8" fmla="*/ 1585912 w 1898697"/>
                <a:gd name="connsiteY8" fmla="*/ 293310 h 472108"/>
                <a:gd name="connsiteX9" fmla="*/ 1621631 w 1898697"/>
                <a:gd name="connsiteY9" fmla="*/ 312360 h 472108"/>
                <a:gd name="connsiteX10" fmla="*/ 1709737 w 1898697"/>
                <a:gd name="connsiteY10" fmla="*/ 312360 h 472108"/>
                <a:gd name="connsiteX11" fmla="*/ 1745456 w 1898697"/>
                <a:gd name="connsiteY11" fmla="*/ 338554 h 472108"/>
                <a:gd name="connsiteX12" fmla="*/ 1785584 w 1898697"/>
                <a:gd name="connsiteY12" fmla="*/ 346539 h 472108"/>
                <a:gd name="connsiteX13" fmla="*/ 1898697 w 1898697"/>
                <a:gd name="connsiteY13" fmla="*/ 399910 h 472108"/>
                <a:gd name="connsiteX14" fmla="*/ 1735931 w 1898697"/>
                <a:gd name="connsiteY14" fmla="*/ 440948 h 472108"/>
                <a:gd name="connsiteX15" fmla="*/ 1698044 w 1898697"/>
                <a:gd name="connsiteY15" fmla="*/ 452854 h 472108"/>
                <a:gd name="connsiteX16" fmla="*/ 1657350 w 1898697"/>
                <a:gd name="connsiteY16" fmla="*/ 443329 h 472108"/>
                <a:gd name="connsiteX17" fmla="*/ 1133475 w 1898697"/>
                <a:gd name="connsiteY17" fmla="*/ 438566 h 472108"/>
                <a:gd name="connsiteX18" fmla="*/ 1116806 w 1898697"/>
                <a:gd name="connsiteY18" fmla="*/ 467141 h 472108"/>
                <a:gd name="connsiteX19" fmla="*/ 1014412 w 1898697"/>
                <a:gd name="connsiteY19" fmla="*/ 471904 h 472108"/>
                <a:gd name="connsiteX20" fmla="*/ 919162 w 1898697"/>
                <a:gd name="connsiteY20" fmla="*/ 464760 h 472108"/>
                <a:gd name="connsiteX21" fmla="*/ 864393 w 1898697"/>
                <a:gd name="connsiteY21" fmla="*/ 443329 h 472108"/>
                <a:gd name="connsiteX22" fmla="*/ 731043 w 1898697"/>
                <a:gd name="connsiteY22" fmla="*/ 443329 h 472108"/>
                <a:gd name="connsiteX23" fmla="*/ 728662 w 1898697"/>
                <a:gd name="connsiteY23" fmla="*/ 462379 h 472108"/>
                <a:gd name="connsiteX24" fmla="*/ 688181 w 1898697"/>
                <a:gd name="connsiteY24" fmla="*/ 462379 h 472108"/>
                <a:gd name="connsiteX25" fmla="*/ 661987 w 1898697"/>
                <a:gd name="connsiteY25" fmla="*/ 436185 h 472108"/>
                <a:gd name="connsiteX26" fmla="*/ 440531 w 1898697"/>
                <a:gd name="connsiteY26" fmla="*/ 431423 h 472108"/>
                <a:gd name="connsiteX27" fmla="*/ 266700 w 1898697"/>
                <a:gd name="connsiteY27" fmla="*/ 419516 h 472108"/>
                <a:gd name="connsiteX28" fmla="*/ 57150 w 1898697"/>
                <a:gd name="connsiteY28" fmla="*/ 395704 h 472108"/>
                <a:gd name="connsiteX29" fmla="*/ 47625 w 1898697"/>
                <a:gd name="connsiteY29" fmla="*/ 381416 h 472108"/>
                <a:gd name="connsiteX30" fmla="*/ 57150 w 1898697"/>
                <a:gd name="connsiteY30" fmla="*/ 352841 h 472108"/>
                <a:gd name="connsiteX31" fmla="*/ 80962 w 1898697"/>
                <a:gd name="connsiteY31" fmla="*/ 352841 h 472108"/>
                <a:gd name="connsiteX32" fmla="*/ 95250 w 1898697"/>
                <a:gd name="connsiteY32" fmla="*/ 295691 h 472108"/>
                <a:gd name="connsiteX33" fmla="*/ 0 w 1898697"/>
                <a:gd name="connsiteY33" fmla="*/ 293310 h 472108"/>
                <a:gd name="connsiteX34" fmla="*/ 90487 w 1898697"/>
                <a:gd name="connsiteY34" fmla="*/ 286166 h 472108"/>
                <a:gd name="connsiteX35" fmla="*/ 102393 w 1898697"/>
                <a:gd name="connsiteY35" fmla="*/ 271879 h 472108"/>
                <a:gd name="connsiteX36" fmla="*/ 128587 w 1898697"/>
                <a:gd name="connsiteY36" fmla="*/ 271879 h 472108"/>
                <a:gd name="connsiteX37" fmla="*/ 19050 w 1898697"/>
                <a:gd name="connsiteY37" fmla="*/ 19466 h 472108"/>
                <a:gd name="connsiteX0" fmla="*/ 19050 w 1898697"/>
                <a:gd name="connsiteY0" fmla="*/ 19466 h 472223"/>
                <a:gd name="connsiteX1" fmla="*/ 73818 w 1898697"/>
                <a:gd name="connsiteY1" fmla="*/ 416 h 472223"/>
                <a:gd name="connsiteX2" fmla="*/ 138112 w 1898697"/>
                <a:gd name="connsiteY2" fmla="*/ 9941 h 472223"/>
                <a:gd name="connsiteX3" fmla="*/ 407193 w 1898697"/>
                <a:gd name="connsiteY3" fmla="*/ 271879 h 472223"/>
                <a:gd name="connsiteX4" fmla="*/ 500062 w 1898697"/>
                <a:gd name="connsiteY4" fmla="*/ 283785 h 472223"/>
                <a:gd name="connsiteX5" fmla="*/ 561975 w 1898697"/>
                <a:gd name="connsiteY5" fmla="*/ 309979 h 472223"/>
                <a:gd name="connsiteX6" fmla="*/ 1390650 w 1898697"/>
                <a:gd name="connsiteY6" fmla="*/ 312360 h 472223"/>
                <a:gd name="connsiteX7" fmla="*/ 1552575 w 1898697"/>
                <a:gd name="connsiteY7" fmla="*/ 312360 h 472223"/>
                <a:gd name="connsiteX8" fmla="*/ 1585912 w 1898697"/>
                <a:gd name="connsiteY8" fmla="*/ 293310 h 472223"/>
                <a:gd name="connsiteX9" fmla="*/ 1621631 w 1898697"/>
                <a:gd name="connsiteY9" fmla="*/ 312360 h 472223"/>
                <a:gd name="connsiteX10" fmla="*/ 1709737 w 1898697"/>
                <a:gd name="connsiteY10" fmla="*/ 312360 h 472223"/>
                <a:gd name="connsiteX11" fmla="*/ 1745456 w 1898697"/>
                <a:gd name="connsiteY11" fmla="*/ 338554 h 472223"/>
                <a:gd name="connsiteX12" fmla="*/ 1785584 w 1898697"/>
                <a:gd name="connsiteY12" fmla="*/ 346539 h 472223"/>
                <a:gd name="connsiteX13" fmla="*/ 1898697 w 1898697"/>
                <a:gd name="connsiteY13" fmla="*/ 399910 h 472223"/>
                <a:gd name="connsiteX14" fmla="*/ 1735931 w 1898697"/>
                <a:gd name="connsiteY14" fmla="*/ 440948 h 472223"/>
                <a:gd name="connsiteX15" fmla="*/ 1698044 w 1898697"/>
                <a:gd name="connsiteY15" fmla="*/ 452854 h 472223"/>
                <a:gd name="connsiteX16" fmla="*/ 1657350 w 1898697"/>
                <a:gd name="connsiteY16" fmla="*/ 443329 h 472223"/>
                <a:gd name="connsiteX17" fmla="*/ 1133475 w 1898697"/>
                <a:gd name="connsiteY17" fmla="*/ 438566 h 472223"/>
                <a:gd name="connsiteX18" fmla="*/ 1116806 w 1898697"/>
                <a:gd name="connsiteY18" fmla="*/ 467141 h 472223"/>
                <a:gd name="connsiteX19" fmla="*/ 1014412 w 1898697"/>
                <a:gd name="connsiteY19" fmla="*/ 471904 h 472223"/>
                <a:gd name="connsiteX20" fmla="*/ 907884 w 1898697"/>
                <a:gd name="connsiteY20" fmla="*/ 463149 h 472223"/>
                <a:gd name="connsiteX21" fmla="*/ 864393 w 1898697"/>
                <a:gd name="connsiteY21" fmla="*/ 443329 h 472223"/>
                <a:gd name="connsiteX22" fmla="*/ 731043 w 1898697"/>
                <a:gd name="connsiteY22" fmla="*/ 443329 h 472223"/>
                <a:gd name="connsiteX23" fmla="*/ 728662 w 1898697"/>
                <a:gd name="connsiteY23" fmla="*/ 462379 h 472223"/>
                <a:gd name="connsiteX24" fmla="*/ 688181 w 1898697"/>
                <a:gd name="connsiteY24" fmla="*/ 462379 h 472223"/>
                <a:gd name="connsiteX25" fmla="*/ 661987 w 1898697"/>
                <a:gd name="connsiteY25" fmla="*/ 436185 h 472223"/>
                <a:gd name="connsiteX26" fmla="*/ 440531 w 1898697"/>
                <a:gd name="connsiteY26" fmla="*/ 431423 h 472223"/>
                <a:gd name="connsiteX27" fmla="*/ 266700 w 1898697"/>
                <a:gd name="connsiteY27" fmla="*/ 419516 h 472223"/>
                <a:gd name="connsiteX28" fmla="*/ 57150 w 1898697"/>
                <a:gd name="connsiteY28" fmla="*/ 395704 h 472223"/>
                <a:gd name="connsiteX29" fmla="*/ 47625 w 1898697"/>
                <a:gd name="connsiteY29" fmla="*/ 381416 h 472223"/>
                <a:gd name="connsiteX30" fmla="*/ 57150 w 1898697"/>
                <a:gd name="connsiteY30" fmla="*/ 352841 h 472223"/>
                <a:gd name="connsiteX31" fmla="*/ 80962 w 1898697"/>
                <a:gd name="connsiteY31" fmla="*/ 352841 h 472223"/>
                <a:gd name="connsiteX32" fmla="*/ 95250 w 1898697"/>
                <a:gd name="connsiteY32" fmla="*/ 295691 h 472223"/>
                <a:gd name="connsiteX33" fmla="*/ 0 w 1898697"/>
                <a:gd name="connsiteY33" fmla="*/ 293310 h 472223"/>
                <a:gd name="connsiteX34" fmla="*/ 90487 w 1898697"/>
                <a:gd name="connsiteY34" fmla="*/ 286166 h 472223"/>
                <a:gd name="connsiteX35" fmla="*/ 102393 w 1898697"/>
                <a:gd name="connsiteY35" fmla="*/ 271879 h 472223"/>
                <a:gd name="connsiteX36" fmla="*/ 128587 w 1898697"/>
                <a:gd name="connsiteY36" fmla="*/ 271879 h 472223"/>
                <a:gd name="connsiteX37" fmla="*/ 19050 w 1898697"/>
                <a:gd name="connsiteY37" fmla="*/ 19466 h 472223"/>
                <a:gd name="connsiteX0" fmla="*/ 19050 w 1898697"/>
                <a:gd name="connsiteY0" fmla="*/ 19466 h 472223"/>
                <a:gd name="connsiteX1" fmla="*/ 73818 w 1898697"/>
                <a:gd name="connsiteY1" fmla="*/ 416 h 472223"/>
                <a:gd name="connsiteX2" fmla="*/ 138112 w 1898697"/>
                <a:gd name="connsiteY2" fmla="*/ 9941 h 472223"/>
                <a:gd name="connsiteX3" fmla="*/ 407193 w 1898697"/>
                <a:gd name="connsiteY3" fmla="*/ 271879 h 472223"/>
                <a:gd name="connsiteX4" fmla="*/ 500062 w 1898697"/>
                <a:gd name="connsiteY4" fmla="*/ 283785 h 472223"/>
                <a:gd name="connsiteX5" fmla="*/ 561975 w 1898697"/>
                <a:gd name="connsiteY5" fmla="*/ 309979 h 472223"/>
                <a:gd name="connsiteX6" fmla="*/ 1390650 w 1898697"/>
                <a:gd name="connsiteY6" fmla="*/ 312360 h 472223"/>
                <a:gd name="connsiteX7" fmla="*/ 1552575 w 1898697"/>
                <a:gd name="connsiteY7" fmla="*/ 312360 h 472223"/>
                <a:gd name="connsiteX8" fmla="*/ 1585912 w 1898697"/>
                <a:gd name="connsiteY8" fmla="*/ 293310 h 472223"/>
                <a:gd name="connsiteX9" fmla="*/ 1621631 w 1898697"/>
                <a:gd name="connsiteY9" fmla="*/ 312360 h 472223"/>
                <a:gd name="connsiteX10" fmla="*/ 1709737 w 1898697"/>
                <a:gd name="connsiteY10" fmla="*/ 312360 h 472223"/>
                <a:gd name="connsiteX11" fmla="*/ 1745456 w 1898697"/>
                <a:gd name="connsiteY11" fmla="*/ 338554 h 472223"/>
                <a:gd name="connsiteX12" fmla="*/ 1785584 w 1898697"/>
                <a:gd name="connsiteY12" fmla="*/ 346539 h 472223"/>
                <a:gd name="connsiteX13" fmla="*/ 1898697 w 1898697"/>
                <a:gd name="connsiteY13" fmla="*/ 399910 h 472223"/>
                <a:gd name="connsiteX14" fmla="*/ 1735931 w 1898697"/>
                <a:gd name="connsiteY14" fmla="*/ 440948 h 472223"/>
                <a:gd name="connsiteX15" fmla="*/ 1698044 w 1898697"/>
                <a:gd name="connsiteY15" fmla="*/ 452854 h 472223"/>
                <a:gd name="connsiteX16" fmla="*/ 1657350 w 1898697"/>
                <a:gd name="connsiteY16" fmla="*/ 443329 h 472223"/>
                <a:gd name="connsiteX17" fmla="*/ 1133475 w 1898697"/>
                <a:gd name="connsiteY17" fmla="*/ 438566 h 472223"/>
                <a:gd name="connsiteX18" fmla="*/ 1116806 w 1898697"/>
                <a:gd name="connsiteY18" fmla="*/ 467141 h 472223"/>
                <a:gd name="connsiteX19" fmla="*/ 1014412 w 1898697"/>
                <a:gd name="connsiteY19" fmla="*/ 471904 h 472223"/>
                <a:gd name="connsiteX20" fmla="*/ 907884 w 1898697"/>
                <a:gd name="connsiteY20" fmla="*/ 463149 h 472223"/>
                <a:gd name="connsiteX21" fmla="*/ 864393 w 1898697"/>
                <a:gd name="connsiteY21" fmla="*/ 443329 h 472223"/>
                <a:gd name="connsiteX22" fmla="*/ 731043 w 1898697"/>
                <a:gd name="connsiteY22" fmla="*/ 443329 h 472223"/>
                <a:gd name="connsiteX23" fmla="*/ 728662 w 1898697"/>
                <a:gd name="connsiteY23" fmla="*/ 462379 h 472223"/>
                <a:gd name="connsiteX24" fmla="*/ 688181 w 1898697"/>
                <a:gd name="connsiteY24" fmla="*/ 462379 h 472223"/>
                <a:gd name="connsiteX25" fmla="*/ 661987 w 1898697"/>
                <a:gd name="connsiteY25" fmla="*/ 436185 h 472223"/>
                <a:gd name="connsiteX26" fmla="*/ 440531 w 1898697"/>
                <a:gd name="connsiteY26" fmla="*/ 431423 h 472223"/>
                <a:gd name="connsiteX27" fmla="*/ 266700 w 1898697"/>
                <a:gd name="connsiteY27" fmla="*/ 419516 h 472223"/>
                <a:gd name="connsiteX28" fmla="*/ 57150 w 1898697"/>
                <a:gd name="connsiteY28" fmla="*/ 395704 h 472223"/>
                <a:gd name="connsiteX29" fmla="*/ 47625 w 1898697"/>
                <a:gd name="connsiteY29" fmla="*/ 381416 h 472223"/>
                <a:gd name="connsiteX30" fmla="*/ 57150 w 1898697"/>
                <a:gd name="connsiteY30" fmla="*/ 352841 h 472223"/>
                <a:gd name="connsiteX31" fmla="*/ 80962 w 1898697"/>
                <a:gd name="connsiteY31" fmla="*/ 352841 h 472223"/>
                <a:gd name="connsiteX32" fmla="*/ 95250 w 1898697"/>
                <a:gd name="connsiteY32" fmla="*/ 295691 h 472223"/>
                <a:gd name="connsiteX33" fmla="*/ 0 w 1898697"/>
                <a:gd name="connsiteY33" fmla="*/ 293310 h 472223"/>
                <a:gd name="connsiteX34" fmla="*/ 90487 w 1898697"/>
                <a:gd name="connsiteY34" fmla="*/ 286166 h 472223"/>
                <a:gd name="connsiteX35" fmla="*/ 102393 w 1898697"/>
                <a:gd name="connsiteY35" fmla="*/ 271879 h 472223"/>
                <a:gd name="connsiteX36" fmla="*/ 128587 w 1898697"/>
                <a:gd name="connsiteY36" fmla="*/ 271879 h 472223"/>
                <a:gd name="connsiteX37" fmla="*/ 19050 w 1898697"/>
                <a:gd name="connsiteY37" fmla="*/ 19466 h 472223"/>
                <a:gd name="connsiteX0" fmla="*/ 19050 w 1898697"/>
                <a:gd name="connsiteY0" fmla="*/ 19466 h 472223"/>
                <a:gd name="connsiteX1" fmla="*/ 73818 w 1898697"/>
                <a:gd name="connsiteY1" fmla="*/ 416 h 472223"/>
                <a:gd name="connsiteX2" fmla="*/ 138112 w 1898697"/>
                <a:gd name="connsiteY2" fmla="*/ 9941 h 472223"/>
                <a:gd name="connsiteX3" fmla="*/ 407193 w 1898697"/>
                <a:gd name="connsiteY3" fmla="*/ 271879 h 472223"/>
                <a:gd name="connsiteX4" fmla="*/ 500062 w 1898697"/>
                <a:gd name="connsiteY4" fmla="*/ 283785 h 472223"/>
                <a:gd name="connsiteX5" fmla="*/ 561975 w 1898697"/>
                <a:gd name="connsiteY5" fmla="*/ 309979 h 472223"/>
                <a:gd name="connsiteX6" fmla="*/ 1390650 w 1898697"/>
                <a:gd name="connsiteY6" fmla="*/ 312360 h 472223"/>
                <a:gd name="connsiteX7" fmla="*/ 1552575 w 1898697"/>
                <a:gd name="connsiteY7" fmla="*/ 312360 h 472223"/>
                <a:gd name="connsiteX8" fmla="*/ 1585912 w 1898697"/>
                <a:gd name="connsiteY8" fmla="*/ 293310 h 472223"/>
                <a:gd name="connsiteX9" fmla="*/ 1621631 w 1898697"/>
                <a:gd name="connsiteY9" fmla="*/ 312360 h 472223"/>
                <a:gd name="connsiteX10" fmla="*/ 1709737 w 1898697"/>
                <a:gd name="connsiteY10" fmla="*/ 312360 h 472223"/>
                <a:gd name="connsiteX11" fmla="*/ 1745456 w 1898697"/>
                <a:gd name="connsiteY11" fmla="*/ 338554 h 472223"/>
                <a:gd name="connsiteX12" fmla="*/ 1785584 w 1898697"/>
                <a:gd name="connsiteY12" fmla="*/ 346539 h 472223"/>
                <a:gd name="connsiteX13" fmla="*/ 1898697 w 1898697"/>
                <a:gd name="connsiteY13" fmla="*/ 399910 h 472223"/>
                <a:gd name="connsiteX14" fmla="*/ 1735931 w 1898697"/>
                <a:gd name="connsiteY14" fmla="*/ 440948 h 472223"/>
                <a:gd name="connsiteX15" fmla="*/ 1698044 w 1898697"/>
                <a:gd name="connsiteY15" fmla="*/ 452854 h 472223"/>
                <a:gd name="connsiteX16" fmla="*/ 1657350 w 1898697"/>
                <a:gd name="connsiteY16" fmla="*/ 443329 h 472223"/>
                <a:gd name="connsiteX17" fmla="*/ 1133475 w 1898697"/>
                <a:gd name="connsiteY17" fmla="*/ 438566 h 472223"/>
                <a:gd name="connsiteX18" fmla="*/ 1116806 w 1898697"/>
                <a:gd name="connsiteY18" fmla="*/ 467141 h 472223"/>
                <a:gd name="connsiteX19" fmla="*/ 1014412 w 1898697"/>
                <a:gd name="connsiteY19" fmla="*/ 471904 h 472223"/>
                <a:gd name="connsiteX20" fmla="*/ 907884 w 1898697"/>
                <a:gd name="connsiteY20" fmla="*/ 463149 h 472223"/>
                <a:gd name="connsiteX21" fmla="*/ 864393 w 1898697"/>
                <a:gd name="connsiteY21" fmla="*/ 443329 h 472223"/>
                <a:gd name="connsiteX22" fmla="*/ 731043 w 1898697"/>
                <a:gd name="connsiteY22" fmla="*/ 443329 h 472223"/>
                <a:gd name="connsiteX23" fmla="*/ 728662 w 1898697"/>
                <a:gd name="connsiteY23" fmla="*/ 462379 h 472223"/>
                <a:gd name="connsiteX24" fmla="*/ 688181 w 1898697"/>
                <a:gd name="connsiteY24" fmla="*/ 462379 h 472223"/>
                <a:gd name="connsiteX25" fmla="*/ 661987 w 1898697"/>
                <a:gd name="connsiteY25" fmla="*/ 436185 h 472223"/>
                <a:gd name="connsiteX26" fmla="*/ 440531 w 1898697"/>
                <a:gd name="connsiteY26" fmla="*/ 431423 h 472223"/>
                <a:gd name="connsiteX27" fmla="*/ 266700 w 1898697"/>
                <a:gd name="connsiteY27" fmla="*/ 419516 h 472223"/>
                <a:gd name="connsiteX28" fmla="*/ 57150 w 1898697"/>
                <a:gd name="connsiteY28" fmla="*/ 395704 h 472223"/>
                <a:gd name="connsiteX29" fmla="*/ 47625 w 1898697"/>
                <a:gd name="connsiteY29" fmla="*/ 381416 h 472223"/>
                <a:gd name="connsiteX30" fmla="*/ 57150 w 1898697"/>
                <a:gd name="connsiteY30" fmla="*/ 352841 h 472223"/>
                <a:gd name="connsiteX31" fmla="*/ 80962 w 1898697"/>
                <a:gd name="connsiteY31" fmla="*/ 352841 h 472223"/>
                <a:gd name="connsiteX32" fmla="*/ 95250 w 1898697"/>
                <a:gd name="connsiteY32" fmla="*/ 295691 h 472223"/>
                <a:gd name="connsiteX33" fmla="*/ 0 w 1898697"/>
                <a:gd name="connsiteY33" fmla="*/ 293310 h 472223"/>
                <a:gd name="connsiteX34" fmla="*/ 90487 w 1898697"/>
                <a:gd name="connsiteY34" fmla="*/ 286166 h 472223"/>
                <a:gd name="connsiteX35" fmla="*/ 102393 w 1898697"/>
                <a:gd name="connsiteY35" fmla="*/ 271879 h 472223"/>
                <a:gd name="connsiteX36" fmla="*/ 128587 w 1898697"/>
                <a:gd name="connsiteY36" fmla="*/ 271879 h 472223"/>
                <a:gd name="connsiteX37" fmla="*/ 19050 w 1898697"/>
                <a:gd name="connsiteY37" fmla="*/ 19466 h 472223"/>
                <a:gd name="connsiteX0" fmla="*/ 19050 w 1898697"/>
                <a:gd name="connsiteY0" fmla="*/ 19466 h 472223"/>
                <a:gd name="connsiteX1" fmla="*/ 73818 w 1898697"/>
                <a:gd name="connsiteY1" fmla="*/ 416 h 472223"/>
                <a:gd name="connsiteX2" fmla="*/ 138112 w 1898697"/>
                <a:gd name="connsiteY2" fmla="*/ 9941 h 472223"/>
                <a:gd name="connsiteX3" fmla="*/ 407193 w 1898697"/>
                <a:gd name="connsiteY3" fmla="*/ 271879 h 472223"/>
                <a:gd name="connsiteX4" fmla="*/ 500062 w 1898697"/>
                <a:gd name="connsiteY4" fmla="*/ 283785 h 472223"/>
                <a:gd name="connsiteX5" fmla="*/ 561975 w 1898697"/>
                <a:gd name="connsiteY5" fmla="*/ 309979 h 472223"/>
                <a:gd name="connsiteX6" fmla="*/ 1390650 w 1898697"/>
                <a:gd name="connsiteY6" fmla="*/ 312360 h 472223"/>
                <a:gd name="connsiteX7" fmla="*/ 1552575 w 1898697"/>
                <a:gd name="connsiteY7" fmla="*/ 312360 h 472223"/>
                <a:gd name="connsiteX8" fmla="*/ 1585912 w 1898697"/>
                <a:gd name="connsiteY8" fmla="*/ 293310 h 472223"/>
                <a:gd name="connsiteX9" fmla="*/ 1621631 w 1898697"/>
                <a:gd name="connsiteY9" fmla="*/ 312360 h 472223"/>
                <a:gd name="connsiteX10" fmla="*/ 1709737 w 1898697"/>
                <a:gd name="connsiteY10" fmla="*/ 312360 h 472223"/>
                <a:gd name="connsiteX11" fmla="*/ 1745456 w 1898697"/>
                <a:gd name="connsiteY11" fmla="*/ 338554 h 472223"/>
                <a:gd name="connsiteX12" fmla="*/ 1785584 w 1898697"/>
                <a:gd name="connsiteY12" fmla="*/ 346539 h 472223"/>
                <a:gd name="connsiteX13" fmla="*/ 1898697 w 1898697"/>
                <a:gd name="connsiteY13" fmla="*/ 399910 h 472223"/>
                <a:gd name="connsiteX14" fmla="*/ 1735931 w 1898697"/>
                <a:gd name="connsiteY14" fmla="*/ 440948 h 472223"/>
                <a:gd name="connsiteX15" fmla="*/ 1698044 w 1898697"/>
                <a:gd name="connsiteY15" fmla="*/ 452854 h 472223"/>
                <a:gd name="connsiteX16" fmla="*/ 1657350 w 1898697"/>
                <a:gd name="connsiteY16" fmla="*/ 443329 h 472223"/>
                <a:gd name="connsiteX17" fmla="*/ 1133475 w 1898697"/>
                <a:gd name="connsiteY17" fmla="*/ 438566 h 472223"/>
                <a:gd name="connsiteX18" fmla="*/ 1097473 w 1898697"/>
                <a:gd name="connsiteY18" fmla="*/ 467141 h 472223"/>
                <a:gd name="connsiteX19" fmla="*/ 1014412 w 1898697"/>
                <a:gd name="connsiteY19" fmla="*/ 471904 h 472223"/>
                <a:gd name="connsiteX20" fmla="*/ 907884 w 1898697"/>
                <a:gd name="connsiteY20" fmla="*/ 463149 h 472223"/>
                <a:gd name="connsiteX21" fmla="*/ 864393 w 1898697"/>
                <a:gd name="connsiteY21" fmla="*/ 443329 h 472223"/>
                <a:gd name="connsiteX22" fmla="*/ 731043 w 1898697"/>
                <a:gd name="connsiteY22" fmla="*/ 443329 h 472223"/>
                <a:gd name="connsiteX23" fmla="*/ 728662 w 1898697"/>
                <a:gd name="connsiteY23" fmla="*/ 462379 h 472223"/>
                <a:gd name="connsiteX24" fmla="*/ 688181 w 1898697"/>
                <a:gd name="connsiteY24" fmla="*/ 462379 h 472223"/>
                <a:gd name="connsiteX25" fmla="*/ 661987 w 1898697"/>
                <a:gd name="connsiteY25" fmla="*/ 436185 h 472223"/>
                <a:gd name="connsiteX26" fmla="*/ 440531 w 1898697"/>
                <a:gd name="connsiteY26" fmla="*/ 431423 h 472223"/>
                <a:gd name="connsiteX27" fmla="*/ 266700 w 1898697"/>
                <a:gd name="connsiteY27" fmla="*/ 419516 h 472223"/>
                <a:gd name="connsiteX28" fmla="*/ 57150 w 1898697"/>
                <a:gd name="connsiteY28" fmla="*/ 395704 h 472223"/>
                <a:gd name="connsiteX29" fmla="*/ 47625 w 1898697"/>
                <a:gd name="connsiteY29" fmla="*/ 381416 h 472223"/>
                <a:gd name="connsiteX30" fmla="*/ 57150 w 1898697"/>
                <a:gd name="connsiteY30" fmla="*/ 352841 h 472223"/>
                <a:gd name="connsiteX31" fmla="*/ 80962 w 1898697"/>
                <a:gd name="connsiteY31" fmla="*/ 352841 h 472223"/>
                <a:gd name="connsiteX32" fmla="*/ 95250 w 1898697"/>
                <a:gd name="connsiteY32" fmla="*/ 295691 h 472223"/>
                <a:gd name="connsiteX33" fmla="*/ 0 w 1898697"/>
                <a:gd name="connsiteY33" fmla="*/ 293310 h 472223"/>
                <a:gd name="connsiteX34" fmla="*/ 90487 w 1898697"/>
                <a:gd name="connsiteY34" fmla="*/ 286166 h 472223"/>
                <a:gd name="connsiteX35" fmla="*/ 102393 w 1898697"/>
                <a:gd name="connsiteY35" fmla="*/ 271879 h 472223"/>
                <a:gd name="connsiteX36" fmla="*/ 128587 w 1898697"/>
                <a:gd name="connsiteY36" fmla="*/ 271879 h 472223"/>
                <a:gd name="connsiteX37" fmla="*/ 19050 w 1898697"/>
                <a:gd name="connsiteY37" fmla="*/ 19466 h 472223"/>
                <a:gd name="connsiteX0" fmla="*/ 19050 w 1898697"/>
                <a:gd name="connsiteY0" fmla="*/ 19466 h 472223"/>
                <a:gd name="connsiteX1" fmla="*/ 73818 w 1898697"/>
                <a:gd name="connsiteY1" fmla="*/ 416 h 472223"/>
                <a:gd name="connsiteX2" fmla="*/ 138112 w 1898697"/>
                <a:gd name="connsiteY2" fmla="*/ 9941 h 472223"/>
                <a:gd name="connsiteX3" fmla="*/ 407193 w 1898697"/>
                <a:gd name="connsiteY3" fmla="*/ 271879 h 472223"/>
                <a:gd name="connsiteX4" fmla="*/ 500062 w 1898697"/>
                <a:gd name="connsiteY4" fmla="*/ 283785 h 472223"/>
                <a:gd name="connsiteX5" fmla="*/ 561975 w 1898697"/>
                <a:gd name="connsiteY5" fmla="*/ 309979 h 472223"/>
                <a:gd name="connsiteX6" fmla="*/ 1390650 w 1898697"/>
                <a:gd name="connsiteY6" fmla="*/ 312360 h 472223"/>
                <a:gd name="connsiteX7" fmla="*/ 1552575 w 1898697"/>
                <a:gd name="connsiteY7" fmla="*/ 312360 h 472223"/>
                <a:gd name="connsiteX8" fmla="*/ 1585912 w 1898697"/>
                <a:gd name="connsiteY8" fmla="*/ 293310 h 472223"/>
                <a:gd name="connsiteX9" fmla="*/ 1621631 w 1898697"/>
                <a:gd name="connsiteY9" fmla="*/ 312360 h 472223"/>
                <a:gd name="connsiteX10" fmla="*/ 1709737 w 1898697"/>
                <a:gd name="connsiteY10" fmla="*/ 312360 h 472223"/>
                <a:gd name="connsiteX11" fmla="*/ 1745456 w 1898697"/>
                <a:gd name="connsiteY11" fmla="*/ 338554 h 472223"/>
                <a:gd name="connsiteX12" fmla="*/ 1785584 w 1898697"/>
                <a:gd name="connsiteY12" fmla="*/ 346539 h 472223"/>
                <a:gd name="connsiteX13" fmla="*/ 1898697 w 1898697"/>
                <a:gd name="connsiteY13" fmla="*/ 399910 h 472223"/>
                <a:gd name="connsiteX14" fmla="*/ 1735931 w 1898697"/>
                <a:gd name="connsiteY14" fmla="*/ 440948 h 472223"/>
                <a:gd name="connsiteX15" fmla="*/ 1698044 w 1898697"/>
                <a:gd name="connsiteY15" fmla="*/ 452854 h 472223"/>
                <a:gd name="connsiteX16" fmla="*/ 1657350 w 1898697"/>
                <a:gd name="connsiteY16" fmla="*/ 443329 h 472223"/>
                <a:gd name="connsiteX17" fmla="*/ 1133475 w 1898697"/>
                <a:gd name="connsiteY17" fmla="*/ 438566 h 472223"/>
                <a:gd name="connsiteX18" fmla="*/ 1097473 w 1898697"/>
                <a:gd name="connsiteY18" fmla="*/ 467141 h 472223"/>
                <a:gd name="connsiteX19" fmla="*/ 1014412 w 1898697"/>
                <a:gd name="connsiteY19" fmla="*/ 471904 h 472223"/>
                <a:gd name="connsiteX20" fmla="*/ 907884 w 1898697"/>
                <a:gd name="connsiteY20" fmla="*/ 463149 h 472223"/>
                <a:gd name="connsiteX21" fmla="*/ 864393 w 1898697"/>
                <a:gd name="connsiteY21" fmla="*/ 443329 h 472223"/>
                <a:gd name="connsiteX22" fmla="*/ 731043 w 1898697"/>
                <a:gd name="connsiteY22" fmla="*/ 443329 h 472223"/>
                <a:gd name="connsiteX23" fmla="*/ 728662 w 1898697"/>
                <a:gd name="connsiteY23" fmla="*/ 462379 h 472223"/>
                <a:gd name="connsiteX24" fmla="*/ 683347 w 1898697"/>
                <a:gd name="connsiteY24" fmla="*/ 459157 h 472223"/>
                <a:gd name="connsiteX25" fmla="*/ 661987 w 1898697"/>
                <a:gd name="connsiteY25" fmla="*/ 436185 h 472223"/>
                <a:gd name="connsiteX26" fmla="*/ 440531 w 1898697"/>
                <a:gd name="connsiteY26" fmla="*/ 431423 h 472223"/>
                <a:gd name="connsiteX27" fmla="*/ 266700 w 1898697"/>
                <a:gd name="connsiteY27" fmla="*/ 419516 h 472223"/>
                <a:gd name="connsiteX28" fmla="*/ 57150 w 1898697"/>
                <a:gd name="connsiteY28" fmla="*/ 395704 h 472223"/>
                <a:gd name="connsiteX29" fmla="*/ 47625 w 1898697"/>
                <a:gd name="connsiteY29" fmla="*/ 381416 h 472223"/>
                <a:gd name="connsiteX30" fmla="*/ 57150 w 1898697"/>
                <a:gd name="connsiteY30" fmla="*/ 352841 h 472223"/>
                <a:gd name="connsiteX31" fmla="*/ 80962 w 1898697"/>
                <a:gd name="connsiteY31" fmla="*/ 352841 h 472223"/>
                <a:gd name="connsiteX32" fmla="*/ 95250 w 1898697"/>
                <a:gd name="connsiteY32" fmla="*/ 295691 h 472223"/>
                <a:gd name="connsiteX33" fmla="*/ 0 w 1898697"/>
                <a:gd name="connsiteY33" fmla="*/ 293310 h 472223"/>
                <a:gd name="connsiteX34" fmla="*/ 90487 w 1898697"/>
                <a:gd name="connsiteY34" fmla="*/ 286166 h 472223"/>
                <a:gd name="connsiteX35" fmla="*/ 102393 w 1898697"/>
                <a:gd name="connsiteY35" fmla="*/ 271879 h 472223"/>
                <a:gd name="connsiteX36" fmla="*/ 128587 w 1898697"/>
                <a:gd name="connsiteY36" fmla="*/ 271879 h 472223"/>
                <a:gd name="connsiteX37" fmla="*/ 19050 w 1898697"/>
                <a:gd name="connsiteY37" fmla="*/ 19466 h 472223"/>
                <a:gd name="connsiteX0" fmla="*/ 19050 w 1898697"/>
                <a:gd name="connsiteY0" fmla="*/ 19466 h 472223"/>
                <a:gd name="connsiteX1" fmla="*/ 73818 w 1898697"/>
                <a:gd name="connsiteY1" fmla="*/ 416 h 472223"/>
                <a:gd name="connsiteX2" fmla="*/ 138112 w 1898697"/>
                <a:gd name="connsiteY2" fmla="*/ 9941 h 472223"/>
                <a:gd name="connsiteX3" fmla="*/ 407193 w 1898697"/>
                <a:gd name="connsiteY3" fmla="*/ 271879 h 472223"/>
                <a:gd name="connsiteX4" fmla="*/ 500062 w 1898697"/>
                <a:gd name="connsiteY4" fmla="*/ 283785 h 472223"/>
                <a:gd name="connsiteX5" fmla="*/ 561975 w 1898697"/>
                <a:gd name="connsiteY5" fmla="*/ 309979 h 472223"/>
                <a:gd name="connsiteX6" fmla="*/ 1390650 w 1898697"/>
                <a:gd name="connsiteY6" fmla="*/ 312360 h 472223"/>
                <a:gd name="connsiteX7" fmla="*/ 1552575 w 1898697"/>
                <a:gd name="connsiteY7" fmla="*/ 312360 h 472223"/>
                <a:gd name="connsiteX8" fmla="*/ 1585912 w 1898697"/>
                <a:gd name="connsiteY8" fmla="*/ 293310 h 472223"/>
                <a:gd name="connsiteX9" fmla="*/ 1621631 w 1898697"/>
                <a:gd name="connsiteY9" fmla="*/ 312360 h 472223"/>
                <a:gd name="connsiteX10" fmla="*/ 1709737 w 1898697"/>
                <a:gd name="connsiteY10" fmla="*/ 312360 h 472223"/>
                <a:gd name="connsiteX11" fmla="*/ 1745456 w 1898697"/>
                <a:gd name="connsiteY11" fmla="*/ 338554 h 472223"/>
                <a:gd name="connsiteX12" fmla="*/ 1785584 w 1898697"/>
                <a:gd name="connsiteY12" fmla="*/ 346539 h 472223"/>
                <a:gd name="connsiteX13" fmla="*/ 1898697 w 1898697"/>
                <a:gd name="connsiteY13" fmla="*/ 399910 h 472223"/>
                <a:gd name="connsiteX14" fmla="*/ 1735931 w 1898697"/>
                <a:gd name="connsiteY14" fmla="*/ 440948 h 472223"/>
                <a:gd name="connsiteX15" fmla="*/ 1698044 w 1898697"/>
                <a:gd name="connsiteY15" fmla="*/ 452854 h 472223"/>
                <a:gd name="connsiteX16" fmla="*/ 1657350 w 1898697"/>
                <a:gd name="connsiteY16" fmla="*/ 443329 h 472223"/>
                <a:gd name="connsiteX17" fmla="*/ 1133475 w 1898697"/>
                <a:gd name="connsiteY17" fmla="*/ 438566 h 472223"/>
                <a:gd name="connsiteX18" fmla="*/ 1097473 w 1898697"/>
                <a:gd name="connsiteY18" fmla="*/ 467141 h 472223"/>
                <a:gd name="connsiteX19" fmla="*/ 1014412 w 1898697"/>
                <a:gd name="connsiteY19" fmla="*/ 471904 h 472223"/>
                <a:gd name="connsiteX20" fmla="*/ 907884 w 1898697"/>
                <a:gd name="connsiteY20" fmla="*/ 463149 h 472223"/>
                <a:gd name="connsiteX21" fmla="*/ 864393 w 1898697"/>
                <a:gd name="connsiteY21" fmla="*/ 443329 h 472223"/>
                <a:gd name="connsiteX22" fmla="*/ 731043 w 1898697"/>
                <a:gd name="connsiteY22" fmla="*/ 443329 h 472223"/>
                <a:gd name="connsiteX23" fmla="*/ 722218 w 1898697"/>
                <a:gd name="connsiteY23" fmla="*/ 459157 h 472223"/>
                <a:gd name="connsiteX24" fmla="*/ 683347 w 1898697"/>
                <a:gd name="connsiteY24" fmla="*/ 459157 h 472223"/>
                <a:gd name="connsiteX25" fmla="*/ 661987 w 1898697"/>
                <a:gd name="connsiteY25" fmla="*/ 436185 h 472223"/>
                <a:gd name="connsiteX26" fmla="*/ 440531 w 1898697"/>
                <a:gd name="connsiteY26" fmla="*/ 431423 h 472223"/>
                <a:gd name="connsiteX27" fmla="*/ 266700 w 1898697"/>
                <a:gd name="connsiteY27" fmla="*/ 419516 h 472223"/>
                <a:gd name="connsiteX28" fmla="*/ 57150 w 1898697"/>
                <a:gd name="connsiteY28" fmla="*/ 395704 h 472223"/>
                <a:gd name="connsiteX29" fmla="*/ 47625 w 1898697"/>
                <a:gd name="connsiteY29" fmla="*/ 381416 h 472223"/>
                <a:gd name="connsiteX30" fmla="*/ 57150 w 1898697"/>
                <a:gd name="connsiteY30" fmla="*/ 352841 h 472223"/>
                <a:gd name="connsiteX31" fmla="*/ 80962 w 1898697"/>
                <a:gd name="connsiteY31" fmla="*/ 352841 h 472223"/>
                <a:gd name="connsiteX32" fmla="*/ 95250 w 1898697"/>
                <a:gd name="connsiteY32" fmla="*/ 295691 h 472223"/>
                <a:gd name="connsiteX33" fmla="*/ 0 w 1898697"/>
                <a:gd name="connsiteY33" fmla="*/ 293310 h 472223"/>
                <a:gd name="connsiteX34" fmla="*/ 90487 w 1898697"/>
                <a:gd name="connsiteY34" fmla="*/ 286166 h 472223"/>
                <a:gd name="connsiteX35" fmla="*/ 102393 w 1898697"/>
                <a:gd name="connsiteY35" fmla="*/ 271879 h 472223"/>
                <a:gd name="connsiteX36" fmla="*/ 128587 w 1898697"/>
                <a:gd name="connsiteY36" fmla="*/ 271879 h 472223"/>
                <a:gd name="connsiteX37" fmla="*/ 19050 w 1898697"/>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787195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9236 w 1900308"/>
                <a:gd name="connsiteY29" fmla="*/ 381416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787195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9236 w 1900308"/>
                <a:gd name="connsiteY29" fmla="*/ 374972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787195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9236 w 1900308"/>
                <a:gd name="connsiteY29" fmla="*/ 374972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787195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9236 w 1900308"/>
                <a:gd name="connsiteY29" fmla="*/ 374972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787195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4403 w 1900308"/>
                <a:gd name="connsiteY29" fmla="*/ 373361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787195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4403 w 1900308"/>
                <a:gd name="connsiteY29" fmla="*/ 373361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808140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4403 w 1900308"/>
                <a:gd name="connsiteY29" fmla="*/ 373361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808140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4403 w 1900308"/>
                <a:gd name="connsiteY29" fmla="*/ 373361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0308"/>
                <a:gd name="connsiteY0" fmla="*/ 19466 h 472223"/>
                <a:gd name="connsiteX1" fmla="*/ 75429 w 1900308"/>
                <a:gd name="connsiteY1" fmla="*/ 416 h 472223"/>
                <a:gd name="connsiteX2" fmla="*/ 139723 w 1900308"/>
                <a:gd name="connsiteY2" fmla="*/ 9941 h 472223"/>
                <a:gd name="connsiteX3" fmla="*/ 408804 w 1900308"/>
                <a:gd name="connsiteY3" fmla="*/ 271879 h 472223"/>
                <a:gd name="connsiteX4" fmla="*/ 501673 w 1900308"/>
                <a:gd name="connsiteY4" fmla="*/ 283785 h 472223"/>
                <a:gd name="connsiteX5" fmla="*/ 563586 w 1900308"/>
                <a:gd name="connsiteY5" fmla="*/ 309979 h 472223"/>
                <a:gd name="connsiteX6" fmla="*/ 1392261 w 1900308"/>
                <a:gd name="connsiteY6" fmla="*/ 312360 h 472223"/>
                <a:gd name="connsiteX7" fmla="*/ 1554186 w 1900308"/>
                <a:gd name="connsiteY7" fmla="*/ 312360 h 472223"/>
                <a:gd name="connsiteX8" fmla="*/ 1587523 w 1900308"/>
                <a:gd name="connsiteY8" fmla="*/ 293310 h 472223"/>
                <a:gd name="connsiteX9" fmla="*/ 1623242 w 1900308"/>
                <a:gd name="connsiteY9" fmla="*/ 312360 h 472223"/>
                <a:gd name="connsiteX10" fmla="*/ 1711348 w 1900308"/>
                <a:gd name="connsiteY10" fmla="*/ 312360 h 472223"/>
                <a:gd name="connsiteX11" fmla="*/ 1747067 w 1900308"/>
                <a:gd name="connsiteY11" fmla="*/ 338554 h 472223"/>
                <a:gd name="connsiteX12" fmla="*/ 1808140 w 1900308"/>
                <a:gd name="connsiteY12" fmla="*/ 346539 h 472223"/>
                <a:gd name="connsiteX13" fmla="*/ 1900308 w 1900308"/>
                <a:gd name="connsiteY13" fmla="*/ 399910 h 472223"/>
                <a:gd name="connsiteX14" fmla="*/ 1737542 w 1900308"/>
                <a:gd name="connsiteY14" fmla="*/ 440948 h 472223"/>
                <a:gd name="connsiteX15" fmla="*/ 1699655 w 1900308"/>
                <a:gd name="connsiteY15" fmla="*/ 452854 h 472223"/>
                <a:gd name="connsiteX16" fmla="*/ 1658961 w 1900308"/>
                <a:gd name="connsiteY16" fmla="*/ 443329 h 472223"/>
                <a:gd name="connsiteX17" fmla="*/ 1135086 w 1900308"/>
                <a:gd name="connsiteY17" fmla="*/ 438566 h 472223"/>
                <a:gd name="connsiteX18" fmla="*/ 1099084 w 1900308"/>
                <a:gd name="connsiteY18" fmla="*/ 467141 h 472223"/>
                <a:gd name="connsiteX19" fmla="*/ 1016023 w 1900308"/>
                <a:gd name="connsiteY19" fmla="*/ 471904 h 472223"/>
                <a:gd name="connsiteX20" fmla="*/ 909495 w 1900308"/>
                <a:gd name="connsiteY20" fmla="*/ 463149 h 472223"/>
                <a:gd name="connsiteX21" fmla="*/ 866004 w 1900308"/>
                <a:gd name="connsiteY21" fmla="*/ 443329 h 472223"/>
                <a:gd name="connsiteX22" fmla="*/ 732654 w 1900308"/>
                <a:gd name="connsiteY22" fmla="*/ 443329 h 472223"/>
                <a:gd name="connsiteX23" fmla="*/ 723829 w 1900308"/>
                <a:gd name="connsiteY23" fmla="*/ 459157 h 472223"/>
                <a:gd name="connsiteX24" fmla="*/ 684958 w 1900308"/>
                <a:gd name="connsiteY24" fmla="*/ 459157 h 472223"/>
                <a:gd name="connsiteX25" fmla="*/ 663598 w 1900308"/>
                <a:gd name="connsiteY25" fmla="*/ 436185 h 472223"/>
                <a:gd name="connsiteX26" fmla="*/ 442142 w 1900308"/>
                <a:gd name="connsiteY26" fmla="*/ 431423 h 472223"/>
                <a:gd name="connsiteX27" fmla="*/ 268311 w 1900308"/>
                <a:gd name="connsiteY27" fmla="*/ 419516 h 472223"/>
                <a:gd name="connsiteX28" fmla="*/ 58761 w 1900308"/>
                <a:gd name="connsiteY28" fmla="*/ 395704 h 472223"/>
                <a:gd name="connsiteX29" fmla="*/ 44403 w 1900308"/>
                <a:gd name="connsiteY29" fmla="*/ 373361 h 472223"/>
                <a:gd name="connsiteX30" fmla="*/ 58761 w 1900308"/>
                <a:gd name="connsiteY30" fmla="*/ 352841 h 472223"/>
                <a:gd name="connsiteX31" fmla="*/ 82573 w 1900308"/>
                <a:gd name="connsiteY31" fmla="*/ 352841 h 472223"/>
                <a:gd name="connsiteX32" fmla="*/ 96861 w 1900308"/>
                <a:gd name="connsiteY32" fmla="*/ 295691 h 472223"/>
                <a:gd name="connsiteX33" fmla="*/ 0 w 1900308"/>
                <a:gd name="connsiteY33" fmla="*/ 293310 h 472223"/>
                <a:gd name="connsiteX34" fmla="*/ 92098 w 1900308"/>
                <a:gd name="connsiteY34" fmla="*/ 286166 h 472223"/>
                <a:gd name="connsiteX35" fmla="*/ 104004 w 1900308"/>
                <a:gd name="connsiteY35" fmla="*/ 271879 h 472223"/>
                <a:gd name="connsiteX36" fmla="*/ 130198 w 1900308"/>
                <a:gd name="connsiteY36" fmla="*/ 271879 h 472223"/>
                <a:gd name="connsiteX37" fmla="*/ 20661 w 1900308"/>
                <a:gd name="connsiteY37" fmla="*/ 19466 h 472223"/>
                <a:gd name="connsiteX0" fmla="*/ 20661 w 1903530"/>
                <a:gd name="connsiteY0" fmla="*/ 19466 h 472223"/>
                <a:gd name="connsiteX1" fmla="*/ 75429 w 1903530"/>
                <a:gd name="connsiteY1" fmla="*/ 416 h 472223"/>
                <a:gd name="connsiteX2" fmla="*/ 139723 w 1903530"/>
                <a:gd name="connsiteY2" fmla="*/ 9941 h 472223"/>
                <a:gd name="connsiteX3" fmla="*/ 408804 w 1903530"/>
                <a:gd name="connsiteY3" fmla="*/ 271879 h 472223"/>
                <a:gd name="connsiteX4" fmla="*/ 501673 w 1903530"/>
                <a:gd name="connsiteY4" fmla="*/ 283785 h 472223"/>
                <a:gd name="connsiteX5" fmla="*/ 563586 w 1903530"/>
                <a:gd name="connsiteY5" fmla="*/ 309979 h 472223"/>
                <a:gd name="connsiteX6" fmla="*/ 1392261 w 1903530"/>
                <a:gd name="connsiteY6" fmla="*/ 312360 h 472223"/>
                <a:gd name="connsiteX7" fmla="*/ 1554186 w 1903530"/>
                <a:gd name="connsiteY7" fmla="*/ 312360 h 472223"/>
                <a:gd name="connsiteX8" fmla="*/ 1587523 w 1903530"/>
                <a:gd name="connsiteY8" fmla="*/ 293310 h 472223"/>
                <a:gd name="connsiteX9" fmla="*/ 1623242 w 1903530"/>
                <a:gd name="connsiteY9" fmla="*/ 312360 h 472223"/>
                <a:gd name="connsiteX10" fmla="*/ 1711348 w 1903530"/>
                <a:gd name="connsiteY10" fmla="*/ 312360 h 472223"/>
                <a:gd name="connsiteX11" fmla="*/ 1747067 w 1903530"/>
                <a:gd name="connsiteY11" fmla="*/ 338554 h 472223"/>
                <a:gd name="connsiteX12" fmla="*/ 1808140 w 1903530"/>
                <a:gd name="connsiteY12" fmla="*/ 346539 h 472223"/>
                <a:gd name="connsiteX13" fmla="*/ 1903530 w 1903530"/>
                <a:gd name="connsiteY13" fmla="*/ 388633 h 472223"/>
                <a:gd name="connsiteX14" fmla="*/ 1737542 w 1903530"/>
                <a:gd name="connsiteY14" fmla="*/ 440948 h 472223"/>
                <a:gd name="connsiteX15" fmla="*/ 1699655 w 1903530"/>
                <a:gd name="connsiteY15" fmla="*/ 452854 h 472223"/>
                <a:gd name="connsiteX16" fmla="*/ 1658961 w 1903530"/>
                <a:gd name="connsiteY16" fmla="*/ 443329 h 472223"/>
                <a:gd name="connsiteX17" fmla="*/ 1135086 w 1903530"/>
                <a:gd name="connsiteY17" fmla="*/ 438566 h 472223"/>
                <a:gd name="connsiteX18" fmla="*/ 1099084 w 1903530"/>
                <a:gd name="connsiteY18" fmla="*/ 467141 h 472223"/>
                <a:gd name="connsiteX19" fmla="*/ 1016023 w 1903530"/>
                <a:gd name="connsiteY19" fmla="*/ 471904 h 472223"/>
                <a:gd name="connsiteX20" fmla="*/ 909495 w 1903530"/>
                <a:gd name="connsiteY20" fmla="*/ 463149 h 472223"/>
                <a:gd name="connsiteX21" fmla="*/ 866004 w 1903530"/>
                <a:gd name="connsiteY21" fmla="*/ 443329 h 472223"/>
                <a:gd name="connsiteX22" fmla="*/ 732654 w 1903530"/>
                <a:gd name="connsiteY22" fmla="*/ 443329 h 472223"/>
                <a:gd name="connsiteX23" fmla="*/ 723829 w 1903530"/>
                <a:gd name="connsiteY23" fmla="*/ 459157 h 472223"/>
                <a:gd name="connsiteX24" fmla="*/ 684958 w 1903530"/>
                <a:gd name="connsiteY24" fmla="*/ 459157 h 472223"/>
                <a:gd name="connsiteX25" fmla="*/ 663598 w 1903530"/>
                <a:gd name="connsiteY25" fmla="*/ 436185 h 472223"/>
                <a:gd name="connsiteX26" fmla="*/ 442142 w 1903530"/>
                <a:gd name="connsiteY26" fmla="*/ 431423 h 472223"/>
                <a:gd name="connsiteX27" fmla="*/ 268311 w 1903530"/>
                <a:gd name="connsiteY27" fmla="*/ 419516 h 472223"/>
                <a:gd name="connsiteX28" fmla="*/ 58761 w 1903530"/>
                <a:gd name="connsiteY28" fmla="*/ 395704 h 472223"/>
                <a:gd name="connsiteX29" fmla="*/ 44403 w 1903530"/>
                <a:gd name="connsiteY29" fmla="*/ 373361 h 472223"/>
                <a:gd name="connsiteX30" fmla="*/ 58761 w 1903530"/>
                <a:gd name="connsiteY30" fmla="*/ 352841 h 472223"/>
                <a:gd name="connsiteX31" fmla="*/ 82573 w 1903530"/>
                <a:gd name="connsiteY31" fmla="*/ 352841 h 472223"/>
                <a:gd name="connsiteX32" fmla="*/ 96861 w 1903530"/>
                <a:gd name="connsiteY32" fmla="*/ 295691 h 472223"/>
                <a:gd name="connsiteX33" fmla="*/ 0 w 1903530"/>
                <a:gd name="connsiteY33" fmla="*/ 293310 h 472223"/>
                <a:gd name="connsiteX34" fmla="*/ 92098 w 1903530"/>
                <a:gd name="connsiteY34" fmla="*/ 286166 h 472223"/>
                <a:gd name="connsiteX35" fmla="*/ 104004 w 1903530"/>
                <a:gd name="connsiteY35" fmla="*/ 271879 h 472223"/>
                <a:gd name="connsiteX36" fmla="*/ 130198 w 1903530"/>
                <a:gd name="connsiteY36" fmla="*/ 271879 h 472223"/>
                <a:gd name="connsiteX37" fmla="*/ 20661 w 1903530"/>
                <a:gd name="connsiteY37" fmla="*/ 19466 h 472223"/>
                <a:gd name="connsiteX0" fmla="*/ 20661 w 1903544"/>
                <a:gd name="connsiteY0" fmla="*/ 19466 h 472223"/>
                <a:gd name="connsiteX1" fmla="*/ 75429 w 1903544"/>
                <a:gd name="connsiteY1" fmla="*/ 416 h 472223"/>
                <a:gd name="connsiteX2" fmla="*/ 139723 w 1903544"/>
                <a:gd name="connsiteY2" fmla="*/ 9941 h 472223"/>
                <a:gd name="connsiteX3" fmla="*/ 408804 w 1903544"/>
                <a:gd name="connsiteY3" fmla="*/ 271879 h 472223"/>
                <a:gd name="connsiteX4" fmla="*/ 501673 w 1903544"/>
                <a:gd name="connsiteY4" fmla="*/ 283785 h 472223"/>
                <a:gd name="connsiteX5" fmla="*/ 563586 w 1903544"/>
                <a:gd name="connsiteY5" fmla="*/ 309979 h 472223"/>
                <a:gd name="connsiteX6" fmla="*/ 1392261 w 1903544"/>
                <a:gd name="connsiteY6" fmla="*/ 312360 h 472223"/>
                <a:gd name="connsiteX7" fmla="*/ 1554186 w 1903544"/>
                <a:gd name="connsiteY7" fmla="*/ 312360 h 472223"/>
                <a:gd name="connsiteX8" fmla="*/ 1587523 w 1903544"/>
                <a:gd name="connsiteY8" fmla="*/ 293310 h 472223"/>
                <a:gd name="connsiteX9" fmla="*/ 1623242 w 1903544"/>
                <a:gd name="connsiteY9" fmla="*/ 312360 h 472223"/>
                <a:gd name="connsiteX10" fmla="*/ 1711348 w 1903544"/>
                <a:gd name="connsiteY10" fmla="*/ 312360 h 472223"/>
                <a:gd name="connsiteX11" fmla="*/ 1747067 w 1903544"/>
                <a:gd name="connsiteY11" fmla="*/ 338554 h 472223"/>
                <a:gd name="connsiteX12" fmla="*/ 1903530 w 1903544"/>
                <a:gd name="connsiteY12" fmla="*/ 388633 h 472223"/>
                <a:gd name="connsiteX13" fmla="*/ 1737542 w 1903544"/>
                <a:gd name="connsiteY13" fmla="*/ 440948 h 472223"/>
                <a:gd name="connsiteX14" fmla="*/ 1699655 w 1903544"/>
                <a:gd name="connsiteY14" fmla="*/ 452854 h 472223"/>
                <a:gd name="connsiteX15" fmla="*/ 1658961 w 1903544"/>
                <a:gd name="connsiteY15" fmla="*/ 443329 h 472223"/>
                <a:gd name="connsiteX16" fmla="*/ 1135086 w 1903544"/>
                <a:gd name="connsiteY16" fmla="*/ 438566 h 472223"/>
                <a:gd name="connsiteX17" fmla="*/ 1099084 w 1903544"/>
                <a:gd name="connsiteY17" fmla="*/ 467141 h 472223"/>
                <a:gd name="connsiteX18" fmla="*/ 1016023 w 1903544"/>
                <a:gd name="connsiteY18" fmla="*/ 471904 h 472223"/>
                <a:gd name="connsiteX19" fmla="*/ 909495 w 1903544"/>
                <a:gd name="connsiteY19" fmla="*/ 463149 h 472223"/>
                <a:gd name="connsiteX20" fmla="*/ 866004 w 1903544"/>
                <a:gd name="connsiteY20" fmla="*/ 443329 h 472223"/>
                <a:gd name="connsiteX21" fmla="*/ 732654 w 1903544"/>
                <a:gd name="connsiteY21" fmla="*/ 443329 h 472223"/>
                <a:gd name="connsiteX22" fmla="*/ 723829 w 1903544"/>
                <a:gd name="connsiteY22" fmla="*/ 459157 h 472223"/>
                <a:gd name="connsiteX23" fmla="*/ 684958 w 1903544"/>
                <a:gd name="connsiteY23" fmla="*/ 459157 h 472223"/>
                <a:gd name="connsiteX24" fmla="*/ 663598 w 1903544"/>
                <a:gd name="connsiteY24" fmla="*/ 436185 h 472223"/>
                <a:gd name="connsiteX25" fmla="*/ 442142 w 1903544"/>
                <a:gd name="connsiteY25" fmla="*/ 431423 h 472223"/>
                <a:gd name="connsiteX26" fmla="*/ 268311 w 1903544"/>
                <a:gd name="connsiteY26" fmla="*/ 419516 h 472223"/>
                <a:gd name="connsiteX27" fmla="*/ 58761 w 1903544"/>
                <a:gd name="connsiteY27" fmla="*/ 395704 h 472223"/>
                <a:gd name="connsiteX28" fmla="*/ 44403 w 1903544"/>
                <a:gd name="connsiteY28" fmla="*/ 373361 h 472223"/>
                <a:gd name="connsiteX29" fmla="*/ 58761 w 1903544"/>
                <a:gd name="connsiteY29" fmla="*/ 352841 h 472223"/>
                <a:gd name="connsiteX30" fmla="*/ 82573 w 1903544"/>
                <a:gd name="connsiteY30" fmla="*/ 352841 h 472223"/>
                <a:gd name="connsiteX31" fmla="*/ 96861 w 1903544"/>
                <a:gd name="connsiteY31" fmla="*/ 295691 h 472223"/>
                <a:gd name="connsiteX32" fmla="*/ 0 w 1903544"/>
                <a:gd name="connsiteY32" fmla="*/ 293310 h 472223"/>
                <a:gd name="connsiteX33" fmla="*/ 92098 w 1903544"/>
                <a:gd name="connsiteY33" fmla="*/ 286166 h 472223"/>
                <a:gd name="connsiteX34" fmla="*/ 104004 w 1903544"/>
                <a:gd name="connsiteY34" fmla="*/ 271879 h 472223"/>
                <a:gd name="connsiteX35" fmla="*/ 130198 w 1903544"/>
                <a:gd name="connsiteY35" fmla="*/ 271879 h 472223"/>
                <a:gd name="connsiteX36" fmla="*/ 20661 w 1903544"/>
                <a:gd name="connsiteY36" fmla="*/ 19466 h 472223"/>
                <a:gd name="connsiteX0" fmla="*/ 20661 w 1903552"/>
                <a:gd name="connsiteY0" fmla="*/ 19466 h 472223"/>
                <a:gd name="connsiteX1" fmla="*/ 75429 w 1903552"/>
                <a:gd name="connsiteY1" fmla="*/ 416 h 472223"/>
                <a:gd name="connsiteX2" fmla="*/ 139723 w 1903552"/>
                <a:gd name="connsiteY2" fmla="*/ 9941 h 472223"/>
                <a:gd name="connsiteX3" fmla="*/ 408804 w 1903552"/>
                <a:gd name="connsiteY3" fmla="*/ 271879 h 472223"/>
                <a:gd name="connsiteX4" fmla="*/ 501673 w 1903552"/>
                <a:gd name="connsiteY4" fmla="*/ 283785 h 472223"/>
                <a:gd name="connsiteX5" fmla="*/ 563586 w 1903552"/>
                <a:gd name="connsiteY5" fmla="*/ 309979 h 472223"/>
                <a:gd name="connsiteX6" fmla="*/ 1392261 w 1903552"/>
                <a:gd name="connsiteY6" fmla="*/ 312360 h 472223"/>
                <a:gd name="connsiteX7" fmla="*/ 1554186 w 1903552"/>
                <a:gd name="connsiteY7" fmla="*/ 312360 h 472223"/>
                <a:gd name="connsiteX8" fmla="*/ 1587523 w 1903552"/>
                <a:gd name="connsiteY8" fmla="*/ 293310 h 472223"/>
                <a:gd name="connsiteX9" fmla="*/ 1623242 w 1903552"/>
                <a:gd name="connsiteY9" fmla="*/ 312360 h 472223"/>
                <a:gd name="connsiteX10" fmla="*/ 1711348 w 1903552"/>
                <a:gd name="connsiteY10" fmla="*/ 312360 h 472223"/>
                <a:gd name="connsiteX11" fmla="*/ 1747067 w 1903552"/>
                <a:gd name="connsiteY11" fmla="*/ 338554 h 472223"/>
                <a:gd name="connsiteX12" fmla="*/ 1903530 w 1903552"/>
                <a:gd name="connsiteY12" fmla="*/ 388633 h 472223"/>
                <a:gd name="connsiteX13" fmla="*/ 1737542 w 1903552"/>
                <a:gd name="connsiteY13" fmla="*/ 440948 h 472223"/>
                <a:gd name="connsiteX14" fmla="*/ 1699655 w 1903552"/>
                <a:gd name="connsiteY14" fmla="*/ 452854 h 472223"/>
                <a:gd name="connsiteX15" fmla="*/ 1658961 w 1903552"/>
                <a:gd name="connsiteY15" fmla="*/ 443329 h 472223"/>
                <a:gd name="connsiteX16" fmla="*/ 1135086 w 1903552"/>
                <a:gd name="connsiteY16" fmla="*/ 438566 h 472223"/>
                <a:gd name="connsiteX17" fmla="*/ 1099084 w 1903552"/>
                <a:gd name="connsiteY17" fmla="*/ 467141 h 472223"/>
                <a:gd name="connsiteX18" fmla="*/ 1016023 w 1903552"/>
                <a:gd name="connsiteY18" fmla="*/ 471904 h 472223"/>
                <a:gd name="connsiteX19" fmla="*/ 909495 w 1903552"/>
                <a:gd name="connsiteY19" fmla="*/ 463149 h 472223"/>
                <a:gd name="connsiteX20" fmla="*/ 866004 w 1903552"/>
                <a:gd name="connsiteY20" fmla="*/ 443329 h 472223"/>
                <a:gd name="connsiteX21" fmla="*/ 732654 w 1903552"/>
                <a:gd name="connsiteY21" fmla="*/ 443329 h 472223"/>
                <a:gd name="connsiteX22" fmla="*/ 723829 w 1903552"/>
                <a:gd name="connsiteY22" fmla="*/ 459157 h 472223"/>
                <a:gd name="connsiteX23" fmla="*/ 684958 w 1903552"/>
                <a:gd name="connsiteY23" fmla="*/ 459157 h 472223"/>
                <a:gd name="connsiteX24" fmla="*/ 663598 w 1903552"/>
                <a:gd name="connsiteY24" fmla="*/ 436185 h 472223"/>
                <a:gd name="connsiteX25" fmla="*/ 442142 w 1903552"/>
                <a:gd name="connsiteY25" fmla="*/ 431423 h 472223"/>
                <a:gd name="connsiteX26" fmla="*/ 268311 w 1903552"/>
                <a:gd name="connsiteY26" fmla="*/ 419516 h 472223"/>
                <a:gd name="connsiteX27" fmla="*/ 58761 w 1903552"/>
                <a:gd name="connsiteY27" fmla="*/ 395704 h 472223"/>
                <a:gd name="connsiteX28" fmla="*/ 44403 w 1903552"/>
                <a:gd name="connsiteY28" fmla="*/ 373361 h 472223"/>
                <a:gd name="connsiteX29" fmla="*/ 58761 w 1903552"/>
                <a:gd name="connsiteY29" fmla="*/ 352841 h 472223"/>
                <a:gd name="connsiteX30" fmla="*/ 82573 w 1903552"/>
                <a:gd name="connsiteY30" fmla="*/ 352841 h 472223"/>
                <a:gd name="connsiteX31" fmla="*/ 96861 w 1903552"/>
                <a:gd name="connsiteY31" fmla="*/ 295691 h 472223"/>
                <a:gd name="connsiteX32" fmla="*/ 0 w 1903552"/>
                <a:gd name="connsiteY32" fmla="*/ 293310 h 472223"/>
                <a:gd name="connsiteX33" fmla="*/ 92098 w 1903552"/>
                <a:gd name="connsiteY33" fmla="*/ 286166 h 472223"/>
                <a:gd name="connsiteX34" fmla="*/ 104004 w 1903552"/>
                <a:gd name="connsiteY34" fmla="*/ 271879 h 472223"/>
                <a:gd name="connsiteX35" fmla="*/ 130198 w 1903552"/>
                <a:gd name="connsiteY35" fmla="*/ 271879 h 472223"/>
                <a:gd name="connsiteX36" fmla="*/ 20661 w 1903552"/>
                <a:gd name="connsiteY36" fmla="*/ 19466 h 472223"/>
                <a:gd name="connsiteX0" fmla="*/ 20661 w 1903552"/>
                <a:gd name="connsiteY0" fmla="*/ 19466 h 472223"/>
                <a:gd name="connsiteX1" fmla="*/ 75429 w 1903552"/>
                <a:gd name="connsiteY1" fmla="*/ 416 h 472223"/>
                <a:gd name="connsiteX2" fmla="*/ 139723 w 1903552"/>
                <a:gd name="connsiteY2" fmla="*/ 9941 h 472223"/>
                <a:gd name="connsiteX3" fmla="*/ 408804 w 1903552"/>
                <a:gd name="connsiteY3" fmla="*/ 271879 h 472223"/>
                <a:gd name="connsiteX4" fmla="*/ 501673 w 1903552"/>
                <a:gd name="connsiteY4" fmla="*/ 283785 h 472223"/>
                <a:gd name="connsiteX5" fmla="*/ 563586 w 1903552"/>
                <a:gd name="connsiteY5" fmla="*/ 309979 h 472223"/>
                <a:gd name="connsiteX6" fmla="*/ 1392261 w 1903552"/>
                <a:gd name="connsiteY6" fmla="*/ 312360 h 472223"/>
                <a:gd name="connsiteX7" fmla="*/ 1554186 w 1903552"/>
                <a:gd name="connsiteY7" fmla="*/ 312360 h 472223"/>
                <a:gd name="connsiteX8" fmla="*/ 1587523 w 1903552"/>
                <a:gd name="connsiteY8" fmla="*/ 293310 h 472223"/>
                <a:gd name="connsiteX9" fmla="*/ 1623242 w 1903552"/>
                <a:gd name="connsiteY9" fmla="*/ 312360 h 472223"/>
                <a:gd name="connsiteX10" fmla="*/ 1711348 w 1903552"/>
                <a:gd name="connsiteY10" fmla="*/ 312360 h 472223"/>
                <a:gd name="connsiteX11" fmla="*/ 1747067 w 1903552"/>
                <a:gd name="connsiteY11" fmla="*/ 338554 h 472223"/>
                <a:gd name="connsiteX12" fmla="*/ 1903530 w 1903552"/>
                <a:gd name="connsiteY12" fmla="*/ 388633 h 472223"/>
                <a:gd name="connsiteX13" fmla="*/ 1737542 w 1903552"/>
                <a:gd name="connsiteY13" fmla="*/ 440948 h 472223"/>
                <a:gd name="connsiteX14" fmla="*/ 1699655 w 1903552"/>
                <a:gd name="connsiteY14" fmla="*/ 452854 h 472223"/>
                <a:gd name="connsiteX15" fmla="*/ 1658961 w 1903552"/>
                <a:gd name="connsiteY15" fmla="*/ 443329 h 472223"/>
                <a:gd name="connsiteX16" fmla="*/ 1135086 w 1903552"/>
                <a:gd name="connsiteY16" fmla="*/ 438566 h 472223"/>
                <a:gd name="connsiteX17" fmla="*/ 1099084 w 1903552"/>
                <a:gd name="connsiteY17" fmla="*/ 467141 h 472223"/>
                <a:gd name="connsiteX18" fmla="*/ 1016023 w 1903552"/>
                <a:gd name="connsiteY18" fmla="*/ 471904 h 472223"/>
                <a:gd name="connsiteX19" fmla="*/ 909495 w 1903552"/>
                <a:gd name="connsiteY19" fmla="*/ 463149 h 472223"/>
                <a:gd name="connsiteX20" fmla="*/ 866004 w 1903552"/>
                <a:gd name="connsiteY20" fmla="*/ 443329 h 472223"/>
                <a:gd name="connsiteX21" fmla="*/ 732654 w 1903552"/>
                <a:gd name="connsiteY21" fmla="*/ 443329 h 472223"/>
                <a:gd name="connsiteX22" fmla="*/ 723829 w 1903552"/>
                <a:gd name="connsiteY22" fmla="*/ 459157 h 472223"/>
                <a:gd name="connsiteX23" fmla="*/ 684958 w 1903552"/>
                <a:gd name="connsiteY23" fmla="*/ 459157 h 472223"/>
                <a:gd name="connsiteX24" fmla="*/ 663598 w 1903552"/>
                <a:gd name="connsiteY24" fmla="*/ 436185 h 472223"/>
                <a:gd name="connsiteX25" fmla="*/ 442142 w 1903552"/>
                <a:gd name="connsiteY25" fmla="*/ 431423 h 472223"/>
                <a:gd name="connsiteX26" fmla="*/ 268311 w 1903552"/>
                <a:gd name="connsiteY26" fmla="*/ 419516 h 472223"/>
                <a:gd name="connsiteX27" fmla="*/ 58761 w 1903552"/>
                <a:gd name="connsiteY27" fmla="*/ 395704 h 472223"/>
                <a:gd name="connsiteX28" fmla="*/ 44403 w 1903552"/>
                <a:gd name="connsiteY28" fmla="*/ 373361 h 472223"/>
                <a:gd name="connsiteX29" fmla="*/ 58761 w 1903552"/>
                <a:gd name="connsiteY29" fmla="*/ 352841 h 472223"/>
                <a:gd name="connsiteX30" fmla="*/ 82573 w 1903552"/>
                <a:gd name="connsiteY30" fmla="*/ 352841 h 472223"/>
                <a:gd name="connsiteX31" fmla="*/ 96861 w 1903552"/>
                <a:gd name="connsiteY31" fmla="*/ 295691 h 472223"/>
                <a:gd name="connsiteX32" fmla="*/ 0 w 1903552"/>
                <a:gd name="connsiteY32" fmla="*/ 293310 h 472223"/>
                <a:gd name="connsiteX33" fmla="*/ 92098 w 1903552"/>
                <a:gd name="connsiteY33" fmla="*/ 286166 h 472223"/>
                <a:gd name="connsiteX34" fmla="*/ 104004 w 1903552"/>
                <a:gd name="connsiteY34" fmla="*/ 271879 h 472223"/>
                <a:gd name="connsiteX35" fmla="*/ 130198 w 1903552"/>
                <a:gd name="connsiteY35" fmla="*/ 271879 h 472223"/>
                <a:gd name="connsiteX36" fmla="*/ 20661 w 1903552"/>
                <a:gd name="connsiteY36" fmla="*/ 19466 h 472223"/>
                <a:gd name="connsiteX0" fmla="*/ 20661 w 1903552"/>
                <a:gd name="connsiteY0" fmla="*/ 19466 h 472223"/>
                <a:gd name="connsiteX1" fmla="*/ 75429 w 1903552"/>
                <a:gd name="connsiteY1" fmla="*/ 416 h 472223"/>
                <a:gd name="connsiteX2" fmla="*/ 139723 w 1903552"/>
                <a:gd name="connsiteY2" fmla="*/ 9941 h 472223"/>
                <a:gd name="connsiteX3" fmla="*/ 408804 w 1903552"/>
                <a:gd name="connsiteY3" fmla="*/ 271879 h 472223"/>
                <a:gd name="connsiteX4" fmla="*/ 501673 w 1903552"/>
                <a:gd name="connsiteY4" fmla="*/ 283785 h 472223"/>
                <a:gd name="connsiteX5" fmla="*/ 563586 w 1903552"/>
                <a:gd name="connsiteY5" fmla="*/ 309979 h 472223"/>
                <a:gd name="connsiteX6" fmla="*/ 1392261 w 1903552"/>
                <a:gd name="connsiteY6" fmla="*/ 312360 h 472223"/>
                <a:gd name="connsiteX7" fmla="*/ 1554186 w 1903552"/>
                <a:gd name="connsiteY7" fmla="*/ 312360 h 472223"/>
                <a:gd name="connsiteX8" fmla="*/ 1587523 w 1903552"/>
                <a:gd name="connsiteY8" fmla="*/ 293310 h 472223"/>
                <a:gd name="connsiteX9" fmla="*/ 1623242 w 1903552"/>
                <a:gd name="connsiteY9" fmla="*/ 312360 h 472223"/>
                <a:gd name="connsiteX10" fmla="*/ 1698459 w 1903552"/>
                <a:gd name="connsiteY10" fmla="*/ 312360 h 472223"/>
                <a:gd name="connsiteX11" fmla="*/ 1747067 w 1903552"/>
                <a:gd name="connsiteY11" fmla="*/ 338554 h 472223"/>
                <a:gd name="connsiteX12" fmla="*/ 1903530 w 1903552"/>
                <a:gd name="connsiteY12" fmla="*/ 388633 h 472223"/>
                <a:gd name="connsiteX13" fmla="*/ 1737542 w 1903552"/>
                <a:gd name="connsiteY13" fmla="*/ 440948 h 472223"/>
                <a:gd name="connsiteX14" fmla="*/ 1699655 w 1903552"/>
                <a:gd name="connsiteY14" fmla="*/ 452854 h 472223"/>
                <a:gd name="connsiteX15" fmla="*/ 1658961 w 1903552"/>
                <a:gd name="connsiteY15" fmla="*/ 443329 h 472223"/>
                <a:gd name="connsiteX16" fmla="*/ 1135086 w 1903552"/>
                <a:gd name="connsiteY16" fmla="*/ 438566 h 472223"/>
                <a:gd name="connsiteX17" fmla="*/ 1099084 w 1903552"/>
                <a:gd name="connsiteY17" fmla="*/ 467141 h 472223"/>
                <a:gd name="connsiteX18" fmla="*/ 1016023 w 1903552"/>
                <a:gd name="connsiteY18" fmla="*/ 471904 h 472223"/>
                <a:gd name="connsiteX19" fmla="*/ 909495 w 1903552"/>
                <a:gd name="connsiteY19" fmla="*/ 463149 h 472223"/>
                <a:gd name="connsiteX20" fmla="*/ 866004 w 1903552"/>
                <a:gd name="connsiteY20" fmla="*/ 443329 h 472223"/>
                <a:gd name="connsiteX21" fmla="*/ 732654 w 1903552"/>
                <a:gd name="connsiteY21" fmla="*/ 443329 h 472223"/>
                <a:gd name="connsiteX22" fmla="*/ 723829 w 1903552"/>
                <a:gd name="connsiteY22" fmla="*/ 459157 h 472223"/>
                <a:gd name="connsiteX23" fmla="*/ 684958 w 1903552"/>
                <a:gd name="connsiteY23" fmla="*/ 459157 h 472223"/>
                <a:gd name="connsiteX24" fmla="*/ 663598 w 1903552"/>
                <a:gd name="connsiteY24" fmla="*/ 436185 h 472223"/>
                <a:gd name="connsiteX25" fmla="*/ 442142 w 1903552"/>
                <a:gd name="connsiteY25" fmla="*/ 431423 h 472223"/>
                <a:gd name="connsiteX26" fmla="*/ 268311 w 1903552"/>
                <a:gd name="connsiteY26" fmla="*/ 419516 h 472223"/>
                <a:gd name="connsiteX27" fmla="*/ 58761 w 1903552"/>
                <a:gd name="connsiteY27" fmla="*/ 395704 h 472223"/>
                <a:gd name="connsiteX28" fmla="*/ 44403 w 1903552"/>
                <a:gd name="connsiteY28" fmla="*/ 373361 h 472223"/>
                <a:gd name="connsiteX29" fmla="*/ 58761 w 1903552"/>
                <a:gd name="connsiteY29" fmla="*/ 352841 h 472223"/>
                <a:gd name="connsiteX30" fmla="*/ 82573 w 1903552"/>
                <a:gd name="connsiteY30" fmla="*/ 352841 h 472223"/>
                <a:gd name="connsiteX31" fmla="*/ 96861 w 1903552"/>
                <a:gd name="connsiteY31" fmla="*/ 295691 h 472223"/>
                <a:gd name="connsiteX32" fmla="*/ 0 w 1903552"/>
                <a:gd name="connsiteY32" fmla="*/ 293310 h 472223"/>
                <a:gd name="connsiteX33" fmla="*/ 92098 w 1903552"/>
                <a:gd name="connsiteY33" fmla="*/ 286166 h 472223"/>
                <a:gd name="connsiteX34" fmla="*/ 104004 w 1903552"/>
                <a:gd name="connsiteY34" fmla="*/ 271879 h 472223"/>
                <a:gd name="connsiteX35" fmla="*/ 130198 w 1903552"/>
                <a:gd name="connsiteY35" fmla="*/ 271879 h 472223"/>
                <a:gd name="connsiteX36" fmla="*/ 20661 w 1903552"/>
                <a:gd name="connsiteY36" fmla="*/ 19466 h 472223"/>
                <a:gd name="connsiteX0" fmla="*/ 20661 w 1903552"/>
                <a:gd name="connsiteY0" fmla="*/ 19466 h 472223"/>
                <a:gd name="connsiteX1" fmla="*/ 75429 w 1903552"/>
                <a:gd name="connsiteY1" fmla="*/ 416 h 472223"/>
                <a:gd name="connsiteX2" fmla="*/ 139723 w 1903552"/>
                <a:gd name="connsiteY2" fmla="*/ 9941 h 472223"/>
                <a:gd name="connsiteX3" fmla="*/ 408804 w 1903552"/>
                <a:gd name="connsiteY3" fmla="*/ 271879 h 472223"/>
                <a:gd name="connsiteX4" fmla="*/ 501673 w 1903552"/>
                <a:gd name="connsiteY4" fmla="*/ 283785 h 472223"/>
                <a:gd name="connsiteX5" fmla="*/ 563586 w 1903552"/>
                <a:gd name="connsiteY5" fmla="*/ 309979 h 472223"/>
                <a:gd name="connsiteX6" fmla="*/ 1392261 w 1903552"/>
                <a:gd name="connsiteY6" fmla="*/ 312360 h 472223"/>
                <a:gd name="connsiteX7" fmla="*/ 1554186 w 1903552"/>
                <a:gd name="connsiteY7" fmla="*/ 312360 h 472223"/>
                <a:gd name="connsiteX8" fmla="*/ 1587523 w 1903552"/>
                <a:gd name="connsiteY8" fmla="*/ 293310 h 472223"/>
                <a:gd name="connsiteX9" fmla="*/ 1623242 w 1903552"/>
                <a:gd name="connsiteY9" fmla="*/ 312360 h 472223"/>
                <a:gd name="connsiteX10" fmla="*/ 1698459 w 1903552"/>
                <a:gd name="connsiteY10" fmla="*/ 312360 h 472223"/>
                <a:gd name="connsiteX11" fmla="*/ 1747067 w 1903552"/>
                <a:gd name="connsiteY11" fmla="*/ 338554 h 472223"/>
                <a:gd name="connsiteX12" fmla="*/ 1903530 w 1903552"/>
                <a:gd name="connsiteY12" fmla="*/ 388633 h 472223"/>
                <a:gd name="connsiteX13" fmla="*/ 1737542 w 1903552"/>
                <a:gd name="connsiteY13" fmla="*/ 440948 h 472223"/>
                <a:gd name="connsiteX14" fmla="*/ 1699655 w 1903552"/>
                <a:gd name="connsiteY14" fmla="*/ 452854 h 472223"/>
                <a:gd name="connsiteX15" fmla="*/ 1658961 w 1903552"/>
                <a:gd name="connsiteY15" fmla="*/ 443329 h 472223"/>
                <a:gd name="connsiteX16" fmla="*/ 1135086 w 1903552"/>
                <a:gd name="connsiteY16" fmla="*/ 438566 h 472223"/>
                <a:gd name="connsiteX17" fmla="*/ 1099084 w 1903552"/>
                <a:gd name="connsiteY17" fmla="*/ 467141 h 472223"/>
                <a:gd name="connsiteX18" fmla="*/ 1016023 w 1903552"/>
                <a:gd name="connsiteY18" fmla="*/ 471904 h 472223"/>
                <a:gd name="connsiteX19" fmla="*/ 909495 w 1903552"/>
                <a:gd name="connsiteY19" fmla="*/ 463149 h 472223"/>
                <a:gd name="connsiteX20" fmla="*/ 866004 w 1903552"/>
                <a:gd name="connsiteY20" fmla="*/ 443329 h 472223"/>
                <a:gd name="connsiteX21" fmla="*/ 732654 w 1903552"/>
                <a:gd name="connsiteY21" fmla="*/ 443329 h 472223"/>
                <a:gd name="connsiteX22" fmla="*/ 723829 w 1903552"/>
                <a:gd name="connsiteY22" fmla="*/ 459157 h 472223"/>
                <a:gd name="connsiteX23" fmla="*/ 684958 w 1903552"/>
                <a:gd name="connsiteY23" fmla="*/ 459157 h 472223"/>
                <a:gd name="connsiteX24" fmla="*/ 663598 w 1903552"/>
                <a:gd name="connsiteY24" fmla="*/ 436185 h 472223"/>
                <a:gd name="connsiteX25" fmla="*/ 442142 w 1903552"/>
                <a:gd name="connsiteY25" fmla="*/ 431423 h 472223"/>
                <a:gd name="connsiteX26" fmla="*/ 268311 w 1903552"/>
                <a:gd name="connsiteY26" fmla="*/ 419516 h 472223"/>
                <a:gd name="connsiteX27" fmla="*/ 58761 w 1903552"/>
                <a:gd name="connsiteY27" fmla="*/ 395704 h 472223"/>
                <a:gd name="connsiteX28" fmla="*/ 44403 w 1903552"/>
                <a:gd name="connsiteY28" fmla="*/ 373361 h 472223"/>
                <a:gd name="connsiteX29" fmla="*/ 58761 w 1903552"/>
                <a:gd name="connsiteY29" fmla="*/ 352841 h 472223"/>
                <a:gd name="connsiteX30" fmla="*/ 82573 w 1903552"/>
                <a:gd name="connsiteY30" fmla="*/ 352841 h 472223"/>
                <a:gd name="connsiteX31" fmla="*/ 96861 w 1903552"/>
                <a:gd name="connsiteY31" fmla="*/ 295691 h 472223"/>
                <a:gd name="connsiteX32" fmla="*/ 0 w 1903552"/>
                <a:gd name="connsiteY32" fmla="*/ 293310 h 472223"/>
                <a:gd name="connsiteX33" fmla="*/ 92098 w 1903552"/>
                <a:gd name="connsiteY33" fmla="*/ 286166 h 472223"/>
                <a:gd name="connsiteX34" fmla="*/ 104004 w 1903552"/>
                <a:gd name="connsiteY34" fmla="*/ 271879 h 472223"/>
                <a:gd name="connsiteX35" fmla="*/ 130198 w 1903552"/>
                <a:gd name="connsiteY35" fmla="*/ 271879 h 472223"/>
                <a:gd name="connsiteX36" fmla="*/ 20661 w 1903552"/>
                <a:gd name="connsiteY36" fmla="*/ 19466 h 472223"/>
                <a:gd name="connsiteX0" fmla="*/ 20661 w 1903552"/>
                <a:gd name="connsiteY0" fmla="*/ 19466 h 472223"/>
                <a:gd name="connsiteX1" fmla="*/ 75429 w 1903552"/>
                <a:gd name="connsiteY1" fmla="*/ 416 h 472223"/>
                <a:gd name="connsiteX2" fmla="*/ 139723 w 1903552"/>
                <a:gd name="connsiteY2" fmla="*/ 9941 h 472223"/>
                <a:gd name="connsiteX3" fmla="*/ 408804 w 1903552"/>
                <a:gd name="connsiteY3" fmla="*/ 271879 h 472223"/>
                <a:gd name="connsiteX4" fmla="*/ 501673 w 1903552"/>
                <a:gd name="connsiteY4" fmla="*/ 283785 h 472223"/>
                <a:gd name="connsiteX5" fmla="*/ 563586 w 1903552"/>
                <a:gd name="connsiteY5" fmla="*/ 309979 h 472223"/>
                <a:gd name="connsiteX6" fmla="*/ 1392261 w 1903552"/>
                <a:gd name="connsiteY6" fmla="*/ 312360 h 472223"/>
                <a:gd name="connsiteX7" fmla="*/ 1554186 w 1903552"/>
                <a:gd name="connsiteY7" fmla="*/ 312360 h 472223"/>
                <a:gd name="connsiteX8" fmla="*/ 1587523 w 1903552"/>
                <a:gd name="connsiteY8" fmla="*/ 293310 h 472223"/>
                <a:gd name="connsiteX9" fmla="*/ 1623242 w 1903552"/>
                <a:gd name="connsiteY9" fmla="*/ 312360 h 472223"/>
                <a:gd name="connsiteX10" fmla="*/ 1704904 w 1903552"/>
                <a:gd name="connsiteY10" fmla="*/ 318805 h 472223"/>
                <a:gd name="connsiteX11" fmla="*/ 1747067 w 1903552"/>
                <a:gd name="connsiteY11" fmla="*/ 338554 h 472223"/>
                <a:gd name="connsiteX12" fmla="*/ 1903530 w 1903552"/>
                <a:gd name="connsiteY12" fmla="*/ 388633 h 472223"/>
                <a:gd name="connsiteX13" fmla="*/ 1737542 w 1903552"/>
                <a:gd name="connsiteY13" fmla="*/ 440948 h 472223"/>
                <a:gd name="connsiteX14" fmla="*/ 1699655 w 1903552"/>
                <a:gd name="connsiteY14" fmla="*/ 452854 h 472223"/>
                <a:gd name="connsiteX15" fmla="*/ 1658961 w 1903552"/>
                <a:gd name="connsiteY15" fmla="*/ 443329 h 472223"/>
                <a:gd name="connsiteX16" fmla="*/ 1135086 w 1903552"/>
                <a:gd name="connsiteY16" fmla="*/ 438566 h 472223"/>
                <a:gd name="connsiteX17" fmla="*/ 1099084 w 1903552"/>
                <a:gd name="connsiteY17" fmla="*/ 467141 h 472223"/>
                <a:gd name="connsiteX18" fmla="*/ 1016023 w 1903552"/>
                <a:gd name="connsiteY18" fmla="*/ 471904 h 472223"/>
                <a:gd name="connsiteX19" fmla="*/ 909495 w 1903552"/>
                <a:gd name="connsiteY19" fmla="*/ 463149 h 472223"/>
                <a:gd name="connsiteX20" fmla="*/ 866004 w 1903552"/>
                <a:gd name="connsiteY20" fmla="*/ 443329 h 472223"/>
                <a:gd name="connsiteX21" fmla="*/ 732654 w 1903552"/>
                <a:gd name="connsiteY21" fmla="*/ 443329 h 472223"/>
                <a:gd name="connsiteX22" fmla="*/ 723829 w 1903552"/>
                <a:gd name="connsiteY22" fmla="*/ 459157 h 472223"/>
                <a:gd name="connsiteX23" fmla="*/ 684958 w 1903552"/>
                <a:gd name="connsiteY23" fmla="*/ 459157 h 472223"/>
                <a:gd name="connsiteX24" fmla="*/ 663598 w 1903552"/>
                <a:gd name="connsiteY24" fmla="*/ 436185 h 472223"/>
                <a:gd name="connsiteX25" fmla="*/ 442142 w 1903552"/>
                <a:gd name="connsiteY25" fmla="*/ 431423 h 472223"/>
                <a:gd name="connsiteX26" fmla="*/ 268311 w 1903552"/>
                <a:gd name="connsiteY26" fmla="*/ 419516 h 472223"/>
                <a:gd name="connsiteX27" fmla="*/ 58761 w 1903552"/>
                <a:gd name="connsiteY27" fmla="*/ 395704 h 472223"/>
                <a:gd name="connsiteX28" fmla="*/ 44403 w 1903552"/>
                <a:gd name="connsiteY28" fmla="*/ 373361 h 472223"/>
                <a:gd name="connsiteX29" fmla="*/ 58761 w 1903552"/>
                <a:gd name="connsiteY29" fmla="*/ 352841 h 472223"/>
                <a:gd name="connsiteX30" fmla="*/ 82573 w 1903552"/>
                <a:gd name="connsiteY30" fmla="*/ 352841 h 472223"/>
                <a:gd name="connsiteX31" fmla="*/ 96861 w 1903552"/>
                <a:gd name="connsiteY31" fmla="*/ 295691 h 472223"/>
                <a:gd name="connsiteX32" fmla="*/ 0 w 1903552"/>
                <a:gd name="connsiteY32" fmla="*/ 293310 h 472223"/>
                <a:gd name="connsiteX33" fmla="*/ 92098 w 1903552"/>
                <a:gd name="connsiteY33" fmla="*/ 286166 h 472223"/>
                <a:gd name="connsiteX34" fmla="*/ 104004 w 1903552"/>
                <a:gd name="connsiteY34" fmla="*/ 271879 h 472223"/>
                <a:gd name="connsiteX35" fmla="*/ 130198 w 1903552"/>
                <a:gd name="connsiteY35" fmla="*/ 271879 h 472223"/>
                <a:gd name="connsiteX36" fmla="*/ 20661 w 1903552"/>
                <a:gd name="connsiteY36" fmla="*/ 19466 h 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03552" h="472223">
                  <a:moveTo>
                    <a:pt x="20661" y="19466"/>
                  </a:moveTo>
                  <a:cubicBezTo>
                    <a:pt x="32477" y="4833"/>
                    <a:pt x="55585" y="2004"/>
                    <a:pt x="75429" y="416"/>
                  </a:cubicBezTo>
                  <a:cubicBezTo>
                    <a:pt x="95273" y="-1172"/>
                    <a:pt x="111549" y="1753"/>
                    <a:pt x="139723" y="9941"/>
                  </a:cubicBezTo>
                  <a:lnTo>
                    <a:pt x="408804" y="271879"/>
                  </a:lnTo>
                  <a:cubicBezTo>
                    <a:pt x="459462" y="275631"/>
                    <a:pt x="475876" y="277435"/>
                    <a:pt x="501673" y="283785"/>
                  </a:cubicBezTo>
                  <a:cubicBezTo>
                    <a:pt x="527470" y="290135"/>
                    <a:pt x="529544" y="292327"/>
                    <a:pt x="563586" y="309979"/>
                  </a:cubicBezTo>
                  <a:lnTo>
                    <a:pt x="1392261" y="312360"/>
                  </a:lnTo>
                  <a:lnTo>
                    <a:pt x="1554186" y="312360"/>
                  </a:lnTo>
                  <a:cubicBezTo>
                    <a:pt x="1560952" y="299518"/>
                    <a:pt x="1564108" y="293310"/>
                    <a:pt x="1587523" y="293310"/>
                  </a:cubicBezTo>
                  <a:cubicBezTo>
                    <a:pt x="1610938" y="293310"/>
                    <a:pt x="1613883" y="297907"/>
                    <a:pt x="1623242" y="312360"/>
                  </a:cubicBezTo>
                  <a:cubicBezTo>
                    <a:pt x="1648314" y="312360"/>
                    <a:pt x="1678757" y="309138"/>
                    <a:pt x="1704904" y="318805"/>
                  </a:cubicBezTo>
                  <a:cubicBezTo>
                    <a:pt x="1731051" y="328472"/>
                    <a:pt x="1715037" y="325842"/>
                    <a:pt x="1747067" y="338554"/>
                  </a:cubicBezTo>
                  <a:cubicBezTo>
                    <a:pt x="1820985" y="338377"/>
                    <a:pt x="1905117" y="371567"/>
                    <a:pt x="1903530" y="388633"/>
                  </a:cubicBezTo>
                  <a:cubicBezTo>
                    <a:pt x="1895255" y="404368"/>
                    <a:pt x="1841873" y="443402"/>
                    <a:pt x="1737542" y="440948"/>
                  </a:cubicBezTo>
                  <a:cubicBezTo>
                    <a:pt x="1724913" y="444917"/>
                    <a:pt x="1728395" y="448885"/>
                    <a:pt x="1699655" y="452854"/>
                  </a:cubicBezTo>
                  <a:cubicBezTo>
                    <a:pt x="1668368" y="452902"/>
                    <a:pt x="1672526" y="446504"/>
                    <a:pt x="1658961" y="443329"/>
                  </a:cubicBezTo>
                  <a:lnTo>
                    <a:pt x="1135086" y="438566"/>
                  </a:lnTo>
                  <a:cubicBezTo>
                    <a:pt x="1115884" y="450591"/>
                    <a:pt x="1118928" y="461585"/>
                    <a:pt x="1099084" y="467141"/>
                  </a:cubicBezTo>
                  <a:cubicBezTo>
                    <a:pt x="1079240" y="472697"/>
                    <a:pt x="1047621" y="472569"/>
                    <a:pt x="1016023" y="471904"/>
                  </a:cubicBezTo>
                  <a:cubicBezTo>
                    <a:pt x="984425" y="471239"/>
                    <a:pt x="940640" y="470293"/>
                    <a:pt x="909495" y="463149"/>
                  </a:cubicBezTo>
                  <a:cubicBezTo>
                    <a:pt x="878350" y="456005"/>
                    <a:pt x="884260" y="450473"/>
                    <a:pt x="866004" y="443329"/>
                  </a:cubicBezTo>
                  <a:lnTo>
                    <a:pt x="732654" y="443329"/>
                  </a:lnTo>
                  <a:lnTo>
                    <a:pt x="723829" y="459157"/>
                  </a:lnTo>
                  <a:lnTo>
                    <a:pt x="684958" y="459157"/>
                  </a:lnTo>
                  <a:lnTo>
                    <a:pt x="663598" y="436185"/>
                  </a:lnTo>
                  <a:lnTo>
                    <a:pt x="442142" y="431423"/>
                  </a:lnTo>
                  <a:lnTo>
                    <a:pt x="268311" y="419516"/>
                  </a:lnTo>
                  <a:lnTo>
                    <a:pt x="58761" y="395704"/>
                  </a:lnTo>
                  <a:cubicBezTo>
                    <a:pt x="46414" y="394725"/>
                    <a:pt x="46014" y="388561"/>
                    <a:pt x="44403" y="373361"/>
                  </a:cubicBezTo>
                  <a:cubicBezTo>
                    <a:pt x="42792" y="358161"/>
                    <a:pt x="53205" y="356529"/>
                    <a:pt x="58761" y="352841"/>
                  </a:cubicBezTo>
                  <a:lnTo>
                    <a:pt x="82573" y="352841"/>
                  </a:lnTo>
                  <a:lnTo>
                    <a:pt x="96861" y="295691"/>
                  </a:lnTo>
                  <a:lnTo>
                    <a:pt x="0" y="293310"/>
                  </a:lnTo>
                  <a:lnTo>
                    <a:pt x="92098" y="286166"/>
                  </a:lnTo>
                  <a:lnTo>
                    <a:pt x="104004" y="271879"/>
                  </a:lnTo>
                  <a:lnTo>
                    <a:pt x="130198" y="271879"/>
                  </a:lnTo>
                  <a:lnTo>
                    <a:pt x="20661" y="1946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2" name="Group 486"/>
            <p:cNvGrpSpPr/>
            <p:nvPr/>
          </p:nvGrpSpPr>
          <p:grpSpPr>
            <a:xfrm>
              <a:off x="5763032" y="1686135"/>
              <a:ext cx="202296" cy="164634"/>
              <a:chOff x="5288609" y="4039618"/>
              <a:chExt cx="224376" cy="182603"/>
            </a:xfrm>
          </p:grpSpPr>
          <p:sp>
            <p:nvSpPr>
              <p:cNvPr id="253" name="Trapezoid 252"/>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4" name="Group 488"/>
              <p:cNvGrpSpPr/>
              <p:nvPr/>
            </p:nvGrpSpPr>
            <p:grpSpPr>
              <a:xfrm>
                <a:off x="5288609" y="4039618"/>
                <a:ext cx="224376" cy="182603"/>
                <a:chOff x="5288609" y="4039618"/>
                <a:chExt cx="224376" cy="182603"/>
              </a:xfrm>
            </p:grpSpPr>
            <p:grpSp>
              <p:nvGrpSpPr>
                <p:cNvPr id="255" name="Group 489"/>
                <p:cNvGrpSpPr/>
                <p:nvPr/>
              </p:nvGrpSpPr>
              <p:grpSpPr>
                <a:xfrm>
                  <a:off x="5373685" y="4039618"/>
                  <a:ext cx="59600" cy="84706"/>
                  <a:chOff x="5381438" y="3832450"/>
                  <a:chExt cx="59600" cy="84706"/>
                </a:xfrm>
              </p:grpSpPr>
              <p:cxnSp>
                <p:nvCxnSpPr>
                  <p:cNvPr id="263" name="Straight Connector 262"/>
                  <p:cNvCxnSpPr/>
                  <p:nvPr/>
                </p:nvCxnSpPr>
                <p:spPr>
                  <a:xfrm flipH="1" flipV="1">
                    <a:off x="5413682"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490"/>
                <p:cNvGrpSpPr/>
                <p:nvPr/>
              </p:nvGrpSpPr>
              <p:grpSpPr>
                <a:xfrm>
                  <a:off x="5288609" y="4093854"/>
                  <a:ext cx="224376" cy="128367"/>
                  <a:chOff x="6220229" y="3272676"/>
                  <a:chExt cx="1159045" cy="555356"/>
                </a:xfrm>
              </p:grpSpPr>
              <p:sp>
                <p:nvSpPr>
                  <p:cNvPr id="258" name="Explosion 2 257"/>
                  <p:cNvSpPr/>
                  <p:nvPr/>
                </p:nvSpPr>
                <p:spPr>
                  <a:xfrm rot="12420475">
                    <a:off x="6220229" y="3272676"/>
                    <a:ext cx="770440" cy="522016"/>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9" name="Picture 25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260" name="Group 494"/>
                  <p:cNvGrpSpPr/>
                  <p:nvPr/>
                </p:nvGrpSpPr>
                <p:grpSpPr>
                  <a:xfrm>
                    <a:off x="6504913" y="3287819"/>
                    <a:ext cx="620288" cy="478423"/>
                    <a:chOff x="6504913" y="3287819"/>
                    <a:chExt cx="620288" cy="478423"/>
                  </a:xfrm>
                </p:grpSpPr>
                <p:sp>
                  <p:nvSpPr>
                    <p:cNvPr id="261" name="Trapezoid 260"/>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Freeform 261"/>
                    <p:cNvSpPr/>
                    <p:nvPr/>
                  </p:nvSpPr>
                  <p:spPr>
                    <a:xfrm>
                      <a:off x="6504913" y="3406938"/>
                      <a:ext cx="620288" cy="359304"/>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257" name="Straight Connector 256"/>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3" name="Group 486"/>
            <p:cNvGrpSpPr/>
            <p:nvPr/>
          </p:nvGrpSpPr>
          <p:grpSpPr>
            <a:xfrm>
              <a:off x="5515382" y="1832185"/>
              <a:ext cx="202296" cy="164634"/>
              <a:chOff x="5288609" y="4039618"/>
              <a:chExt cx="224376" cy="182603"/>
            </a:xfrm>
          </p:grpSpPr>
          <p:sp>
            <p:nvSpPr>
              <p:cNvPr id="241" name="Trapezoid 240"/>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2" name="Group 488"/>
              <p:cNvGrpSpPr/>
              <p:nvPr/>
            </p:nvGrpSpPr>
            <p:grpSpPr>
              <a:xfrm>
                <a:off x="5288609" y="4039618"/>
                <a:ext cx="224376" cy="182603"/>
                <a:chOff x="5288609" y="4039618"/>
                <a:chExt cx="224376" cy="182603"/>
              </a:xfrm>
            </p:grpSpPr>
            <p:grpSp>
              <p:nvGrpSpPr>
                <p:cNvPr id="243" name="Group 489"/>
                <p:cNvGrpSpPr/>
                <p:nvPr/>
              </p:nvGrpSpPr>
              <p:grpSpPr>
                <a:xfrm>
                  <a:off x="5373685" y="4039618"/>
                  <a:ext cx="59600" cy="84706"/>
                  <a:chOff x="5381438" y="3832450"/>
                  <a:chExt cx="59600" cy="84706"/>
                </a:xfrm>
              </p:grpSpPr>
              <p:cxnSp>
                <p:nvCxnSpPr>
                  <p:cNvPr id="251" name="Straight Connector 250"/>
                  <p:cNvCxnSpPr/>
                  <p:nvPr/>
                </p:nvCxnSpPr>
                <p:spPr>
                  <a:xfrm flipH="1" flipV="1">
                    <a:off x="5413682"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490"/>
                <p:cNvGrpSpPr/>
                <p:nvPr/>
              </p:nvGrpSpPr>
              <p:grpSpPr>
                <a:xfrm>
                  <a:off x="5288609" y="4093854"/>
                  <a:ext cx="224376" cy="128367"/>
                  <a:chOff x="6220229" y="3272676"/>
                  <a:chExt cx="1159045" cy="555356"/>
                </a:xfrm>
              </p:grpSpPr>
              <p:sp>
                <p:nvSpPr>
                  <p:cNvPr id="246" name="Explosion 2 245"/>
                  <p:cNvSpPr/>
                  <p:nvPr/>
                </p:nvSpPr>
                <p:spPr>
                  <a:xfrm rot="12420475">
                    <a:off x="6220229" y="3272676"/>
                    <a:ext cx="770440" cy="522016"/>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7" name="Picture 24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248" name="Group 494"/>
                  <p:cNvGrpSpPr/>
                  <p:nvPr/>
                </p:nvGrpSpPr>
                <p:grpSpPr>
                  <a:xfrm>
                    <a:off x="6504913" y="3287819"/>
                    <a:ext cx="620288" cy="478423"/>
                    <a:chOff x="6504913" y="3287819"/>
                    <a:chExt cx="620288" cy="478423"/>
                  </a:xfrm>
                </p:grpSpPr>
                <p:sp>
                  <p:nvSpPr>
                    <p:cNvPr id="249" name="Trapezoid 248"/>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Freeform 249"/>
                    <p:cNvSpPr/>
                    <p:nvPr/>
                  </p:nvSpPr>
                  <p:spPr>
                    <a:xfrm>
                      <a:off x="6504913" y="3406938"/>
                      <a:ext cx="620288" cy="359304"/>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245" name="Straight Connector 244"/>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4" name="Group 486"/>
            <p:cNvGrpSpPr/>
            <p:nvPr/>
          </p:nvGrpSpPr>
          <p:grpSpPr>
            <a:xfrm>
              <a:off x="5502682" y="1990930"/>
              <a:ext cx="202296" cy="164632"/>
              <a:chOff x="5288609" y="4039618"/>
              <a:chExt cx="224376" cy="182601"/>
            </a:xfrm>
          </p:grpSpPr>
          <p:sp>
            <p:nvSpPr>
              <p:cNvPr id="229" name="Trapezoid 228"/>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0" name="Group 488"/>
              <p:cNvGrpSpPr/>
              <p:nvPr/>
            </p:nvGrpSpPr>
            <p:grpSpPr>
              <a:xfrm>
                <a:off x="5288609" y="4039618"/>
                <a:ext cx="224376" cy="182601"/>
                <a:chOff x="5288609" y="4039618"/>
                <a:chExt cx="224376" cy="182601"/>
              </a:xfrm>
            </p:grpSpPr>
            <p:grpSp>
              <p:nvGrpSpPr>
                <p:cNvPr id="231" name="Group 489"/>
                <p:cNvGrpSpPr/>
                <p:nvPr/>
              </p:nvGrpSpPr>
              <p:grpSpPr>
                <a:xfrm>
                  <a:off x="5373685" y="4039618"/>
                  <a:ext cx="59600" cy="84706"/>
                  <a:chOff x="5381438" y="3832450"/>
                  <a:chExt cx="59600" cy="84706"/>
                </a:xfrm>
              </p:grpSpPr>
              <p:cxnSp>
                <p:nvCxnSpPr>
                  <p:cNvPr id="239" name="Straight Connector 238"/>
                  <p:cNvCxnSpPr/>
                  <p:nvPr/>
                </p:nvCxnSpPr>
                <p:spPr>
                  <a:xfrm flipH="1" flipV="1">
                    <a:off x="5413682"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2" name="Group 490"/>
                <p:cNvGrpSpPr/>
                <p:nvPr/>
              </p:nvGrpSpPr>
              <p:grpSpPr>
                <a:xfrm>
                  <a:off x="5288609" y="4093852"/>
                  <a:ext cx="224376" cy="128367"/>
                  <a:chOff x="6220229" y="3272675"/>
                  <a:chExt cx="1159045" cy="555357"/>
                </a:xfrm>
              </p:grpSpPr>
              <p:sp>
                <p:nvSpPr>
                  <p:cNvPr id="234" name="Explosion 2 233"/>
                  <p:cNvSpPr/>
                  <p:nvPr/>
                </p:nvSpPr>
                <p:spPr>
                  <a:xfrm rot="12420475">
                    <a:off x="6220229" y="3272675"/>
                    <a:ext cx="770439" cy="522017"/>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 name="Picture 23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236" name="Group 494"/>
                  <p:cNvGrpSpPr/>
                  <p:nvPr/>
                </p:nvGrpSpPr>
                <p:grpSpPr>
                  <a:xfrm>
                    <a:off x="6504913" y="3287819"/>
                    <a:ext cx="620288" cy="478422"/>
                    <a:chOff x="6504913" y="3287819"/>
                    <a:chExt cx="620288" cy="478422"/>
                  </a:xfrm>
                </p:grpSpPr>
                <p:sp>
                  <p:nvSpPr>
                    <p:cNvPr id="237" name="Trapezoid 236"/>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Freeform 237"/>
                    <p:cNvSpPr/>
                    <p:nvPr/>
                  </p:nvSpPr>
                  <p:spPr>
                    <a:xfrm>
                      <a:off x="6504913" y="3406936"/>
                      <a:ext cx="620288" cy="359305"/>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233" name="Straight Connector 232"/>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5" name="Group 224"/>
            <p:cNvGrpSpPr/>
            <p:nvPr/>
          </p:nvGrpSpPr>
          <p:grpSpPr>
            <a:xfrm>
              <a:off x="-635000" y="1530351"/>
              <a:ext cx="5981699" cy="122138"/>
              <a:chOff x="-635000" y="1428751"/>
              <a:chExt cx="5981699" cy="122138"/>
            </a:xfrm>
          </p:grpSpPr>
          <p:cxnSp>
            <p:nvCxnSpPr>
              <p:cNvPr id="227" name="Straight Arrow Connector 226"/>
              <p:cNvCxnSpPr/>
              <p:nvPr/>
            </p:nvCxnSpPr>
            <p:spPr>
              <a:xfrm flipV="1">
                <a:off x="-635000" y="1490845"/>
                <a:ext cx="5979126" cy="0"/>
              </a:xfrm>
              <a:prstGeom prst="straightConnector1">
                <a:avLst/>
              </a:prstGeom>
              <a:ln w="25400">
                <a:gradFill flip="none" rotWithShape="1">
                  <a:gsLst>
                    <a:gs pos="30000">
                      <a:schemeClr val="accent1">
                        <a:alpha val="0"/>
                      </a:schemeClr>
                    </a:gs>
                    <a:gs pos="100000">
                      <a:srgbClr val="C00000"/>
                    </a:gs>
                  </a:gsLst>
                  <a:lin ang="0" scaled="1"/>
                  <a:tileRect/>
                </a:gra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228" name="Isosceles Triangle 227"/>
              <p:cNvSpPr>
                <a:spLocks noChangeAspect="1"/>
              </p:cNvSpPr>
              <p:nvPr/>
            </p:nvSpPr>
            <p:spPr>
              <a:xfrm rot="5400000">
                <a:off x="5235466" y="1439656"/>
                <a:ext cx="122138" cy="100328"/>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26" name="TextBox 225"/>
            <p:cNvSpPr txBox="1"/>
            <p:nvPr/>
          </p:nvSpPr>
          <p:spPr>
            <a:xfrm>
              <a:off x="4975620" y="1532295"/>
              <a:ext cx="200853" cy="105983"/>
            </a:xfrm>
            <a:prstGeom prst="rect">
              <a:avLst/>
            </a:prstGeom>
            <a:solidFill>
              <a:schemeClr val="bg1"/>
            </a:solidFill>
            <a:ln w="19050">
              <a:noFill/>
            </a:ln>
          </p:spPr>
          <p:txBody>
            <a:bodyPr wrap="none" lIns="0" tIns="0" rIns="0" bIns="0" rtlCol="0" anchor="ctr" anchorCtr="0">
              <a:noAutofit/>
            </a:bodyPr>
            <a:lstStyle/>
            <a:p>
              <a:pPr algn="ctr"/>
              <a:r>
                <a:rPr lang="en-US" sz="800" b="1" dirty="0">
                  <a:effectLst/>
                  <a:latin typeface="Arial" pitchFamily="34" charset="0"/>
                  <a:cs typeface="Arial" pitchFamily="34" charset="0"/>
                </a:rPr>
                <a:t>H-6K</a:t>
              </a:r>
            </a:p>
          </p:txBody>
        </p:sp>
      </p:grpSp>
      <p:grpSp>
        <p:nvGrpSpPr>
          <p:cNvPr id="66" name="Group 65"/>
          <p:cNvGrpSpPr/>
          <p:nvPr/>
        </p:nvGrpSpPr>
        <p:grpSpPr>
          <a:xfrm>
            <a:off x="997259" y="1784291"/>
            <a:ext cx="2265335" cy="636838"/>
            <a:chOff x="1051194" y="1893821"/>
            <a:chExt cx="2234434" cy="616403"/>
          </a:xfrm>
        </p:grpSpPr>
        <p:cxnSp>
          <p:nvCxnSpPr>
            <p:cNvPr id="178" name="Straight Arrow Connector 177"/>
            <p:cNvCxnSpPr/>
            <p:nvPr/>
          </p:nvCxnSpPr>
          <p:spPr>
            <a:xfrm>
              <a:off x="2670175" y="2282825"/>
              <a:ext cx="155575" cy="0"/>
            </a:xfrm>
            <a:prstGeom prst="straightConnector1">
              <a:avLst/>
            </a:prstGeom>
            <a:ln w="25400">
              <a:gradFill flip="none" rotWithShape="1">
                <a:gsLst>
                  <a:gs pos="0">
                    <a:srgbClr val="FFC000"/>
                  </a:gs>
                  <a:gs pos="54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grpSp>
          <p:nvGrpSpPr>
            <p:cNvPr id="179" name="Group 178"/>
            <p:cNvGrpSpPr/>
            <p:nvPr/>
          </p:nvGrpSpPr>
          <p:grpSpPr>
            <a:xfrm>
              <a:off x="1051194" y="1893821"/>
              <a:ext cx="2234434" cy="616403"/>
              <a:chOff x="1051194" y="2030346"/>
              <a:chExt cx="2234434" cy="616403"/>
            </a:xfrm>
          </p:grpSpPr>
          <p:cxnSp>
            <p:nvCxnSpPr>
              <p:cNvPr id="180" name="Straight Arrow Connector 179"/>
              <p:cNvCxnSpPr/>
              <p:nvPr/>
            </p:nvCxnSpPr>
            <p:spPr>
              <a:xfrm flipV="1">
                <a:off x="2676525" y="2263775"/>
                <a:ext cx="517525" cy="0"/>
              </a:xfrm>
              <a:prstGeom prst="straightConnector1">
                <a:avLst/>
              </a:prstGeom>
              <a:ln w="25400">
                <a:gradFill flip="none" rotWithShape="1">
                  <a:gsLst>
                    <a:gs pos="0">
                      <a:srgbClr val="FFC000"/>
                    </a:gs>
                    <a:gs pos="54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2843042" y="2212576"/>
                <a:ext cx="210689" cy="99999"/>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YJ-12</a:t>
                </a:r>
              </a:p>
            </p:txBody>
          </p:sp>
          <p:grpSp>
            <p:nvGrpSpPr>
              <p:cNvPr id="182" name="Group 181"/>
              <p:cNvGrpSpPr/>
              <p:nvPr/>
            </p:nvGrpSpPr>
            <p:grpSpPr>
              <a:xfrm>
                <a:off x="1051194" y="2030346"/>
                <a:ext cx="2234434" cy="616403"/>
                <a:chOff x="1051194" y="2046221"/>
                <a:chExt cx="2234434" cy="616403"/>
              </a:xfrm>
            </p:grpSpPr>
            <p:grpSp>
              <p:nvGrpSpPr>
                <p:cNvPr id="183" name="Group 211"/>
                <p:cNvGrpSpPr/>
                <p:nvPr/>
              </p:nvGrpSpPr>
              <p:grpSpPr>
                <a:xfrm>
                  <a:off x="1051194" y="2184147"/>
                  <a:ext cx="2080236" cy="478477"/>
                  <a:chOff x="3089542" y="2684355"/>
                  <a:chExt cx="2080236" cy="478477"/>
                </a:xfrm>
              </p:grpSpPr>
              <p:grpSp>
                <p:nvGrpSpPr>
                  <p:cNvPr id="202" name="Group 522"/>
                  <p:cNvGrpSpPr/>
                  <p:nvPr/>
                </p:nvGrpSpPr>
                <p:grpSpPr>
                  <a:xfrm>
                    <a:off x="3089542" y="2684355"/>
                    <a:ext cx="2080236" cy="443256"/>
                    <a:chOff x="3090339" y="3873616"/>
                    <a:chExt cx="2080236" cy="443256"/>
                  </a:xfrm>
                </p:grpSpPr>
                <p:cxnSp>
                  <p:nvCxnSpPr>
                    <p:cNvPr id="206" name="Straight Arrow Connector 205"/>
                    <p:cNvCxnSpPr/>
                    <p:nvPr/>
                  </p:nvCxnSpPr>
                  <p:spPr>
                    <a:xfrm flipV="1">
                      <a:off x="4702970" y="3873616"/>
                      <a:ext cx="3670" cy="419353"/>
                    </a:xfrm>
                    <a:prstGeom prst="straightConnector1">
                      <a:avLst/>
                    </a:prstGeom>
                    <a:ln w="25400">
                      <a:solidFill>
                        <a:srgbClr val="FFC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3090339" y="3874529"/>
                      <a:ext cx="1663431" cy="0"/>
                    </a:xfrm>
                    <a:prstGeom prst="straightConnector1">
                      <a:avLst/>
                    </a:prstGeom>
                    <a:ln w="25400">
                      <a:gradFill flip="none" rotWithShape="1">
                        <a:gsLst>
                          <a:gs pos="19000">
                            <a:schemeClr val="accent1">
                              <a:alpha val="0"/>
                            </a:schemeClr>
                          </a:gs>
                          <a:gs pos="100000">
                            <a:srgbClr val="C00000"/>
                          </a:gs>
                        </a:gsLst>
                        <a:lin ang="0" scaled="1"/>
                        <a:tileRect/>
                      </a:gra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flipV="1">
                      <a:off x="4706145" y="4280269"/>
                      <a:ext cx="162687" cy="0"/>
                    </a:xfrm>
                    <a:prstGeom prst="straightConnector1">
                      <a:avLst/>
                    </a:prstGeom>
                    <a:ln w="25400">
                      <a:gradFill flip="none" rotWithShape="1">
                        <a:gsLst>
                          <a:gs pos="0">
                            <a:srgbClr val="FFC000"/>
                          </a:gs>
                          <a:gs pos="54000">
                            <a:srgbClr val="C00000"/>
                          </a:gs>
                        </a:gsLst>
                        <a:lin ang="0" scaled="1"/>
                        <a:tileRect/>
                      </a:gradFill>
                      <a:tailEnd type="stealth" w="med" len="lg"/>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4919927" y="4231638"/>
                      <a:ext cx="237948" cy="85234"/>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PL-12</a:t>
                      </a:r>
                    </a:p>
                  </p:txBody>
                </p:sp>
                <p:sp>
                  <p:nvSpPr>
                    <p:cNvPr id="210" name="TextBox 209"/>
                    <p:cNvSpPr txBox="1"/>
                    <p:nvPr/>
                  </p:nvSpPr>
                  <p:spPr>
                    <a:xfrm>
                      <a:off x="4932627" y="4072888"/>
                      <a:ext cx="237948" cy="85234"/>
                    </a:xfrm>
                    <a:prstGeom prst="rect">
                      <a:avLst/>
                    </a:prstGeom>
                    <a:solidFill>
                      <a:schemeClr val="bg1"/>
                    </a:solidFill>
                    <a:ln w="19050">
                      <a:noFill/>
                    </a:ln>
                  </p:spPr>
                  <p:txBody>
                    <a:bodyPr wrap="none" lIns="0" tIns="0" rIns="0" bIns="0" rtlCol="0" anchor="ctr" anchorCtr="0">
                      <a:noAutofit/>
                    </a:bodyPr>
                    <a:lstStyle/>
                    <a:p>
                      <a:pPr algn="ctr"/>
                      <a:r>
                        <a:rPr lang="en-US" sz="600" b="1" dirty="0">
                          <a:effectLst/>
                          <a:latin typeface="Arial" pitchFamily="34" charset="0"/>
                          <a:cs typeface="Arial" pitchFamily="34" charset="0"/>
                        </a:rPr>
                        <a:t>YJ-91</a:t>
                      </a:r>
                    </a:p>
                  </p:txBody>
                </p:sp>
              </p:grpSp>
              <p:grpSp>
                <p:nvGrpSpPr>
                  <p:cNvPr id="203" name="Group 533"/>
                  <p:cNvGrpSpPr/>
                  <p:nvPr/>
                </p:nvGrpSpPr>
                <p:grpSpPr>
                  <a:xfrm>
                    <a:off x="4732066" y="3015534"/>
                    <a:ext cx="176842" cy="147298"/>
                    <a:chOff x="3069319" y="5325669"/>
                    <a:chExt cx="176842" cy="147298"/>
                  </a:xfrm>
                </p:grpSpPr>
                <p:sp>
                  <p:nvSpPr>
                    <p:cNvPr id="204" name="Explosion 1 203"/>
                    <p:cNvSpPr/>
                    <p:nvPr/>
                  </p:nvSpPr>
                  <p:spPr>
                    <a:xfrm rot="7386203">
                      <a:off x="3084091" y="5310897"/>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Freeform 204"/>
                    <p:cNvSpPr/>
                    <p:nvPr/>
                  </p:nvSpPr>
                  <p:spPr>
                    <a:xfrm>
                      <a:off x="3072772" y="5359248"/>
                      <a:ext cx="110155" cy="69333"/>
                    </a:xfrm>
                    <a:custGeom>
                      <a:avLst/>
                      <a:gdLst>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30994 w 404813"/>
                        <a:gd name="connsiteY13" fmla="*/ 14287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8119 w 404813"/>
                        <a:gd name="connsiteY2" fmla="*/ 245269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5269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4762 h 259556"/>
                        <a:gd name="connsiteX1" fmla="*/ 169069 w 404813"/>
                        <a:gd name="connsiteY1" fmla="*/ 116681 h 259556"/>
                        <a:gd name="connsiteX2" fmla="*/ 187068 w 404813"/>
                        <a:gd name="connsiteY2" fmla="*/ 238961 h 259556"/>
                        <a:gd name="connsiteX3" fmla="*/ 161925 w 404813"/>
                        <a:gd name="connsiteY3" fmla="*/ 240013 h 259556"/>
                        <a:gd name="connsiteX4" fmla="*/ 226219 w 404813"/>
                        <a:gd name="connsiteY4" fmla="*/ 259556 h 259556"/>
                        <a:gd name="connsiteX5" fmla="*/ 242888 w 404813"/>
                        <a:gd name="connsiteY5" fmla="*/ 204787 h 259556"/>
                        <a:gd name="connsiteX6" fmla="*/ 269082 w 404813"/>
                        <a:gd name="connsiteY6" fmla="*/ 180975 h 259556"/>
                        <a:gd name="connsiteX7" fmla="*/ 283369 w 404813"/>
                        <a:gd name="connsiteY7" fmla="*/ 252412 h 259556"/>
                        <a:gd name="connsiteX8" fmla="*/ 314325 w 404813"/>
                        <a:gd name="connsiteY8" fmla="*/ 257175 h 259556"/>
                        <a:gd name="connsiteX9" fmla="*/ 404813 w 404813"/>
                        <a:gd name="connsiteY9" fmla="*/ 109537 h 259556"/>
                        <a:gd name="connsiteX10" fmla="*/ 311944 w 404813"/>
                        <a:gd name="connsiteY10" fmla="*/ 97631 h 259556"/>
                        <a:gd name="connsiteX11" fmla="*/ 373857 w 404813"/>
                        <a:gd name="connsiteY11" fmla="*/ 26194 h 259556"/>
                        <a:gd name="connsiteX12" fmla="*/ 307182 w 404813"/>
                        <a:gd name="connsiteY12" fmla="*/ 0 h 259556"/>
                        <a:gd name="connsiteX13" fmla="*/ 322584 w 404813"/>
                        <a:gd name="connsiteY13" fmla="*/ 18492 h 259556"/>
                        <a:gd name="connsiteX14" fmla="*/ 216694 w 404813"/>
                        <a:gd name="connsiteY14" fmla="*/ 57150 h 259556"/>
                        <a:gd name="connsiteX15" fmla="*/ 0 w 404813"/>
                        <a:gd name="connsiteY15" fmla="*/ 4762 h 259556"/>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11944 w 404813"/>
                        <a:gd name="connsiteY10" fmla="*/ 92869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21405 w 404813"/>
                        <a:gd name="connsiteY10" fmla="*/ 79203 h 254794"/>
                        <a:gd name="connsiteX11" fmla="*/ 373857 w 404813"/>
                        <a:gd name="connsiteY11" fmla="*/ 21432 h 254794"/>
                        <a:gd name="connsiteX12" fmla="*/ 308234 w 404813"/>
                        <a:gd name="connsiteY12" fmla="*/ 494 h 254794"/>
                        <a:gd name="connsiteX13" fmla="*/ 322584 w 404813"/>
                        <a:gd name="connsiteY13" fmla="*/ 13730 h 254794"/>
                        <a:gd name="connsiteX14" fmla="*/ 216694 w 404813"/>
                        <a:gd name="connsiteY14" fmla="*/ 52388 h 254794"/>
                        <a:gd name="connsiteX15" fmla="*/ 0 w 404813"/>
                        <a:gd name="connsiteY15"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59209 w 404813"/>
                        <a:gd name="connsiteY10" fmla="*/ 8986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404813 w 404813"/>
                        <a:gd name="connsiteY9" fmla="*/ 104775 h 254794"/>
                        <a:gd name="connsiteX10" fmla="*/ 330825 w 404813"/>
                        <a:gd name="connsiteY10" fmla="*/ 98275 h 254794"/>
                        <a:gd name="connsiteX11" fmla="*/ 321405 w 404813"/>
                        <a:gd name="connsiteY11" fmla="*/ 79203 h 254794"/>
                        <a:gd name="connsiteX12" fmla="*/ 373857 w 404813"/>
                        <a:gd name="connsiteY12" fmla="*/ 21432 h 254794"/>
                        <a:gd name="connsiteX13" fmla="*/ 308234 w 404813"/>
                        <a:gd name="connsiteY13" fmla="*/ 494 h 254794"/>
                        <a:gd name="connsiteX14" fmla="*/ 322584 w 404813"/>
                        <a:gd name="connsiteY14" fmla="*/ 13730 h 254794"/>
                        <a:gd name="connsiteX15" fmla="*/ 216694 w 404813"/>
                        <a:gd name="connsiteY15" fmla="*/ 52388 h 254794"/>
                        <a:gd name="connsiteX16" fmla="*/ 0 w 404813"/>
                        <a:gd name="connsiteY16"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4813 w 404813"/>
                        <a:gd name="connsiteY10" fmla="*/ 104775 h 254794"/>
                        <a:gd name="connsiteX11" fmla="*/ 330825 w 404813"/>
                        <a:gd name="connsiteY11" fmla="*/ 98275 h 254794"/>
                        <a:gd name="connsiteX12" fmla="*/ 321405 w 404813"/>
                        <a:gd name="connsiteY12" fmla="*/ 79203 h 254794"/>
                        <a:gd name="connsiteX13" fmla="*/ 373857 w 404813"/>
                        <a:gd name="connsiteY13" fmla="*/ 21432 h 254794"/>
                        <a:gd name="connsiteX14" fmla="*/ 308234 w 404813"/>
                        <a:gd name="connsiteY14" fmla="*/ 494 h 254794"/>
                        <a:gd name="connsiteX15" fmla="*/ 322584 w 404813"/>
                        <a:gd name="connsiteY15" fmla="*/ 13730 h 254794"/>
                        <a:gd name="connsiteX16" fmla="*/ 216694 w 404813"/>
                        <a:gd name="connsiteY16" fmla="*/ 52388 h 254794"/>
                        <a:gd name="connsiteX17" fmla="*/ 0 w 404813"/>
                        <a:gd name="connsiteY17"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404813 w 404813"/>
                        <a:gd name="connsiteY11" fmla="*/ 104775 h 254794"/>
                        <a:gd name="connsiteX12" fmla="*/ 330825 w 404813"/>
                        <a:gd name="connsiteY12" fmla="*/ 98275 h 254794"/>
                        <a:gd name="connsiteX13" fmla="*/ 321405 w 404813"/>
                        <a:gd name="connsiteY13" fmla="*/ 79203 h 254794"/>
                        <a:gd name="connsiteX14" fmla="*/ 373857 w 404813"/>
                        <a:gd name="connsiteY14" fmla="*/ 21432 h 254794"/>
                        <a:gd name="connsiteX15" fmla="*/ 308234 w 404813"/>
                        <a:gd name="connsiteY15" fmla="*/ 494 h 254794"/>
                        <a:gd name="connsiteX16" fmla="*/ 322584 w 404813"/>
                        <a:gd name="connsiteY16" fmla="*/ 13730 h 254794"/>
                        <a:gd name="connsiteX17" fmla="*/ 216694 w 404813"/>
                        <a:gd name="connsiteY17" fmla="*/ 52388 h 254794"/>
                        <a:gd name="connsiteX18" fmla="*/ 0 w 404813"/>
                        <a:gd name="connsiteY18"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64466 w 404813"/>
                        <a:gd name="connsiteY11" fmla="*/ 169761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0773 w 404813"/>
                        <a:gd name="connsiteY10" fmla="*/ 162402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3927 w 404813"/>
                        <a:gd name="connsiteY11" fmla="*/ 176069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401260 w 404813"/>
                        <a:gd name="connsiteY10" fmla="*/ 180273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47650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4325 w 404813"/>
                        <a:gd name="connsiteY8" fmla="*/ 252413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 name="connsiteX0" fmla="*/ 0 w 404813"/>
                        <a:gd name="connsiteY0" fmla="*/ 0 h 254794"/>
                        <a:gd name="connsiteX1" fmla="*/ 169069 w 404813"/>
                        <a:gd name="connsiteY1" fmla="*/ 111919 h 254794"/>
                        <a:gd name="connsiteX2" fmla="*/ 187068 w 404813"/>
                        <a:gd name="connsiteY2" fmla="*/ 234199 h 254794"/>
                        <a:gd name="connsiteX3" fmla="*/ 161925 w 404813"/>
                        <a:gd name="connsiteY3" fmla="*/ 235251 h 254794"/>
                        <a:gd name="connsiteX4" fmla="*/ 226219 w 404813"/>
                        <a:gd name="connsiteY4" fmla="*/ 254794 h 254794"/>
                        <a:gd name="connsiteX5" fmla="*/ 242888 w 404813"/>
                        <a:gd name="connsiteY5" fmla="*/ 200025 h 254794"/>
                        <a:gd name="connsiteX6" fmla="*/ 269082 w 404813"/>
                        <a:gd name="connsiteY6" fmla="*/ 176213 h 254794"/>
                        <a:gd name="connsiteX7" fmla="*/ 283369 w 404813"/>
                        <a:gd name="connsiteY7" fmla="*/ 235035 h 254794"/>
                        <a:gd name="connsiteX8" fmla="*/ 318530 w 404813"/>
                        <a:gd name="connsiteY8" fmla="*/ 241901 h 254794"/>
                        <a:gd name="connsiteX9" fmla="*/ 360261 w 404813"/>
                        <a:gd name="connsiteY9" fmla="*/ 178171 h 254794"/>
                        <a:gd name="connsiteX10" fmla="*/ 379183 w 404813"/>
                        <a:gd name="connsiteY10" fmla="*/ 177119 h 254794"/>
                        <a:gd name="connsiteX11" fmla="*/ 372876 w 404813"/>
                        <a:gd name="connsiteY11" fmla="*/ 163454 h 254794"/>
                        <a:gd name="connsiteX12" fmla="*/ 404813 w 404813"/>
                        <a:gd name="connsiteY12" fmla="*/ 104775 h 254794"/>
                        <a:gd name="connsiteX13" fmla="*/ 330825 w 404813"/>
                        <a:gd name="connsiteY13" fmla="*/ 98275 h 254794"/>
                        <a:gd name="connsiteX14" fmla="*/ 321405 w 404813"/>
                        <a:gd name="connsiteY14" fmla="*/ 79203 h 254794"/>
                        <a:gd name="connsiteX15" fmla="*/ 373857 w 404813"/>
                        <a:gd name="connsiteY15" fmla="*/ 21432 h 254794"/>
                        <a:gd name="connsiteX16" fmla="*/ 308234 w 404813"/>
                        <a:gd name="connsiteY16" fmla="*/ 494 h 254794"/>
                        <a:gd name="connsiteX17" fmla="*/ 322584 w 404813"/>
                        <a:gd name="connsiteY17" fmla="*/ 13730 h 254794"/>
                        <a:gd name="connsiteX18" fmla="*/ 216694 w 404813"/>
                        <a:gd name="connsiteY18" fmla="*/ 52388 h 254794"/>
                        <a:gd name="connsiteX19" fmla="*/ 0 w 404813"/>
                        <a:gd name="connsiteY19" fmla="*/ 0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813" h="254794">
                          <a:moveTo>
                            <a:pt x="0" y="0"/>
                          </a:moveTo>
                          <a:cubicBezTo>
                            <a:pt x="55304" y="46767"/>
                            <a:pt x="112713" y="74613"/>
                            <a:pt x="169069" y="111919"/>
                          </a:cubicBezTo>
                          <a:lnTo>
                            <a:pt x="187068" y="234199"/>
                          </a:lnTo>
                          <a:lnTo>
                            <a:pt x="161925" y="235251"/>
                          </a:lnTo>
                          <a:lnTo>
                            <a:pt x="226219" y="254794"/>
                          </a:lnTo>
                          <a:lnTo>
                            <a:pt x="242888" y="200025"/>
                          </a:lnTo>
                          <a:lnTo>
                            <a:pt x="269082" y="176213"/>
                          </a:lnTo>
                          <a:lnTo>
                            <a:pt x="283369" y="235035"/>
                          </a:lnTo>
                          <a:lnTo>
                            <a:pt x="318530" y="241901"/>
                          </a:lnTo>
                          <a:lnTo>
                            <a:pt x="360261" y="178171"/>
                          </a:lnTo>
                          <a:lnTo>
                            <a:pt x="379183" y="177119"/>
                          </a:lnTo>
                          <a:lnTo>
                            <a:pt x="372876" y="163454"/>
                          </a:lnTo>
                          <a:lnTo>
                            <a:pt x="404813" y="104775"/>
                          </a:lnTo>
                          <a:lnTo>
                            <a:pt x="330825" y="98275"/>
                          </a:lnTo>
                          <a:lnTo>
                            <a:pt x="321405" y="79203"/>
                          </a:lnTo>
                          <a:lnTo>
                            <a:pt x="373857" y="21432"/>
                          </a:lnTo>
                          <a:lnTo>
                            <a:pt x="308234" y="494"/>
                          </a:lnTo>
                          <a:lnTo>
                            <a:pt x="322584" y="13730"/>
                          </a:lnTo>
                          <a:lnTo>
                            <a:pt x="216694" y="52388"/>
                          </a:lnTo>
                          <a:cubicBezTo>
                            <a:pt x="144463" y="34925"/>
                            <a:pt x="80641" y="800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4" name="Group 486"/>
                <p:cNvGrpSpPr/>
                <p:nvPr/>
              </p:nvGrpSpPr>
              <p:grpSpPr>
                <a:xfrm>
                  <a:off x="3083332" y="2165560"/>
                  <a:ext cx="202296" cy="164634"/>
                  <a:chOff x="5288609" y="4039618"/>
                  <a:chExt cx="224376" cy="182603"/>
                </a:xfrm>
              </p:grpSpPr>
              <p:sp>
                <p:nvSpPr>
                  <p:cNvPr id="190" name="Trapezoid 189"/>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 name="Group 488"/>
                  <p:cNvGrpSpPr/>
                  <p:nvPr/>
                </p:nvGrpSpPr>
                <p:grpSpPr>
                  <a:xfrm>
                    <a:off x="5288609" y="4039618"/>
                    <a:ext cx="224376" cy="182603"/>
                    <a:chOff x="5288609" y="4039618"/>
                    <a:chExt cx="224376" cy="182603"/>
                  </a:xfrm>
                </p:grpSpPr>
                <p:grpSp>
                  <p:nvGrpSpPr>
                    <p:cNvPr id="192" name="Group 489"/>
                    <p:cNvGrpSpPr/>
                    <p:nvPr/>
                  </p:nvGrpSpPr>
                  <p:grpSpPr>
                    <a:xfrm>
                      <a:off x="5373685" y="4039618"/>
                      <a:ext cx="59600" cy="84706"/>
                      <a:chOff x="5381438" y="3832450"/>
                      <a:chExt cx="59600" cy="84706"/>
                    </a:xfrm>
                  </p:grpSpPr>
                  <p:cxnSp>
                    <p:nvCxnSpPr>
                      <p:cNvPr id="200" name="Straight Connector 199"/>
                      <p:cNvCxnSpPr/>
                      <p:nvPr/>
                    </p:nvCxnSpPr>
                    <p:spPr>
                      <a:xfrm flipH="1" flipV="1">
                        <a:off x="5413682"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3" name="Group 490"/>
                    <p:cNvGrpSpPr/>
                    <p:nvPr/>
                  </p:nvGrpSpPr>
                  <p:grpSpPr>
                    <a:xfrm>
                      <a:off x="5288609" y="4093854"/>
                      <a:ext cx="224376" cy="128367"/>
                      <a:chOff x="6220229" y="3272676"/>
                      <a:chExt cx="1159045" cy="555356"/>
                    </a:xfrm>
                  </p:grpSpPr>
                  <p:sp>
                    <p:nvSpPr>
                      <p:cNvPr id="195" name="Explosion 2 194"/>
                      <p:cNvSpPr/>
                      <p:nvPr/>
                    </p:nvSpPr>
                    <p:spPr>
                      <a:xfrm rot="12420475">
                        <a:off x="6220229" y="3272676"/>
                        <a:ext cx="770440" cy="522016"/>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6" name="Picture 19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197" name="Group 494"/>
                      <p:cNvGrpSpPr/>
                      <p:nvPr/>
                    </p:nvGrpSpPr>
                    <p:grpSpPr>
                      <a:xfrm>
                        <a:off x="6504913" y="3287819"/>
                        <a:ext cx="620288" cy="478423"/>
                        <a:chOff x="6504913" y="3287819"/>
                        <a:chExt cx="620288" cy="478423"/>
                      </a:xfrm>
                    </p:grpSpPr>
                    <p:sp>
                      <p:nvSpPr>
                        <p:cNvPr id="198" name="Trapezoid 197"/>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Freeform 198"/>
                        <p:cNvSpPr/>
                        <p:nvPr/>
                      </p:nvSpPr>
                      <p:spPr>
                        <a:xfrm>
                          <a:off x="6504913" y="3406938"/>
                          <a:ext cx="620288" cy="359304"/>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194" name="Straight Connector 193"/>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8" name="Explosion 1 187"/>
                <p:cNvSpPr/>
                <p:nvPr/>
              </p:nvSpPr>
              <p:spPr>
                <a:xfrm rot="7386203">
                  <a:off x="2736918" y="2336044"/>
                  <a:ext cx="147298" cy="17684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TextBox 185"/>
                <p:cNvSpPr txBox="1"/>
                <p:nvPr/>
              </p:nvSpPr>
              <p:spPr>
                <a:xfrm>
                  <a:off x="2330450" y="2153334"/>
                  <a:ext cx="219075" cy="148541"/>
                </a:xfrm>
                <a:prstGeom prst="rect">
                  <a:avLst/>
                </a:prstGeom>
                <a:solidFill>
                  <a:schemeClr val="bg1"/>
                </a:solidFill>
                <a:ln w="19050">
                  <a:noFill/>
                </a:ln>
              </p:spPr>
              <p:txBody>
                <a:bodyPr wrap="none" lIns="0" tIns="27432" rIns="0" bIns="0" rtlCol="0" anchor="ctr" anchorCtr="0">
                  <a:noAutofit/>
                </a:bodyPr>
                <a:lstStyle/>
                <a:p>
                  <a:pPr algn="ctr">
                    <a:lnSpc>
                      <a:spcPts val="800"/>
                    </a:lnSpc>
                  </a:pPr>
                  <a:r>
                    <a:rPr lang="en-US" sz="800" b="1" dirty="0">
                      <a:latin typeface="Arial" pitchFamily="34" charset="0"/>
                      <a:cs typeface="Arial" pitchFamily="34" charset="0"/>
                    </a:rPr>
                    <a:t>J-11</a:t>
                  </a:r>
                  <a:endParaRPr lang="en-US" sz="600" b="1" dirty="0">
                    <a:latin typeface="Arial" pitchFamily="34" charset="0"/>
                    <a:cs typeface="Arial" pitchFamily="34" charset="0"/>
                  </a:endParaRPr>
                </a:p>
                <a:p>
                  <a:pPr algn="ctr">
                    <a:lnSpc>
                      <a:spcPts val="800"/>
                    </a:lnSpc>
                  </a:pPr>
                  <a:r>
                    <a:rPr lang="en-US" sz="600" b="1" dirty="0">
                      <a:effectLst/>
                      <a:latin typeface="Arial" pitchFamily="34" charset="0"/>
                      <a:cs typeface="Arial" pitchFamily="34" charset="0"/>
                    </a:rPr>
                    <a:t>(Flanker) </a:t>
                  </a:r>
                </a:p>
              </p:txBody>
            </p:sp>
            <p:sp>
              <p:nvSpPr>
                <p:cNvPr id="187" name="Freeform 186"/>
                <p:cNvSpPr/>
                <p:nvPr/>
              </p:nvSpPr>
              <p:spPr>
                <a:xfrm>
                  <a:off x="2237580" y="2046221"/>
                  <a:ext cx="386900" cy="91996"/>
                </a:xfrm>
                <a:custGeom>
                  <a:avLst/>
                  <a:gdLst>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421105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399229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399229 w 2707105"/>
                    <a:gd name="connsiteY2" fmla="*/ 42111 h 643689"/>
                    <a:gd name="connsiteX3" fmla="*/ 511342 w 2707105"/>
                    <a:gd name="connsiteY3" fmla="*/ 0 h 643689"/>
                    <a:gd name="connsiteX4" fmla="*/ 866274 w 2707105"/>
                    <a:gd name="connsiteY4" fmla="*/ 427121 h 643689"/>
                    <a:gd name="connsiteX5" fmla="*/ 149191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399229 w 2707105"/>
                    <a:gd name="connsiteY2" fmla="*/ 42111 h 643689"/>
                    <a:gd name="connsiteX3" fmla="*/ 511342 w 2707105"/>
                    <a:gd name="connsiteY3" fmla="*/ 0 h 643689"/>
                    <a:gd name="connsiteX4" fmla="*/ 866274 w 2707105"/>
                    <a:gd name="connsiteY4" fmla="*/ 427121 h 643689"/>
                    <a:gd name="connsiteX5" fmla="*/ 146566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399229 w 2707105"/>
                    <a:gd name="connsiteY2" fmla="*/ 42111 h 643689"/>
                    <a:gd name="connsiteX3" fmla="*/ 511342 w 2707105"/>
                    <a:gd name="connsiteY3" fmla="*/ 0 h 643689"/>
                    <a:gd name="connsiteX4" fmla="*/ 866274 w 2707105"/>
                    <a:gd name="connsiteY4" fmla="*/ 427121 h 643689"/>
                    <a:gd name="connsiteX5" fmla="*/ 146566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399229 w 2707105"/>
                    <a:gd name="connsiteY2" fmla="*/ 42111 h 643689"/>
                    <a:gd name="connsiteX3" fmla="*/ 511342 w 2707105"/>
                    <a:gd name="connsiteY3" fmla="*/ 0 h 643689"/>
                    <a:gd name="connsiteX4" fmla="*/ 866274 w 2707105"/>
                    <a:gd name="connsiteY4" fmla="*/ 427121 h 643689"/>
                    <a:gd name="connsiteX5" fmla="*/ 146566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399229 w 2707105"/>
                    <a:gd name="connsiteY2" fmla="*/ 42111 h 643689"/>
                    <a:gd name="connsiteX3" fmla="*/ 511342 w 2707105"/>
                    <a:gd name="connsiteY3" fmla="*/ 0 h 643689"/>
                    <a:gd name="connsiteX4" fmla="*/ 853149 w 2707105"/>
                    <a:gd name="connsiteY4" fmla="*/ 409620 h 643689"/>
                    <a:gd name="connsiteX5" fmla="*/ 146566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 name="connsiteX0" fmla="*/ 0 w 2707105"/>
                    <a:gd name="connsiteY0" fmla="*/ 487279 h 643689"/>
                    <a:gd name="connsiteX1" fmla="*/ 409074 w 2707105"/>
                    <a:gd name="connsiteY1" fmla="*/ 421105 h 643689"/>
                    <a:gd name="connsiteX2" fmla="*/ 399229 w 2707105"/>
                    <a:gd name="connsiteY2" fmla="*/ 42111 h 643689"/>
                    <a:gd name="connsiteX3" fmla="*/ 511342 w 2707105"/>
                    <a:gd name="connsiteY3" fmla="*/ 0 h 643689"/>
                    <a:gd name="connsiteX4" fmla="*/ 853149 w 2707105"/>
                    <a:gd name="connsiteY4" fmla="*/ 409620 h 643689"/>
                    <a:gd name="connsiteX5" fmla="*/ 1465666 w 2707105"/>
                    <a:gd name="connsiteY5" fmla="*/ 312821 h 643689"/>
                    <a:gd name="connsiteX6" fmla="*/ 1756611 w 2707105"/>
                    <a:gd name="connsiteY6" fmla="*/ 282742 h 643689"/>
                    <a:gd name="connsiteX7" fmla="*/ 1955132 w 2707105"/>
                    <a:gd name="connsiteY7" fmla="*/ 246647 h 643689"/>
                    <a:gd name="connsiteX8" fmla="*/ 2237874 w 2707105"/>
                    <a:gd name="connsiteY8" fmla="*/ 336884 h 643689"/>
                    <a:gd name="connsiteX9" fmla="*/ 2707105 w 2707105"/>
                    <a:gd name="connsiteY9" fmla="*/ 487279 h 643689"/>
                    <a:gd name="connsiteX10" fmla="*/ 2201779 w 2707105"/>
                    <a:gd name="connsiteY10" fmla="*/ 541421 h 643689"/>
                    <a:gd name="connsiteX11" fmla="*/ 1588169 w 2707105"/>
                    <a:gd name="connsiteY11" fmla="*/ 493295 h 643689"/>
                    <a:gd name="connsiteX12" fmla="*/ 1359569 w 2707105"/>
                    <a:gd name="connsiteY12" fmla="*/ 631658 h 643689"/>
                    <a:gd name="connsiteX13" fmla="*/ 673769 w 2707105"/>
                    <a:gd name="connsiteY13" fmla="*/ 643689 h 643689"/>
                    <a:gd name="connsiteX14" fmla="*/ 511342 w 2707105"/>
                    <a:gd name="connsiteY14" fmla="*/ 607595 h 643689"/>
                    <a:gd name="connsiteX15" fmla="*/ 378995 w 2707105"/>
                    <a:gd name="connsiteY15" fmla="*/ 607595 h 643689"/>
                    <a:gd name="connsiteX16" fmla="*/ 306805 w 2707105"/>
                    <a:gd name="connsiteY16" fmla="*/ 571500 h 643689"/>
                    <a:gd name="connsiteX17" fmla="*/ 0 w 2707105"/>
                    <a:gd name="connsiteY17" fmla="*/ 487279 h 64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07105" h="643689">
                      <a:moveTo>
                        <a:pt x="0" y="487279"/>
                      </a:moveTo>
                      <a:cubicBezTo>
                        <a:pt x="18230" y="452095"/>
                        <a:pt x="272716" y="443163"/>
                        <a:pt x="409074" y="421105"/>
                      </a:cubicBezTo>
                      <a:lnTo>
                        <a:pt x="399229" y="42111"/>
                      </a:lnTo>
                      <a:lnTo>
                        <a:pt x="511342" y="0"/>
                      </a:lnTo>
                      <a:lnTo>
                        <a:pt x="853149" y="409620"/>
                      </a:lnTo>
                      <a:cubicBezTo>
                        <a:pt x="1104080" y="374255"/>
                        <a:pt x="1315089" y="333967"/>
                        <a:pt x="1465666" y="312821"/>
                      </a:cubicBezTo>
                      <a:cubicBezTo>
                        <a:pt x="1616243" y="291675"/>
                        <a:pt x="1679408" y="293771"/>
                        <a:pt x="1756611" y="282742"/>
                      </a:cubicBezTo>
                      <a:cubicBezTo>
                        <a:pt x="1833814" y="271713"/>
                        <a:pt x="1874922" y="237623"/>
                        <a:pt x="1955132" y="246647"/>
                      </a:cubicBezTo>
                      <a:cubicBezTo>
                        <a:pt x="2035343" y="255671"/>
                        <a:pt x="2076863" y="257870"/>
                        <a:pt x="2237874" y="336884"/>
                      </a:cubicBezTo>
                      <a:cubicBezTo>
                        <a:pt x="2626165" y="404516"/>
                        <a:pt x="2611947" y="441522"/>
                        <a:pt x="2707105" y="487279"/>
                      </a:cubicBezTo>
                      <a:cubicBezTo>
                        <a:pt x="2595539" y="540327"/>
                        <a:pt x="2527725" y="540874"/>
                        <a:pt x="2201779" y="541421"/>
                      </a:cubicBezTo>
                      <a:lnTo>
                        <a:pt x="1588169" y="493295"/>
                      </a:lnTo>
                      <a:lnTo>
                        <a:pt x="1359569" y="631658"/>
                      </a:lnTo>
                      <a:lnTo>
                        <a:pt x="673769" y="643689"/>
                      </a:lnTo>
                      <a:lnTo>
                        <a:pt x="511342" y="607595"/>
                      </a:lnTo>
                      <a:lnTo>
                        <a:pt x="378995" y="607595"/>
                      </a:lnTo>
                      <a:lnTo>
                        <a:pt x="306805" y="571500"/>
                      </a:lnTo>
                      <a:cubicBezTo>
                        <a:pt x="204537" y="543426"/>
                        <a:pt x="23516" y="537228"/>
                        <a:pt x="0" y="48727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67" name="Group 302"/>
          <p:cNvGrpSpPr/>
          <p:nvPr/>
        </p:nvGrpSpPr>
        <p:grpSpPr>
          <a:xfrm>
            <a:off x="1120733" y="4639582"/>
            <a:ext cx="259280" cy="140538"/>
            <a:chOff x="3080407" y="5227035"/>
            <a:chExt cx="392385" cy="208708"/>
          </a:xfrm>
        </p:grpSpPr>
        <p:sp>
          <p:nvSpPr>
            <p:cNvPr id="171"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2" name="Group 304"/>
            <p:cNvGrpSpPr/>
            <p:nvPr/>
          </p:nvGrpSpPr>
          <p:grpSpPr>
            <a:xfrm>
              <a:off x="3169175" y="5254558"/>
              <a:ext cx="222773" cy="181185"/>
              <a:chOff x="6385728" y="3959513"/>
              <a:chExt cx="617166" cy="501955"/>
            </a:xfrm>
          </p:grpSpPr>
          <p:sp>
            <p:nvSpPr>
              <p:cNvPr id="174" name="Freeform 173"/>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Moon 174"/>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Isosceles Triangle 175"/>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Isosceles Triangle 176"/>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3" name="Straight Connector 172"/>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8" name="Group 473"/>
          <p:cNvGrpSpPr/>
          <p:nvPr/>
        </p:nvGrpSpPr>
        <p:grpSpPr>
          <a:xfrm>
            <a:off x="861279" y="4610028"/>
            <a:ext cx="205094" cy="170092"/>
            <a:chOff x="5288609" y="4039618"/>
            <a:chExt cx="224376" cy="182603"/>
          </a:xfrm>
        </p:grpSpPr>
        <p:sp>
          <p:nvSpPr>
            <p:cNvPr id="159" name="Trapezoid 158"/>
            <p:cNvSpPr/>
            <p:nvPr/>
          </p:nvSpPr>
          <p:spPr>
            <a:xfrm>
              <a:off x="5386952" y="4060434"/>
              <a:ext cx="32948" cy="47717"/>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0" name="Group 475"/>
            <p:cNvGrpSpPr/>
            <p:nvPr/>
          </p:nvGrpSpPr>
          <p:grpSpPr>
            <a:xfrm>
              <a:off x="5288609" y="4039618"/>
              <a:ext cx="224376" cy="182603"/>
              <a:chOff x="5288609" y="4039618"/>
              <a:chExt cx="224376" cy="182603"/>
            </a:xfrm>
          </p:grpSpPr>
          <p:grpSp>
            <p:nvGrpSpPr>
              <p:cNvPr id="161" name="Group 476"/>
              <p:cNvGrpSpPr/>
              <p:nvPr/>
            </p:nvGrpSpPr>
            <p:grpSpPr>
              <a:xfrm>
                <a:off x="5373685" y="4039618"/>
                <a:ext cx="59600" cy="84706"/>
                <a:chOff x="5381438" y="3832450"/>
                <a:chExt cx="59600" cy="84706"/>
              </a:xfrm>
            </p:grpSpPr>
            <p:cxnSp>
              <p:nvCxnSpPr>
                <p:cNvPr id="169" name="Straight Connector 168"/>
                <p:cNvCxnSpPr/>
                <p:nvPr/>
              </p:nvCxnSpPr>
              <p:spPr>
                <a:xfrm flipH="1" flipV="1">
                  <a:off x="5411041"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2" name="Group 477"/>
              <p:cNvGrpSpPr/>
              <p:nvPr/>
            </p:nvGrpSpPr>
            <p:grpSpPr>
              <a:xfrm>
                <a:off x="5288609" y="4093854"/>
                <a:ext cx="224376" cy="128367"/>
                <a:chOff x="6220229" y="3272676"/>
                <a:chExt cx="1159045" cy="555356"/>
              </a:xfrm>
            </p:grpSpPr>
            <p:sp>
              <p:nvSpPr>
                <p:cNvPr id="164" name="Explosion 2 163"/>
                <p:cNvSpPr/>
                <p:nvPr/>
              </p:nvSpPr>
              <p:spPr>
                <a:xfrm rot="12420475">
                  <a:off x="6220229" y="3272676"/>
                  <a:ext cx="770440" cy="522016"/>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5" name="Picture 16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3670483"/>
                  <a:ext cx="1130874" cy="157549"/>
                </a:xfrm>
                <a:prstGeom prst="rect">
                  <a:avLst/>
                </a:prstGeom>
              </p:spPr>
            </p:pic>
            <p:grpSp>
              <p:nvGrpSpPr>
                <p:cNvPr id="166" name="Group 481"/>
                <p:cNvGrpSpPr/>
                <p:nvPr/>
              </p:nvGrpSpPr>
              <p:grpSpPr>
                <a:xfrm>
                  <a:off x="6486899" y="3287819"/>
                  <a:ext cx="638302" cy="478423"/>
                  <a:chOff x="6486899" y="3287819"/>
                  <a:chExt cx="638302" cy="478423"/>
                </a:xfrm>
              </p:grpSpPr>
              <p:sp>
                <p:nvSpPr>
                  <p:cNvPr id="167" name="Trapezoid 166"/>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Freeform 167"/>
                  <p:cNvSpPr/>
                  <p:nvPr/>
                </p:nvSpPr>
                <p:spPr>
                  <a:xfrm>
                    <a:off x="6486899" y="3406938"/>
                    <a:ext cx="638302" cy="359304"/>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cxnSp>
            <p:nvCxnSpPr>
              <p:cNvPr id="163" name="Straight Connector 162"/>
              <p:cNvCxnSpPr/>
              <p:nvPr/>
            </p:nvCxnSpPr>
            <p:spPr>
              <a:xfrm>
                <a:off x="5367944" y="4108913"/>
                <a:ext cx="71834" cy="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9" name="Group 635"/>
          <p:cNvGrpSpPr/>
          <p:nvPr/>
        </p:nvGrpSpPr>
        <p:grpSpPr>
          <a:xfrm>
            <a:off x="2550274" y="4639582"/>
            <a:ext cx="259280" cy="140538"/>
            <a:chOff x="3080407" y="5227035"/>
            <a:chExt cx="392385" cy="208708"/>
          </a:xfrm>
        </p:grpSpPr>
        <p:sp>
          <p:nvSpPr>
            <p:cNvPr id="152"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oup 637"/>
            <p:cNvGrpSpPr/>
            <p:nvPr/>
          </p:nvGrpSpPr>
          <p:grpSpPr>
            <a:xfrm>
              <a:off x="3169175" y="5254558"/>
              <a:ext cx="222773" cy="181185"/>
              <a:chOff x="6385728" y="3959513"/>
              <a:chExt cx="617166" cy="501955"/>
            </a:xfrm>
          </p:grpSpPr>
          <p:sp>
            <p:nvSpPr>
              <p:cNvPr id="155" name="Freeform 154"/>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Moon 155"/>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Isosceles Triangle 156"/>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Isosceles Triangle 157"/>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54" name="Straight Connector 153"/>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0" name="Group 209"/>
          <p:cNvGrpSpPr/>
          <p:nvPr/>
        </p:nvGrpSpPr>
        <p:grpSpPr>
          <a:xfrm>
            <a:off x="6004521" y="4595267"/>
            <a:ext cx="200109" cy="184853"/>
            <a:chOff x="3731419" y="4751545"/>
            <a:chExt cx="197379" cy="178921"/>
          </a:xfrm>
        </p:grpSpPr>
        <p:sp>
          <p:nvSpPr>
            <p:cNvPr id="142" name="Explosion 2 141"/>
            <p:cNvSpPr/>
            <p:nvPr/>
          </p:nvSpPr>
          <p:spPr>
            <a:xfrm rot="12153823">
              <a:off x="3758628" y="4757168"/>
              <a:ext cx="134470" cy="108785"/>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rapezoid 142"/>
            <p:cNvSpPr/>
            <p:nvPr/>
          </p:nvSpPr>
          <p:spPr>
            <a:xfrm>
              <a:off x="3818087" y="4771010"/>
              <a:ext cx="29706" cy="43021"/>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4" name="Group 502"/>
            <p:cNvGrpSpPr/>
            <p:nvPr/>
          </p:nvGrpSpPr>
          <p:grpSpPr>
            <a:xfrm>
              <a:off x="3806027" y="4751545"/>
              <a:ext cx="53735" cy="76370"/>
              <a:chOff x="5381438" y="3832450"/>
              <a:chExt cx="59600" cy="84706"/>
            </a:xfrm>
          </p:grpSpPr>
          <p:cxnSp>
            <p:nvCxnSpPr>
              <p:cNvPr id="150" name="Straight Connector 149"/>
              <p:cNvCxnSpPr/>
              <p:nvPr/>
            </p:nvCxnSpPr>
            <p:spPr>
              <a:xfrm flipH="1" flipV="1">
                <a:off x="5407393"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5" name="Picture 14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31419" y="4897634"/>
              <a:ext cx="197379" cy="32832"/>
            </a:xfrm>
            <a:prstGeom prst="rect">
              <a:avLst/>
            </a:prstGeom>
          </p:spPr>
        </p:pic>
        <p:grpSp>
          <p:nvGrpSpPr>
            <p:cNvPr id="146" name="Group 507"/>
            <p:cNvGrpSpPr/>
            <p:nvPr/>
          </p:nvGrpSpPr>
          <p:grpSpPr>
            <a:xfrm>
              <a:off x="3783729" y="4817889"/>
              <a:ext cx="107549" cy="99701"/>
              <a:chOff x="6548102" y="3287819"/>
              <a:chExt cx="616197" cy="478423"/>
            </a:xfrm>
          </p:grpSpPr>
          <p:sp>
            <p:nvSpPr>
              <p:cNvPr id="148" name="Trapezoid 147"/>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Freeform 148"/>
              <p:cNvSpPr/>
              <p:nvPr/>
            </p:nvSpPr>
            <p:spPr>
              <a:xfrm>
                <a:off x="6548102" y="3406939"/>
                <a:ext cx="616197" cy="359303"/>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47" name="Straight Connector 146"/>
            <p:cNvCxnSpPr/>
            <p:nvPr/>
          </p:nvCxnSpPr>
          <p:spPr>
            <a:xfrm>
              <a:off x="3798323" y="4829246"/>
              <a:ext cx="64765" cy="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p:nvPr/>
        </p:nvCxnSpPr>
        <p:spPr>
          <a:xfrm flipH="1">
            <a:off x="587388" y="4780120"/>
            <a:ext cx="8228327" cy="0"/>
          </a:xfrm>
          <a:prstGeom prst="line">
            <a:avLst/>
          </a:prstGeom>
          <a:ln w="31750">
            <a:solidFill>
              <a:schemeClr val="tx1"/>
            </a:solidFill>
            <a:headEnd type="triangle" w="lg" len="lg"/>
            <a:tailEnd type="oval" w="med" len="med"/>
          </a:ln>
        </p:spPr>
        <p:style>
          <a:lnRef idx="1">
            <a:schemeClr val="accent1"/>
          </a:lnRef>
          <a:fillRef idx="0">
            <a:schemeClr val="accent1"/>
          </a:fillRef>
          <a:effectRef idx="0">
            <a:schemeClr val="accent1"/>
          </a:effectRef>
          <a:fontRef idx="minor">
            <a:schemeClr val="tx1"/>
          </a:fontRef>
        </p:style>
      </p:cxnSp>
      <p:grpSp>
        <p:nvGrpSpPr>
          <p:cNvPr id="72" name="Group 310"/>
          <p:cNvGrpSpPr/>
          <p:nvPr/>
        </p:nvGrpSpPr>
        <p:grpSpPr>
          <a:xfrm>
            <a:off x="1539302" y="4639582"/>
            <a:ext cx="259280" cy="140538"/>
            <a:chOff x="3080407" y="5227035"/>
            <a:chExt cx="392385" cy="208708"/>
          </a:xfrm>
        </p:grpSpPr>
        <p:sp>
          <p:nvSpPr>
            <p:cNvPr id="135"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6" name="Group 312"/>
            <p:cNvGrpSpPr/>
            <p:nvPr/>
          </p:nvGrpSpPr>
          <p:grpSpPr>
            <a:xfrm>
              <a:off x="3169175" y="5254558"/>
              <a:ext cx="222773" cy="181185"/>
              <a:chOff x="6385728" y="3959513"/>
              <a:chExt cx="617166" cy="501955"/>
            </a:xfrm>
          </p:grpSpPr>
          <p:sp>
            <p:nvSpPr>
              <p:cNvPr id="138" name="Freeform 137"/>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Moon 138"/>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Isosceles Triangle 139"/>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Isosceles Triangle 140"/>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7" name="Straight Connector 136"/>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3" name="Group 310"/>
          <p:cNvGrpSpPr/>
          <p:nvPr/>
        </p:nvGrpSpPr>
        <p:grpSpPr>
          <a:xfrm>
            <a:off x="1816128" y="4639582"/>
            <a:ext cx="259280" cy="140538"/>
            <a:chOff x="3080407" y="5227035"/>
            <a:chExt cx="392385" cy="208708"/>
          </a:xfrm>
        </p:grpSpPr>
        <p:sp>
          <p:nvSpPr>
            <p:cNvPr id="128"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9" name="Group 312"/>
            <p:cNvGrpSpPr/>
            <p:nvPr/>
          </p:nvGrpSpPr>
          <p:grpSpPr>
            <a:xfrm>
              <a:off x="3169175" y="5254558"/>
              <a:ext cx="222773" cy="181185"/>
              <a:chOff x="6385728" y="3959513"/>
              <a:chExt cx="617166" cy="501955"/>
            </a:xfrm>
          </p:grpSpPr>
          <p:sp>
            <p:nvSpPr>
              <p:cNvPr id="131" name="Freeform 130"/>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Moon 131"/>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Isosceles Triangle 132"/>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Isosceles Triangle 133"/>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0" name="Straight Connector 129"/>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4" name="Group 376"/>
          <p:cNvGrpSpPr/>
          <p:nvPr/>
        </p:nvGrpSpPr>
        <p:grpSpPr>
          <a:xfrm>
            <a:off x="2637973" y="4595267"/>
            <a:ext cx="200109" cy="184853"/>
            <a:chOff x="3731419" y="4751545"/>
            <a:chExt cx="197379" cy="178921"/>
          </a:xfrm>
        </p:grpSpPr>
        <p:sp>
          <p:nvSpPr>
            <p:cNvPr id="118" name="Explosion 2 117"/>
            <p:cNvSpPr/>
            <p:nvPr/>
          </p:nvSpPr>
          <p:spPr>
            <a:xfrm rot="12153823">
              <a:off x="3758628" y="4757168"/>
              <a:ext cx="134470" cy="108785"/>
            </a:xfrm>
            <a:prstGeom prst="irregularSeal2">
              <a:avLst/>
            </a:prstGeom>
            <a:gradFill flip="none" rotWithShape="1">
              <a:gsLst>
                <a:gs pos="0">
                  <a:srgbClr val="FFFF00"/>
                </a:gs>
                <a:gs pos="64000">
                  <a:srgbClr val="C00000"/>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Trapezoid 118"/>
            <p:cNvSpPr/>
            <p:nvPr/>
          </p:nvSpPr>
          <p:spPr>
            <a:xfrm>
              <a:off x="3818087" y="4771010"/>
              <a:ext cx="29706" cy="43021"/>
            </a:xfrm>
            <a:prstGeom prst="trapezoid">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0" name="Group 383"/>
            <p:cNvGrpSpPr/>
            <p:nvPr/>
          </p:nvGrpSpPr>
          <p:grpSpPr>
            <a:xfrm>
              <a:off x="3806027" y="4751545"/>
              <a:ext cx="53735" cy="76370"/>
              <a:chOff x="5381438" y="3832450"/>
              <a:chExt cx="59600" cy="84706"/>
            </a:xfrm>
          </p:grpSpPr>
          <p:cxnSp>
            <p:nvCxnSpPr>
              <p:cNvPr id="126" name="Straight Connector 125"/>
              <p:cNvCxnSpPr/>
              <p:nvPr/>
            </p:nvCxnSpPr>
            <p:spPr>
              <a:xfrm flipH="1" flipV="1">
                <a:off x="5407393" y="3832450"/>
                <a:ext cx="1643" cy="847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5381438" y="3854040"/>
                <a:ext cx="5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1" name="Picture 1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31419" y="4897634"/>
              <a:ext cx="197379" cy="32832"/>
            </a:xfrm>
            <a:prstGeom prst="rect">
              <a:avLst/>
            </a:prstGeom>
          </p:spPr>
        </p:pic>
        <p:grpSp>
          <p:nvGrpSpPr>
            <p:cNvPr id="122" name="Group 387"/>
            <p:cNvGrpSpPr/>
            <p:nvPr/>
          </p:nvGrpSpPr>
          <p:grpSpPr>
            <a:xfrm>
              <a:off x="3783729" y="4817889"/>
              <a:ext cx="107549" cy="99701"/>
              <a:chOff x="6548102" y="3287819"/>
              <a:chExt cx="616197" cy="478423"/>
            </a:xfrm>
          </p:grpSpPr>
          <p:sp>
            <p:nvSpPr>
              <p:cNvPr id="124" name="Trapezoid 123"/>
              <p:cNvSpPr/>
              <p:nvPr/>
            </p:nvSpPr>
            <p:spPr>
              <a:xfrm>
                <a:off x="6566682" y="3287819"/>
                <a:ext cx="499477" cy="261604"/>
              </a:xfrm>
              <a:prstGeom prst="trapezoid">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Freeform 124"/>
              <p:cNvSpPr/>
              <p:nvPr/>
            </p:nvSpPr>
            <p:spPr>
              <a:xfrm>
                <a:off x="6548102" y="3406939"/>
                <a:ext cx="616197" cy="359303"/>
              </a:xfrm>
              <a:custGeom>
                <a:avLst/>
                <a:gdLst>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81481 h 262551"/>
                  <a:gd name="connsiteX4" fmla="*/ 516048 w 561315"/>
                  <a:gd name="connsiteY4" fmla="*/ 262551 h 262551"/>
                  <a:gd name="connsiteX0" fmla="*/ 72428 w 561315"/>
                  <a:gd name="connsiteY0" fmla="*/ 253497 h 262551"/>
                  <a:gd name="connsiteX1" fmla="*/ 0 w 561315"/>
                  <a:gd name="connsiteY1" fmla="*/ 99588 h 262551"/>
                  <a:gd name="connsiteX2" fmla="*/ 280657 w 561315"/>
                  <a:gd name="connsiteY2" fmla="*/ 0 h 262551"/>
                  <a:gd name="connsiteX3" fmla="*/ 561315 w 561315"/>
                  <a:gd name="connsiteY3" fmla="*/ 99587 h 262551"/>
                  <a:gd name="connsiteX4" fmla="*/ 516048 w 561315"/>
                  <a:gd name="connsiteY4" fmla="*/ 262551 h 262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315" h="262551">
                    <a:moveTo>
                      <a:pt x="72428" y="253497"/>
                    </a:moveTo>
                    <a:lnTo>
                      <a:pt x="0" y="99588"/>
                    </a:lnTo>
                    <a:lnTo>
                      <a:pt x="280657" y="0"/>
                    </a:lnTo>
                    <a:lnTo>
                      <a:pt x="561315" y="99587"/>
                    </a:lnTo>
                    <a:lnTo>
                      <a:pt x="516048" y="262551"/>
                    </a:ln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23" name="Straight Connector 122"/>
            <p:cNvCxnSpPr/>
            <p:nvPr/>
          </p:nvCxnSpPr>
          <p:spPr>
            <a:xfrm>
              <a:off x="3798323" y="4829246"/>
              <a:ext cx="64765" cy="3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334"/>
          <p:cNvGrpSpPr/>
          <p:nvPr/>
        </p:nvGrpSpPr>
        <p:grpSpPr>
          <a:xfrm>
            <a:off x="2857780" y="4639582"/>
            <a:ext cx="259280" cy="140538"/>
            <a:chOff x="3080407" y="5227035"/>
            <a:chExt cx="392385" cy="208708"/>
          </a:xfrm>
        </p:grpSpPr>
        <p:sp>
          <p:nvSpPr>
            <p:cNvPr id="111"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336"/>
            <p:cNvGrpSpPr/>
            <p:nvPr/>
          </p:nvGrpSpPr>
          <p:grpSpPr>
            <a:xfrm>
              <a:off x="3169175" y="5254558"/>
              <a:ext cx="222773" cy="181185"/>
              <a:chOff x="6385728" y="3959513"/>
              <a:chExt cx="617166" cy="501955"/>
            </a:xfrm>
          </p:grpSpPr>
          <p:sp>
            <p:nvSpPr>
              <p:cNvPr id="114" name="Freeform 113"/>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Moon 114"/>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Isosceles Triangle 115"/>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Isosceles Triangle 116"/>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3" name="Straight Connector 112"/>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6" name="Group 334"/>
          <p:cNvGrpSpPr/>
          <p:nvPr/>
        </p:nvGrpSpPr>
        <p:grpSpPr>
          <a:xfrm>
            <a:off x="4602429" y="4633022"/>
            <a:ext cx="259280" cy="140538"/>
            <a:chOff x="3080407" y="5227035"/>
            <a:chExt cx="392385" cy="208708"/>
          </a:xfrm>
        </p:grpSpPr>
        <p:sp>
          <p:nvSpPr>
            <p:cNvPr id="104" name="Explosion 1 223"/>
            <p:cNvSpPr/>
            <p:nvPr/>
          </p:nvSpPr>
          <p:spPr>
            <a:xfrm rot="10800000">
              <a:off x="3080407" y="5227035"/>
              <a:ext cx="392385" cy="192258"/>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3245 w 21600"/>
                <a:gd name="connsiteY21" fmla="*/ 5908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7805 w 21600"/>
                <a:gd name="connsiteY3" fmla="*/ 5360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5394 w 21600"/>
                <a:gd name="connsiteY20" fmla="*/ 10327 h 21600"/>
                <a:gd name="connsiteX21" fmla="*/ 2095 w 21600"/>
                <a:gd name="connsiteY21" fmla="*/ 5607 h 21600"/>
                <a:gd name="connsiteX22" fmla="*/ 7312 w 21600"/>
                <a:gd name="connsiteY22" fmla="*/ 6320 h 21600"/>
                <a:gd name="connsiteX23" fmla="*/ 8352 w 21600"/>
                <a:gd name="connsiteY23" fmla="*/ 2295 h 21600"/>
                <a:gd name="connsiteX24" fmla="*/ 10800 w 21600"/>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8145 w 21097"/>
                <a:gd name="connsiteY9" fmla="*/ 18095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5800 h 21600"/>
                <a:gd name="connsiteX1" fmla="*/ 14522 w 21097"/>
                <a:gd name="connsiteY1" fmla="*/ 0 h 21600"/>
                <a:gd name="connsiteX2" fmla="*/ 14155 w 21097"/>
                <a:gd name="connsiteY2" fmla="*/ 5325 h 21600"/>
                <a:gd name="connsiteX3" fmla="*/ 17805 w 21097"/>
                <a:gd name="connsiteY3" fmla="*/ 5360 h 21600"/>
                <a:gd name="connsiteX4" fmla="*/ 16702 w 21097"/>
                <a:gd name="connsiteY4" fmla="*/ 7315 h 21600"/>
                <a:gd name="connsiteX5" fmla="*/ 21097 w 21097"/>
                <a:gd name="connsiteY5" fmla="*/ 8137 h 21600"/>
                <a:gd name="connsiteX6" fmla="*/ 17607 w 21097"/>
                <a:gd name="connsiteY6" fmla="*/ 10475 h 21600"/>
                <a:gd name="connsiteX7" fmla="*/ 19875 w 21097"/>
                <a:gd name="connsiteY7" fmla="*/ 12688 h 21600"/>
                <a:gd name="connsiteX8" fmla="*/ 16837 w 21097"/>
                <a:gd name="connsiteY8" fmla="*/ 12942 h 21600"/>
                <a:gd name="connsiteX9" fmla="*/ 19486 w 21097"/>
                <a:gd name="connsiteY9" fmla="*/ 19299 h 21600"/>
                <a:gd name="connsiteX10" fmla="*/ 14020 w 21097"/>
                <a:gd name="connsiteY10" fmla="*/ 14457 h 21600"/>
                <a:gd name="connsiteX11" fmla="*/ 13247 w 21097"/>
                <a:gd name="connsiteY11" fmla="*/ 19737 h 21600"/>
                <a:gd name="connsiteX12" fmla="*/ 10532 w 21097"/>
                <a:gd name="connsiteY12" fmla="*/ 14935 h 21600"/>
                <a:gd name="connsiteX13" fmla="*/ 8485 w 21097"/>
                <a:gd name="connsiteY13" fmla="*/ 21600 h 21600"/>
                <a:gd name="connsiteX14" fmla="*/ 7715 w 21097"/>
                <a:gd name="connsiteY14" fmla="*/ 15627 h 21600"/>
                <a:gd name="connsiteX15" fmla="*/ 4762 w 21097"/>
                <a:gd name="connsiteY15" fmla="*/ 17617 h 21600"/>
                <a:gd name="connsiteX16" fmla="*/ 5667 w 21097"/>
                <a:gd name="connsiteY16" fmla="*/ 13937 h 21600"/>
                <a:gd name="connsiteX17" fmla="*/ 135 w 21097"/>
                <a:gd name="connsiteY17" fmla="*/ 14587 h 21600"/>
                <a:gd name="connsiteX18" fmla="*/ 3722 w 21097"/>
                <a:gd name="connsiteY18" fmla="*/ 11775 h 21600"/>
                <a:gd name="connsiteX19" fmla="*/ 0 w 21097"/>
                <a:gd name="connsiteY19" fmla="*/ 8615 h 21600"/>
                <a:gd name="connsiteX20" fmla="*/ 5394 w 21097"/>
                <a:gd name="connsiteY20" fmla="*/ 10327 h 21600"/>
                <a:gd name="connsiteX21" fmla="*/ 2095 w 21097"/>
                <a:gd name="connsiteY21" fmla="*/ 5607 h 21600"/>
                <a:gd name="connsiteX22" fmla="*/ 7312 w 21097"/>
                <a:gd name="connsiteY22" fmla="*/ 6320 h 21600"/>
                <a:gd name="connsiteX23" fmla="*/ 8352 w 21097"/>
                <a:gd name="connsiteY23" fmla="*/ 2295 h 21600"/>
                <a:gd name="connsiteX24" fmla="*/ 10800 w 21097"/>
                <a:gd name="connsiteY24" fmla="*/ 5800 h 21600"/>
                <a:gd name="connsiteX0" fmla="*/ 10800 w 21097"/>
                <a:gd name="connsiteY0" fmla="*/ 3505 h 19305"/>
                <a:gd name="connsiteX1" fmla="*/ 12606 w 21097"/>
                <a:gd name="connsiteY1" fmla="*/ 3425 h 19305"/>
                <a:gd name="connsiteX2" fmla="*/ 14155 w 21097"/>
                <a:gd name="connsiteY2" fmla="*/ 3030 h 19305"/>
                <a:gd name="connsiteX3" fmla="*/ 17805 w 21097"/>
                <a:gd name="connsiteY3" fmla="*/ 3065 h 19305"/>
                <a:gd name="connsiteX4" fmla="*/ 16702 w 21097"/>
                <a:gd name="connsiteY4" fmla="*/ 5020 h 19305"/>
                <a:gd name="connsiteX5" fmla="*/ 21097 w 21097"/>
                <a:gd name="connsiteY5" fmla="*/ 5842 h 19305"/>
                <a:gd name="connsiteX6" fmla="*/ 17607 w 21097"/>
                <a:gd name="connsiteY6" fmla="*/ 8180 h 19305"/>
                <a:gd name="connsiteX7" fmla="*/ 19875 w 21097"/>
                <a:gd name="connsiteY7" fmla="*/ 10393 h 19305"/>
                <a:gd name="connsiteX8" fmla="*/ 16837 w 21097"/>
                <a:gd name="connsiteY8" fmla="*/ 10647 h 19305"/>
                <a:gd name="connsiteX9" fmla="*/ 19486 w 21097"/>
                <a:gd name="connsiteY9" fmla="*/ 17004 h 19305"/>
                <a:gd name="connsiteX10" fmla="*/ 14020 w 21097"/>
                <a:gd name="connsiteY10" fmla="*/ 12162 h 19305"/>
                <a:gd name="connsiteX11" fmla="*/ 13247 w 21097"/>
                <a:gd name="connsiteY11" fmla="*/ 17442 h 19305"/>
                <a:gd name="connsiteX12" fmla="*/ 10532 w 21097"/>
                <a:gd name="connsiteY12" fmla="*/ 12640 h 19305"/>
                <a:gd name="connsiteX13" fmla="*/ 8485 w 21097"/>
                <a:gd name="connsiteY13" fmla="*/ 19305 h 19305"/>
                <a:gd name="connsiteX14" fmla="*/ 7715 w 21097"/>
                <a:gd name="connsiteY14" fmla="*/ 13332 h 19305"/>
                <a:gd name="connsiteX15" fmla="*/ 4762 w 21097"/>
                <a:gd name="connsiteY15" fmla="*/ 15322 h 19305"/>
                <a:gd name="connsiteX16" fmla="*/ 5667 w 21097"/>
                <a:gd name="connsiteY16" fmla="*/ 11642 h 19305"/>
                <a:gd name="connsiteX17" fmla="*/ 135 w 21097"/>
                <a:gd name="connsiteY17" fmla="*/ 12292 h 19305"/>
                <a:gd name="connsiteX18" fmla="*/ 3722 w 21097"/>
                <a:gd name="connsiteY18" fmla="*/ 9480 h 19305"/>
                <a:gd name="connsiteX19" fmla="*/ 0 w 21097"/>
                <a:gd name="connsiteY19" fmla="*/ 6320 h 19305"/>
                <a:gd name="connsiteX20" fmla="*/ 5394 w 21097"/>
                <a:gd name="connsiteY20" fmla="*/ 8032 h 19305"/>
                <a:gd name="connsiteX21" fmla="*/ 2095 w 21097"/>
                <a:gd name="connsiteY21" fmla="*/ 3312 h 19305"/>
                <a:gd name="connsiteX22" fmla="*/ 7312 w 21097"/>
                <a:gd name="connsiteY22" fmla="*/ 4025 h 19305"/>
                <a:gd name="connsiteX23" fmla="*/ 8352 w 21097"/>
                <a:gd name="connsiteY23" fmla="*/ 0 h 19305"/>
                <a:gd name="connsiteX24" fmla="*/ 10800 w 21097"/>
                <a:gd name="connsiteY24" fmla="*/ 3505 h 19305"/>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7312 w 21097"/>
                <a:gd name="connsiteY22" fmla="*/ 1466 h 16746"/>
                <a:gd name="connsiteX23" fmla="*/ 8352 w 21097"/>
                <a:gd name="connsiteY23" fmla="*/ 753 h 16746"/>
                <a:gd name="connsiteX24" fmla="*/ 10800 w 21097"/>
                <a:gd name="connsiteY24"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5394 w 21097"/>
                <a:gd name="connsiteY20" fmla="*/ 5473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946 h 16746"/>
                <a:gd name="connsiteX1" fmla="*/ 12606 w 21097"/>
                <a:gd name="connsiteY1" fmla="*/ 866 h 16746"/>
                <a:gd name="connsiteX2" fmla="*/ 14155 w 21097"/>
                <a:gd name="connsiteY2" fmla="*/ 471 h 16746"/>
                <a:gd name="connsiteX3" fmla="*/ 17805 w 21097"/>
                <a:gd name="connsiteY3" fmla="*/ 506 h 16746"/>
                <a:gd name="connsiteX4" fmla="*/ 16702 w 21097"/>
                <a:gd name="connsiteY4" fmla="*/ 2461 h 16746"/>
                <a:gd name="connsiteX5" fmla="*/ 21097 w 21097"/>
                <a:gd name="connsiteY5" fmla="*/ 3283 h 16746"/>
                <a:gd name="connsiteX6" fmla="*/ 17607 w 21097"/>
                <a:gd name="connsiteY6" fmla="*/ 5621 h 16746"/>
                <a:gd name="connsiteX7" fmla="*/ 19875 w 21097"/>
                <a:gd name="connsiteY7" fmla="*/ 7834 h 16746"/>
                <a:gd name="connsiteX8" fmla="*/ 16837 w 21097"/>
                <a:gd name="connsiteY8" fmla="*/ 8088 h 16746"/>
                <a:gd name="connsiteX9" fmla="*/ 19486 w 21097"/>
                <a:gd name="connsiteY9" fmla="*/ 14445 h 16746"/>
                <a:gd name="connsiteX10" fmla="*/ 14020 w 21097"/>
                <a:gd name="connsiteY10" fmla="*/ 9603 h 16746"/>
                <a:gd name="connsiteX11" fmla="*/ 13247 w 21097"/>
                <a:gd name="connsiteY11" fmla="*/ 14883 h 16746"/>
                <a:gd name="connsiteX12" fmla="*/ 10532 w 21097"/>
                <a:gd name="connsiteY12" fmla="*/ 10081 h 16746"/>
                <a:gd name="connsiteX13" fmla="*/ 8485 w 21097"/>
                <a:gd name="connsiteY13" fmla="*/ 16746 h 16746"/>
                <a:gd name="connsiteX14" fmla="*/ 7715 w 21097"/>
                <a:gd name="connsiteY14" fmla="*/ 10773 h 16746"/>
                <a:gd name="connsiteX15" fmla="*/ 4762 w 21097"/>
                <a:gd name="connsiteY15" fmla="*/ 12763 h 16746"/>
                <a:gd name="connsiteX16" fmla="*/ 5667 w 21097"/>
                <a:gd name="connsiteY16" fmla="*/ 9083 h 16746"/>
                <a:gd name="connsiteX17" fmla="*/ 135 w 21097"/>
                <a:gd name="connsiteY17" fmla="*/ 9733 h 16746"/>
                <a:gd name="connsiteX18" fmla="*/ 3722 w 21097"/>
                <a:gd name="connsiteY18" fmla="*/ 6921 h 16746"/>
                <a:gd name="connsiteX19" fmla="*/ 0 w 21097"/>
                <a:gd name="connsiteY19" fmla="*/ 3761 h 16746"/>
                <a:gd name="connsiteX20" fmla="*/ 3861 w 21097"/>
                <a:gd name="connsiteY20" fmla="*/ 3365 h 16746"/>
                <a:gd name="connsiteX21" fmla="*/ 2095 w 21097"/>
                <a:gd name="connsiteY21" fmla="*/ 753 h 16746"/>
                <a:gd name="connsiteX22" fmla="*/ 5682 w 21097"/>
                <a:gd name="connsiteY22" fmla="*/ 1163 h 16746"/>
                <a:gd name="connsiteX23" fmla="*/ 7312 w 21097"/>
                <a:gd name="connsiteY23" fmla="*/ 1466 h 16746"/>
                <a:gd name="connsiteX24" fmla="*/ 8352 w 21097"/>
                <a:gd name="connsiteY24" fmla="*/ 753 h 16746"/>
                <a:gd name="connsiteX25" fmla="*/ 10800 w 21097"/>
                <a:gd name="connsiteY25" fmla="*/ 946 h 16746"/>
                <a:gd name="connsiteX0" fmla="*/ 10800 w 21097"/>
                <a:gd name="connsiteY0" fmla="*/ 440 h 16240"/>
                <a:gd name="connsiteX1" fmla="*/ 12606 w 21097"/>
                <a:gd name="connsiteY1" fmla="*/ 360 h 16240"/>
                <a:gd name="connsiteX2" fmla="*/ 14922 w 21097"/>
                <a:gd name="connsiteY2" fmla="*/ 868 h 16240"/>
                <a:gd name="connsiteX3" fmla="*/ 17805 w 21097"/>
                <a:gd name="connsiteY3" fmla="*/ 0 h 16240"/>
                <a:gd name="connsiteX4" fmla="*/ 16702 w 21097"/>
                <a:gd name="connsiteY4" fmla="*/ 1955 h 16240"/>
                <a:gd name="connsiteX5" fmla="*/ 21097 w 21097"/>
                <a:gd name="connsiteY5" fmla="*/ 2777 h 16240"/>
                <a:gd name="connsiteX6" fmla="*/ 17607 w 21097"/>
                <a:gd name="connsiteY6" fmla="*/ 5115 h 16240"/>
                <a:gd name="connsiteX7" fmla="*/ 19875 w 21097"/>
                <a:gd name="connsiteY7" fmla="*/ 7328 h 16240"/>
                <a:gd name="connsiteX8" fmla="*/ 16837 w 21097"/>
                <a:gd name="connsiteY8" fmla="*/ 7582 h 16240"/>
                <a:gd name="connsiteX9" fmla="*/ 19486 w 21097"/>
                <a:gd name="connsiteY9" fmla="*/ 13939 h 16240"/>
                <a:gd name="connsiteX10" fmla="*/ 14020 w 21097"/>
                <a:gd name="connsiteY10" fmla="*/ 9097 h 16240"/>
                <a:gd name="connsiteX11" fmla="*/ 13247 w 21097"/>
                <a:gd name="connsiteY11" fmla="*/ 14377 h 16240"/>
                <a:gd name="connsiteX12" fmla="*/ 10532 w 21097"/>
                <a:gd name="connsiteY12" fmla="*/ 9575 h 16240"/>
                <a:gd name="connsiteX13" fmla="*/ 8485 w 21097"/>
                <a:gd name="connsiteY13" fmla="*/ 16240 h 16240"/>
                <a:gd name="connsiteX14" fmla="*/ 7715 w 21097"/>
                <a:gd name="connsiteY14" fmla="*/ 10267 h 16240"/>
                <a:gd name="connsiteX15" fmla="*/ 4762 w 21097"/>
                <a:gd name="connsiteY15" fmla="*/ 12257 h 16240"/>
                <a:gd name="connsiteX16" fmla="*/ 5667 w 21097"/>
                <a:gd name="connsiteY16" fmla="*/ 8577 h 16240"/>
                <a:gd name="connsiteX17" fmla="*/ 135 w 21097"/>
                <a:gd name="connsiteY17" fmla="*/ 9227 h 16240"/>
                <a:gd name="connsiteX18" fmla="*/ 3722 w 21097"/>
                <a:gd name="connsiteY18" fmla="*/ 6415 h 16240"/>
                <a:gd name="connsiteX19" fmla="*/ 0 w 21097"/>
                <a:gd name="connsiteY19" fmla="*/ 3255 h 16240"/>
                <a:gd name="connsiteX20" fmla="*/ 3861 w 21097"/>
                <a:gd name="connsiteY20" fmla="*/ 2859 h 16240"/>
                <a:gd name="connsiteX21" fmla="*/ 2095 w 21097"/>
                <a:gd name="connsiteY21" fmla="*/ 247 h 16240"/>
                <a:gd name="connsiteX22" fmla="*/ 5682 w 21097"/>
                <a:gd name="connsiteY22" fmla="*/ 657 h 16240"/>
                <a:gd name="connsiteX23" fmla="*/ 7312 w 21097"/>
                <a:gd name="connsiteY23" fmla="*/ 960 h 16240"/>
                <a:gd name="connsiteX24" fmla="*/ 8352 w 21097"/>
                <a:gd name="connsiteY24" fmla="*/ 247 h 16240"/>
                <a:gd name="connsiteX25" fmla="*/ 10800 w 21097"/>
                <a:gd name="connsiteY25"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8352 w 21097"/>
                <a:gd name="connsiteY23" fmla="*/ 247 h 16240"/>
                <a:gd name="connsiteX24" fmla="*/ 10800 w 21097"/>
                <a:gd name="connsiteY24"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7312 w 21097"/>
                <a:gd name="connsiteY22" fmla="*/ 960 h 16240"/>
                <a:gd name="connsiteX23" fmla="*/ 10800 w 21097"/>
                <a:gd name="connsiteY23"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5682 w 21097"/>
                <a:gd name="connsiteY21" fmla="*/ 65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10800 w 21097"/>
                <a:gd name="connsiteY21"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114 w 21097"/>
                <a:gd name="connsiteY21" fmla="*/ 137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 name="connsiteX0" fmla="*/ 10800 w 21097"/>
                <a:gd name="connsiteY0" fmla="*/ 440 h 16240"/>
                <a:gd name="connsiteX1" fmla="*/ 14922 w 21097"/>
                <a:gd name="connsiteY1" fmla="*/ 868 h 16240"/>
                <a:gd name="connsiteX2" fmla="*/ 17805 w 21097"/>
                <a:gd name="connsiteY2" fmla="*/ 0 h 16240"/>
                <a:gd name="connsiteX3" fmla="*/ 16702 w 21097"/>
                <a:gd name="connsiteY3" fmla="*/ 1955 h 16240"/>
                <a:gd name="connsiteX4" fmla="*/ 21097 w 21097"/>
                <a:gd name="connsiteY4" fmla="*/ 2777 h 16240"/>
                <a:gd name="connsiteX5" fmla="*/ 17607 w 21097"/>
                <a:gd name="connsiteY5" fmla="*/ 5115 h 16240"/>
                <a:gd name="connsiteX6" fmla="*/ 19875 w 21097"/>
                <a:gd name="connsiteY6" fmla="*/ 7328 h 16240"/>
                <a:gd name="connsiteX7" fmla="*/ 16837 w 21097"/>
                <a:gd name="connsiteY7" fmla="*/ 7582 h 16240"/>
                <a:gd name="connsiteX8" fmla="*/ 19486 w 21097"/>
                <a:gd name="connsiteY8" fmla="*/ 13939 h 16240"/>
                <a:gd name="connsiteX9" fmla="*/ 14020 w 21097"/>
                <a:gd name="connsiteY9" fmla="*/ 9097 h 16240"/>
                <a:gd name="connsiteX10" fmla="*/ 13247 w 21097"/>
                <a:gd name="connsiteY10" fmla="*/ 14377 h 16240"/>
                <a:gd name="connsiteX11" fmla="*/ 10532 w 21097"/>
                <a:gd name="connsiteY11" fmla="*/ 9575 h 16240"/>
                <a:gd name="connsiteX12" fmla="*/ 8485 w 21097"/>
                <a:gd name="connsiteY12" fmla="*/ 16240 h 16240"/>
                <a:gd name="connsiteX13" fmla="*/ 7715 w 21097"/>
                <a:gd name="connsiteY13" fmla="*/ 10267 h 16240"/>
                <a:gd name="connsiteX14" fmla="*/ 4762 w 21097"/>
                <a:gd name="connsiteY14" fmla="*/ 12257 h 16240"/>
                <a:gd name="connsiteX15" fmla="*/ 5667 w 21097"/>
                <a:gd name="connsiteY15" fmla="*/ 8577 h 16240"/>
                <a:gd name="connsiteX16" fmla="*/ 135 w 21097"/>
                <a:gd name="connsiteY16" fmla="*/ 9227 h 16240"/>
                <a:gd name="connsiteX17" fmla="*/ 3722 w 21097"/>
                <a:gd name="connsiteY17" fmla="*/ 6415 h 16240"/>
                <a:gd name="connsiteX18" fmla="*/ 0 w 21097"/>
                <a:gd name="connsiteY18" fmla="*/ 3255 h 16240"/>
                <a:gd name="connsiteX19" fmla="*/ 3861 w 21097"/>
                <a:gd name="connsiteY19" fmla="*/ 2859 h 16240"/>
                <a:gd name="connsiteX20" fmla="*/ 2095 w 21097"/>
                <a:gd name="connsiteY20" fmla="*/ 247 h 16240"/>
                <a:gd name="connsiteX21" fmla="*/ 6084 w 21097"/>
                <a:gd name="connsiteY21" fmla="*/ 660 h 16240"/>
                <a:gd name="connsiteX22" fmla="*/ 10800 w 21097"/>
                <a:gd name="connsiteY22" fmla="*/ 440 h 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097" h="16240">
                  <a:moveTo>
                    <a:pt x="10800" y="440"/>
                  </a:moveTo>
                  <a:lnTo>
                    <a:pt x="14922" y="868"/>
                  </a:lnTo>
                  <a:lnTo>
                    <a:pt x="17805" y="0"/>
                  </a:lnTo>
                  <a:lnTo>
                    <a:pt x="16702" y="1955"/>
                  </a:lnTo>
                  <a:lnTo>
                    <a:pt x="21097" y="2777"/>
                  </a:lnTo>
                  <a:lnTo>
                    <a:pt x="17607" y="5115"/>
                  </a:lnTo>
                  <a:lnTo>
                    <a:pt x="19875" y="7328"/>
                  </a:lnTo>
                  <a:lnTo>
                    <a:pt x="16837" y="7582"/>
                  </a:lnTo>
                  <a:lnTo>
                    <a:pt x="19486" y="13939"/>
                  </a:lnTo>
                  <a:lnTo>
                    <a:pt x="14020" y="9097"/>
                  </a:lnTo>
                  <a:lnTo>
                    <a:pt x="13247" y="14377"/>
                  </a:lnTo>
                  <a:lnTo>
                    <a:pt x="10532" y="9575"/>
                  </a:lnTo>
                  <a:lnTo>
                    <a:pt x="8485" y="16240"/>
                  </a:lnTo>
                  <a:cubicBezTo>
                    <a:pt x="8228" y="14249"/>
                    <a:pt x="7972" y="12258"/>
                    <a:pt x="7715" y="10267"/>
                  </a:cubicBezTo>
                  <a:lnTo>
                    <a:pt x="4762" y="12257"/>
                  </a:lnTo>
                  <a:lnTo>
                    <a:pt x="5667" y="8577"/>
                  </a:lnTo>
                  <a:lnTo>
                    <a:pt x="135" y="9227"/>
                  </a:lnTo>
                  <a:lnTo>
                    <a:pt x="3722" y="6415"/>
                  </a:lnTo>
                  <a:lnTo>
                    <a:pt x="0" y="3255"/>
                  </a:lnTo>
                  <a:lnTo>
                    <a:pt x="3861" y="2859"/>
                  </a:lnTo>
                  <a:cubicBezTo>
                    <a:pt x="3483" y="2168"/>
                    <a:pt x="2978" y="1553"/>
                    <a:pt x="2095" y="247"/>
                  </a:cubicBezTo>
                  <a:cubicBezTo>
                    <a:pt x="3979" y="642"/>
                    <a:pt x="4633" y="628"/>
                    <a:pt x="6084" y="660"/>
                  </a:cubicBezTo>
                  <a:cubicBezTo>
                    <a:pt x="7535" y="692"/>
                    <a:pt x="9332" y="318"/>
                    <a:pt x="10800" y="440"/>
                  </a:cubicBezTo>
                  <a:close/>
                </a:path>
              </a:pathLst>
            </a:cu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336"/>
            <p:cNvGrpSpPr/>
            <p:nvPr/>
          </p:nvGrpSpPr>
          <p:grpSpPr>
            <a:xfrm>
              <a:off x="3169175" y="5254558"/>
              <a:ext cx="222773" cy="181185"/>
              <a:chOff x="6385728" y="3959513"/>
              <a:chExt cx="617166" cy="501955"/>
            </a:xfrm>
          </p:grpSpPr>
          <p:sp>
            <p:nvSpPr>
              <p:cNvPr id="107" name="Freeform 106"/>
              <p:cNvSpPr/>
              <p:nvPr/>
            </p:nvSpPr>
            <p:spPr>
              <a:xfrm>
                <a:off x="6385728" y="4230357"/>
                <a:ext cx="617166" cy="231111"/>
              </a:xfrm>
              <a:custGeom>
                <a:avLst/>
                <a:gdLst>
                  <a:gd name="connsiteX0" fmla="*/ 0 w 633047"/>
                  <a:gd name="connsiteY0" fmla="*/ 231112 h 231112"/>
                  <a:gd name="connsiteX1" fmla="*/ 100484 w 633047"/>
                  <a:gd name="connsiteY1" fmla="*/ 0 h 231112"/>
                  <a:gd name="connsiteX2" fmla="*/ 512466 w 633047"/>
                  <a:gd name="connsiteY2" fmla="*/ 0 h 231112"/>
                  <a:gd name="connsiteX3" fmla="*/ 633047 w 633047"/>
                  <a:gd name="connsiteY3" fmla="*/ 200967 h 231112"/>
                  <a:gd name="connsiteX4" fmla="*/ 0 w 633047"/>
                  <a:gd name="connsiteY4" fmla="*/ 231112 h 231112"/>
                  <a:gd name="connsiteX0" fmla="*/ 0 w 648120"/>
                  <a:gd name="connsiteY0" fmla="*/ 231112 h 231112"/>
                  <a:gd name="connsiteX1" fmla="*/ 100484 w 648120"/>
                  <a:gd name="connsiteY1" fmla="*/ 0 h 231112"/>
                  <a:gd name="connsiteX2" fmla="*/ 512466 w 648120"/>
                  <a:gd name="connsiteY2" fmla="*/ 0 h 231112"/>
                  <a:gd name="connsiteX3" fmla="*/ 648120 w 648120"/>
                  <a:gd name="connsiteY3" fmla="*/ 231112 h 231112"/>
                  <a:gd name="connsiteX4" fmla="*/ 0 w 648120"/>
                  <a:gd name="connsiteY4" fmla="*/ 231112 h 231112"/>
                  <a:gd name="connsiteX0" fmla="*/ 0 w 617164"/>
                  <a:gd name="connsiteY0" fmla="*/ 231112 h 231112"/>
                  <a:gd name="connsiteX1" fmla="*/ 100484 w 617164"/>
                  <a:gd name="connsiteY1" fmla="*/ 0 h 231112"/>
                  <a:gd name="connsiteX2" fmla="*/ 512466 w 617164"/>
                  <a:gd name="connsiteY2" fmla="*/ 0 h 231112"/>
                  <a:gd name="connsiteX3" fmla="*/ 617164 w 617164"/>
                  <a:gd name="connsiteY3" fmla="*/ 226349 h 231112"/>
                  <a:gd name="connsiteX4" fmla="*/ 0 w 617164"/>
                  <a:gd name="connsiteY4" fmla="*/ 231112 h 23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64" h="231112">
                    <a:moveTo>
                      <a:pt x="0" y="231112"/>
                    </a:moveTo>
                    <a:lnTo>
                      <a:pt x="100484" y="0"/>
                    </a:lnTo>
                    <a:lnTo>
                      <a:pt x="512466" y="0"/>
                    </a:lnTo>
                    <a:lnTo>
                      <a:pt x="617164" y="226349"/>
                    </a:lnTo>
                    <a:lnTo>
                      <a:pt x="0" y="23111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Moon 107"/>
              <p:cNvSpPr/>
              <p:nvPr/>
            </p:nvSpPr>
            <p:spPr>
              <a:xfrm rot="18585302">
                <a:off x="6657801" y="3937672"/>
                <a:ext cx="139232" cy="304800"/>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Isosceles Triangle 108"/>
              <p:cNvSpPr/>
              <p:nvPr/>
            </p:nvSpPr>
            <p:spPr>
              <a:xfrm rot="2075255">
                <a:off x="6759610" y="3959513"/>
                <a:ext cx="49141" cy="1159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Isosceles Triangle 109"/>
              <p:cNvSpPr/>
              <p:nvPr/>
            </p:nvSpPr>
            <p:spPr>
              <a:xfrm>
                <a:off x="6642326" y="4085311"/>
                <a:ext cx="105640" cy="1999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6" name="Straight Connector 105"/>
            <p:cNvCxnSpPr/>
            <p:nvPr/>
          </p:nvCxnSpPr>
          <p:spPr>
            <a:xfrm>
              <a:off x="3246055" y="5386390"/>
              <a:ext cx="65779"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1937210" y="4704722"/>
            <a:ext cx="698201" cy="545126"/>
            <a:chOff x="2816523" y="4876115"/>
            <a:chExt cx="688677" cy="527634"/>
          </a:xfrm>
        </p:grpSpPr>
        <p:sp>
          <p:nvSpPr>
            <p:cNvPr id="101" name="TextBox 100"/>
            <p:cNvSpPr txBox="1"/>
            <p:nvPr/>
          </p:nvSpPr>
          <p:spPr>
            <a:xfrm>
              <a:off x="2978384" y="5311416"/>
              <a:ext cx="526816" cy="92333"/>
            </a:xfrm>
            <a:prstGeom prst="rect">
              <a:avLst/>
            </a:prstGeom>
            <a:noFill/>
          </p:spPr>
          <p:txBody>
            <a:bodyPr wrap="square" lIns="0" tIns="0" rIns="0" bIns="0" rtlCol="0">
              <a:spAutoFit/>
            </a:bodyPr>
            <a:lstStyle/>
            <a:p>
              <a:r>
                <a:rPr lang="en-US" sz="600" b="1" dirty="0">
                  <a:latin typeface="Arial" pitchFamily="34" charset="0"/>
                  <a:cs typeface="Arial" pitchFamily="34" charset="0"/>
                </a:rPr>
                <a:t>  Subic Bay</a:t>
              </a:r>
            </a:p>
          </p:txBody>
        </p:sp>
        <p:sp>
          <p:nvSpPr>
            <p:cNvPr id="102" name="Diamond 101"/>
            <p:cNvSpPr/>
            <p:nvPr/>
          </p:nvSpPr>
          <p:spPr>
            <a:xfrm>
              <a:off x="2816523" y="4876115"/>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Elbow Connector 102"/>
            <p:cNvCxnSpPr>
              <a:stCxn id="101" idx="1"/>
              <a:endCxn id="102" idx="2"/>
            </p:cNvCxnSpPr>
            <p:nvPr/>
          </p:nvCxnSpPr>
          <p:spPr>
            <a:xfrm rot="10800000">
              <a:off x="2854624" y="5028515"/>
              <a:ext cx="123761" cy="329068"/>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4561095" y="4688320"/>
            <a:ext cx="726697" cy="433793"/>
            <a:chOff x="6515866" y="4872939"/>
            <a:chExt cx="716784" cy="419873"/>
          </a:xfrm>
        </p:grpSpPr>
        <p:sp>
          <p:nvSpPr>
            <p:cNvPr id="98" name="TextBox 97"/>
            <p:cNvSpPr txBox="1"/>
            <p:nvPr/>
          </p:nvSpPr>
          <p:spPr>
            <a:xfrm>
              <a:off x="6629400" y="5108146"/>
              <a:ext cx="603250" cy="184666"/>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Andersen AFB</a:t>
              </a:r>
            </a:p>
            <a:p>
              <a:pPr algn="ctr"/>
              <a:r>
                <a:rPr lang="en-US" sz="600" b="1" dirty="0">
                  <a:latin typeface="Arial" pitchFamily="34" charset="0"/>
                  <a:cs typeface="Arial" pitchFamily="34" charset="0"/>
                </a:rPr>
                <a:t>(Guam)</a:t>
              </a:r>
            </a:p>
          </p:txBody>
        </p:sp>
        <p:sp>
          <p:nvSpPr>
            <p:cNvPr id="99" name="Diamond 98"/>
            <p:cNvSpPr/>
            <p:nvPr/>
          </p:nvSpPr>
          <p:spPr>
            <a:xfrm>
              <a:off x="6515866" y="4872939"/>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Elbow Connector 99"/>
            <p:cNvCxnSpPr>
              <a:stCxn id="98" idx="1"/>
              <a:endCxn id="99" idx="2"/>
            </p:cNvCxnSpPr>
            <p:nvPr/>
          </p:nvCxnSpPr>
          <p:spPr>
            <a:xfrm rot="10800000">
              <a:off x="6553966" y="5025339"/>
              <a:ext cx="75434" cy="175140"/>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6150459" y="4708002"/>
            <a:ext cx="689623" cy="404005"/>
            <a:chOff x="5911850" y="4872939"/>
            <a:chExt cx="680216" cy="391041"/>
          </a:xfrm>
        </p:grpSpPr>
        <p:sp>
          <p:nvSpPr>
            <p:cNvPr id="95" name="TextBox 94"/>
            <p:cNvSpPr txBox="1"/>
            <p:nvPr/>
          </p:nvSpPr>
          <p:spPr>
            <a:xfrm>
              <a:off x="5911850" y="5171647"/>
              <a:ext cx="584200" cy="92333"/>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Tindal RAAFB</a:t>
              </a:r>
            </a:p>
          </p:txBody>
        </p:sp>
        <p:sp>
          <p:nvSpPr>
            <p:cNvPr id="96" name="Diamond 95"/>
            <p:cNvSpPr/>
            <p:nvPr/>
          </p:nvSpPr>
          <p:spPr>
            <a:xfrm>
              <a:off x="6515866" y="4872939"/>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Elbow Connector 96"/>
            <p:cNvCxnSpPr>
              <a:stCxn id="95" idx="3"/>
              <a:endCxn id="96" idx="2"/>
            </p:cNvCxnSpPr>
            <p:nvPr/>
          </p:nvCxnSpPr>
          <p:spPr>
            <a:xfrm flipV="1">
              <a:off x="6496050" y="5025339"/>
              <a:ext cx="57916" cy="192475"/>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5925135" y="4708002"/>
            <a:ext cx="857006" cy="279354"/>
            <a:chOff x="5746750" y="4872939"/>
            <a:chExt cx="845316" cy="270390"/>
          </a:xfrm>
        </p:grpSpPr>
        <p:sp>
          <p:nvSpPr>
            <p:cNvPr id="92" name="TextBox 91"/>
            <p:cNvSpPr txBox="1"/>
            <p:nvPr/>
          </p:nvSpPr>
          <p:spPr>
            <a:xfrm>
              <a:off x="5746750" y="5050996"/>
              <a:ext cx="736600" cy="92333"/>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NSF Diego Garcia</a:t>
              </a:r>
            </a:p>
          </p:txBody>
        </p:sp>
        <p:sp>
          <p:nvSpPr>
            <p:cNvPr id="93" name="Diamond 92"/>
            <p:cNvSpPr/>
            <p:nvPr/>
          </p:nvSpPr>
          <p:spPr>
            <a:xfrm>
              <a:off x="6515866" y="4872939"/>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Elbow Connector 93"/>
            <p:cNvCxnSpPr>
              <a:stCxn id="92" idx="3"/>
              <a:endCxn id="93" idx="2"/>
            </p:cNvCxnSpPr>
            <p:nvPr/>
          </p:nvCxnSpPr>
          <p:spPr>
            <a:xfrm flipV="1">
              <a:off x="6483350" y="5025339"/>
              <a:ext cx="70616" cy="71824"/>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6176210" y="4708002"/>
            <a:ext cx="689623" cy="522094"/>
            <a:chOff x="5911850" y="4872939"/>
            <a:chExt cx="680216" cy="505341"/>
          </a:xfrm>
        </p:grpSpPr>
        <p:sp>
          <p:nvSpPr>
            <p:cNvPr id="89" name="TextBox 88"/>
            <p:cNvSpPr txBox="1"/>
            <p:nvPr/>
          </p:nvSpPr>
          <p:spPr>
            <a:xfrm>
              <a:off x="5911850" y="5285947"/>
              <a:ext cx="584200" cy="92333"/>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Curtin RAAFB</a:t>
              </a:r>
            </a:p>
          </p:txBody>
        </p:sp>
        <p:sp>
          <p:nvSpPr>
            <p:cNvPr id="90" name="Diamond 89"/>
            <p:cNvSpPr/>
            <p:nvPr/>
          </p:nvSpPr>
          <p:spPr>
            <a:xfrm>
              <a:off x="6515866" y="4872939"/>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Elbow Connector 90"/>
            <p:cNvCxnSpPr>
              <a:stCxn id="89" idx="3"/>
              <a:endCxn id="90" idx="2"/>
            </p:cNvCxnSpPr>
            <p:nvPr/>
          </p:nvCxnSpPr>
          <p:spPr>
            <a:xfrm flipV="1">
              <a:off x="6496050" y="5025339"/>
              <a:ext cx="57916" cy="306775"/>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7219913" y="4708002"/>
            <a:ext cx="881204" cy="449929"/>
            <a:chOff x="6515866" y="4872939"/>
            <a:chExt cx="869184" cy="435491"/>
          </a:xfrm>
        </p:grpSpPr>
        <p:sp>
          <p:nvSpPr>
            <p:cNvPr id="85" name="TextBox 84"/>
            <p:cNvSpPr txBox="1"/>
            <p:nvPr/>
          </p:nvSpPr>
          <p:spPr>
            <a:xfrm>
              <a:off x="6629400" y="5216097"/>
              <a:ext cx="755650" cy="92333"/>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 Learmonth RAAFB</a:t>
              </a:r>
            </a:p>
          </p:txBody>
        </p:sp>
        <p:sp>
          <p:nvSpPr>
            <p:cNvPr id="86" name="Diamond 85"/>
            <p:cNvSpPr/>
            <p:nvPr/>
          </p:nvSpPr>
          <p:spPr>
            <a:xfrm>
              <a:off x="6515866" y="4872939"/>
              <a:ext cx="76200" cy="152400"/>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Elbow Connector 86"/>
            <p:cNvCxnSpPr>
              <a:stCxn id="85" idx="1"/>
              <a:endCxn id="86" idx="2"/>
            </p:cNvCxnSpPr>
            <p:nvPr/>
          </p:nvCxnSpPr>
          <p:spPr>
            <a:xfrm rot="10800000">
              <a:off x="6553966" y="5025340"/>
              <a:ext cx="75434" cy="236925"/>
            </a:xfrm>
            <a:prstGeom prst="bentConnector2">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635750" y="5082747"/>
              <a:ext cx="698500" cy="92333"/>
            </a:xfrm>
            <a:prstGeom prst="rect">
              <a:avLst/>
            </a:prstGeom>
            <a:noFill/>
          </p:spPr>
          <p:txBody>
            <a:bodyPr wrap="square" lIns="0" tIns="0" rIns="0" bIns="0" rtlCol="0">
              <a:spAutoFit/>
            </a:bodyPr>
            <a:lstStyle/>
            <a:p>
              <a:pPr algn="ctr"/>
              <a:r>
                <a:rPr lang="en-US" sz="600" b="1" dirty="0">
                  <a:latin typeface="Arial" pitchFamily="34" charset="0"/>
                  <a:cs typeface="Arial" pitchFamily="34" charset="0"/>
                </a:rPr>
                <a:t>Scherger RAAFB</a:t>
              </a:r>
            </a:p>
          </p:txBody>
        </p:sp>
      </p:grpSp>
      <p:cxnSp>
        <p:nvCxnSpPr>
          <p:cNvPr id="83" name="Straight Connector 82"/>
          <p:cNvCxnSpPr>
            <a:endCxn id="88" idx="1"/>
          </p:cNvCxnSpPr>
          <p:nvPr/>
        </p:nvCxnSpPr>
        <p:spPr>
          <a:xfrm flipV="1">
            <a:off x="7251325" y="4972463"/>
            <a:ext cx="9012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2274784" y="4468040"/>
            <a:ext cx="290621" cy="86499"/>
          </a:xfrm>
          <a:prstGeom prst="rect">
            <a:avLst/>
          </a:prstGeom>
          <a:solidFill>
            <a:schemeClr val="bg1"/>
          </a:solidFill>
          <a:ln w="19050">
            <a:noFill/>
          </a:ln>
        </p:spPr>
        <p:txBody>
          <a:bodyPr wrap="none" lIns="0" tIns="0" rIns="0" bIns="0" rtlCol="0" anchor="ctr" anchorCtr="0">
            <a:noAutofit/>
          </a:bodyPr>
          <a:lstStyle/>
          <a:p>
            <a:pPr algn="ctr">
              <a:lnSpc>
                <a:spcPts val="600"/>
              </a:lnSpc>
            </a:pPr>
            <a:r>
              <a:rPr lang="en-US" sz="800" b="1" dirty="0">
                <a:effectLst/>
                <a:latin typeface="Arial" pitchFamily="34" charset="0"/>
                <a:cs typeface="Arial" pitchFamily="34" charset="0"/>
              </a:rPr>
              <a:t>HN-2</a:t>
            </a:r>
            <a:endParaRPr lang="en-US" sz="600" b="1" dirty="0">
              <a:effectLst/>
              <a:latin typeface="Arial" pitchFamily="34" charset="0"/>
              <a:cs typeface="Arial" pitchFamily="34" charset="0"/>
            </a:endParaRPr>
          </a:p>
        </p:txBody>
      </p:sp>
      <p:graphicFrame>
        <p:nvGraphicFramePr>
          <p:cNvPr id="429" name="Table 428"/>
          <p:cNvGraphicFramePr>
            <a:graphicFrameLocks noGrp="1"/>
          </p:cNvGraphicFramePr>
          <p:nvPr>
            <p:extLst>
              <p:ext uri="{D42A27DB-BD31-4B8C-83A1-F6EECF244321}">
                <p14:modId xmlns:p14="http://schemas.microsoft.com/office/powerpoint/2010/main" val="1043293641"/>
              </p:ext>
            </p:extLst>
          </p:nvPr>
        </p:nvGraphicFramePr>
        <p:xfrm>
          <a:off x="6554547" y="2033975"/>
          <a:ext cx="1373359" cy="1298980"/>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674605">
                  <a:extLst>
                    <a:ext uri="{9D8B030D-6E8A-4147-A177-3AD203B41FA5}">
                      <a16:colId xmlns:a16="http://schemas.microsoft.com/office/drawing/2014/main" xmlns="" val="20000"/>
                    </a:ext>
                  </a:extLst>
                </a:gridCol>
                <a:gridCol w="698754">
                  <a:extLst>
                    <a:ext uri="{9D8B030D-6E8A-4147-A177-3AD203B41FA5}">
                      <a16:colId xmlns:a16="http://schemas.microsoft.com/office/drawing/2014/main" xmlns="" val="20001"/>
                    </a:ext>
                  </a:extLst>
                </a:gridCol>
              </a:tblGrid>
              <a:tr h="259796">
                <a:tc gridSpan="2">
                  <a:txBody>
                    <a:bodyPr/>
                    <a:lstStyle/>
                    <a:p>
                      <a:pPr algn="ctr"/>
                      <a:r>
                        <a:rPr 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rPr>
                        <a:t>Chinese </a:t>
                      </a:r>
                      <a:r>
                        <a:rPr lang="en-US" sz="800" b="1" baseline="0" dirty="0">
                          <a:solidFill>
                            <a:schemeClr val="bg1"/>
                          </a:solidFill>
                          <a:effectLst>
                            <a:outerShdw blurRad="38100" dist="38100" dir="2700000" algn="tl">
                              <a:srgbClr val="000000">
                                <a:alpha val="43137"/>
                              </a:srgbClr>
                            </a:outerShdw>
                          </a:effectLst>
                          <a:latin typeface="Arial" pitchFamily="34" charset="0"/>
                          <a:cs typeface="Arial" pitchFamily="34" charset="0"/>
                        </a:rPr>
                        <a:t>ICBMs</a:t>
                      </a:r>
                      <a:endParaRPr 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endParaRPr lang="en-US" sz="800" b="1" dirty="0">
                        <a:latin typeface="Arial" pitchFamily="34" charset="0"/>
                        <a:cs typeface="Arial" pitchFamily="34" charset="0"/>
                      </a:endParaRP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59796">
                <a:tc>
                  <a:txBody>
                    <a:bodyPr/>
                    <a:lstStyle/>
                    <a:p>
                      <a:pPr algn="ctr"/>
                      <a:r>
                        <a:rPr lang="en-US" sz="800" b="1" dirty="0">
                          <a:latin typeface="Arial" pitchFamily="34" charset="0"/>
                          <a:cs typeface="Arial" pitchFamily="34" charset="0"/>
                        </a:rPr>
                        <a:t>DF-4</a:t>
                      </a:r>
                    </a:p>
                    <a:p>
                      <a:pPr algn="ctr"/>
                      <a:r>
                        <a:rPr lang="en-US" sz="600" b="1" dirty="0">
                          <a:latin typeface="Arial" pitchFamily="34" charset="0"/>
                          <a:cs typeface="Arial" pitchFamily="34" charset="0"/>
                        </a:rPr>
                        <a:t>(CSS-3)</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latin typeface="Arial" pitchFamily="34" charset="0"/>
                          <a:cs typeface="Arial" pitchFamily="34" charset="0"/>
                        </a:rPr>
                        <a:t>2,900+ nm</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259796">
                <a:tc>
                  <a:txBody>
                    <a:bodyPr/>
                    <a:lstStyle/>
                    <a:p>
                      <a:pPr algn="ctr"/>
                      <a:r>
                        <a:rPr lang="en-US" sz="800" b="1" dirty="0">
                          <a:latin typeface="Arial" pitchFamily="34" charset="0"/>
                          <a:cs typeface="Arial" pitchFamily="34" charset="0"/>
                        </a:rPr>
                        <a:t>DF-5A</a:t>
                      </a:r>
                    </a:p>
                    <a:p>
                      <a:pPr algn="ctr"/>
                      <a:r>
                        <a:rPr lang="en-US" sz="600" b="1" dirty="0">
                          <a:latin typeface="Arial" pitchFamily="34" charset="0"/>
                          <a:cs typeface="Arial" pitchFamily="34" charset="0"/>
                        </a:rPr>
                        <a:t>(CSS-4 Mod 2)</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latin typeface="Arial" pitchFamily="34" charset="0"/>
                          <a:cs typeface="Arial" pitchFamily="34" charset="0"/>
                        </a:rPr>
                        <a:t>7,000+ nm</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259796">
                <a:tc>
                  <a:txBody>
                    <a:bodyPr/>
                    <a:lstStyle/>
                    <a:p>
                      <a:pPr algn="ctr"/>
                      <a:r>
                        <a:rPr lang="en-US" sz="800" b="1" dirty="0">
                          <a:latin typeface="Arial" pitchFamily="34" charset="0"/>
                          <a:cs typeface="Arial" pitchFamily="34" charset="0"/>
                        </a:rPr>
                        <a:t>DF-31</a:t>
                      </a:r>
                    </a:p>
                    <a:p>
                      <a:pPr algn="ctr"/>
                      <a:r>
                        <a:rPr lang="en-US" sz="600" b="1" dirty="0">
                          <a:latin typeface="Arial" pitchFamily="34" charset="0"/>
                          <a:cs typeface="Arial" pitchFamily="34" charset="0"/>
                        </a:rPr>
                        <a:t>(CSS-9 Mod 1)</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baseline="0" dirty="0">
                          <a:latin typeface="Arial" pitchFamily="34" charset="0"/>
                          <a:cs typeface="Arial" pitchFamily="34" charset="0"/>
                        </a:rPr>
                        <a:t>4,300+ nm</a:t>
                      </a:r>
                      <a:endParaRPr lang="en-US" sz="800" b="1" dirty="0">
                        <a:latin typeface="Arial" pitchFamily="34" charset="0"/>
                        <a:cs typeface="Arial" pitchFamily="34" charset="0"/>
                      </a:endParaRP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259796">
                <a:tc>
                  <a:txBody>
                    <a:bodyPr/>
                    <a:lstStyle/>
                    <a:p>
                      <a:pPr algn="ctr"/>
                      <a:r>
                        <a:rPr lang="en-US" sz="800" b="1" dirty="0">
                          <a:latin typeface="Arial" pitchFamily="34" charset="0"/>
                          <a:cs typeface="Arial" pitchFamily="34" charset="0"/>
                        </a:rPr>
                        <a:t>DF-31A</a:t>
                      </a:r>
                    </a:p>
                    <a:p>
                      <a:pPr algn="ctr"/>
                      <a:r>
                        <a:rPr lang="en-US" sz="600" b="1" dirty="0">
                          <a:latin typeface="Arial" pitchFamily="34" charset="0"/>
                          <a:cs typeface="Arial" pitchFamily="34" charset="0"/>
                        </a:rPr>
                        <a:t>(CSS-9</a:t>
                      </a:r>
                      <a:r>
                        <a:rPr lang="en-US" sz="600" b="1" baseline="0" dirty="0">
                          <a:latin typeface="Arial" pitchFamily="34" charset="0"/>
                          <a:cs typeface="Arial" pitchFamily="34" charset="0"/>
                        </a:rPr>
                        <a:t> Mod 2)</a:t>
                      </a:r>
                      <a:endParaRPr lang="en-US" sz="600" b="1" dirty="0">
                        <a:latin typeface="Arial" pitchFamily="34" charset="0"/>
                        <a:cs typeface="Arial" pitchFamily="34" charset="0"/>
                      </a:endParaRP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latin typeface="Arial" pitchFamily="34" charset="0"/>
                          <a:cs typeface="Arial" pitchFamily="34" charset="0"/>
                        </a:rPr>
                        <a:t>6,000+ nm</a:t>
                      </a:r>
                    </a:p>
                  </a:txBody>
                  <a:tcPr marL="4572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bl>
          </a:graphicData>
        </a:graphic>
      </p:graphicFrame>
      <p:sp>
        <p:nvSpPr>
          <p:cNvPr id="430" name="TextBox 429"/>
          <p:cNvSpPr txBox="1"/>
          <p:nvPr/>
        </p:nvSpPr>
        <p:spPr>
          <a:xfrm>
            <a:off x="3101280" y="5236004"/>
            <a:ext cx="4802524" cy="95394"/>
          </a:xfrm>
          <a:prstGeom prst="rect">
            <a:avLst/>
          </a:prstGeom>
          <a:noFill/>
        </p:spPr>
        <p:txBody>
          <a:bodyPr wrap="square" lIns="0" tIns="0" rIns="0" bIns="0" rtlCol="0">
            <a:spAutoFit/>
          </a:bodyPr>
          <a:lstStyle/>
          <a:p>
            <a:pPr algn="ctr">
              <a:spcAft>
                <a:spcPts val="600"/>
              </a:spcAft>
            </a:pPr>
            <a:r>
              <a:rPr lang="en-US" sz="600" b="1" dirty="0">
                <a:latin typeface="Arial" pitchFamily="34" charset="0"/>
                <a:cs typeface="Arial" pitchFamily="34" charset="0"/>
              </a:rPr>
              <a:t>Distances from notional targets to the nearest mainland PRC airbase (does not include Hainan or airfields in the South China Sea</a:t>
            </a:r>
            <a:endParaRPr lang="en-US" sz="600" dirty="0">
              <a:solidFill>
                <a:schemeClr val="bg1">
                  <a:lumMod val="75000"/>
                </a:schemeClr>
              </a:solidFill>
              <a:latin typeface="Arial" pitchFamily="34" charset="0"/>
              <a:cs typeface="Arial" pitchFamily="34" charset="0"/>
            </a:endParaRPr>
          </a:p>
        </p:txBody>
      </p:sp>
      <p:pic>
        <p:nvPicPr>
          <p:cNvPr id="432" name="Picture 431"/>
          <p:cNvPicPr>
            <a:picLocks noChangeAspect="1"/>
          </p:cNvPicPr>
          <p:nvPr/>
        </p:nvPicPr>
        <p:blipFill>
          <a:blip r:embed="rId4" cstate="print">
            <a:biLevel thresh="75000"/>
            <a:extLst>
              <a:ext uri="{BEBA8EAE-BF5A-486C-A8C5-ECC9F3942E4B}">
                <a14:imgProps xmlns:a14="http://schemas.microsoft.com/office/drawing/2010/main">
                  <a14:imgLayer r:embed="rId5">
                    <a14:imgEffect>
                      <a14:backgroundRemoval t="9807" b="89667" l="2000" r="99125">
                        <a14:foregroundMark x1="93250" y1="25044" x2="93250" y2="25044"/>
                        <a14:foregroundMark x1="4000" y1="51839" x2="4000" y2="51839"/>
                        <a14:foregroundMark x1="4000" y1="51138" x2="4000" y2="51138"/>
                        <a14:foregroundMark x1="89625" y1="24343" x2="89625" y2="24343"/>
                        <a14:foregroundMark x1="87625" y1="24343" x2="87625" y2="24343"/>
                        <a14:foregroundMark x1="86375" y1="24168" x2="86375" y2="24168"/>
                        <a14:foregroundMark x1="88750" y1="24168" x2="88750" y2="24168"/>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17768">
            <a:off x="2600094" y="2061062"/>
            <a:ext cx="229618" cy="163890"/>
          </a:xfrm>
          <a:prstGeom prst="rect">
            <a:avLst/>
          </a:prstGeom>
        </p:spPr>
      </p:pic>
      <p:sp>
        <p:nvSpPr>
          <p:cNvPr id="431" name="Title 1"/>
          <p:cNvSpPr txBox="1">
            <a:spLocks/>
          </p:cNvSpPr>
          <p:nvPr/>
        </p:nvSpPr>
        <p:spPr>
          <a:xfrm>
            <a:off x="1364914" y="38995"/>
            <a:ext cx="7779085" cy="609599"/>
          </a:xfrm>
          <a:prstGeom prst="rect">
            <a:avLst/>
          </a:prstGeom>
        </p:spPr>
        <p:txBody>
          <a:bodyPr anchor="ctr"/>
          <a:lstStyle>
            <a:lvl1pPr algn="ctr" defTabSz="457200" rtl="0" eaLnBrk="0" fontAlgn="base" hangingPunct="0">
              <a:spcBef>
                <a:spcPct val="0"/>
              </a:spcBef>
              <a:spcAft>
                <a:spcPct val="0"/>
              </a:spcAft>
              <a:defRPr lang="en-US" sz="4000" b="1" i="0" kern="1200" smtClean="0">
                <a:ln>
                  <a:solidFill>
                    <a:schemeClr val="accent1">
                      <a:lumMod val="75000"/>
                    </a:schemeClr>
                  </a:solidFill>
                </a:ln>
                <a:solidFill>
                  <a:schemeClr val="bg1"/>
                </a:solidFill>
                <a:effectLst>
                  <a:outerShdw blurRad="38100" dist="38100" dir="2700000" algn="tl">
                    <a:srgbClr val="000000">
                      <a:alpha val="43137"/>
                    </a:srgbClr>
                  </a:outerShdw>
                </a:effectLst>
                <a:latin typeface="+mj-lt"/>
                <a:ea typeface="ＭＳ Ｐゴシック" charset="-128"/>
                <a:cs typeface="+mj-cs"/>
              </a:defRPr>
            </a:lvl1pPr>
            <a:lvl2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2pPr>
            <a:lvl3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3pPr>
            <a:lvl4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4pPr>
            <a:lvl5pPr algn="ctr" defTabSz="457200" rtl="0" eaLnBrk="0" fontAlgn="base" hangingPunct="0">
              <a:spcBef>
                <a:spcPct val="0"/>
              </a:spcBef>
              <a:spcAft>
                <a:spcPct val="0"/>
              </a:spcAft>
              <a:defRPr sz="3200" b="1">
                <a:solidFill>
                  <a:schemeClr val="tx1"/>
                </a:solidFill>
                <a:latin typeface="Calibri" pitchFamily="34" charset="0"/>
                <a:ea typeface="ＭＳ Ｐゴシック" charset="0"/>
              </a:defRPr>
            </a:lvl5pPr>
            <a:lvl6pPr marL="457200" algn="ctr" defTabSz="457200" rtl="0" fontAlgn="base">
              <a:spcBef>
                <a:spcPct val="0"/>
              </a:spcBef>
              <a:spcAft>
                <a:spcPct val="0"/>
              </a:spcAft>
              <a:defRPr sz="3200" b="1">
                <a:solidFill>
                  <a:schemeClr val="tx1"/>
                </a:solidFill>
                <a:latin typeface="Calibri" pitchFamily="34" charset="0"/>
              </a:defRPr>
            </a:lvl6pPr>
            <a:lvl7pPr marL="914400" algn="ctr" defTabSz="457200" rtl="0" fontAlgn="base">
              <a:spcBef>
                <a:spcPct val="0"/>
              </a:spcBef>
              <a:spcAft>
                <a:spcPct val="0"/>
              </a:spcAft>
              <a:defRPr sz="3200" b="1">
                <a:solidFill>
                  <a:schemeClr val="tx1"/>
                </a:solidFill>
                <a:latin typeface="Calibri" pitchFamily="34" charset="0"/>
              </a:defRPr>
            </a:lvl7pPr>
            <a:lvl8pPr marL="1371600" algn="ctr" defTabSz="457200" rtl="0" fontAlgn="base">
              <a:spcBef>
                <a:spcPct val="0"/>
              </a:spcBef>
              <a:spcAft>
                <a:spcPct val="0"/>
              </a:spcAft>
              <a:defRPr sz="3200" b="1">
                <a:solidFill>
                  <a:schemeClr val="tx1"/>
                </a:solidFill>
                <a:latin typeface="Calibri" pitchFamily="34" charset="0"/>
              </a:defRPr>
            </a:lvl8pPr>
            <a:lvl9pPr marL="1828800" algn="ctr" defTabSz="457200" rtl="0" fontAlgn="base">
              <a:spcBef>
                <a:spcPct val="0"/>
              </a:spcBef>
              <a:spcAft>
                <a:spcPct val="0"/>
              </a:spcAft>
              <a:defRPr sz="3200" b="1">
                <a:solidFill>
                  <a:schemeClr val="tx1"/>
                </a:solidFill>
                <a:latin typeface="Calibri" pitchFamily="34" charset="0"/>
              </a:defRPr>
            </a:lvl9pPr>
          </a:lstStyle>
          <a:p>
            <a:r>
              <a:rPr lang="en-US" sz="3200" i="1" dirty="0"/>
              <a:t>China growing number &amp; variety of weapons</a:t>
            </a:r>
          </a:p>
        </p:txBody>
      </p:sp>
      <p:sp>
        <p:nvSpPr>
          <p:cNvPr id="435" name="Slide Number Placeholder 1"/>
          <p:cNvSpPr txBox="1">
            <a:spLocks/>
          </p:cNvSpPr>
          <p:nvPr/>
        </p:nvSpPr>
        <p:spPr>
          <a:xfrm>
            <a:off x="8462492" y="6571226"/>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0A53D-8F5A-456D-A69E-98852C7C88A5}"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349524027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34226</TotalTime>
  <Words>5154</Words>
  <Application>Microsoft Macintosh PowerPoint</Application>
  <PresentationFormat>On-screen Show (4:3)</PresentationFormat>
  <Paragraphs>1142</Paragraphs>
  <Slides>47</Slides>
  <Notes>47</Notes>
  <HiddenSlides>0</HiddenSlides>
  <MMClips>0</MMClips>
  <ScaleCrop>false</ScaleCrop>
  <HeadingPairs>
    <vt:vector size="4" baseType="variant">
      <vt:variant>
        <vt:lpstr>Theme</vt:lpstr>
      </vt:variant>
      <vt:variant>
        <vt:i4>7</vt:i4>
      </vt:variant>
      <vt:variant>
        <vt:lpstr>Slide Titles</vt:lpstr>
      </vt:variant>
      <vt:variant>
        <vt:i4>47</vt:i4>
      </vt:variant>
    </vt:vector>
  </HeadingPairs>
  <TitlesOfParts>
    <vt:vector size="54" baseType="lpstr">
      <vt:lpstr>2_Office Theme</vt:lpstr>
      <vt:lpstr>Office Theme</vt:lpstr>
      <vt:lpstr>3_Office Theme</vt:lpstr>
      <vt:lpstr>4_Office Theme</vt:lpstr>
      <vt:lpstr>5_Office Theme</vt:lpstr>
      <vt:lpstr>6_Office Theme</vt:lpstr>
      <vt:lpstr>7_Office Theme</vt:lpstr>
      <vt:lpstr>Winning the Salvo Competition   Rebalancing America’s  Air and Missile Defenses</vt:lpstr>
      <vt:lpstr>Overview</vt:lpstr>
      <vt:lpstr>PowerPoint Presentation</vt:lpstr>
      <vt:lpstr>Precision defenses eroding U.S. advantage</vt:lpstr>
      <vt:lpstr>Strike report:  Need to increase salvo sizes</vt:lpstr>
      <vt:lpstr>This report: Need to grow  salvo defense capacity</vt:lpstr>
      <vt:lpstr>Threats increasing for U.S. air &amp; missile defenses</vt:lpstr>
      <vt:lpstr>PowerPoint Presentation</vt:lpstr>
      <vt:lpstr>PowerPoint Presentation</vt:lpstr>
      <vt:lpstr>   </vt:lpstr>
      <vt:lpstr>   </vt:lpstr>
      <vt:lpstr>U.S. land-based defenses unbalanced</vt:lpstr>
      <vt:lpstr>Navy’s “layered” defenses lack capacity </vt:lpstr>
      <vt:lpstr>Operational Concepts   Reduce density of enemy salvos; increase U.S. air and missile defense capacity</vt:lpstr>
      <vt:lpstr>PowerPoint Presentation</vt:lpstr>
      <vt:lpstr>Degrade C4ISR networks that are  the Achilles heel of A2/AD complexes</vt:lpstr>
      <vt:lpstr>PowerPoint Presentation</vt:lpstr>
      <vt:lpstr>PowerPoint Presentation</vt:lpstr>
      <vt:lpstr>PowerPoint Presentation</vt:lpstr>
      <vt:lpstr>Local area dispersal, take  advantage of overlapping defenses</vt:lpstr>
      <vt:lpstr>Shift toward medium-range  air and missile defense operations</vt:lpstr>
      <vt:lpstr>Illustrative medium-range  and point defenses for theater bases</vt:lpstr>
      <vt:lpstr>Enabling Capabilities  and Technologies</vt:lpstr>
      <vt:lpstr>Systems of systems approach needed</vt:lpstr>
      <vt:lpstr>PowerPoint Presentation</vt:lpstr>
      <vt:lpstr>Artillery with hypervelocity projectiles</vt:lpstr>
      <vt:lpstr>PowerPoint Presentation</vt:lpstr>
      <vt:lpstr>PowerPoint Presentation</vt:lpstr>
      <vt:lpstr>Active counter-targeting systems</vt:lpstr>
      <vt:lpstr>PowerPoint Presentation</vt:lpstr>
      <vt:lpstr>Illustrative Case Studies</vt:lpstr>
      <vt:lpstr>PowerPoint Presentation</vt:lpstr>
      <vt:lpstr>PowerPoint Presentation</vt:lpstr>
      <vt:lpstr>Proposed CSG mix - less long-range capacity</vt:lpstr>
      <vt:lpstr>Portfolio at medium range grows capacity</vt:lpstr>
      <vt:lpstr>PowerPoint Presentation</vt:lpstr>
      <vt:lpstr>New mix provides about same LR capacity</vt:lpstr>
      <vt:lpstr>Land-based defenses grow capacity, dispersal</vt:lpstr>
      <vt:lpstr>PowerPoint Presentation</vt:lpstr>
      <vt:lpstr>PowerPoint Presentation</vt:lpstr>
      <vt:lpstr>Barriers to Change</vt:lpstr>
      <vt:lpstr>PowerPoint Presentation</vt:lpstr>
      <vt:lpstr>PowerPoint Presentation</vt:lpstr>
      <vt:lpstr>PowerPoint Presentation</vt:lpstr>
      <vt:lpstr>Summary</vt:lpstr>
      <vt:lpstr>Summary of recommendations</vt:lpstr>
      <vt:lpstr>Questions?</vt:lpstr>
    </vt:vector>
  </TitlesOfParts>
  <Manager/>
  <Company>Microsoft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Bob Martinage</dc:creator>
  <cp:keywords/>
  <dc:description/>
  <cp:lastModifiedBy>Jamie Graybeal</cp:lastModifiedBy>
  <cp:revision>1201</cp:revision>
  <cp:lastPrinted>2016-05-19T18:41:33Z</cp:lastPrinted>
  <dcterms:created xsi:type="dcterms:W3CDTF">2013-06-25T19:01:00Z</dcterms:created>
  <dcterms:modified xsi:type="dcterms:W3CDTF">2016-05-19T20:17:20Z</dcterms:modified>
  <cp:category/>
</cp:coreProperties>
</file>